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4" r:id="rId2"/>
    <p:sldId id="266" r:id="rId3"/>
    <p:sldId id="267" r:id="rId4"/>
    <p:sldId id="448" r:id="rId5"/>
    <p:sldId id="449" r:id="rId6"/>
    <p:sldId id="453" r:id="rId7"/>
    <p:sldId id="431" r:id="rId8"/>
    <p:sldId id="424" r:id="rId9"/>
    <p:sldId id="268" r:id="rId10"/>
    <p:sldId id="427" r:id="rId11"/>
    <p:sldId id="428" r:id="rId12"/>
    <p:sldId id="429" r:id="rId13"/>
    <p:sldId id="430" r:id="rId14"/>
    <p:sldId id="450" r:id="rId15"/>
    <p:sldId id="269" r:id="rId16"/>
    <p:sldId id="443" r:id="rId17"/>
    <p:sldId id="445" r:id="rId18"/>
    <p:sldId id="444" r:id="rId19"/>
    <p:sldId id="452" r:id="rId20"/>
    <p:sldId id="451" r:id="rId21"/>
    <p:sldId id="270" r:id="rId22"/>
    <p:sldId id="454" r:id="rId23"/>
    <p:sldId id="425" r:id="rId24"/>
    <p:sldId id="436" r:id="rId25"/>
    <p:sldId id="434" r:id="rId26"/>
    <p:sldId id="440" r:id="rId27"/>
    <p:sldId id="271" r:id="rId28"/>
    <p:sldId id="31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80D763F-481F-408E-BAE4-BFD13D4984C7}">
          <p14:sldIdLst>
            <p14:sldId id="264"/>
            <p14:sldId id="266"/>
            <p14:sldId id="267"/>
            <p14:sldId id="448"/>
            <p14:sldId id="449"/>
            <p14:sldId id="453"/>
            <p14:sldId id="431"/>
            <p14:sldId id="424"/>
            <p14:sldId id="268"/>
            <p14:sldId id="427"/>
            <p14:sldId id="428"/>
            <p14:sldId id="429"/>
            <p14:sldId id="430"/>
            <p14:sldId id="450"/>
            <p14:sldId id="269"/>
            <p14:sldId id="443"/>
            <p14:sldId id="445"/>
            <p14:sldId id="444"/>
            <p14:sldId id="452"/>
            <p14:sldId id="451"/>
            <p14:sldId id="270"/>
            <p14:sldId id="454"/>
            <p14:sldId id="425"/>
            <p14:sldId id="436"/>
            <p14:sldId id="434"/>
            <p14:sldId id="440"/>
            <p14:sldId id="271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AD1109"/>
    <a:srgbClr val="F5E81A"/>
    <a:srgbClr val="F4E917"/>
    <a:srgbClr val="27FE41"/>
    <a:srgbClr val="2190FD"/>
    <a:srgbClr val="3D72C1"/>
    <a:srgbClr val="D62627"/>
    <a:srgbClr val="F9BC5A"/>
    <a:srgbClr val="212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0997" autoAdjust="0"/>
  </p:normalViewPr>
  <p:slideViewPr>
    <p:cSldViewPr snapToGrid="0" showGuides="1">
      <p:cViewPr varScale="1">
        <p:scale>
          <a:sx n="74" d="100"/>
          <a:sy n="74" d="100"/>
        </p:scale>
        <p:origin x="9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11"/>
    </p:cViewPr>
  </p:sorterViewPr>
  <p:notesViewPr>
    <p:cSldViewPr snapToGrid="0" showGuides="1">
      <p:cViewPr varScale="1">
        <p:scale>
          <a:sx n="114" d="100"/>
          <a:sy n="114" d="100"/>
        </p:scale>
        <p:origin x="40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54-4E6F-A30C-9930EFE05BC2}"/>
              </c:ext>
            </c:extLst>
          </c:dPt>
          <c:dPt>
            <c:idx val="1"/>
            <c:bubble3D val="0"/>
            <c:spPr>
              <a:solidFill>
                <a:srgbClr val="A5A5A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54-4E6F-A30C-9930EFE05BC2}"/>
              </c:ext>
            </c:extLst>
          </c:dPt>
          <c:cat>
            <c:strRef>
              <c:f>Sheet1!$A$2:$A$3</c:f>
              <c:strCache>
                <c:ptCount val="2"/>
                <c:pt idx="0">
                  <c:v>数据行</c:v>
                </c:pt>
                <c:pt idx="1">
                  <c:v>辅助行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54-4E6F-A30C-9930EFE05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0D-4FCF-9FEF-8489F1CBF185}"/>
              </c:ext>
            </c:extLst>
          </c:dPt>
          <c:dPt>
            <c:idx val="1"/>
            <c:bubble3D val="0"/>
            <c:spPr>
              <a:solidFill>
                <a:srgbClr val="A5A5A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0D-4FCF-9FEF-8489F1CBF185}"/>
              </c:ext>
            </c:extLst>
          </c:dPt>
          <c:cat>
            <c:strRef>
              <c:f>Sheet1!$A$2:$A$3</c:f>
              <c:strCache>
                <c:ptCount val="2"/>
                <c:pt idx="0">
                  <c:v>数据行</c:v>
                </c:pt>
                <c:pt idx="1">
                  <c:v>辅助行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0D-4FCF-9FEF-8489F1CBF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3A-400C-B99C-63A7BD661027}"/>
              </c:ext>
            </c:extLst>
          </c:dPt>
          <c:dPt>
            <c:idx val="1"/>
            <c:bubble3D val="0"/>
            <c:spPr>
              <a:solidFill>
                <a:srgbClr val="A5A5A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3A-400C-B99C-63A7BD661027}"/>
              </c:ext>
            </c:extLst>
          </c:dPt>
          <c:cat>
            <c:strRef>
              <c:f>Sheet1!$A$2:$A$3</c:f>
              <c:strCache>
                <c:ptCount val="2"/>
                <c:pt idx="0">
                  <c:v>数据行</c:v>
                </c:pt>
                <c:pt idx="1">
                  <c:v>辅助行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3A-400C-B99C-63A7BD661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14-4035-803D-2C06FF3FF4E6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14-4035-803D-2C06FF3FF4E6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14-4035-803D-2C06FF3FF4E6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14-4035-803D-2C06FF3FF4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0.45</c:v>
                </c:pt>
                <c:pt idx="1">
                  <c:v>0.13</c:v>
                </c:pt>
                <c:pt idx="2">
                  <c:v>0.25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14-4035-803D-2C06FF3FF4E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201AD86-87C1-F34F-A570-94653B2133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83CAC2-274D-AA49-9273-0BB99AAEE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4BB7-ADC9-E64E-AAAA-DB1E10F7C241}" type="datetimeFigureOut">
              <a:rPr kumimoji="1" lang="zh-CN" altLang="en-US" smtClean="0"/>
              <a:t>2022/3/5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DFFCAF-3164-5B4A-A7AA-1F95C1C808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173253-261F-124A-8FD0-6B2BCD6E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9CB6-B921-3743-B681-02986F8A82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772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0C6B-F34A-4F02-BACE-D18C28E3B70A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D2B1-1A58-4FDB-AD54-64407EF7A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71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57ED87F-4FB2-4DEF-B22D-C75E6496188C}"/>
              </a:ext>
            </a:extLst>
          </p:cNvPr>
          <p:cNvGrpSpPr/>
          <p:nvPr userDrawn="1"/>
        </p:nvGrpSpPr>
        <p:grpSpPr>
          <a:xfrm>
            <a:off x="-304800" y="-1005840"/>
            <a:ext cx="12801600" cy="9265920"/>
            <a:chOff x="2087880" y="-1005840"/>
            <a:chExt cx="12801600" cy="926592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0F42EBE6-187F-4009-9B1E-42759D9A632A}"/>
                </a:ext>
              </a:extLst>
            </p:cNvPr>
            <p:cNvCxnSpPr/>
            <p:nvPr/>
          </p:nvCxnSpPr>
          <p:spPr>
            <a:xfrm>
              <a:off x="20878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C6EBE39-AB97-4D9A-80AF-8B652E9E7F78}"/>
                </a:ext>
              </a:extLst>
            </p:cNvPr>
            <p:cNvCxnSpPr/>
            <p:nvPr/>
          </p:nvCxnSpPr>
          <p:spPr>
            <a:xfrm>
              <a:off x="36880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D788621-BDA7-4591-A350-D4BFE4824ED2}"/>
                </a:ext>
              </a:extLst>
            </p:cNvPr>
            <p:cNvCxnSpPr/>
            <p:nvPr/>
          </p:nvCxnSpPr>
          <p:spPr>
            <a:xfrm>
              <a:off x="52882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DA75CC07-8B22-4104-8AD7-1E5E1CCC7D87}"/>
                </a:ext>
              </a:extLst>
            </p:cNvPr>
            <p:cNvCxnSpPr/>
            <p:nvPr/>
          </p:nvCxnSpPr>
          <p:spPr>
            <a:xfrm>
              <a:off x="68884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9FB1C86-8E80-4FC5-87FF-17EFAB4FDBFE}"/>
                </a:ext>
              </a:extLst>
            </p:cNvPr>
            <p:cNvCxnSpPr/>
            <p:nvPr/>
          </p:nvCxnSpPr>
          <p:spPr>
            <a:xfrm>
              <a:off x="84886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36B7DFA9-9140-4CE8-B3E7-DDCA23E89B30}"/>
                </a:ext>
              </a:extLst>
            </p:cNvPr>
            <p:cNvCxnSpPr/>
            <p:nvPr/>
          </p:nvCxnSpPr>
          <p:spPr>
            <a:xfrm>
              <a:off x="100888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6FF15FC-0962-4A8A-A623-AEF129E09142}"/>
                </a:ext>
              </a:extLst>
            </p:cNvPr>
            <p:cNvCxnSpPr/>
            <p:nvPr/>
          </p:nvCxnSpPr>
          <p:spPr>
            <a:xfrm>
              <a:off x="116890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1C98A31-A623-4244-9F64-3D19BDE2F25E}"/>
                </a:ext>
              </a:extLst>
            </p:cNvPr>
            <p:cNvCxnSpPr/>
            <p:nvPr/>
          </p:nvCxnSpPr>
          <p:spPr>
            <a:xfrm>
              <a:off x="132892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6C1CF5A9-4D83-4619-8184-C6DE226EB640}"/>
                </a:ext>
              </a:extLst>
            </p:cNvPr>
            <p:cNvCxnSpPr/>
            <p:nvPr/>
          </p:nvCxnSpPr>
          <p:spPr>
            <a:xfrm>
              <a:off x="148894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904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202C642-4193-4902-8FB9-7AACFA6209ED}"/>
              </a:ext>
            </a:extLst>
          </p:cNvPr>
          <p:cNvGrpSpPr/>
          <p:nvPr userDrawn="1"/>
        </p:nvGrpSpPr>
        <p:grpSpPr>
          <a:xfrm>
            <a:off x="-304800" y="-1005840"/>
            <a:ext cx="12801600" cy="9265920"/>
            <a:chOff x="2087880" y="-1005840"/>
            <a:chExt cx="12801600" cy="926592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4E33A9BB-C407-41E5-84E4-EC4636041E04}"/>
                </a:ext>
              </a:extLst>
            </p:cNvPr>
            <p:cNvCxnSpPr/>
            <p:nvPr/>
          </p:nvCxnSpPr>
          <p:spPr>
            <a:xfrm>
              <a:off x="20878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A1DFEFD1-112B-46A5-BFB5-4548154F81E7}"/>
                </a:ext>
              </a:extLst>
            </p:cNvPr>
            <p:cNvCxnSpPr/>
            <p:nvPr/>
          </p:nvCxnSpPr>
          <p:spPr>
            <a:xfrm>
              <a:off x="36880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B34C0D9-73D0-441D-9E58-62B2C0A2BCCE}"/>
                </a:ext>
              </a:extLst>
            </p:cNvPr>
            <p:cNvCxnSpPr/>
            <p:nvPr/>
          </p:nvCxnSpPr>
          <p:spPr>
            <a:xfrm>
              <a:off x="52882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6736C564-7C7D-42AC-8A2D-7C0C9A7906A4}"/>
                </a:ext>
              </a:extLst>
            </p:cNvPr>
            <p:cNvCxnSpPr/>
            <p:nvPr/>
          </p:nvCxnSpPr>
          <p:spPr>
            <a:xfrm>
              <a:off x="68884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5EAB87B0-6B66-4A0B-9535-BD28D7556A21}"/>
                </a:ext>
              </a:extLst>
            </p:cNvPr>
            <p:cNvCxnSpPr/>
            <p:nvPr/>
          </p:nvCxnSpPr>
          <p:spPr>
            <a:xfrm>
              <a:off x="84886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07FBDA9-6673-4183-894B-B1F04A083CE5}"/>
                </a:ext>
              </a:extLst>
            </p:cNvPr>
            <p:cNvCxnSpPr/>
            <p:nvPr/>
          </p:nvCxnSpPr>
          <p:spPr>
            <a:xfrm>
              <a:off x="100888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22402C2-A524-4722-9C9A-BC27FA1C97D2}"/>
                </a:ext>
              </a:extLst>
            </p:cNvPr>
            <p:cNvCxnSpPr/>
            <p:nvPr/>
          </p:nvCxnSpPr>
          <p:spPr>
            <a:xfrm>
              <a:off x="116890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2FE10BE-FF1E-43D6-B3B9-3E5CA120EF21}"/>
                </a:ext>
              </a:extLst>
            </p:cNvPr>
            <p:cNvCxnSpPr/>
            <p:nvPr/>
          </p:nvCxnSpPr>
          <p:spPr>
            <a:xfrm>
              <a:off x="132892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32DA501-36AE-4EC8-B955-3CD8346F8484}"/>
                </a:ext>
              </a:extLst>
            </p:cNvPr>
            <p:cNvCxnSpPr/>
            <p:nvPr/>
          </p:nvCxnSpPr>
          <p:spPr>
            <a:xfrm>
              <a:off x="148894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9DFF0AB4-B9E4-41B3-BE22-1305ED159C96}"/>
              </a:ext>
            </a:extLst>
          </p:cNvPr>
          <p:cNvSpPr txBox="1"/>
          <p:nvPr userDrawn="1"/>
        </p:nvSpPr>
        <p:spPr>
          <a:xfrm>
            <a:off x="5269028" y="1355942"/>
            <a:ext cx="1747468" cy="335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85000"/>
              </a:lnSpc>
              <a:defRPr sz="72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latin typeface="Dela Gothic One" panose="00000500000000000000" pitchFamily="2" charset="-128"/>
                <a:ea typeface="Dela Gothic One" panose="00000500000000000000" pitchFamily="2" charset="-128"/>
                <a:cs typeface="阿里巴巴普惠体 H" panose="00020600040101010101" pitchFamily="18" charset="-122"/>
              </a:defRPr>
            </a:lvl1pPr>
          </a:lstStyle>
          <a:p>
            <a:pPr algn="dist"/>
            <a:r>
              <a:rPr lang="en-US" altLang="zh-CN" sz="1800" dirty="0">
                <a:ln w="12700">
                  <a:noFill/>
                </a:ln>
                <a:solidFill>
                  <a:schemeClr val="bg1"/>
                </a:solidFill>
                <a:latin typeface="+mj-lt"/>
              </a:rPr>
              <a:t>CONTENTS</a:t>
            </a:r>
            <a:endParaRPr lang="zh-CN" altLang="en-US" sz="1800" dirty="0">
              <a:ln w="12700">
                <a:noFill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D8CD32-6515-4FFB-A2AC-D29C889231CF}"/>
              </a:ext>
            </a:extLst>
          </p:cNvPr>
          <p:cNvSpPr txBox="1"/>
          <p:nvPr userDrawn="1"/>
        </p:nvSpPr>
        <p:spPr>
          <a:xfrm>
            <a:off x="5269028" y="464947"/>
            <a:ext cx="1692772" cy="931217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6600" dirty="0">
                <a:ln w="15875">
                  <a:noFill/>
                </a:ln>
                <a:solidFill>
                  <a:schemeClr val="accent1"/>
                </a:solidFill>
                <a:latin typeface="+mj-ea"/>
                <a:ea typeface="+mj-ea"/>
              </a:rPr>
              <a:t>目录</a:t>
            </a:r>
            <a:endParaRPr lang="en-US" altLang="zh-CN" sz="6600" dirty="0">
              <a:ln w="15875">
                <a:noFill/>
              </a:ln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7886C5FE-FFBE-401A-B278-FE4CC5CD91D7}"/>
              </a:ext>
            </a:extLst>
          </p:cNvPr>
          <p:cNvSpPr/>
          <p:nvPr userDrawn="1"/>
        </p:nvSpPr>
        <p:spPr>
          <a:xfrm rot="20700000">
            <a:off x="4989067" y="603529"/>
            <a:ext cx="2125257" cy="511030"/>
          </a:xfrm>
          <a:prstGeom prst="arc">
            <a:avLst>
              <a:gd name="adj1" fmla="val 20935296"/>
              <a:gd name="adj2" fmla="val 11938205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TC"/>
              <a:ea typeface="HarmonyOS Sans SC"/>
              <a:cs typeface="+mn-cs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6C85AC32-FDB7-45E3-BCD5-74DF6A7F32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7515" y="516255"/>
            <a:ext cx="230686" cy="189556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586B1636-66AC-48BF-BAC2-E19F5442B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3636" y="1068283"/>
            <a:ext cx="162780" cy="13375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935B34DF-6047-4B80-9CA2-CC9F7483B7A7}"/>
              </a:ext>
            </a:extLst>
          </p:cNvPr>
          <p:cNvGrpSpPr/>
          <p:nvPr userDrawn="1"/>
        </p:nvGrpSpPr>
        <p:grpSpPr>
          <a:xfrm>
            <a:off x="4926143" y="6390172"/>
            <a:ext cx="2339714" cy="476455"/>
            <a:chOff x="5028942" y="6390172"/>
            <a:chExt cx="2339714" cy="47645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85439A-E54F-4ADA-84E0-BB8702887B14}"/>
                </a:ext>
              </a:extLst>
            </p:cNvPr>
            <p:cNvSpPr/>
            <p:nvPr/>
          </p:nvSpPr>
          <p:spPr>
            <a:xfrm flipV="1">
              <a:off x="5213707" y="6390172"/>
              <a:ext cx="122561" cy="47645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7BE3D9B-0449-4B9A-BE46-C79C35916B02}"/>
                </a:ext>
              </a:extLst>
            </p:cNvPr>
            <p:cNvSpPr/>
            <p:nvPr/>
          </p:nvSpPr>
          <p:spPr>
            <a:xfrm flipV="1">
              <a:off x="5398470" y="6477327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DA70D46-EA7F-4271-AF95-52B882211B36}"/>
                </a:ext>
              </a:extLst>
            </p:cNvPr>
            <p:cNvSpPr/>
            <p:nvPr/>
          </p:nvSpPr>
          <p:spPr>
            <a:xfrm flipV="1">
              <a:off x="5583232" y="6622066"/>
              <a:ext cx="122561" cy="2445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9D509ED-E77E-4FCD-BA04-1633B716E384}"/>
                </a:ext>
              </a:extLst>
            </p:cNvPr>
            <p:cNvSpPr/>
            <p:nvPr/>
          </p:nvSpPr>
          <p:spPr>
            <a:xfrm flipV="1">
              <a:off x="5767995" y="6425968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6A57F8C-15B3-498B-BD5C-D5A371ADB8C1}"/>
                </a:ext>
              </a:extLst>
            </p:cNvPr>
            <p:cNvSpPr/>
            <p:nvPr/>
          </p:nvSpPr>
          <p:spPr>
            <a:xfrm flipV="1">
              <a:off x="5952757" y="6552031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E9A289C-B874-40C8-B7F1-8F089B79E97C}"/>
                </a:ext>
              </a:extLst>
            </p:cNvPr>
            <p:cNvSpPr/>
            <p:nvPr/>
          </p:nvSpPr>
          <p:spPr>
            <a:xfrm flipV="1">
              <a:off x="6137520" y="6455645"/>
              <a:ext cx="122561" cy="4109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1C39B85-B285-4A63-9C22-4242E7515121}"/>
                </a:ext>
              </a:extLst>
            </p:cNvPr>
            <p:cNvSpPr/>
            <p:nvPr/>
          </p:nvSpPr>
          <p:spPr>
            <a:xfrm flipV="1">
              <a:off x="6322282" y="6678094"/>
              <a:ext cx="122561" cy="18853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2E81D36-917B-450A-B585-F855C9237975}"/>
                </a:ext>
              </a:extLst>
            </p:cNvPr>
            <p:cNvSpPr/>
            <p:nvPr/>
          </p:nvSpPr>
          <p:spPr>
            <a:xfrm flipV="1">
              <a:off x="6507047" y="6397954"/>
              <a:ext cx="122561" cy="46867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A43BE9F-7881-44FF-99E6-52A7C98886B9}"/>
                </a:ext>
              </a:extLst>
            </p:cNvPr>
            <p:cNvSpPr/>
            <p:nvPr/>
          </p:nvSpPr>
          <p:spPr>
            <a:xfrm flipV="1">
              <a:off x="6691809" y="6425967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69C6715-3486-46BD-89AD-A0D7A1004334}"/>
                </a:ext>
              </a:extLst>
            </p:cNvPr>
            <p:cNvSpPr/>
            <p:nvPr/>
          </p:nvSpPr>
          <p:spPr>
            <a:xfrm flipV="1">
              <a:off x="6876571" y="6552030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1225BDA-52A9-4319-A029-BFE53B2CA3CB}"/>
                </a:ext>
              </a:extLst>
            </p:cNvPr>
            <p:cNvSpPr/>
            <p:nvPr/>
          </p:nvSpPr>
          <p:spPr>
            <a:xfrm flipV="1">
              <a:off x="7061333" y="6477326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0A2F420F-A2DF-45FE-8FE7-346D4B3D3184}"/>
                </a:ext>
              </a:extLst>
            </p:cNvPr>
            <p:cNvSpPr/>
            <p:nvPr/>
          </p:nvSpPr>
          <p:spPr>
            <a:xfrm flipV="1">
              <a:off x="7246095" y="6595109"/>
              <a:ext cx="122561" cy="27151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D82880F-8046-42A6-B9EC-956C23CA907C}"/>
                </a:ext>
              </a:extLst>
            </p:cNvPr>
            <p:cNvSpPr/>
            <p:nvPr/>
          </p:nvSpPr>
          <p:spPr>
            <a:xfrm flipV="1">
              <a:off x="5028942" y="6552029"/>
              <a:ext cx="122561" cy="3145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455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812C8A8-BEE1-4F8D-849A-1227FD6238A8}"/>
              </a:ext>
            </a:extLst>
          </p:cNvPr>
          <p:cNvGrpSpPr/>
          <p:nvPr userDrawn="1"/>
        </p:nvGrpSpPr>
        <p:grpSpPr>
          <a:xfrm>
            <a:off x="-304800" y="-1005840"/>
            <a:ext cx="12801600" cy="9265920"/>
            <a:chOff x="2087880" y="-1005840"/>
            <a:chExt cx="12801600" cy="926592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44EFF84-0D00-4830-9703-817E1B25A5E5}"/>
                </a:ext>
              </a:extLst>
            </p:cNvPr>
            <p:cNvCxnSpPr/>
            <p:nvPr/>
          </p:nvCxnSpPr>
          <p:spPr>
            <a:xfrm>
              <a:off x="20878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05F1390-BE18-4764-B562-BA95B50DBAC0}"/>
                </a:ext>
              </a:extLst>
            </p:cNvPr>
            <p:cNvCxnSpPr/>
            <p:nvPr/>
          </p:nvCxnSpPr>
          <p:spPr>
            <a:xfrm>
              <a:off x="36880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0B495ED-9663-4A34-91CA-A0FD54D57B05}"/>
                </a:ext>
              </a:extLst>
            </p:cNvPr>
            <p:cNvCxnSpPr/>
            <p:nvPr/>
          </p:nvCxnSpPr>
          <p:spPr>
            <a:xfrm>
              <a:off x="52882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D08D39E-F871-4F26-9B1C-865B349C2FD6}"/>
                </a:ext>
              </a:extLst>
            </p:cNvPr>
            <p:cNvCxnSpPr/>
            <p:nvPr/>
          </p:nvCxnSpPr>
          <p:spPr>
            <a:xfrm>
              <a:off x="68884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FE05C37-A121-42DA-BCD9-39CAB227EC62}"/>
                </a:ext>
              </a:extLst>
            </p:cNvPr>
            <p:cNvCxnSpPr/>
            <p:nvPr/>
          </p:nvCxnSpPr>
          <p:spPr>
            <a:xfrm>
              <a:off x="84886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9002756-8097-42FD-8EE8-2D68AC815F45}"/>
                </a:ext>
              </a:extLst>
            </p:cNvPr>
            <p:cNvCxnSpPr/>
            <p:nvPr/>
          </p:nvCxnSpPr>
          <p:spPr>
            <a:xfrm>
              <a:off x="100888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97DFBAF-939F-4D49-9834-71650A1F7680}"/>
                </a:ext>
              </a:extLst>
            </p:cNvPr>
            <p:cNvCxnSpPr/>
            <p:nvPr/>
          </p:nvCxnSpPr>
          <p:spPr>
            <a:xfrm>
              <a:off x="116890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DDDD920-0C43-4A17-9063-D7D4C2E82BBB}"/>
                </a:ext>
              </a:extLst>
            </p:cNvPr>
            <p:cNvCxnSpPr/>
            <p:nvPr/>
          </p:nvCxnSpPr>
          <p:spPr>
            <a:xfrm>
              <a:off x="132892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C2B60B6-862C-4EF4-8F38-2D12107636B5}"/>
                </a:ext>
              </a:extLst>
            </p:cNvPr>
            <p:cNvCxnSpPr/>
            <p:nvPr/>
          </p:nvCxnSpPr>
          <p:spPr>
            <a:xfrm>
              <a:off x="148894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8C80BF1-F3CC-45DD-B10E-E5E11A3AF469}"/>
              </a:ext>
            </a:extLst>
          </p:cNvPr>
          <p:cNvGrpSpPr/>
          <p:nvPr userDrawn="1"/>
        </p:nvGrpSpPr>
        <p:grpSpPr>
          <a:xfrm>
            <a:off x="345512" y="791335"/>
            <a:ext cx="2234565" cy="1226921"/>
            <a:chOff x="4943636" y="348232"/>
            <a:chExt cx="2234565" cy="1226921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AAEDC49-1575-4FCF-8354-C1DA543FCE6A}"/>
                </a:ext>
              </a:extLst>
            </p:cNvPr>
            <p:cNvSpPr txBox="1"/>
            <p:nvPr/>
          </p:nvSpPr>
          <p:spPr>
            <a:xfrm>
              <a:off x="5269028" y="1239227"/>
              <a:ext cx="1747468" cy="3359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85000"/>
                </a:lnSpc>
                <a:defRPr sz="7200"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noFill/>
                  <a:latin typeface="Dela Gothic One" panose="00000500000000000000" pitchFamily="2" charset="-128"/>
                  <a:ea typeface="Dela Gothic One" panose="00000500000000000000" pitchFamily="2" charset="-128"/>
                  <a:cs typeface="阿里巴巴普惠体 H" panose="00020600040101010101" pitchFamily="18" charset="-122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en-US" altLang="zh-CN" sz="1800" dirty="0">
                  <a:ln w="12700">
                    <a:noFill/>
                  </a:ln>
                  <a:solidFill>
                    <a:schemeClr val="bg1"/>
                  </a:solidFill>
                  <a:latin typeface="+mj-lt"/>
                </a:rPr>
                <a:t>CONTENTS</a:t>
              </a:r>
              <a:endParaRPr lang="zh-CN" altLang="en-US" sz="1800" dirty="0">
                <a:ln w="12700">
                  <a:noFill/>
                </a:ln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7DB226C-669A-4131-9600-94BBC6BE44B5}"/>
                </a:ext>
              </a:extLst>
            </p:cNvPr>
            <p:cNvSpPr txBox="1"/>
            <p:nvPr/>
          </p:nvSpPr>
          <p:spPr>
            <a:xfrm>
              <a:off x="5269028" y="348232"/>
              <a:ext cx="1692772" cy="93121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6600" dirty="0">
                  <a:ln w="15875">
                    <a:noFill/>
                  </a:ln>
                  <a:solidFill>
                    <a:schemeClr val="accent1"/>
                  </a:solidFill>
                  <a:latin typeface="+mj-ea"/>
                  <a:ea typeface="+mj-ea"/>
                </a:rPr>
                <a:t>目录</a:t>
              </a:r>
              <a:endParaRPr lang="en-US" altLang="zh-CN" sz="6600" dirty="0">
                <a:ln w="15875">
                  <a:noFill/>
                </a:ln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弧形 21">
              <a:extLst>
                <a:ext uri="{FF2B5EF4-FFF2-40B4-BE49-F238E27FC236}">
                  <a16:creationId xmlns:a16="http://schemas.microsoft.com/office/drawing/2014/main" id="{A4065681-8638-415D-9B3C-6A489D38A69F}"/>
                </a:ext>
              </a:extLst>
            </p:cNvPr>
            <p:cNvSpPr/>
            <p:nvPr/>
          </p:nvSpPr>
          <p:spPr>
            <a:xfrm rot="20700000">
              <a:off x="4989067" y="603529"/>
              <a:ext cx="2125257" cy="511030"/>
            </a:xfrm>
            <a:prstGeom prst="arc">
              <a:avLst>
                <a:gd name="adj1" fmla="val 20935296"/>
                <a:gd name="adj2" fmla="val 11938205"/>
              </a:avLst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TC"/>
                <a:ea typeface="HarmonyOS Sans SC"/>
                <a:cs typeface="+mn-cs"/>
              </a:endParaRPr>
            </a:p>
          </p:txBody>
        </p:sp>
        <p:pic>
          <p:nvPicPr>
            <p:cNvPr id="23" name="图形 22">
              <a:extLst>
                <a:ext uri="{FF2B5EF4-FFF2-40B4-BE49-F238E27FC236}">
                  <a16:creationId xmlns:a16="http://schemas.microsoft.com/office/drawing/2014/main" id="{F40361F2-705B-4749-B904-93D079FE8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7515" y="516255"/>
              <a:ext cx="230686" cy="189556"/>
            </a:xfrm>
            <a:prstGeom prst="rect">
              <a:avLst/>
            </a:prstGeom>
          </p:spPr>
        </p:pic>
        <p:pic>
          <p:nvPicPr>
            <p:cNvPr id="24" name="图形 23">
              <a:extLst>
                <a:ext uri="{FF2B5EF4-FFF2-40B4-BE49-F238E27FC236}">
                  <a16:creationId xmlns:a16="http://schemas.microsoft.com/office/drawing/2014/main" id="{E6639982-13D7-4921-9D06-43DED259E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43636" y="1068283"/>
              <a:ext cx="162780" cy="133758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86FCA56-962D-49A5-8015-036CD8EA8BBB}"/>
              </a:ext>
            </a:extLst>
          </p:cNvPr>
          <p:cNvGrpSpPr/>
          <p:nvPr userDrawn="1"/>
        </p:nvGrpSpPr>
        <p:grpSpPr>
          <a:xfrm>
            <a:off x="676918" y="3256111"/>
            <a:ext cx="2663118" cy="172888"/>
            <a:chOff x="-1539861" y="4175403"/>
            <a:chExt cx="2663118" cy="172888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A3F50E4C-6C21-4F54-8FE8-7D6FF6B34D4C}"/>
                </a:ext>
              </a:extLst>
            </p:cNvPr>
            <p:cNvCxnSpPr>
              <a:cxnSpLocks/>
            </p:cNvCxnSpPr>
            <p:nvPr/>
          </p:nvCxnSpPr>
          <p:spPr>
            <a:xfrm>
              <a:off x="-1539861" y="4348291"/>
              <a:ext cx="2594045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弧形 26">
              <a:extLst>
                <a:ext uri="{FF2B5EF4-FFF2-40B4-BE49-F238E27FC236}">
                  <a16:creationId xmlns:a16="http://schemas.microsoft.com/office/drawing/2014/main" id="{94C3EB13-226C-4A73-A468-178DC43BDC7B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FF53B5A-71B7-428D-92CD-78BCB27CEC35}"/>
              </a:ext>
            </a:extLst>
          </p:cNvPr>
          <p:cNvGrpSpPr/>
          <p:nvPr userDrawn="1"/>
        </p:nvGrpSpPr>
        <p:grpSpPr>
          <a:xfrm flipH="1">
            <a:off x="8687144" y="3256111"/>
            <a:ext cx="2663118" cy="172888"/>
            <a:chOff x="-1539861" y="4175403"/>
            <a:chExt cx="2663118" cy="172888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EBA70EBE-4050-4C98-9DE7-2E07674FE41C}"/>
                </a:ext>
              </a:extLst>
            </p:cNvPr>
            <p:cNvCxnSpPr>
              <a:cxnSpLocks/>
            </p:cNvCxnSpPr>
            <p:nvPr/>
          </p:nvCxnSpPr>
          <p:spPr>
            <a:xfrm>
              <a:off x="-1539861" y="4348291"/>
              <a:ext cx="2594045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弧形 29">
              <a:extLst>
                <a:ext uri="{FF2B5EF4-FFF2-40B4-BE49-F238E27FC236}">
                  <a16:creationId xmlns:a16="http://schemas.microsoft.com/office/drawing/2014/main" id="{4D0C6648-700B-4514-82C9-D25938BE72A7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iconfont-1179-866513">
            <a:extLst>
              <a:ext uri="{FF2B5EF4-FFF2-40B4-BE49-F238E27FC236}">
                <a16:creationId xmlns:a16="http://schemas.microsoft.com/office/drawing/2014/main" id="{64989B10-57C9-4F91-A149-DE3D479A7171}"/>
              </a:ext>
            </a:extLst>
          </p:cNvPr>
          <p:cNvSpPr/>
          <p:nvPr userDrawn="1"/>
        </p:nvSpPr>
        <p:spPr>
          <a:xfrm rot="19661453">
            <a:off x="10120322" y="5549547"/>
            <a:ext cx="2459880" cy="2460356"/>
          </a:xfrm>
          <a:custGeom>
            <a:avLst/>
            <a:gdLst>
              <a:gd name="T0" fmla="*/ 5619 w 10878"/>
              <a:gd name="T1" fmla="*/ 0 h 10878"/>
              <a:gd name="T2" fmla="*/ 10286 w 10878"/>
              <a:gd name="T3" fmla="*/ 2972 h 10878"/>
              <a:gd name="T4" fmla="*/ 10878 w 10878"/>
              <a:gd name="T5" fmla="*/ 5536 h 10878"/>
              <a:gd name="T6" fmla="*/ 8800 w 10878"/>
              <a:gd name="T7" fmla="*/ 9714 h 10878"/>
              <a:gd name="T8" fmla="*/ 5621 w 10878"/>
              <a:gd name="T9" fmla="*/ 10878 h 10878"/>
              <a:gd name="T10" fmla="*/ 3975 w 10878"/>
              <a:gd name="T11" fmla="*/ 10677 h 10878"/>
              <a:gd name="T12" fmla="*/ 264 w 10878"/>
              <a:gd name="T13" fmla="*/ 7114 h 10878"/>
              <a:gd name="T14" fmla="*/ 0 w 10878"/>
              <a:gd name="T15" fmla="*/ 5342 h 10878"/>
              <a:gd name="T16" fmla="*/ 3217 w 10878"/>
              <a:gd name="T17" fmla="*/ 475 h 10878"/>
              <a:gd name="T18" fmla="*/ 4219 w 10878"/>
              <a:gd name="T19" fmla="*/ 1161 h 10878"/>
              <a:gd name="T20" fmla="*/ 4248 w 10878"/>
              <a:gd name="T21" fmla="*/ 2757 h 10878"/>
              <a:gd name="T22" fmla="*/ 5221 w 10878"/>
              <a:gd name="T23" fmla="*/ 456 h 10878"/>
              <a:gd name="T24" fmla="*/ 5657 w 10878"/>
              <a:gd name="T25" fmla="*/ 2823 h 10878"/>
              <a:gd name="T26" fmla="*/ 7411 w 10878"/>
              <a:gd name="T27" fmla="*/ 2625 h 10878"/>
              <a:gd name="T28" fmla="*/ 5657 w 10878"/>
              <a:gd name="T29" fmla="*/ 456 h 10878"/>
              <a:gd name="T30" fmla="*/ 3790 w 10878"/>
              <a:gd name="T31" fmla="*/ 715 h 10878"/>
              <a:gd name="T32" fmla="*/ 3045 w 10878"/>
              <a:gd name="T33" fmla="*/ 2526 h 10878"/>
              <a:gd name="T34" fmla="*/ 3790 w 10878"/>
              <a:gd name="T35" fmla="*/ 715 h 10878"/>
              <a:gd name="T36" fmla="*/ 7045 w 10878"/>
              <a:gd name="T37" fmla="*/ 945 h 10878"/>
              <a:gd name="T38" fmla="*/ 9113 w 10878"/>
              <a:gd name="T39" fmla="*/ 2043 h 10878"/>
              <a:gd name="T40" fmla="*/ 1477 w 10878"/>
              <a:gd name="T41" fmla="*/ 2382 h 10878"/>
              <a:gd name="T42" fmla="*/ 2616 w 10878"/>
              <a:gd name="T43" fmla="*/ 5222 h 10878"/>
              <a:gd name="T44" fmla="*/ 1477 w 10878"/>
              <a:gd name="T45" fmla="*/ 2382 h 10878"/>
              <a:gd name="T46" fmla="*/ 8262 w 10878"/>
              <a:gd name="T47" fmla="*/ 5221 h 10878"/>
              <a:gd name="T48" fmla="*/ 9400 w 10878"/>
              <a:gd name="T49" fmla="*/ 2382 h 10878"/>
              <a:gd name="T50" fmla="*/ 3050 w 10878"/>
              <a:gd name="T51" fmla="*/ 5220 h 10878"/>
              <a:gd name="T52" fmla="*/ 5221 w 10878"/>
              <a:gd name="T53" fmla="*/ 3258 h 10878"/>
              <a:gd name="T54" fmla="*/ 3050 w 10878"/>
              <a:gd name="T55" fmla="*/ 5220 h 10878"/>
              <a:gd name="T56" fmla="*/ 5657 w 10878"/>
              <a:gd name="T57" fmla="*/ 5221 h 10878"/>
              <a:gd name="T58" fmla="*/ 7533 w 10878"/>
              <a:gd name="T59" fmla="*/ 3045 h 10878"/>
              <a:gd name="T60" fmla="*/ 441 w 10878"/>
              <a:gd name="T61" fmla="*/ 5657 h 10878"/>
              <a:gd name="T62" fmla="*/ 2921 w 10878"/>
              <a:gd name="T63" fmla="*/ 7934 h 10878"/>
              <a:gd name="T64" fmla="*/ 441 w 10878"/>
              <a:gd name="T65" fmla="*/ 5657 h 10878"/>
              <a:gd name="T66" fmla="*/ 3346 w 10878"/>
              <a:gd name="T67" fmla="*/ 7833 h 10878"/>
              <a:gd name="T68" fmla="*/ 5221 w 10878"/>
              <a:gd name="T69" fmla="*/ 5657 h 10878"/>
              <a:gd name="T70" fmla="*/ 5657 w 10878"/>
              <a:gd name="T71" fmla="*/ 5657 h 10878"/>
              <a:gd name="T72" fmla="*/ 7534 w 10878"/>
              <a:gd name="T73" fmla="*/ 7832 h 10878"/>
              <a:gd name="T74" fmla="*/ 5657 w 10878"/>
              <a:gd name="T75" fmla="*/ 5657 h 10878"/>
              <a:gd name="T76" fmla="*/ 7957 w 10878"/>
              <a:gd name="T77" fmla="*/ 7934 h 10878"/>
              <a:gd name="T78" fmla="*/ 10438 w 10878"/>
              <a:gd name="T79" fmla="*/ 5657 h 10878"/>
              <a:gd name="T80" fmla="*/ 3467 w 10878"/>
              <a:gd name="T81" fmla="*/ 8251 h 10878"/>
              <a:gd name="T82" fmla="*/ 5221 w 10878"/>
              <a:gd name="T83" fmla="*/ 10422 h 10878"/>
              <a:gd name="T84" fmla="*/ 3467 w 10878"/>
              <a:gd name="T85" fmla="*/ 8251 h 10878"/>
              <a:gd name="T86" fmla="*/ 5657 w 10878"/>
              <a:gd name="T87" fmla="*/ 10422 h 10878"/>
              <a:gd name="T88" fmla="*/ 7411 w 10878"/>
              <a:gd name="T89" fmla="*/ 8251 h 10878"/>
              <a:gd name="T90" fmla="*/ 5657 w 10878"/>
              <a:gd name="T91" fmla="*/ 8055 h 10878"/>
              <a:gd name="T92" fmla="*/ 4123 w 10878"/>
              <a:gd name="T93" fmla="*/ 10264 h 10878"/>
              <a:gd name="T94" fmla="*/ 1766 w 10878"/>
              <a:gd name="T95" fmla="*/ 8835 h 10878"/>
              <a:gd name="T96" fmla="*/ 6754 w 10878"/>
              <a:gd name="T97" fmla="*/ 10266 h 10878"/>
              <a:gd name="T98" fmla="*/ 7833 w 10878"/>
              <a:gd name="T99" fmla="*/ 8351 h 10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78" h="10878">
                <a:moveTo>
                  <a:pt x="5258" y="0"/>
                </a:moveTo>
                <a:lnTo>
                  <a:pt x="5619" y="0"/>
                </a:lnTo>
                <a:cubicBezTo>
                  <a:pt x="6246" y="30"/>
                  <a:pt x="6871" y="151"/>
                  <a:pt x="7454" y="387"/>
                </a:cubicBezTo>
                <a:cubicBezTo>
                  <a:pt x="8670" y="868"/>
                  <a:pt x="9696" y="1806"/>
                  <a:pt x="10286" y="2972"/>
                </a:cubicBezTo>
                <a:cubicBezTo>
                  <a:pt x="10662" y="3703"/>
                  <a:pt x="10860" y="4521"/>
                  <a:pt x="10878" y="5341"/>
                </a:cubicBezTo>
                <a:lnTo>
                  <a:pt x="10878" y="5536"/>
                </a:lnTo>
                <a:cubicBezTo>
                  <a:pt x="10860" y="6346"/>
                  <a:pt x="10667" y="7153"/>
                  <a:pt x="10301" y="7877"/>
                </a:cubicBezTo>
                <a:cubicBezTo>
                  <a:pt x="9944" y="8589"/>
                  <a:pt x="9427" y="9221"/>
                  <a:pt x="8800" y="9714"/>
                </a:cubicBezTo>
                <a:cubicBezTo>
                  <a:pt x="8160" y="10219"/>
                  <a:pt x="7404" y="10577"/>
                  <a:pt x="6607" y="10751"/>
                </a:cubicBezTo>
                <a:cubicBezTo>
                  <a:pt x="6283" y="10824"/>
                  <a:pt x="5952" y="10858"/>
                  <a:pt x="5621" y="10878"/>
                </a:cubicBezTo>
                <a:lnTo>
                  <a:pt x="5259" y="10878"/>
                </a:lnTo>
                <a:cubicBezTo>
                  <a:pt x="4826" y="10855"/>
                  <a:pt x="4393" y="10796"/>
                  <a:pt x="3975" y="10677"/>
                </a:cubicBezTo>
                <a:cubicBezTo>
                  <a:pt x="2962" y="10397"/>
                  <a:pt x="2038" y="9812"/>
                  <a:pt x="1347" y="9020"/>
                </a:cubicBezTo>
                <a:cubicBezTo>
                  <a:pt x="861" y="8468"/>
                  <a:pt x="491" y="7814"/>
                  <a:pt x="264" y="7114"/>
                </a:cubicBezTo>
                <a:cubicBezTo>
                  <a:pt x="98" y="6605"/>
                  <a:pt x="14" y="6071"/>
                  <a:pt x="0" y="5536"/>
                </a:cubicBezTo>
                <a:lnTo>
                  <a:pt x="0" y="5342"/>
                </a:lnTo>
                <a:cubicBezTo>
                  <a:pt x="20" y="4349"/>
                  <a:pt x="312" y="3362"/>
                  <a:pt x="847" y="2525"/>
                </a:cubicBezTo>
                <a:cubicBezTo>
                  <a:pt x="1415" y="1631"/>
                  <a:pt x="2249" y="907"/>
                  <a:pt x="3217" y="475"/>
                </a:cubicBezTo>
                <a:cubicBezTo>
                  <a:pt x="3857" y="184"/>
                  <a:pt x="4556" y="32"/>
                  <a:pt x="5258" y="0"/>
                </a:cubicBezTo>
                <a:close/>
                <a:moveTo>
                  <a:pt x="4219" y="1161"/>
                </a:moveTo>
                <a:cubicBezTo>
                  <a:pt x="3875" y="1594"/>
                  <a:pt x="3650" y="2107"/>
                  <a:pt x="3467" y="2626"/>
                </a:cubicBezTo>
                <a:cubicBezTo>
                  <a:pt x="3723" y="2690"/>
                  <a:pt x="3987" y="2718"/>
                  <a:pt x="4248" y="2757"/>
                </a:cubicBezTo>
                <a:cubicBezTo>
                  <a:pt x="4571" y="2791"/>
                  <a:pt x="4896" y="2820"/>
                  <a:pt x="5221" y="2823"/>
                </a:cubicBezTo>
                <a:cubicBezTo>
                  <a:pt x="5221" y="2034"/>
                  <a:pt x="5221" y="1245"/>
                  <a:pt x="5221" y="456"/>
                </a:cubicBezTo>
                <a:cubicBezTo>
                  <a:pt x="4807" y="543"/>
                  <a:pt x="4474" y="836"/>
                  <a:pt x="4219" y="1161"/>
                </a:cubicBezTo>
                <a:close/>
                <a:moveTo>
                  <a:pt x="5657" y="2823"/>
                </a:moveTo>
                <a:cubicBezTo>
                  <a:pt x="6097" y="2815"/>
                  <a:pt x="6537" y="2778"/>
                  <a:pt x="6972" y="2708"/>
                </a:cubicBezTo>
                <a:cubicBezTo>
                  <a:pt x="7120" y="2689"/>
                  <a:pt x="7266" y="2661"/>
                  <a:pt x="7411" y="2625"/>
                </a:cubicBezTo>
                <a:cubicBezTo>
                  <a:pt x="7197" y="2018"/>
                  <a:pt x="6922" y="1413"/>
                  <a:pt x="6470" y="944"/>
                </a:cubicBezTo>
                <a:cubicBezTo>
                  <a:pt x="6249" y="713"/>
                  <a:pt x="5974" y="523"/>
                  <a:pt x="5657" y="456"/>
                </a:cubicBezTo>
                <a:cubicBezTo>
                  <a:pt x="5656" y="1245"/>
                  <a:pt x="5657" y="2034"/>
                  <a:pt x="5657" y="2823"/>
                </a:cubicBezTo>
                <a:close/>
                <a:moveTo>
                  <a:pt x="3790" y="715"/>
                </a:moveTo>
                <a:cubicBezTo>
                  <a:pt x="3020" y="983"/>
                  <a:pt x="2319" y="1443"/>
                  <a:pt x="1767" y="2042"/>
                </a:cubicBezTo>
                <a:cubicBezTo>
                  <a:pt x="2171" y="2255"/>
                  <a:pt x="2603" y="2413"/>
                  <a:pt x="3045" y="2526"/>
                </a:cubicBezTo>
                <a:cubicBezTo>
                  <a:pt x="3276" y="1830"/>
                  <a:pt x="3600" y="1143"/>
                  <a:pt x="4121" y="616"/>
                </a:cubicBezTo>
                <a:cubicBezTo>
                  <a:pt x="4008" y="639"/>
                  <a:pt x="3899" y="678"/>
                  <a:pt x="3790" y="715"/>
                </a:cubicBezTo>
                <a:close/>
                <a:moveTo>
                  <a:pt x="6754" y="613"/>
                </a:moveTo>
                <a:cubicBezTo>
                  <a:pt x="6863" y="713"/>
                  <a:pt x="6950" y="833"/>
                  <a:pt x="7045" y="945"/>
                </a:cubicBezTo>
                <a:cubicBezTo>
                  <a:pt x="7401" y="1420"/>
                  <a:pt x="7649" y="1966"/>
                  <a:pt x="7834" y="2527"/>
                </a:cubicBezTo>
                <a:cubicBezTo>
                  <a:pt x="8275" y="2412"/>
                  <a:pt x="8707" y="2254"/>
                  <a:pt x="9113" y="2043"/>
                </a:cubicBezTo>
                <a:cubicBezTo>
                  <a:pt x="8481" y="1359"/>
                  <a:pt x="7655" y="853"/>
                  <a:pt x="6754" y="613"/>
                </a:cubicBezTo>
                <a:close/>
                <a:moveTo>
                  <a:pt x="1477" y="2382"/>
                </a:moveTo>
                <a:cubicBezTo>
                  <a:pt x="852" y="3193"/>
                  <a:pt x="481" y="4198"/>
                  <a:pt x="441" y="5222"/>
                </a:cubicBezTo>
                <a:cubicBezTo>
                  <a:pt x="1166" y="5221"/>
                  <a:pt x="1891" y="5222"/>
                  <a:pt x="2616" y="5222"/>
                </a:cubicBezTo>
                <a:cubicBezTo>
                  <a:pt x="2630" y="4454"/>
                  <a:pt x="2728" y="3688"/>
                  <a:pt x="2921" y="2944"/>
                </a:cubicBezTo>
                <a:cubicBezTo>
                  <a:pt x="2420" y="2813"/>
                  <a:pt x="1932" y="2630"/>
                  <a:pt x="1477" y="2382"/>
                </a:cubicBezTo>
                <a:close/>
                <a:moveTo>
                  <a:pt x="7957" y="2944"/>
                </a:moveTo>
                <a:cubicBezTo>
                  <a:pt x="8150" y="3688"/>
                  <a:pt x="8248" y="4454"/>
                  <a:pt x="8262" y="5221"/>
                </a:cubicBezTo>
                <a:cubicBezTo>
                  <a:pt x="8987" y="5221"/>
                  <a:pt x="9713" y="5221"/>
                  <a:pt x="10438" y="5221"/>
                </a:cubicBezTo>
                <a:cubicBezTo>
                  <a:pt x="10395" y="4197"/>
                  <a:pt x="10027" y="3192"/>
                  <a:pt x="9400" y="2382"/>
                </a:cubicBezTo>
                <a:cubicBezTo>
                  <a:pt x="8947" y="2631"/>
                  <a:pt x="8457" y="2812"/>
                  <a:pt x="7957" y="2944"/>
                </a:cubicBezTo>
                <a:close/>
                <a:moveTo>
                  <a:pt x="3050" y="5220"/>
                </a:moveTo>
                <a:cubicBezTo>
                  <a:pt x="3774" y="5223"/>
                  <a:pt x="4498" y="5220"/>
                  <a:pt x="5221" y="5221"/>
                </a:cubicBezTo>
                <a:lnTo>
                  <a:pt x="5221" y="3258"/>
                </a:lnTo>
                <a:cubicBezTo>
                  <a:pt x="4591" y="3246"/>
                  <a:pt x="3961" y="3181"/>
                  <a:pt x="3345" y="3046"/>
                </a:cubicBezTo>
                <a:cubicBezTo>
                  <a:pt x="3158" y="3755"/>
                  <a:pt x="3066" y="4487"/>
                  <a:pt x="3050" y="5220"/>
                </a:cubicBezTo>
                <a:close/>
                <a:moveTo>
                  <a:pt x="5657" y="3257"/>
                </a:moveTo>
                <a:cubicBezTo>
                  <a:pt x="5657" y="3912"/>
                  <a:pt x="5657" y="4567"/>
                  <a:pt x="5657" y="5221"/>
                </a:cubicBezTo>
                <a:cubicBezTo>
                  <a:pt x="6381" y="5220"/>
                  <a:pt x="7104" y="5224"/>
                  <a:pt x="7828" y="5219"/>
                </a:cubicBezTo>
                <a:cubicBezTo>
                  <a:pt x="7811" y="4487"/>
                  <a:pt x="7720" y="3754"/>
                  <a:pt x="7533" y="3045"/>
                </a:cubicBezTo>
                <a:cubicBezTo>
                  <a:pt x="6917" y="3181"/>
                  <a:pt x="6287" y="3246"/>
                  <a:pt x="5657" y="3257"/>
                </a:cubicBezTo>
                <a:close/>
                <a:moveTo>
                  <a:pt x="441" y="5657"/>
                </a:moveTo>
                <a:cubicBezTo>
                  <a:pt x="481" y="6681"/>
                  <a:pt x="851" y="7685"/>
                  <a:pt x="1477" y="8497"/>
                </a:cubicBezTo>
                <a:cubicBezTo>
                  <a:pt x="1931" y="8248"/>
                  <a:pt x="2421" y="8066"/>
                  <a:pt x="2921" y="7934"/>
                </a:cubicBezTo>
                <a:cubicBezTo>
                  <a:pt x="2728" y="7190"/>
                  <a:pt x="2630" y="6424"/>
                  <a:pt x="2615" y="5657"/>
                </a:cubicBezTo>
                <a:cubicBezTo>
                  <a:pt x="1890" y="5657"/>
                  <a:pt x="1165" y="5657"/>
                  <a:pt x="441" y="5657"/>
                </a:cubicBezTo>
                <a:close/>
                <a:moveTo>
                  <a:pt x="3051" y="5658"/>
                </a:moveTo>
                <a:cubicBezTo>
                  <a:pt x="3067" y="6391"/>
                  <a:pt x="3157" y="7124"/>
                  <a:pt x="3346" y="7833"/>
                </a:cubicBezTo>
                <a:cubicBezTo>
                  <a:pt x="3961" y="7696"/>
                  <a:pt x="4592" y="7633"/>
                  <a:pt x="5221" y="7621"/>
                </a:cubicBezTo>
                <a:cubicBezTo>
                  <a:pt x="5221" y="6966"/>
                  <a:pt x="5221" y="6311"/>
                  <a:pt x="5221" y="5657"/>
                </a:cubicBezTo>
                <a:cubicBezTo>
                  <a:pt x="4498" y="5658"/>
                  <a:pt x="3774" y="5655"/>
                  <a:pt x="3051" y="5658"/>
                </a:cubicBezTo>
                <a:close/>
                <a:moveTo>
                  <a:pt x="5657" y="5657"/>
                </a:moveTo>
                <a:lnTo>
                  <a:pt x="5657" y="7620"/>
                </a:lnTo>
                <a:cubicBezTo>
                  <a:pt x="6287" y="7632"/>
                  <a:pt x="6917" y="7698"/>
                  <a:pt x="7534" y="7832"/>
                </a:cubicBezTo>
                <a:cubicBezTo>
                  <a:pt x="7718" y="7122"/>
                  <a:pt x="7816" y="6389"/>
                  <a:pt x="7825" y="5656"/>
                </a:cubicBezTo>
                <a:cubicBezTo>
                  <a:pt x="7102" y="5658"/>
                  <a:pt x="6380" y="5656"/>
                  <a:pt x="5657" y="5657"/>
                </a:cubicBezTo>
                <a:close/>
                <a:moveTo>
                  <a:pt x="8262" y="5657"/>
                </a:moveTo>
                <a:cubicBezTo>
                  <a:pt x="8249" y="6424"/>
                  <a:pt x="8149" y="7190"/>
                  <a:pt x="7957" y="7934"/>
                </a:cubicBezTo>
                <a:cubicBezTo>
                  <a:pt x="8457" y="8066"/>
                  <a:pt x="8946" y="8247"/>
                  <a:pt x="9401" y="8496"/>
                </a:cubicBezTo>
                <a:cubicBezTo>
                  <a:pt x="10027" y="7686"/>
                  <a:pt x="10395" y="6681"/>
                  <a:pt x="10438" y="5657"/>
                </a:cubicBezTo>
                <a:cubicBezTo>
                  <a:pt x="9713" y="5657"/>
                  <a:pt x="8987" y="5657"/>
                  <a:pt x="8262" y="5657"/>
                </a:cubicBezTo>
                <a:close/>
                <a:moveTo>
                  <a:pt x="3467" y="8251"/>
                </a:moveTo>
                <a:cubicBezTo>
                  <a:pt x="3679" y="8860"/>
                  <a:pt x="3957" y="9465"/>
                  <a:pt x="4409" y="9935"/>
                </a:cubicBezTo>
                <a:cubicBezTo>
                  <a:pt x="4629" y="10166"/>
                  <a:pt x="4904" y="10355"/>
                  <a:pt x="5221" y="10422"/>
                </a:cubicBezTo>
                <a:cubicBezTo>
                  <a:pt x="5222" y="9633"/>
                  <a:pt x="5221" y="8844"/>
                  <a:pt x="5221" y="8056"/>
                </a:cubicBezTo>
                <a:cubicBezTo>
                  <a:pt x="4633" y="8067"/>
                  <a:pt x="4043" y="8127"/>
                  <a:pt x="3467" y="8251"/>
                </a:cubicBezTo>
                <a:close/>
                <a:moveTo>
                  <a:pt x="5657" y="8055"/>
                </a:moveTo>
                <a:cubicBezTo>
                  <a:pt x="5657" y="8844"/>
                  <a:pt x="5656" y="9633"/>
                  <a:pt x="5657" y="10422"/>
                </a:cubicBezTo>
                <a:cubicBezTo>
                  <a:pt x="6070" y="10335"/>
                  <a:pt x="6403" y="10043"/>
                  <a:pt x="6657" y="9719"/>
                </a:cubicBezTo>
                <a:cubicBezTo>
                  <a:pt x="7003" y="9285"/>
                  <a:pt x="7229" y="8771"/>
                  <a:pt x="7411" y="8251"/>
                </a:cubicBezTo>
                <a:cubicBezTo>
                  <a:pt x="7147" y="8188"/>
                  <a:pt x="6877" y="8157"/>
                  <a:pt x="6608" y="8118"/>
                </a:cubicBezTo>
                <a:cubicBezTo>
                  <a:pt x="6292" y="8087"/>
                  <a:pt x="5975" y="8057"/>
                  <a:pt x="5657" y="8055"/>
                </a:cubicBezTo>
                <a:close/>
                <a:moveTo>
                  <a:pt x="1766" y="8835"/>
                </a:moveTo>
                <a:cubicBezTo>
                  <a:pt x="2397" y="9519"/>
                  <a:pt x="3223" y="10026"/>
                  <a:pt x="4123" y="10264"/>
                </a:cubicBezTo>
                <a:cubicBezTo>
                  <a:pt x="3601" y="9737"/>
                  <a:pt x="3276" y="9049"/>
                  <a:pt x="3045" y="8352"/>
                </a:cubicBezTo>
                <a:cubicBezTo>
                  <a:pt x="2602" y="8464"/>
                  <a:pt x="2172" y="8626"/>
                  <a:pt x="1766" y="8835"/>
                </a:cubicBezTo>
                <a:close/>
                <a:moveTo>
                  <a:pt x="7833" y="8351"/>
                </a:moveTo>
                <a:cubicBezTo>
                  <a:pt x="7602" y="9049"/>
                  <a:pt x="7277" y="9738"/>
                  <a:pt x="6754" y="10266"/>
                </a:cubicBezTo>
                <a:cubicBezTo>
                  <a:pt x="7654" y="10025"/>
                  <a:pt x="8480" y="9520"/>
                  <a:pt x="9111" y="8836"/>
                </a:cubicBezTo>
                <a:cubicBezTo>
                  <a:pt x="8708" y="8623"/>
                  <a:pt x="8275" y="8466"/>
                  <a:pt x="7833" y="83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1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D087BC9B-83B1-493A-9A87-03EE0B5A7E8E}"/>
              </a:ext>
            </a:extLst>
          </p:cNvPr>
          <p:cNvGrpSpPr/>
          <p:nvPr userDrawn="1"/>
        </p:nvGrpSpPr>
        <p:grpSpPr>
          <a:xfrm>
            <a:off x="-304800" y="-274319"/>
            <a:ext cx="12801600" cy="7467596"/>
            <a:chOff x="2087880" y="-1005840"/>
            <a:chExt cx="12801600" cy="9265920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D3289AD1-0E5A-4FE9-BE02-AC12354220F0}"/>
                </a:ext>
              </a:extLst>
            </p:cNvPr>
            <p:cNvCxnSpPr/>
            <p:nvPr/>
          </p:nvCxnSpPr>
          <p:spPr>
            <a:xfrm>
              <a:off x="20878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4AE5258C-F152-4514-9492-FA61A5F9963C}"/>
                </a:ext>
              </a:extLst>
            </p:cNvPr>
            <p:cNvCxnSpPr/>
            <p:nvPr/>
          </p:nvCxnSpPr>
          <p:spPr>
            <a:xfrm>
              <a:off x="36880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F47947F7-5CDC-481C-B6D3-C614F64BC167}"/>
                </a:ext>
              </a:extLst>
            </p:cNvPr>
            <p:cNvCxnSpPr/>
            <p:nvPr/>
          </p:nvCxnSpPr>
          <p:spPr>
            <a:xfrm>
              <a:off x="52882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160A447A-E20F-4F5F-8FD9-223306CED3B4}"/>
                </a:ext>
              </a:extLst>
            </p:cNvPr>
            <p:cNvCxnSpPr/>
            <p:nvPr/>
          </p:nvCxnSpPr>
          <p:spPr>
            <a:xfrm>
              <a:off x="68884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B1EB4FB2-1859-47FD-AF97-268919A37427}"/>
                </a:ext>
              </a:extLst>
            </p:cNvPr>
            <p:cNvCxnSpPr/>
            <p:nvPr/>
          </p:nvCxnSpPr>
          <p:spPr>
            <a:xfrm>
              <a:off x="84886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319115CA-6B69-4D57-9E99-77902F052323}"/>
                </a:ext>
              </a:extLst>
            </p:cNvPr>
            <p:cNvCxnSpPr/>
            <p:nvPr/>
          </p:nvCxnSpPr>
          <p:spPr>
            <a:xfrm>
              <a:off x="100888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5541C91-2B83-405A-91EA-4AD1EDFDC333}"/>
                </a:ext>
              </a:extLst>
            </p:cNvPr>
            <p:cNvCxnSpPr/>
            <p:nvPr/>
          </p:nvCxnSpPr>
          <p:spPr>
            <a:xfrm>
              <a:off x="116890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5CECA9F6-843D-4AC3-A676-A000BC99065F}"/>
                </a:ext>
              </a:extLst>
            </p:cNvPr>
            <p:cNvCxnSpPr/>
            <p:nvPr/>
          </p:nvCxnSpPr>
          <p:spPr>
            <a:xfrm>
              <a:off x="132892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06E4A09D-EE45-403E-A190-347850F663B3}"/>
                </a:ext>
              </a:extLst>
            </p:cNvPr>
            <p:cNvCxnSpPr/>
            <p:nvPr/>
          </p:nvCxnSpPr>
          <p:spPr>
            <a:xfrm>
              <a:off x="14889480" y="-1005840"/>
              <a:ext cx="0" cy="926592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标题 25">
            <a:extLst>
              <a:ext uri="{FF2B5EF4-FFF2-40B4-BE49-F238E27FC236}">
                <a16:creationId xmlns:a16="http://schemas.microsoft.com/office/drawing/2014/main" id="{29A3D45B-E143-4024-95B9-53DD01ADA22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09674" y="356800"/>
            <a:ext cx="4266242" cy="5429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pic>
        <p:nvPicPr>
          <p:cNvPr id="27" name="图形 26">
            <a:extLst>
              <a:ext uri="{FF2B5EF4-FFF2-40B4-BE49-F238E27FC236}">
                <a16:creationId xmlns:a16="http://schemas.microsoft.com/office/drawing/2014/main" id="{24C1D366-68B6-47D1-8E3D-D70BA9C9B2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88" y="278129"/>
            <a:ext cx="621595" cy="621595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8DEA2C5C-7A22-443E-9735-A63869F6F1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517" y="703234"/>
            <a:ext cx="196490" cy="196490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id="{E0EE1003-0FF5-4A71-97C7-86FA71A02B61}"/>
              </a:ext>
            </a:extLst>
          </p:cNvPr>
          <p:cNvSpPr/>
          <p:nvPr userDrawn="1"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FF4E2D4-7A48-4EB1-82FC-6D4BE7DDDD4C}"/>
              </a:ext>
            </a:extLst>
          </p:cNvPr>
          <p:cNvSpPr/>
          <p:nvPr userDrawn="1"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1F0A003-9627-45F1-99A7-94089B39EFA8}"/>
              </a:ext>
            </a:extLst>
          </p:cNvPr>
          <p:cNvGrpSpPr/>
          <p:nvPr userDrawn="1"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DB3DDB2C-2032-4BB9-88BD-7421BB0A3F11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53048E9A-8599-4598-BC39-977F1AFD0B9F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F38A2B-62CF-4656-BEAF-848C3271AA99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1370913" y="6311056"/>
            <a:ext cx="467298" cy="365125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6741CF-B690-4B1B-A52A-0CF1240BEC7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8E4F8944-021D-4CE3-B897-141D4F86087C}"/>
              </a:ext>
            </a:extLst>
          </p:cNvPr>
          <p:cNvCxnSpPr/>
          <p:nvPr userDrawn="1"/>
        </p:nvCxnSpPr>
        <p:spPr>
          <a:xfrm rot="5400000">
            <a:off x="6096001" y="-9151033"/>
            <a:ext cx="0" cy="12358467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06201064-8EB7-4AC7-A72D-C27F75BB550D}"/>
              </a:ext>
            </a:extLst>
          </p:cNvPr>
          <p:cNvCxnSpPr/>
          <p:nvPr userDrawn="1"/>
        </p:nvCxnSpPr>
        <p:spPr>
          <a:xfrm rot="5400000">
            <a:off x="6096001" y="-5950633"/>
            <a:ext cx="0" cy="12358467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EF663097-524A-4DED-B986-01A76F5F73A9}"/>
              </a:ext>
            </a:extLst>
          </p:cNvPr>
          <p:cNvCxnSpPr/>
          <p:nvPr userDrawn="1"/>
        </p:nvCxnSpPr>
        <p:spPr>
          <a:xfrm rot="5400000">
            <a:off x="6096001" y="-4350433"/>
            <a:ext cx="0" cy="12358467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4019498-6A41-4A2D-9D2D-8648E4EF9E78}"/>
              </a:ext>
            </a:extLst>
          </p:cNvPr>
          <p:cNvCxnSpPr/>
          <p:nvPr userDrawn="1"/>
        </p:nvCxnSpPr>
        <p:spPr>
          <a:xfrm rot="5400000">
            <a:off x="6096001" y="-2750233"/>
            <a:ext cx="0" cy="12358467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28FFD0C8-2EB8-42DA-9868-34FA0E1FB367}"/>
              </a:ext>
            </a:extLst>
          </p:cNvPr>
          <p:cNvGrpSpPr/>
          <p:nvPr userDrawn="1"/>
        </p:nvGrpSpPr>
        <p:grpSpPr>
          <a:xfrm rot="21240000">
            <a:off x="1531813" y="6190022"/>
            <a:ext cx="12358467" cy="363600"/>
            <a:chOff x="-83233" y="4710683"/>
            <a:chExt cx="12358467" cy="363600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09954E97-7E4B-499F-AF89-C8D53A9ED0F1}"/>
                </a:ext>
              </a:extLst>
            </p:cNvPr>
            <p:cNvSpPr/>
            <p:nvPr/>
          </p:nvSpPr>
          <p:spPr>
            <a:xfrm>
              <a:off x="513469" y="4710683"/>
              <a:ext cx="10857444" cy="363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8" name="图形 229">
              <a:extLst>
                <a:ext uri="{FF2B5EF4-FFF2-40B4-BE49-F238E27FC236}">
                  <a16:creationId xmlns:a16="http://schemas.microsoft.com/office/drawing/2014/main" id="{003F884B-61B0-4F5E-8E24-49F8E607726F}"/>
                </a:ext>
              </a:extLst>
            </p:cNvPr>
            <p:cNvSpPr/>
            <p:nvPr/>
          </p:nvSpPr>
          <p:spPr>
            <a:xfrm>
              <a:off x="2795975" y="4793888"/>
              <a:ext cx="197191" cy="197191"/>
            </a:xfrm>
            <a:custGeom>
              <a:avLst/>
              <a:gdLst>
                <a:gd name="connsiteX0" fmla="*/ 66024 w 171172"/>
                <a:gd name="connsiteY0" fmla="*/ 63575 h 171172"/>
                <a:gd name="connsiteX1" fmla="*/ 312 w 171172"/>
                <a:gd name="connsiteY1" fmla="*/ 85586 h 171172"/>
                <a:gd name="connsiteX2" fmla="*/ 62368 w 171172"/>
                <a:gd name="connsiteY2" fmla="*/ 108830 h 171172"/>
                <a:gd name="connsiteX3" fmla="*/ 86715 w 171172"/>
                <a:gd name="connsiteY3" fmla="*/ 170881 h 171172"/>
                <a:gd name="connsiteX4" fmla="*/ 110175 w 171172"/>
                <a:gd name="connsiteY4" fmla="*/ 109138 h 171172"/>
                <a:gd name="connsiteX5" fmla="*/ 171043 w 171172"/>
                <a:gd name="connsiteY5" fmla="*/ 88127 h 171172"/>
                <a:gd name="connsiteX6" fmla="*/ 111729 w 171172"/>
                <a:gd name="connsiteY6" fmla="*/ 64854 h 171172"/>
                <a:gd name="connsiteX7" fmla="*/ 88677 w 171172"/>
                <a:gd name="connsiteY7" fmla="*/ 312 h 171172"/>
                <a:gd name="connsiteX8" fmla="*/ 66024 w 171172"/>
                <a:gd name="connsiteY8" fmla="*/ 63575 h 17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2" h="171172">
                  <a:moveTo>
                    <a:pt x="66024" y="63575"/>
                  </a:moveTo>
                  <a:lnTo>
                    <a:pt x="312" y="85586"/>
                  </a:lnTo>
                  <a:lnTo>
                    <a:pt x="62368" y="108830"/>
                  </a:lnTo>
                  <a:lnTo>
                    <a:pt x="86715" y="170881"/>
                  </a:lnTo>
                  <a:lnTo>
                    <a:pt x="110175" y="109138"/>
                  </a:lnTo>
                  <a:lnTo>
                    <a:pt x="171043" y="88127"/>
                  </a:lnTo>
                  <a:lnTo>
                    <a:pt x="111729" y="64854"/>
                  </a:lnTo>
                  <a:lnTo>
                    <a:pt x="88677" y="312"/>
                  </a:lnTo>
                  <a:lnTo>
                    <a:pt x="66024" y="63575"/>
                  </a:lnTo>
                  <a:close/>
                </a:path>
              </a:pathLst>
            </a:custGeom>
            <a:noFill/>
            <a:ln w="9525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200"/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52C8A320-0D96-4E75-BFEB-4944B5A6EE06}"/>
                </a:ext>
              </a:extLst>
            </p:cNvPr>
            <p:cNvSpPr txBox="1"/>
            <p:nvPr/>
          </p:nvSpPr>
          <p:spPr>
            <a:xfrm>
              <a:off x="717603" y="4800150"/>
              <a:ext cx="147957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altLang="zh-CN" sz="1200" i="1" dirty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noFill/>
                  <a:latin typeface="+mj-ea"/>
                  <a:ea typeface="+mj-ea"/>
                </a:rPr>
                <a:t>EVENT PLANNING</a:t>
              </a:r>
              <a:endParaRPr lang="zh-CN" altLang="en-US" sz="1200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  <a:latin typeface="+mj-ea"/>
                <a:ea typeface="+mj-ea"/>
              </a:endParaRPr>
            </a:p>
          </p:txBody>
        </p:sp>
        <p:sp>
          <p:nvSpPr>
            <p:cNvPr id="70" name="图形 229">
              <a:extLst>
                <a:ext uri="{FF2B5EF4-FFF2-40B4-BE49-F238E27FC236}">
                  <a16:creationId xmlns:a16="http://schemas.microsoft.com/office/drawing/2014/main" id="{CF4F05D0-BDBF-4D99-A997-10FF595D6C75}"/>
                </a:ext>
              </a:extLst>
            </p:cNvPr>
            <p:cNvSpPr/>
            <p:nvPr/>
          </p:nvSpPr>
          <p:spPr>
            <a:xfrm>
              <a:off x="5385356" y="4793888"/>
              <a:ext cx="197191" cy="197191"/>
            </a:xfrm>
            <a:custGeom>
              <a:avLst/>
              <a:gdLst>
                <a:gd name="connsiteX0" fmla="*/ 66024 w 171172"/>
                <a:gd name="connsiteY0" fmla="*/ 63575 h 171172"/>
                <a:gd name="connsiteX1" fmla="*/ 312 w 171172"/>
                <a:gd name="connsiteY1" fmla="*/ 85586 h 171172"/>
                <a:gd name="connsiteX2" fmla="*/ 62368 w 171172"/>
                <a:gd name="connsiteY2" fmla="*/ 108830 h 171172"/>
                <a:gd name="connsiteX3" fmla="*/ 86715 w 171172"/>
                <a:gd name="connsiteY3" fmla="*/ 170881 h 171172"/>
                <a:gd name="connsiteX4" fmla="*/ 110175 w 171172"/>
                <a:gd name="connsiteY4" fmla="*/ 109138 h 171172"/>
                <a:gd name="connsiteX5" fmla="*/ 171043 w 171172"/>
                <a:gd name="connsiteY5" fmla="*/ 88127 h 171172"/>
                <a:gd name="connsiteX6" fmla="*/ 111729 w 171172"/>
                <a:gd name="connsiteY6" fmla="*/ 64854 h 171172"/>
                <a:gd name="connsiteX7" fmla="*/ 88677 w 171172"/>
                <a:gd name="connsiteY7" fmla="*/ 312 h 171172"/>
                <a:gd name="connsiteX8" fmla="*/ 66024 w 171172"/>
                <a:gd name="connsiteY8" fmla="*/ 63575 h 17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2" h="171172">
                  <a:moveTo>
                    <a:pt x="66024" y="63575"/>
                  </a:moveTo>
                  <a:lnTo>
                    <a:pt x="312" y="85586"/>
                  </a:lnTo>
                  <a:lnTo>
                    <a:pt x="62368" y="108830"/>
                  </a:lnTo>
                  <a:lnTo>
                    <a:pt x="86715" y="170881"/>
                  </a:lnTo>
                  <a:lnTo>
                    <a:pt x="110175" y="109138"/>
                  </a:lnTo>
                  <a:lnTo>
                    <a:pt x="171043" y="88127"/>
                  </a:lnTo>
                  <a:lnTo>
                    <a:pt x="111729" y="64854"/>
                  </a:lnTo>
                  <a:lnTo>
                    <a:pt x="88677" y="312"/>
                  </a:lnTo>
                  <a:lnTo>
                    <a:pt x="66024" y="63575"/>
                  </a:lnTo>
                  <a:close/>
                </a:path>
              </a:pathLst>
            </a:custGeom>
            <a:noFill/>
            <a:ln w="9525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200"/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6C8095EF-7FE7-4933-9F6C-530597EE3819}"/>
                </a:ext>
              </a:extLst>
            </p:cNvPr>
            <p:cNvSpPr txBox="1"/>
            <p:nvPr/>
          </p:nvSpPr>
          <p:spPr>
            <a:xfrm>
              <a:off x="3391197" y="4800150"/>
              <a:ext cx="147957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altLang="zh-CN" sz="1200" i="1" dirty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noFill/>
                  <a:latin typeface="+mj-ea"/>
                  <a:ea typeface="+mj-ea"/>
                </a:rPr>
                <a:t>EVENT PLANNING</a:t>
              </a:r>
              <a:endParaRPr lang="zh-CN" altLang="en-US" sz="1200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  <a:latin typeface="+mj-ea"/>
                <a:ea typeface="+mj-ea"/>
              </a:endParaRPr>
            </a:p>
          </p:txBody>
        </p:sp>
        <p:sp>
          <p:nvSpPr>
            <p:cNvPr id="72" name="图形 229">
              <a:extLst>
                <a:ext uri="{FF2B5EF4-FFF2-40B4-BE49-F238E27FC236}">
                  <a16:creationId xmlns:a16="http://schemas.microsoft.com/office/drawing/2014/main" id="{872A3A28-9F4D-4795-8FAF-8175AD517066}"/>
                </a:ext>
              </a:extLst>
            </p:cNvPr>
            <p:cNvSpPr/>
            <p:nvPr/>
          </p:nvSpPr>
          <p:spPr>
            <a:xfrm>
              <a:off x="8003782" y="4793888"/>
              <a:ext cx="197191" cy="197191"/>
            </a:xfrm>
            <a:custGeom>
              <a:avLst/>
              <a:gdLst>
                <a:gd name="connsiteX0" fmla="*/ 66024 w 171172"/>
                <a:gd name="connsiteY0" fmla="*/ 63575 h 171172"/>
                <a:gd name="connsiteX1" fmla="*/ 312 w 171172"/>
                <a:gd name="connsiteY1" fmla="*/ 85586 h 171172"/>
                <a:gd name="connsiteX2" fmla="*/ 62368 w 171172"/>
                <a:gd name="connsiteY2" fmla="*/ 108830 h 171172"/>
                <a:gd name="connsiteX3" fmla="*/ 86715 w 171172"/>
                <a:gd name="connsiteY3" fmla="*/ 170881 h 171172"/>
                <a:gd name="connsiteX4" fmla="*/ 110175 w 171172"/>
                <a:gd name="connsiteY4" fmla="*/ 109138 h 171172"/>
                <a:gd name="connsiteX5" fmla="*/ 171043 w 171172"/>
                <a:gd name="connsiteY5" fmla="*/ 88127 h 171172"/>
                <a:gd name="connsiteX6" fmla="*/ 111729 w 171172"/>
                <a:gd name="connsiteY6" fmla="*/ 64854 h 171172"/>
                <a:gd name="connsiteX7" fmla="*/ 88677 w 171172"/>
                <a:gd name="connsiteY7" fmla="*/ 312 h 171172"/>
                <a:gd name="connsiteX8" fmla="*/ 66024 w 171172"/>
                <a:gd name="connsiteY8" fmla="*/ 63575 h 17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2" h="171172">
                  <a:moveTo>
                    <a:pt x="66024" y="63575"/>
                  </a:moveTo>
                  <a:lnTo>
                    <a:pt x="312" y="85586"/>
                  </a:lnTo>
                  <a:lnTo>
                    <a:pt x="62368" y="108830"/>
                  </a:lnTo>
                  <a:lnTo>
                    <a:pt x="86715" y="170881"/>
                  </a:lnTo>
                  <a:lnTo>
                    <a:pt x="110175" y="109138"/>
                  </a:lnTo>
                  <a:lnTo>
                    <a:pt x="171043" y="88127"/>
                  </a:lnTo>
                  <a:lnTo>
                    <a:pt x="111729" y="64854"/>
                  </a:lnTo>
                  <a:lnTo>
                    <a:pt x="88677" y="312"/>
                  </a:lnTo>
                  <a:lnTo>
                    <a:pt x="66024" y="63575"/>
                  </a:lnTo>
                  <a:close/>
                </a:path>
              </a:pathLst>
            </a:custGeom>
            <a:noFill/>
            <a:ln w="9525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200"/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AEC6D82C-9FB0-4826-9BFE-38C17CAF06E1}"/>
                </a:ext>
              </a:extLst>
            </p:cNvPr>
            <p:cNvSpPr txBox="1"/>
            <p:nvPr/>
          </p:nvSpPr>
          <p:spPr>
            <a:xfrm>
              <a:off x="6064791" y="4800150"/>
              <a:ext cx="147957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altLang="zh-CN" sz="1200" i="1" dirty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noFill/>
                  <a:latin typeface="+mj-ea"/>
                  <a:ea typeface="+mj-ea"/>
                </a:rPr>
                <a:t>EVENT PLANNING</a:t>
              </a:r>
              <a:endParaRPr lang="zh-CN" altLang="en-US" sz="1200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  <a:latin typeface="+mj-ea"/>
                <a:ea typeface="+mj-ea"/>
              </a:endParaRPr>
            </a:p>
          </p:txBody>
        </p:sp>
        <p:sp>
          <p:nvSpPr>
            <p:cNvPr id="74" name="图形 229">
              <a:extLst>
                <a:ext uri="{FF2B5EF4-FFF2-40B4-BE49-F238E27FC236}">
                  <a16:creationId xmlns:a16="http://schemas.microsoft.com/office/drawing/2014/main" id="{F3BFC6DA-7DDD-4985-836D-B2F45BE4D9A1}"/>
                </a:ext>
              </a:extLst>
            </p:cNvPr>
            <p:cNvSpPr/>
            <p:nvPr/>
          </p:nvSpPr>
          <p:spPr>
            <a:xfrm>
              <a:off x="10743075" y="4793888"/>
              <a:ext cx="197191" cy="197191"/>
            </a:xfrm>
            <a:custGeom>
              <a:avLst/>
              <a:gdLst>
                <a:gd name="connsiteX0" fmla="*/ 66024 w 171172"/>
                <a:gd name="connsiteY0" fmla="*/ 63575 h 171172"/>
                <a:gd name="connsiteX1" fmla="*/ 312 w 171172"/>
                <a:gd name="connsiteY1" fmla="*/ 85586 h 171172"/>
                <a:gd name="connsiteX2" fmla="*/ 62368 w 171172"/>
                <a:gd name="connsiteY2" fmla="*/ 108830 h 171172"/>
                <a:gd name="connsiteX3" fmla="*/ 86715 w 171172"/>
                <a:gd name="connsiteY3" fmla="*/ 170881 h 171172"/>
                <a:gd name="connsiteX4" fmla="*/ 110175 w 171172"/>
                <a:gd name="connsiteY4" fmla="*/ 109138 h 171172"/>
                <a:gd name="connsiteX5" fmla="*/ 171043 w 171172"/>
                <a:gd name="connsiteY5" fmla="*/ 88127 h 171172"/>
                <a:gd name="connsiteX6" fmla="*/ 111729 w 171172"/>
                <a:gd name="connsiteY6" fmla="*/ 64854 h 171172"/>
                <a:gd name="connsiteX7" fmla="*/ 88677 w 171172"/>
                <a:gd name="connsiteY7" fmla="*/ 312 h 171172"/>
                <a:gd name="connsiteX8" fmla="*/ 66024 w 171172"/>
                <a:gd name="connsiteY8" fmla="*/ 63575 h 17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2" h="171172">
                  <a:moveTo>
                    <a:pt x="66024" y="63575"/>
                  </a:moveTo>
                  <a:lnTo>
                    <a:pt x="312" y="85586"/>
                  </a:lnTo>
                  <a:lnTo>
                    <a:pt x="62368" y="108830"/>
                  </a:lnTo>
                  <a:lnTo>
                    <a:pt x="86715" y="170881"/>
                  </a:lnTo>
                  <a:lnTo>
                    <a:pt x="110175" y="109138"/>
                  </a:lnTo>
                  <a:lnTo>
                    <a:pt x="171043" y="88127"/>
                  </a:lnTo>
                  <a:lnTo>
                    <a:pt x="111729" y="64854"/>
                  </a:lnTo>
                  <a:lnTo>
                    <a:pt x="88677" y="312"/>
                  </a:lnTo>
                  <a:lnTo>
                    <a:pt x="66024" y="63575"/>
                  </a:lnTo>
                  <a:close/>
                </a:path>
              </a:pathLst>
            </a:custGeom>
            <a:noFill/>
            <a:ln w="9525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200"/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C1156C72-A260-489F-ABDB-7A3645973B6A}"/>
                </a:ext>
              </a:extLst>
            </p:cNvPr>
            <p:cNvSpPr txBox="1"/>
            <p:nvPr/>
          </p:nvSpPr>
          <p:spPr>
            <a:xfrm>
              <a:off x="8738385" y="4800150"/>
              <a:ext cx="147957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altLang="zh-CN" sz="1200" i="1" dirty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noFill/>
                  <a:latin typeface="+mj-ea"/>
                  <a:ea typeface="+mj-ea"/>
                </a:rPr>
                <a:t>EVENT PLANNING</a:t>
              </a:r>
              <a:endParaRPr lang="zh-CN" altLang="en-US" sz="1200" i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  <a:latin typeface="+mj-ea"/>
                <a:ea typeface="+mj-ea"/>
              </a:endParaRP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7E57F909-FC3C-4DA5-8167-EA7B7EE431BA}"/>
                </a:ext>
              </a:extLst>
            </p:cNvPr>
            <p:cNvCxnSpPr/>
            <p:nvPr userDrawn="1"/>
          </p:nvCxnSpPr>
          <p:spPr>
            <a:xfrm rot="5400000">
              <a:off x="6096001" y="-1150033"/>
              <a:ext cx="0" cy="12358467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A278FE09-3A91-4315-855B-5A0BAFDBD7AA}"/>
              </a:ext>
            </a:extLst>
          </p:cNvPr>
          <p:cNvCxnSpPr/>
          <p:nvPr userDrawn="1"/>
        </p:nvCxnSpPr>
        <p:spPr>
          <a:xfrm rot="5400000">
            <a:off x="6096001" y="450167"/>
            <a:ext cx="0" cy="12358467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C8A95555-146B-40C4-9937-6D3C39F3669C}"/>
              </a:ext>
            </a:extLst>
          </p:cNvPr>
          <p:cNvCxnSpPr/>
          <p:nvPr userDrawn="1"/>
        </p:nvCxnSpPr>
        <p:spPr>
          <a:xfrm rot="5400000">
            <a:off x="6096001" y="3650567"/>
            <a:ext cx="0" cy="12358467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DC720123-DAF0-4D8B-82AD-310DEE9CADFA}"/>
              </a:ext>
            </a:extLst>
          </p:cNvPr>
          <p:cNvSpPr txBox="1"/>
          <p:nvPr userDrawn="1"/>
        </p:nvSpPr>
        <p:spPr>
          <a:xfrm>
            <a:off x="9923002" y="358000"/>
            <a:ext cx="1851489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en-US" altLang="zh-CN" dirty="0">
                <a:solidFill>
                  <a:schemeClr val="bg1">
                    <a:alpha val="20000"/>
                  </a:schemeClr>
                </a:solidFill>
              </a:rPr>
              <a:t>EVENT PLANNING</a:t>
            </a:r>
            <a:endParaRPr lang="zh-CN" alt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D95D13F-CE5E-46F5-8C24-278EFA7019B5}"/>
              </a:ext>
            </a:extLst>
          </p:cNvPr>
          <p:cNvGrpSpPr/>
          <p:nvPr userDrawn="1"/>
        </p:nvGrpSpPr>
        <p:grpSpPr>
          <a:xfrm rot="180000">
            <a:off x="-208141" y="6600192"/>
            <a:ext cx="10857444" cy="363795"/>
            <a:chOff x="-661436" y="3922928"/>
            <a:chExt cx="10857444" cy="363795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51222C8A-B155-4C18-83A1-818EFAC38FA4}"/>
                </a:ext>
              </a:extLst>
            </p:cNvPr>
            <p:cNvSpPr/>
            <p:nvPr/>
          </p:nvSpPr>
          <p:spPr>
            <a:xfrm>
              <a:off x="-661436" y="3922928"/>
              <a:ext cx="10857444" cy="36379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4" name="图形 229">
              <a:extLst>
                <a:ext uri="{FF2B5EF4-FFF2-40B4-BE49-F238E27FC236}">
                  <a16:creationId xmlns:a16="http://schemas.microsoft.com/office/drawing/2014/main" id="{08B54870-EF23-4E75-816C-F16DDDAC7C1B}"/>
                </a:ext>
              </a:extLst>
            </p:cNvPr>
            <p:cNvSpPr/>
            <p:nvPr/>
          </p:nvSpPr>
          <p:spPr>
            <a:xfrm>
              <a:off x="1515378" y="4006229"/>
              <a:ext cx="197191" cy="197192"/>
            </a:xfrm>
            <a:custGeom>
              <a:avLst/>
              <a:gdLst>
                <a:gd name="connsiteX0" fmla="*/ 66024 w 171172"/>
                <a:gd name="connsiteY0" fmla="*/ 63575 h 171172"/>
                <a:gd name="connsiteX1" fmla="*/ 312 w 171172"/>
                <a:gd name="connsiteY1" fmla="*/ 85586 h 171172"/>
                <a:gd name="connsiteX2" fmla="*/ 62368 w 171172"/>
                <a:gd name="connsiteY2" fmla="*/ 108830 h 171172"/>
                <a:gd name="connsiteX3" fmla="*/ 86715 w 171172"/>
                <a:gd name="connsiteY3" fmla="*/ 170881 h 171172"/>
                <a:gd name="connsiteX4" fmla="*/ 110175 w 171172"/>
                <a:gd name="connsiteY4" fmla="*/ 109138 h 171172"/>
                <a:gd name="connsiteX5" fmla="*/ 171043 w 171172"/>
                <a:gd name="connsiteY5" fmla="*/ 88127 h 171172"/>
                <a:gd name="connsiteX6" fmla="*/ 111729 w 171172"/>
                <a:gd name="connsiteY6" fmla="*/ 64854 h 171172"/>
                <a:gd name="connsiteX7" fmla="*/ 88677 w 171172"/>
                <a:gd name="connsiteY7" fmla="*/ 312 h 171172"/>
                <a:gd name="connsiteX8" fmla="*/ 66024 w 171172"/>
                <a:gd name="connsiteY8" fmla="*/ 63575 h 17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2" h="171172">
                  <a:moveTo>
                    <a:pt x="66024" y="63575"/>
                  </a:moveTo>
                  <a:lnTo>
                    <a:pt x="312" y="85586"/>
                  </a:lnTo>
                  <a:lnTo>
                    <a:pt x="62368" y="108830"/>
                  </a:lnTo>
                  <a:lnTo>
                    <a:pt x="86715" y="170881"/>
                  </a:lnTo>
                  <a:lnTo>
                    <a:pt x="110175" y="109138"/>
                  </a:lnTo>
                  <a:lnTo>
                    <a:pt x="171043" y="88127"/>
                  </a:lnTo>
                  <a:lnTo>
                    <a:pt x="111729" y="64854"/>
                  </a:lnTo>
                  <a:lnTo>
                    <a:pt x="88677" y="312"/>
                  </a:lnTo>
                  <a:lnTo>
                    <a:pt x="66024" y="63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wrap="none" rtlCol="0" anchor="ctr"/>
            <a:lstStyle/>
            <a:p>
              <a:endParaRPr lang="zh-CN" altLang="en-US" sz="1200"/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466DA777-7BD2-4ED4-AF31-58280164AE32}"/>
                </a:ext>
              </a:extLst>
            </p:cNvPr>
            <p:cNvSpPr txBox="1"/>
            <p:nvPr/>
          </p:nvSpPr>
          <p:spPr>
            <a:xfrm>
              <a:off x="-457302" y="4012492"/>
              <a:ext cx="147957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altLang="zh-CN" sz="1200" i="1" dirty="0">
                  <a:solidFill>
                    <a:schemeClr val="bg1"/>
                  </a:solidFill>
                  <a:latin typeface="+mj-ea"/>
                  <a:ea typeface="+mj-ea"/>
                </a:rPr>
                <a:t>EVENT PLANNING</a:t>
              </a:r>
              <a:endParaRPr lang="zh-CN" altLang="en-US" sz="1200" i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图形 229">
              <a:extLst>
                <a:ext uri="{FF2B5EF4-FFF2-40B4-BE49-F238E27FC236}">
                  <a16:creationId xmlns:a16="http://schemas.microsoft.com/office/drawing/2014/main" id="{50FB6E64-239D-44D0-B604-B59B30CBF36A}"/>
                </a:ext>
              </a:extLst>
            </p:cNvPr>
            <p:cNvSpPr/>
            <p:nvPr/>
          </p:nvSpPr>
          <p:spPr>
            <a:xfrm>
              <a:off x="4209998" y="4006230"/>
              <a:ext cx="197191" cy="197191"/>
            </a:xfrm>
            <a:custGeom>
              <a:avLst/>
              <a:gdLst>
                <a:gd name="connsiteX0" fmla="*/ 66024 w 171172"/>
                <a:gd name="connsiteY0" fmla="*/ 63575 h 171172"/>
                <a:gd name="connsiteX1" fmla="*/ 312 w 171172"/>
                <a:gd name="connsiteY1" fmla="*/ 85586 h 171172"/>
                <a:gd name="connsiteX2" fmla="*/ 62368 w 171172"/>
                <a:gd name="connsiteY2" fmla="*/ 108830 h 171172"/>
                <a:gd name="connsiteX3" fmla="*/ 86715 w 171172"/>
                <a:gd name="connsiteY3" fmla="*/ 170881 h 171172"/>
                <a:gd name="connsiteX4" fmla="*/ 110175 w 171172"/>
                <a:gd name="connsiteY4" fmla="*/ 109138 h 171172"/>
                <a:gd name="connsiteX5" fmla="*/ 171043 w 171172"/>
                <a:gd name="connsiteY5" fmla="*/ 88127 h 171172"/>
                <a:gd name="connsiteX6" fmla="*/ 111729 w 171172"/>
                <a:gd name="connsiteY6" fmla="*/ 64854 h 171172"/>
                <a:gd name="connsiteX7" fmla="*/ 88677 w 171172"/>
                <a:gd name="connsiteY7" fmla="*/ 312 h 171172"/>
                <a:gd name="connsiteX8" fmla="*/ 66024 w 171172"/>
                <a:gd name="connsiteY8" fmla="*/ 63575 h 17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2" h="171172">
                  <a:moveTo>
                    <a:pt x="66024" y="63575"/>
                  </a:moveTo>
                  <a:lnTo>
                    <a:pt x="312" y="85586"/>
                  </a:lnTo>
                  <a:lnTo>
                    <a:pt x="62368" y="108830"/>
                  </a:lnTo>
                  <a:lnTo>
                    <a:pt x="86715" y="170881"/>
                  </a:lnTo>
                  <a:lnTo>
                    <a:pt x="110175" y="109138"/>
                  </a:lnTo>
                  <a:lnTo>
                    <a:pt x="171043" y="88127"/>
                  </a:lnTo>
                  <a:lnTo>
                    <a:pt x="111729" y="64854"/>
                  </a:lnTo>
                  <a:lnTo>
                    <a:pt x="88677" y="312"/>
                  </a:lnTo>
                  <a:lnTo>
                    <a:pt x="66024" y="63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wrap="none" rtlCol="0" anchor="ctr"/>
            <a:lstStyle/>
            <a:p>
              <a:endParaRPr lang="zh-CN" altLang="en-US" sz="1200"/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E23F99B7-6B09-4E5B-9C4D-E06740EB7555}"/>
                </a:ext>
              </a:extLst>
            </p:cNvPr>
            <p:cNvSpPr txBox="1"/>
            <p:nvPr/>
          </p:nvSpPr>
          <p:spPr>
            <a:xfrm>
              <a:off x="2216292" y="4012492"/>
              <a:ext cx="147957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altLang="zh-CN" sz="1200" i="1" dirty="0">
                  <a:solidFill>
                    <a:schemeClr val="bg1"/>
                  </a:solidFill>
                  <a:latin typeface="+mj-ea"/>
                  <a:ea typeface="+mj-ea"/>
                </a:rPr>
                <a:t>EVENT PLANNING</a:t>
              </a:r>
              <a:endParaRPr lang="zh-CN" altLang="en-US" sz="1200" i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图形 229">
              <a:extLst>
                <a:ext uri="{FF2B5EF4-FFF2-40B4-BE49-F238E27FC236}">
                  <a16:creationId xmlns:a16="http://schemas.microsoft.com/office/drawing/2014/main" id="{8F8EBEAB-D190-4EDF-BF8B-6861BEC44E8C}"/>
                </a:ext>
              </a:extLst>
            </p:cNvPr>
            <p:cNvSpPr/>
            <p:nvPr/>
          </p:nvSpPr>
          <p:spPr>
            <a:xfrm>
              <a:off x="6888742" y="4006229"/>
              <a:ext cx="197191" cy="197192"/>
            </a:xfrm>
            <a:custGeom>
              <a:avLst/>
              <a:gdLst>
                <a:gd name="connsiteX0" fmla="*/ 66024 w 171172"/>
                <a:gd name="connsiteY0" fmla="*/ 63575 h 171172"/>
                <a:gd name="connsiteX1" fmla="*/ 312 w 171172"/>
                <a:gd name="connsiteY1" fmla="*/ 85586 h 171172"/>
                <a:gd name="connsiteX2" fmla="*/ 62368 w 171172"/>
                <a:gd name="connsiteY2" fmla="*/ 108830 h 171172"/>
                <a:gd name="connsiteX3" fmla="*/ 86715 w 171172"/>
                <a:gd name="connsiteY3" fmla="*/ 170881 h 171172"/>
                <a:gd name="connsiteX4" fmla="*/ 110175 w 171172"/>
                <a:gd name="connsiteY4" fmla="*/ 109138 h 171172"/>
                <a:gd name="connsiteX5" fmla="*/ 171043 w 171172"/>
                <a:gd name="connsiteY5" fmla="*/ 88127 h 171172"/>
                <a:gd name="connsiteX6" fmla="*/ 111729 w 171172"/>
                <a:gd name="connsiteY6" fmla="*/ 64854 h 171172"/>
                <a:gd name="connsiteX7" fmla="*/ 88677 w 171172"/>
                <a:gd name="connsiteY7" fmla="*/ 312 h 171172"/>
                <a:gd name="connsiteX8" fmla="*/ 66024 w 171172"/>
                <a:gd name="connsiteY8" fmla="*/ 63575 h 17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2" h="171172">
                  <a:moveTo>
                    <a:pt x="66024" y="63575"/>
                  </a:moveTo>
                  <a:lnTo>
                    <a:pt x="312" y="85586"/>
                  </a:lnTo>
                  <a:lnTo>
                    <a:pt x="62368" y="108830"/>
                  </a:lnTo>
                  <a:lnTo>
                    <a:pt x="86715" y="170881"/>
                  </a:lnTo>
                  <a:lnTo>
                    <a:pt x="110175" y="109138"/>
                  </a:lnTo>
                  <a:lnTo>
                    <a:pt x="171043" y="88127"/>
                  </a:lnTo>
                  <a:lnTo>
                    <a:pt x="111729" y="64854"/>
                  </a:lnTo>
                  <a:lnTo>
                    <a:pt x="88677" y="312"/>
                  </a:lnTo>
                  <a:lnTo>
                    <a:pt x="66024" y="63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wrap="none" rtlCol="0" anchor="ctr"/>
            <a:lstStyle/>
            <a:p>
              <a:endParaRPr lang="zh-CN" altLang="en-US" sz="1200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19EB8550-BE4E-408D-9312-BF2269E1BDB3}"/>
                </a:ext>
              </a:extLst>
            </p:cNvPr>
            <p:cNvSpPr txBox="1"/>
            <p:nvPr/>
          </p:nvSpPr>
          <p:spPr>
            <a:xfrm>
              <a:off x="4889886" y="4012492"/>
              <a:ext cx="147957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altLang="zh-CN" sz="1200" i="1" dirty="0">
                  <a:solidFill>
                    <a:schemeClr val="bg1"/>
                  </a:solidFill>
                  <a:latin typeface="+mj-ea"/>
                  <a:ea typeface="+mj-ea"/>
                </a:rPr>
                <a:t>EVENT PLANNING</a:t>
              </a:r>
              <a:endParaRPr lang="zh-CN" altLang="en-US" sz="1200" i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图形 229">
              <a:extLst>
                <a:ext uri="{FF2B5EF4-FFF2-40B4-BE49-F238E27FC236}">
                  <a16:creationId xmlns:a16="http://schemas.microsoft.com/office/drawing/2014/main" id="{1AC50EDC-535B-4098-A7DB-83313BC423CE}"/>
                </a:ext>
              </a:extLst>
            </p:cNvPr>
            <p:cNvSpPr/>
            <p:nvPr/>
          </p:nvSpPr>
          <p:spPr>
            <a:xfrm>
              <a:off x="9580358" y="4006229"/>
              <a:ext cx="197191" cy="197192"/>
            </a:xfrm>
            <a:custGeom>
              <a:avLst/>
              <a:gdLst>
                <a:gd name="connsiteX0" fmla="*/ 66024 w 171172"/>
                <a:gd name="connsiteY0" fmla="*/ 63575 h 171172"/>
                <a:gd name="connsiteX1" fmla="*/ 312 w 171172"/>
                <a:gd name="connsiteY1" fmla="*/ 85586 h 171172"/>
                <a:gd name="connsiteX2" fmla="*/ 62368 w 171172"/>
                <a:gd name="connsiteY2" fmla="*/ 108830 h 171172"/>
                <a:gd name="connsiteX3" fmla="*/ 86715 w 171172"/>
                <a:gd name="connsiteY3" fmla="*/ 170881 h 171172"/>
                <a:gd name="connsiteX4" fmla="*/ 110175 w 171172"/>
                <a:gd name="connsiteY4" fmla="*/ 109138 h 171172"/>
                <a:gd name="connsiteX5" fmla="*/ 171043 w 171172"/>
                <a:gd name="connsiteY5" fmla="*/ 88127 h 171172"/>
                <a:gd name="connsiteX6" fmla="*/ 111729 w 171172"/>
                <a:gd name="connsiteY6" fmla="*/ 64854 h 171172"/>
                <a:gd name="connsiteX7" fmla="*/ 88677 w 171172"/>
                <a:gd name="connsiteY7" fmla="*/ 312 h 171172"/>
                <a:gd name="connsiteX8" fmla="*/ 66024 w 171172"/>
                <a:gd name="connsiteY8" fmla="*/ 63575 h 17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2" h="171172">
                  <a:moveTo>
                    <a:pt x="66024" y="63575"/>
                  </a:moveTo>
                  <a:lnTo>
                    <a:pt x="312" y="85586"/>
                  </a:lnTo>
                  <a:lnTo>
                    <a:pt x="62368" y="108830"/>
                  </a:lnTo>
                  <a:lnTo>
                    <a:pt x="86715" y="170881"/>
                  </a:lnTo>
                  <a:lnTo>
                    <a:pt x="110175" y="109138"/>
                  </a:lnTo>
                  <a:lnTo>
                    <a:pt x="171043" y="88127"/>
                  </a:lnTo>
                  <a:lnTo>
                    <a:pt x="111729" y="64854"/>
                  </a:lnTo>
                  <a:lnTo>
                    <a:pt x="88677" y="312"/>
                  </a:lnTo>
                  <a:lnTo>
                    <a:pt x="66024" y="63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wrap="none" rtlCol="0" anchor="ctr"/>
            <a:lstStyle/>
            <a:p>
              <a:endParaRPr lang="zh-CN" altLang="en-US" sz="1200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C61DF698-8B38-4027-8ED0-925F89BAD5AB}"/>
                </a:ext>
              </a:extLst>
            </p:cNvPr>
            <p:cNvSpPr txBox="1"/>
            <p:nvPr/>
          </p:nvSpPr>
          <p:spPr>
            <a:xfrm>
              <a:off x="7563480" y="4012492"/>
              <a:ext cx="147957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altLang="zh-CN" sz="1200" i="1" dirty="0">
                  <a:solidFill>
                    <a:schemeClr val="bg1"/>
                  </a:solidFill>
                  <a:latin typeface="+mj-ea"/>
                  <a:ea typeface="+mj-ea"/>
                </a:rPr>
                <a:t>EVENT PLANNING</a:t>
              </a:r>
              <a:endParaRPr lang="zh-CN" altLang="en-US" sz="1200" i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44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7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726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3761BCA-20E1-40E9-8341-63AA98B62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08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741CF-B690-4B1B-A52A-0CF1240BEC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91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3" r:id="rId5"/>
    <p:sldLayoutId id="2147483655" r:id="rId6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userDrawn="1">
          <p15:clr>
            <a:srgbClr val="C35EA4"/>
          </p15:clr>
        </p15:guide>
        <p15:guide id="4" orient="horz" pos="4315" userDrawn="1">
          <p15:clr>
            <a:srgbClr val="C35EA4"/>
          </p15:clr>
        </p15:guide>
        <p15:guide id="5" pos="7" userDrawn="1">
          <p15:clr>
            <a:srgbClr val="C35EA4"/>
          </p15:clr>
        </p15:guide>
        <p15:guide id="6" pos="7680" userDrawn="1">
          <p15:clr>
            <a:srgbClr val="C35EA4"/>
          </p15:clr>
        </p15:guide>
        <p15:guide id="7" pos="257" userDrawn="1">
          <p15:clr>
            <a:srgbClr val="F26B43"/>
          </p15:clr>
        </p15:guide>
        <p15:guide id="8" pos="7423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01D1F7A-4058-4145-9142-5757203E991C}"/>
              </a:ext>
            </a:extLst>
          </p:cNvPr>
          <p:cNvSpPr/>
          <p:nvPr/>
        </p:nvSpPr>
        <p:spPr>
          <a:xfrm>
            <a:off x="695323" y="2092052"/>
            <a:ext cx="3526157" cy="99527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CAA27F85-052C-4500-833F-2A1E86DF13D7}"/>
              </a:ext>
            </a:extLst>
          </p:cNvPr>
          <p:cNvSpPr/>
          <p:nvPr/>
        </p:nvSpPr>
        <p:spPr>
          <a:xfrm>
            <a:off x="695324" y="3088047"/>
            <a:ext cx="5212716" cy="1055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F2ECB5F-1DE4-46BF-850C-5D98315D58CC}"/>
              </a:ext>
            </a:extLst>
          </p:cNvPr>
          <p:cNvSpPr txBox="1"/>
          <p:nvPr/>
        </p:nvSpPr>
        <p:spPr>
          <a:xfrm>
            <a:off x="776848" y="2092053"/>
            <a:ext cx="3385542" cy="101566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zh-CN" altLang="en-US" sz="6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</a:rPr>
              <a:t>绿色潮流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626ADC8-1885-4041-AEAD-6FA4B1AA2D00}"/>
              </a:ext>
            </a:extLst>
          </p:cNvPr>
          <p:cNvSpPr txBox="1"/>
          <p:nvPr/>
        </p:nvSpPr>
        <p:spPr>
          <a:xfrm>
            <a:off x="776848" y="3107716"/>
            <a:ext cx="5078311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6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</a:rPr>
              <a:t>活动策划模板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4D0F283-9F73-4FBF-80A3-C35A8318AD1F}"/>
              </a:ext>
            </a:extLst>
          </p:cNvPr>
          <p:cNvSpPr txBox="1"/>
          <p:nvPr/>
        </p:nvSpPr>
        <p:spPr>
          <a:xfrm>
            <a:off x="88420" y="6502190"/>
            <a:ext cx="1611339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R" panose="00020600040101010101" pitchFamily="18" charset="-122"/>
              </a:rPr>
              <a:t>#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R" panose="00020600040101010101" pitchFamily="18" charset="-122"/>
              </a:rPr>
              <a:t>运营部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R" panose="00020600040101010101" pitchFamily="18" charset="-122"/>
              </a:rPr>
              <a:t>-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R" panose="00020600040101010101" pitchFamily="18" charset="-122"/>
              </a:rPr>
              <a:t>销售研讨会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B099DE1-3DDC-4903-AF9E-3A660BDB859B}"/>
              </a:ext>
            </a:extLst>
          </p:cNvPr>
          <p:cNvCxnSpPr>
            <a:endCxn id="38" idx="3"/>
          </p:cNvCxnSpPr>
          <p:nvPr/>
        </p:nvCxnSpPr>
        <p:spPr>
          <a:xfrm flipH="1">
            <a:off x="1699759" y="6640689"/>
            <a:ext cx="10492252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>
            <a:extLst>
              <a:ext uri="{FF2B5EF4-FFF2-40B4-BE49-F238E27FC236}">
                <a16:creationId xmlns:a16="http://schemas.microsoft.com/office/drawing/2014/main" id="{22B7EE9F-1069-49ED-96C6-46E74C00FD0D}"/>
              </a:ext>
            </a:extLst>
          </p:cNvPr>
          <p:cNvSpPr/>
          <p:nvPr/>
        </p:nvSpPr>
        <p:spPr>
          <a:xfrm>
            <a:off x="4146333" y="202005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1FB47F1C-A0A7-443F-93F7-1FB28EA957C6}"/>
              </a:ext>
            </a:extLst>
          </p:cNvPr>
          <p:cNvSpPr/>
          <p:nvPr/>
        </p:nvSpPr>
        <p:spPr>
          <a:xfrm>
            <a:off x="632848" y="202005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7ED091F1-EF9E-4E07-BE88-B338B3D07EAA}"/>
              </a:ext>
            </a:extLst>
          </p:cNvPr>
          <p:cNvSpPr/>
          <p:nvPr/>
        </p:nvSpPr>
        <p:spPr>
          <a:xfrm>
            <a:off x="632848" y="4051378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6F9B99B0-E02B-4276-B08C-8A14A7A3F7AC}"/>
              </a:ext>
            </a:extLst>
          </p:cNvPr>
          <p:cNvSpPr/>
          <p:nvPr/>
        </p:nvSpPr>
        <p:spPr>
          <a:xfrm>
            <a:off x="5839040" y="3035716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68CCF49D-58DF-4464-80D9-2A9B66F0AEB3}"/>
              </a:ext>
            </a:extLst>
          </p:cNvPr>
          <p:cNvSpPr txBox="1"/>
          <p:nvPr/>
        </p:nvSpPr>
        <p:spPr>
          <a:xfrm>
            <a:off x="1128794" y="4773760"/>
            <a:ext cx="214679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</a:rPr>
              <a:t>汇报人：</a:t>
            </a:r>
            <a:r>
              <a:rPr lang="en-US" altLang="zh-CN" dirty="0" err="1">
                <a:solidFill>
                  <a:schemeClr val="bg1"/>
                </a:solidFill>
              </a:rPr>
              <a:t>OfficePLUS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4" name="弧形 83">
            <a:extLst>
              <a:ext uri="{FF2B5EF4-FFF2-40B4-BE49-F238E27FC236}">
                <a16:creationId xmlns:a16="http://schemas.microsoft.com/office/drawing/2014/main" id="{F5C298F3-CAE0-42B0-8E53-1BA5B43683D0}"/>
              </a:ext>
            </a:extLst>
          </p:cNvPr>
          <p:cNvSpPr/>
          <p:nvPr/>
        </p:nvSpPr>
        <p:spPr>
          <a:xfrm rot="20700000">
            <a:off x="246127" y="2403053"/>
            <a:ext cx="5195805" cy="1826278"/>
          </a:xfrm>
          <a:prstGeom prst="arc">
            <a:avLst>
              <a:gd name="adj1" fmla="val 20173842"/>
              <a:gd name="adj2" fmla="val 11683845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TC"/>
              <a:ea typeface="HarmonyOS Sans SC"/>
              <a:cs typeface="+mn-cs"/>
            </a:endParaRPr>
          </a:p>
        </p:txBody>
      </p:sp>
      <p:pic>
        <p:nvPicPr>
          <p:cNvPr id="85" name="图形 84">
            <a:extLst>
              <a:ext uri="{FF2B5EF4-FFF2-40B4-BE49-F238E27FC236}">
                <a16:creationId xmlns:a16="http://schemas.microsoft.com/office/drawing/2014/main" id="{78081725-0165-45C7-94F4-188B85299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6839" y="2640859"/>
            <a:ext cx="480530" cy="394857"/>
          </a:xfrm>
          <a:prstGeom prst="rect">
            <a:avLst/>
          </a:prstGeom>
        </p:spPr>
      </p:pic>
      <p:pic>
        <p:nvPicPr>
          <p:cNvPr id="86" name="图形 85">
            <a:extLst>
              <a:ext uri="{FF2B5EF4-FFF2-40B4-BE49-F238E27FC236}">
                <a16:creationId xmlns:a16="http://schemas.microsoft.com/office/drawing/2014/main" id="{C0F485CD-AA85-4290-BE90-3E19C1977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212" y="3818659"/>
            <a:ext cx="237673" cy="195299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4BF031BD-1D0D-4DF0-A31B-728000A34604}"/>
              </a:ext>
            </a:extLst>
          </p:cNvPr>
          <p:cNvGrpSpPr/>
          <p:nvPr/>
        </p:nvGrpSpPr>
        <p:grpSpPr>
          <a:xfrm>
            <a:off x="6383627" y="908051"/>
            <a:ext cx="5393752" cy="5481039"/>
            <a:chOff x="6096002" y="539349"/>
            <a:chExt cx="5688011" cy="5780058"/>
          </a:xfrm>
        </p:grpSpPr>
        <p:pic>
          <p:nvPicPr>
            <p:cNvPr id="104" name="图片 103" descr="桌子上放满了不同类型的椅子&#10;&#10;低可信度描述已自动生成">
              <a:extLst>
                <a:ext uri="{FF2B5EF4-FFF2-40B4-BE49-F238E27FC236}">
                  <a16:creationId xmlns:a16="http://schemas.microsoft.com/office/drawing/2014/main" id="{7F6C8BA8-6089-4B2E-B91C-8BBA3F01B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33"/>
            <a:stretch/>
          </p:blipFill>
          <p:spPr>
            <a:xfrm>
              <a:off x="6096002" y="2106097"/>
              <a:ext cx="1767840" cy="4213310"/>
            </a:xfrm>
            <a:prstGeom prst="rect">
              <a:avLst/>
            </a:prstGeom>
            <a:effectLst/>
          </p:spPr>
        </p:pic>
        <p:pic>
          <p:nvPicPr>
            <p:cNvPr id="81" name="图片 80" descr="桌子上放满了不同类型的椅子&#10;&#10;低可信度描述已自动生成">
              <a:extLst>
                <a:ext uri="{FF2B5EF4-FFF2-40B4-BE49-F238E27FC236}">
                  <a16:creationId xmlns:a16="http://schemas.microsoft.com/office/drawing/2014/main" id="{F40E1CE8-E18D-46E0-A592-DE2F3A60EF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71" r="50701"/>
            <a:stretch/>
          </p:blipFill>
          <p:spPr>
            <a:xfrm>
              <a:off x="8000990" y="539349"/>
              <a:ext cx="2249032" cy="5780058"/>
            </a:xfrm>
            <a:prstGeom prst="rect">
              <a:avLst/>
            </a:prstGeom>
            <a:effectLst/>
          </p:spPr>
        </p:pic>
        <p:pic>
          <p:nvPicPr>
            <p:cNvPr id="54" name="图片 53" descr="桌子上放满了不同类型的椅子&#10;&#10;低可信度描述已自动生成">
              <a:extLst>
                <a:ext uri="{FF2B5EF4-FFF2-40B4-BE49-F238E27FC236}">
                  <a16:creationId xmlns:a16="http://schemas.microsoft.com/office/drawing/2014/main" id="{A926F6F3-66F0-41E7-B116-5D8FC328A8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1" t="166" r="9033"/>
            <a:stretch/>
          </p:blipFill>
          <p:spPr>
            <a:xfrm>
              <a:off x="10387171" y="1569154"/>
              <a:ext cx="1396842" cy="4750253"/>
            </a:xfrm>
            <a:prstGeom prst="rect">
              <a:avLst/>
            </a:prstGeom>
            <a:effectLst/>
          </p:spPr>
        </p:pic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6BBCE16C-E072-4F33-870D-A1D2DB9BA698}"/>
              </a:ext>
            </a:extLst>
          </p:cNvPr>
          <p:cNvSpPr txBox="1"/>
          <p:nvPr/>
        </p:nvSpPr>
        <p:spPr>
          <a:xfrm>
            <a:off x="695324" y="780209"/>
            <a:ext cx="2644076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6600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</a:rPr>
              <a:t>20XX</a:t>
            </a:r>
            <a:endParaRPr lang="zh-CN" altLang="en-US" sz="6600" dirty="0">
              <a:ln>
                <a:solidFill>
                  <a:schemeClr val="accent1"/>
                </a:solidFill>
              </a:ln>
              <a:noFill/>
              <a:latin typeface="+mj-ea"/>
              <a:ea typeface="+mj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DE47C21-B48A-4C8C-8CB9-6603791D047B}"/>
              </a:ext>
            </a:extLst>
          </p:cNvPr>
          <p:cNvGrpSpPr/>
          <p:nvPr/>
        </p:nvGrpSpPr>
        <p:grpSpPr>
          <a:xfrm>
            <a:off x="720761" y="4773760"/>
            <a:ext cx="331035" cy="233025"/>
            <a:chOff x="2809029" y="5475500"/>
            <a:chExt cx="676851" cy="47645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0B46A1C-DDC2-475A-B502-0C5F88625629}"/>
                </a:ext>
              </a:extLst>
            </p:cNvPr>
            <p:cNvSpPr/>
            <p:nvPr/>
          </p:nvSpPr>
          <p:spPr>
            <a:xfrm flipV="1">
              <a:off x="2993794" y="5475500"/>
              <a:ext cx="122561" cy="47645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E9FB322-709B-431F-81AF-69D7914AF699}"/>
                </a:ext>
              </a:extLst>
            </p:cNvPr>
            <p:cNvSpPr/>
            <p:nvPr/>
          </p:nvSpPr>
          <p:spPr>
            <a:xfrm flipV="1">
              <a:off x="3178557" y="5562655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FCF70428-E61A-4930-91EB-3FC9C4350B4D}"/>
                </a:ext>
              </a:extLst>
            </p:cNvPr>
            <p:cNvSpPr/>
            <p:nvPr/>
          </p:nvSpPr>
          <p:spPr>
            <a:xfrm flipV="1">
              <a:off x="3363319" y="5707394"/>
              <a:ext cx="122561" cy="2445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26CD6AB-A665-4F54-9A75-652515969EF3}"/>
                </a:ext>
              </a:extLst>
            </p:cNvPr>
            <p:cNvSpPr/>
            <p:nvPr/>
          </p:nvSpPr>
          <p:spPr>
            <a:xfrm flipV="1">
              <a:off x="2809029" y="5637357"/>
              <a:ext cx="122561" cy="3145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97ED61BC-7BA2-48FE-9B18-0C450F699F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5" b="89880" l="6667" r="90667">
                        <a14:foregroundMark x1="16267" y1="56747" x2="6667" y2="49550"/>
                        <a14:foregroundMark x1="6667" y1="49550" x2="7733" y2="46852"/>
                        <a14:foregroundMark x1="86800" y1="42579" x2="90667" y2="49550"/>
                        <a14:foregroundMark x1="90667" y1="49550" x2="89067" y2="53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78" b="24793"/>
          <a:stretch/>
        </p:blipFill>
        <p:spPr>
          <a:xfrm rot="20030892">
            <a:off x="5498714" y="3812519"/>
            <a:ext cx="871536" cy="797238"/>
          </a:xfrm>
          <a:prstGeom prst="rect">
            <a:avLst/>
          </a:prstGeom>
          <a:effectLst>
            <a:outerShdw blurRad="127000" dist="1778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93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3BD0A35-DA20-48AE-AF16-A30354457151}"/>
              </a:ext>
            </a:extLst>
          </p:cNvPr>
          <p:cNvSpPr/>
          <p:nvPr/>
        </p:nvSpPr>
        <p:spPr>
          <a:xfrm>
            <a:off x="4072874" y="1827102"/>
            <a:ext cx="7623790" cy="386676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许多人在雪地里走&#10;&#10;描述已自动生成">
            <a:extLst>
              <a:ext uri="{FF2B5EF4-FFF2-40B4-BE49-F238E27FC236}">
                <a16:creationId xmlns:a16="http://schemas.microsoft.com/office/drawing/2014/main" id="{79164870-AC06-451D-9018-FE16D2FA704E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383" r="18129"/>
          <a:stretch/>
        </p:blipFill>
        <p:spPr>
          <a:xfrm>
            <a:off x="407989" y="1139222"/>
            <a:ext cx="4599347" cy="5242529"/>
          </a:xfrm>
          <a:prstGeom prst="rect">
            <a:avLst/>
          </a:prstGeom>
        </p:spPr>
      </p:pic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受众分析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09BFCFA-77C9-4304-A19C-B9BC0DD959B6}"/>
              </a:ext>
            </a:extLst>
          </p:cNvPr>
          <p:cNvSpPr/>
          <p:nvPr/>
        </p:nvSpPr>
        <p:spPr>
          <a:xfrm>
            <a:off x="3459912" y="1558301"/>
            <a:ext cx="3811366" cy="56007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EFF55C-0DD7-4D8F-9A0D-7D1F30E695DD}"/>
              </a:ext>
            </a:extLst>
          </p:cNvPr>
          <p:cNvSpPr txBox="1"/>
          <p:nvPr/>
        </p:nvSpPr>
        <p:spPr>
          <a:xfrm>
            <a:off x="5475915" y="2534439"/>
            <a:ext cx="2879809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消费群变化趋势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43B5760-C637-4E1D-85EF-289996307A05}"/>
              </a:ext>
            </a:extLst>
          </p:cNvPr>
          <p:cNvSpPr txBox="1"/>
          <p:nvPr/>
        </p:nvSpPr>
        <p:spPr>
          <a:xfrm>
            <a:off x="5475915" y="3243847"/>
            <a:ext cx="5894998" cy="177747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bg1"/>
              </a:solidFill>
            </a:endParaRPr>
          </a:p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DBCE390-4774-4A15-AE0F-6E71C8074BA0}"/>
              </a:ext>
            </a:extLst>
          </p:cNvPr>
          <p:cNvSpPr/>
          <p:nvPr/>
        </p:nvSpPr>
        <p:spPr>
          <a:xfrm>
            <a:off x="11629852" y="175670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EC81817-DA74-4FAD-94B7-33D2D6989682}"/>
              </a:ext>
            </a:extLst>
          </p:cNvPr>
          <p:cNvSpPr/>
          <p:nvPr/>
        </p:nvSpPr>
        <p:spPr>
          <a:xfrm>
            <a:off x="11629852" y="5605284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弧形 1">
            <a:extLst>
              <a:ext uri="{FF2B5EF4-FFF2-40B4-BE49-F238E27FC236}">
                <a16:creationId xmlns:a16="http://schemas.microsoft.com/office/drawing/2014/main" id="{33DE80E6-4C4C-467A-9C87-3B7DBDDD0ABF}"/>
              </a:ext>
            </a:extLst>
          </p:cNvPr>
          <p:cNvSpPr/>
          <p:nvPr/>
        </p:nvSpPr>
        <p:spPr>
          <a:xfrm flipH="1">
            <a:off x="6966600" y="1845194"/>
            <a:ext cx="281940" cy="281940"/>
          </a:xfrm>
          <a:prstGeom prst="arc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590B09F-B79B-4053-A199-6834DDEC5029}"/>
              </a:ext>
            </a:extLst>
          </p:cNvPr>
          <p:cNvGrpSpPr/>
          <p:nvPr/>
        </p:nvGrpSpPr>
        <p:grpSpPr>
          <a:xfrm>
            <a:off x="3625193" y="1566118"/>
            <a:ext cx="3623347" cy="281940"/>
            <a:chOff x="3625193" y="1566118"/>
            <a:chExt cx="3623347" cy="281940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9CE8E9F-980D-4FE0-A890-5F48DC3571D0}"/>
                </a:ext>
              </a:extLst>
            </p:cNvPr>
            <p:cNvGrpSpPr/>
            <p:nvPr/>
          </p:nvGrpSpPr>
          <p:grpSpPr>
            <a:xfrm flipH="1">
              <a:off x="3625193" y="1846902"/>
              <a:ext cx="3482377" cy="0"/>
              <a:chOff x="4094621" y="6240780"/>
              <a:chExt cx="6169631" cy="0"/>
            </a:xfrm>
          </p:grpSpPr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7A854A1F-B81A-423D-9D08-FA7AE35CF7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94621" y="6240780"/>
                <a:ext cx="5456028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0AE33370-4D57-4A5D-826C-5138D45559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59170" y="6240780"/>
                <a:ext cx="805082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弧形 24">
              <a:extLst>
                <a:ext uri="{FF2B5EF4-FFF2-40B4-BE49-F238E27FC236}">
                  <a16:creationId xmlns:a16="http://schemas.microsoft.com/office/drawing/2014/main" id="{887A53A5-DE7F-4505-AD96-3CFAAB203F60}"/>
                </a:ext>
              </a:extLst>
            </p:cNvPr>
            <p:cNvSpPr/>
            <p:nvPr/>
          </p:nvSpPr>
          <p:spPr>
            <a:xfrm flipH="1" flipV="1">
              <a:off x="6966600" y="1566118"/>
              <a:ext cx="281940" cy="281940"/>
            </a:xfrm>
            <a:prstGeom prst="arc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E432801-89E0-4F5B-A05F-D6A5B347E0E3}"/>
              </a:ext>
            </a:extLst>
          </p:cNvPr>
          <p:cNvGrpSpPr/>
          <p:nvPr/>
        </p:nvGrpSpPr>
        <p:grpSpPr>
          <a:xfrm>
            <a:off x="10399420" y="5447601"/>
            <a:ext cx="1231134" cy="250706"/>
            <a:chOff x="5028942" y="6390172"/>
            <a:chExt cx="2339714" cy="47645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7534796-0CA7-49DD-9DFF-D2D0FC4C4AD2}"/>
                </a:ext>
              </a:extLst>
            </p:cNvPr>
            <p:cNvSpPr/>
            <p:nvPr/>
          </p:nvSpPr>
          <p:spPr>
            <a:xfrm flipV="1">
              <a:off x="5213707" y="6390172"/>
              <a:ext cx="122561" cy="47645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0413868-B9AF-4283-8688-AA9A12CFB80C}"/>
                </a:ext>
              </a:extLst>
            </p:cNvPr>
            <p:cNvSpPr/>
            <p:nvPr/>
          </p:nvSpPr>
          <p:spPr>
            <a:xfrm flipV="1">
              <a:off x="5398470" y="6477327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190C6B5B-F70B-46CF-BFE4-2AA60F988D8C}"/>
                </a:ext>
              </a:extLst>
            </p:cNvPr>
            <p:cNvSpPr/>
            <p:nvPr/>
          </p:nvSpPr>
          <p:spPr>
            <a:xfrm flipV="1">
              <a:off x="5583232" y="6622066"/>
              <a:ext cx="122561" cy="2445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4328104-6AF1-4BC2-BC36-F4A94AD401B1}"/>
                </a:ext>
              </a:extLst>
            </p:cNvPr>
            <p:cNvSpPr/>
            <p:nvPr/>
          </p:nvSpPr>
          <p:spPr>
            <a:xfrm flipV="1">
              <a:off x="5767995" y="6425968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4D743C3-485B-4CC8-A973-4767480C1BDE}"/>
                </a:ext>
              </a:extLst>
            </p:cNvPr>
            <p:cNvSpPr/>
            <p:nvPr/>
          </p:nvSpPr>
          <p:spPr>
            <a:xfrm flipV="1">
              <a:off x="5952757" y="6552031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B25BF10-9F02-46D3-B837-D7C4C22B983A}"/>
                </a:ext>
              </a:extLst>
            </p:cNvPr>
            <p:cNvSpPr/>
            <p:nvPr/>
          </p:nvSpPr>
          <p:spPr>
            <a:xfrm flipV="1">
              <a:off x="6137520" y="6455645"/>
              <a:ext cx="122561" cy="4109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4B0779E-AD6E-4AED-AB30-AF86FEC8F963}"/>
                </a:ext>
              </a:extLst>
            </p:cNvPr>
            <p:cNvSpPr/>
            <p:nvPr/>
          </p:nvSpPr>
          <p:spPr>
            <a:xfrm flipV="1">
              <a:off x="6322282" y="6678094"/>
              <a:ext cx="122561" cy="18853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60EC4FD-BA0B-4899-B7FF-B73412372213}"/>
                </a:ext>
              </a:extLst>
            </p:cNvPr>
            <p:cNvSpPr/>
            <p:nvPr/>
          </p:nvSpPr>
          <p:spPr>
            <a:xfrm flipV="1">
              <a:off x="6507047" y="6397954"/>
              <a:ext cx="122561" cy="46867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93F26C2-5529-4C45-8BE7-17B74B93D611}"/>
                </a:ext>
              </a:extLst>
            </p:cNvPr>
            <p:cNvSpPr/>
            <p:nvPr/>
          </p:nvSpPr>
          <p:spPr>
            <a:xfrm flipV="1">
              <a:off x="6691809" y="6425967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F06A0AC6-AA01-4DED-BD74-82A34682DDA2}"/>
                </a:ext>
              </a:extLst>
            </p:cNvPr>
            <p:cNvSpPr/>
            <p:nvPr/>
          </p:nvSpPr>
          <p:spPr>
            <a:xfrm flipV="1">
              <a:off x="6876571" y="6552030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FE9CC18-DB92-4D95-AFE2-BBCFCF884B77}"/>
                </a:ext>
              </a:extLst>
            </p:cNvPr>
            <p:cNvSpPr/>
            <p:nvPr/>
          </p:nvSpPr>
          <p:spPr>
            <a:xfrm flipV="1">
              <a:off x="7061333" y="6477326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93D37FB-3B7E-4156-B25D-DF3FF812E4D2}"/>
                </a:ext>
              </a:extLst>
            </p:cNvPr>
            <p:cNvSpPr/>
            <p:nvPr/>
          </p:nvSpPr>
          <p:spPr>
            <a:xfrm flipV="1">
              <a:off x="7246095" y="6595109"/>
              <a:ext cx="122561" cy="27151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E060CE8-E276-4DA7-8F8C-FC588661F1DB}"/>
                </a:ext>
              </a:extLst>
            </p:cNvPr>
            <p:cNvSpPr/>
            <p:nvPr/>
          </p:nvSpPr>
          <p:spPr>
            <a:xfrm flipV="1">
              <a:off x="5028942" y="6552029"/>
              <a:ext cx="122561" cy="3145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7336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受众分析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2B132D2-9DE3-4306-B95E-FF8A564D1654}"/>
              </a:ext>
            </a:extLst>
          </p:cNvPr>
          <p:cNvSpPr/>
          <p:nvPr/>
        </p:nvSpPr>
        <p:spPr>
          <a:xfrm>
            <a:off x="1178560" y="1280724"/>
            <a:ext cx="9794240" cy="222827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4788166-1F50-40D7-AFCD-5FC394C99EF4}"/>
              </a:ext>
            </a:extLst>
          </p:cNvPr>
          <p:cNvSpPr/>
          <p:nvPr/>
        </p:nvSpPr>
        <p:spPr>
          <a:xfrm>
            <a:off x="1178560" y="1280724"/>
            <a:ext cx="233680" cy="22282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44BE291-961C-4DC7-867A-1BCAB87F50BF}"/>
              </a:ext>
            </a:extLst>
          </p:cNvPr>
          <p:cNvSpPr txBox="1"/>
          <p:nvPr/>
        </p:nvSpPr>
        <p:spPr>
          <a:xfrm>
            <a:off x="1758527" y="1506199"/>
            <a:ext cx="1795363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中产消费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6730C24-2CEE-4FDE-96BE-E26FCA727999}"/>
              </a:ext>
            </a:extLst>
          </p:cNvPr>
          <p:cNvSpPr txBox="1"/>
          <p:nvPr/>
        </p:nvSpPr>
        <p:spPr>
          <a:xfrm>
            <a:off x="1758526" y="2450250"/>
            <a:ext cx="5881793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bg1"/>
              </a:solidFill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C2D1B82-CE49-41C6-9696-F53F3A5598F5}"/>
              </a:ext>
            </a:extLst>
          </p:cNvPr>
          <p:cNvGrpSpPr/>
          <p:nvPr/>
        </p:nvGrpSpPr>
        <p:grpSpPr>
          <a:xfrm>
            <a:off x="1758527" y="2064002"/>
            <a:ext cx="574558" cy="172888"/>
            <a:chOff x="548699" y="4175403"/>
            <a:chExt cx="574558" cy="172888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A5AC739-CDB5-4931-A3D7-AB05B3EE9FFD}"/>
                </a:ext>
              </a:extLst>
            </p:cNvPr>
            <p:cNvCxnSpPr>
              <a:cxnSpLocks/>
            </p:cNvCxnSpPr>
            <p:nvPr/>
          </p:nvCxnSpPr>
          <p:spPr>
            <a:xfrm>
              <a:off x="548699" y="4348291"/>
              <a:ext cx="505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弧形 33">
              <a:extLst>
                <a:ext uri="{FF2B5EF4-FFF2-40B4-BE49-F238E27FC236}">
                  <a16:creationId xmlns:a16="http://schemas.microsoft.com/office/drawing/2014/main" id="{E74E3D59-CCB6-42E0-88C8-FE8EF5ABF11C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8596C64C-F6CD-421F-9526-0A40B4F6D0D4}"/>
              </a:ext>
            </a:extLst>
          </p:cNvPr>
          <p:cNvSpPr/>
          <p:nvPr/>
        </p:nvSpPr>
        <p:spPr>
          <a:xfrm>
            <a:off x="1178560" y="4167895"/>
            <a:ext cx="9794240" cy="222827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1D5D1040-84C8-4EF4-A4C5-9378AFE624E1}"/>
              </a:ext>
            </a:extLst>
          </p:cNvPr>
          <p:cNvSpPr/>
          <p:nvPr/>
        </p:nvSpPr>
        <p:spPr>
          <a:xfrm>
            <a:off x="10739120" y="4167895"/>
            <a:ext cx="233680" cy="22282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12EC488-08D6-474A-92C2-176D255066B3}"/>
              </a:ext>
            </a:extLst>
          </p:cNvPr>
          <p:cNvSpPr txBox="1"/>
          <p:nvPr/>
        </p:nvSpPr>
        <p:spPr>
          <a:xfrm>
            <a:off x="4119763" y="4393370"/>
            <a:ext cx="1795363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顶层消费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1E7A77E-E369-4DA8-A76E-3E2F9E8621AA}"/>
              </a:ext>
            </a:extLst>
          </p:cNvPr>
          <p:cNvSpPr txBox="1"/>
          <p:nvPr/>
        </p:nvSpPr>
        <p:spPr>
          <a:xfrm>
            <a:off x="4119762" y="5337421"/>
            <a:ext cx="5877677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bg1"/>
              </a:solidFill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CB4989EC-F340-449E-900F-0833C4EA1525}"/>
              </a:ext>
            </a:extLst>
          </p:cNvPr>
          <p:cNvGrpSpPr/>
          <p:nvPr/>
        </p:nvGrpSpPr>
        <p:grpSpPr>
          <a:xfrm>
            <a:off x="4119763" y="4951173"/>
            <a:ext cx="574558" cy="172888"/>
            <a:chOff x="548699" y="4175403"/>
            <a:chExt cx="574558" cy="172888"/>
          </a:xfrm>
        </p:grpSpPr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7CE1E6C7-2919-44DE-B739-A46F3D9821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699" y="4348291"/>
              <a:ext cx="505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弧形 50">
              <a:extLst>
                <a:ext uri="{FF2B5EF4-FFF2-40B4-BE49-F238E27FC236}">
                  <a16:creationId xmlns:a16="http://schemas.microsoft.com/office/drawing/2014/main" id="{96E139DC-1647-437A-AB9B-F1484E7D3FA0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 descr="女人穿着黑色的衣服&#10;&#10;中度可信度描述已自动生成">
            <a:extLst>
              <a:ext uri="{FF2B5EF4-FFF2-40B4-BE49-F238E27FC236}">
                <a16:creationId xmlns:a16="http://schemas.microsoft.com/office/drawing/2014/main" id="{2B4339EF-571F-4340-9211-3575CAEB993E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31" r="2681"/>
          <a:stretch/>
        </p:blipFill>
        <p:spPr>
          <a:xfrm>
            <a:off x="1295401" y="3817125"/>
            <a:ext cx="2159427" cy="2461406"/>
          </a:xfrm>
          <a:prstGeom prst="rect">
            <a:avLst/>
          </a:prstGeom>
          <a:ln w="127000">
            <a:solidFill>
              <a:schemeClr val="accent1"/>
            </a:solidFill>
          </a:ln>
        </p:spPr>
      </p:pic>
      <p:pic>
        <p:nvPicPr>
          <p:cNvPr id="6" name="图片 5" descr="穿着蓝色衣服的人在玩手机&#10;&#10;中度可信度描述已自动生成">
            <a:extLst>
              <a:ext uri="{FF2B5EF4-FFF2-40B4-BE49-F238E27FC236}">
                <a16:creationId xmlns:a16="http://schemas.microsoft.com/office/drawing/2014/main" id="{5B797382-DA1B-4DB0-9868-167CB633F1F4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76" r="5294"/>
          <a:stretch/>
        </p:blipFill>
        <p:spPr>
          <a:xfrm>
            <a:off x="8750596" y="916625"/>
            <a:ext cx="2159427" cy="2461406"/>
          </a:xfrm>
          <a:prstGeom prst="rect">
            <a:avLst/>
          </a:prstGeom>
          <a:ln w="127000">
            <a:solidFill>
              <a:schemeClr val="accent1"/>
            </a:solidFill>
          </a:ln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FAED2D33-9F07-4326-BF67-E91755831AEF}"/>
              </a:ext>
            </a:extLst>
          </p:cNvPr>
          <p:cNvSpPr/>
          <p:nvPr/>
        </p:nvSpPr>
        <p:spPr>
          <a:xfrm>
            <a:off x="1110855" y="1208722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27C85E8-996C-49C9-8FED-B2A929858641}"/>
              </a:ext>
            </a:extLst>
          </p:cNvPr>
          <p:cNvSpPr/>
          <p:nvPr/>
        </p:nvSpPr>
        <p:spPr>
          <a:xfrm>
            <a:off x="1110855" y="343440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19C9364-CEEA-45E7-A57B-206A5EBE1FDC}"/>
              </a:ext>
            </a:extLst>
          </p:cNvPr>
          <p:cNvSpPr/>
          <p:nvPr/>
        </p:nvSpPr>
        <p:spPr>
          <a:xfrm>
            <a:off x="10902977" y="4085307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D87C268-205C-4368-87D9-1D631A06AF1A}"/>
              </a:ext>
            </a:extLst>
          </p:cNvPr>
          <p:cNvSpPr/>
          <p:nvPr/>
        </p:nvSpPr>
        <p:spPr>
          <a:xfrm>
            <a:off x="10902977" y="6310986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4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受众分析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00E000A-521C-45F0-A8AA-1054D1F60FF2}"/>
              </a:ext>
            </a:extLst>
          </p:cNvPr>
          <p:cNvSpPr txBox="1"/>
          <p:nvPr/>
        </p:nvSpPr>
        <p:spPr>
          <a:xfrm>
            <a:off x="407989" y="2230481"/>
            <a:ext cx="3588468" cy="93980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637CCC6-6259-46C2-B8E3-1C84A671C144}"/>
              </a:ext>
            </a:extLst>
          </p:cNvPr>
          <p:cNvSpPr txBox="1"/>
          <p:nvPr/>
        </p:nvSpPr>
        <p:spPr>
          <a:xfrm>
            <a:off x="1793595" y="1511456"/>
            <a:ext cx="1538883" cy="369332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新人群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6BA5810-46F6-461A-A570-3378052523E4}"/>
              </a:ext>
            </a:extLst>
          </p:cNvPr>
          <p:cNvGrpSpPr/>
          <p:nvPr/>
        </p:nvGrpSpPr>
        <p:grpSpPr>
          <a:xfrm>
            <a:off x="415703" y="1377776"/>
            <a:ext cx="3498706" cy="642451"/>
            <a:chOff x="415703" y="1377776"/>
            <a:chExt cx="3498706" cy="64245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9A9C3B8-A6B6-4220-A799-BC90E153A627}"/>
                </a:ext>
              </a:extLst>
            </p:cNvPr>
            <p:cNvSpPr/>
            <p:nvPr/>
          </p:nvSpPr>
          <p:spPr>
            <a:xfrm>
              <a:off x="485749" y="1435518"/>
              <a:ext cx="1081614" cy="521208"/>
            </a:xfrm>
            <a:prstGeom prst="rect">
              <a:avLst/>
            </a:prstGeom>
            <a:solidFill>
              <a:schemeClr val="accent1"/>
            </a:solidFill>
            <a:ln w="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0B09FBA-DE20-4C53-AF66-85650BF50843}"/>
                </a:ext>
              </a:extLst>
            </p:cNvPr>
            <p:cNvSpPr/>
            <p:nvPr/>
          </p:nvSpPr>
          <p:spPr>
            <a:xfrm>
              <a:off x="1545851" y="1435518"/>
              <a:ext cx="2297493" cy="521208"/>
            </a:xfrm>
            <a:prstGeom prst="rect">
              <a:avLst/>
            </a:prstGeom>
            <a:noFill/>
            <a:ln w="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729D73F-3E2F-4CD8-9B9D-7C0D5060BD41}"/>
                </a:ext>
              </a:extLst>
            </p:cNvPr>
            <p:cNvSpPr txBox="1"/>
            <p:nvPr/>
          </p:nvSpPr>
          <p:spPr>
            <a:xfrm>
              <a:off x="643109" y="1511456"/>
              <a:ext cx="772647" cy="369332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>
              <a:noAutofit/>
            </a:bodyPr>
            <a:lstStyle/>
            <a:p>
              <a:pPr marL="0" marR="0" algn="l">
                <a:spcBef>
                  <a:spcPts val="0"/>
                </a:spcBef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+mj-ea"/>
                  <a:ea typeface="+mj-ea"/>
                </a:rPr>
                <a:t>观点</a:t>
              </a:r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+mj-ea"/>
                  <a:ea typeface="+mj-ea"/>
                </a:rPr>
                <a:t>1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107225E0-8ABF-4AA9-B91A-4E08DB4F7960}"/>
                </a:ext>
              </a:extLst>
            </p:cNvPr>
            <p:cNvSpPr/>
            <p:nvPr/>
          </p:nvSpPr>
          <p:spPr>
            <a:xfrm>
              <a:off x="3770409" y="1377776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192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986E8AB-82AD-41C1-9C7F-54CC09E34DE8}"/>
                </a:ext>
              </a:extLst>
            </p:cNvPr>
            <p:cNvSpPr/>
            <p:nvPr/>
          </p:nvSpPr>
          <p:spPr>
            <a:xfrm>
              <a:off x="3770409" y="1876227"/>
              <a:ext cx="138240" cy="13824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192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BAF1AE7-DECA-4FE6-8318-C0ED7F8C2303}"/>
                </a:ext>
              </a:extLst>
            </p:cNvPr>
            <p:cNvSpPr/>
            <p:nvPr/>
          </p:nvSpPr>
          <p:spPr>
            <a:xfrm>
              <a:off x="415703" y="1377776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192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CB09F61-364D-46CC-A8A4-929E672F480B}"/>
                </a:ext>
              </a:extLst>
            </p:cNvPr>
            <p:cNvSpPr/>
            <p:nvPr/>
          </p:nvSpPr>
          <p:spPr>
            <a:xfrm>
              <a:off x="415703" y="1876227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192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</p:grpSp>
      <p:pic>
        <p:nvPicPr>
          <p:cNvPr id="19" name="图片 18" descr="桌子上放着笔记本电脑&#10;&#10;描述已自动生成">
            <a:extLst>
              <a:ext uri="{FF2B5EF4-FFF2-40B4-BE49-F238E27FC236}">
                <a16:creationId xmlns:a16="http://schemas.microsoft.com/office/drawing/2014/main" id="{052F5CD2-1F53-49A3-8E31-49641ABEB9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736" y="3429000"/>
            <a:ext cx="3703817" cy="2446614"/>
          </a:xfrm>
          <a:prstGeom prst="rect">
            <a:avLst/>
          </a:prstGeom>
        </p:spPr>
      </p:pic>
      <p:pic>
        <p:nvPicPr>
          <p:cNvPr id="35" name="图片 34" descr="桌子上放着笔记本电脑&#10;&#10;描述已自动生成">
            <a:extLst>
              <a:ext uri="{FF2B5EF4-FFF2-40B4-BE49-F238E27FC236}">
                <a16:creationId xmlns:a16="http://schemas.microsoft.com/office/drawing/2014/main" id="{66470519-F3F0-42BB-AE98-B2EFE69550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220" y="3429000"/>
            <a:ext cx="3669920" cy="2446614"/>
          </a:xfrm>
          <a:prstGeom prst="rect">
            <a:avLst/>
          </a:prstGeom>
        </p:spPr>
      </p:pic>
      <p:pic>
        <p:nvPicPr>
          <p:cNvPr id="37" name="图片 36" descr="图片包含 室内, 桌子, 窗户, 电脑&#10;&#10;描述已自动生成">
            <a:extLst>
              <a:ext uri="{FF2B5EF4-FFF2-40B4-BE49-F238E27FC236}">
                <a16:creationId xmlns:a16="http://schemas.microsoft.com/office/drawing/2014/main" id="{3FE5F25E-B1C4-4AB6-910E-5ECB92F5A9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03" y="3429000"/>
            <a:ext cx="3669920" cy="244661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13C91692-3DA9-423B-B99F-931590CBBFE4}"/>
              </a:ext>
            </a:extLst>
          </p:cNvPr>
          <p:cNvSpPr txBox="1"/>
          <p:nvPr/>
        </p:nvSpPr>
        <p:spPr>
          <a:xfrm>
            <a:off x="4258221" y="2230481"/>
            <a:ext cx="3588468" cy="93980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B55E4CC-11A1-48AE-9FB5-200C5281FD6B}"/>
              </a:ext>
            </a:extLst>
          </p:cNvPr>
          <p:cNvSpPr txBox="1"/>
          <p:nvPr/>
        </p:nvSpPr>
        <p:spPr>
          <a:xfrm>
            <a:off x="8100736" y="2230481"/>
            <a:ext cx="3588468" cy="93980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A6A4543-378C-46AA-88B5-2A6B7842BFEF}"/>
              </a:ext>
            </a:extLst>
          </p:cNvPr>
          <p:cNvSpPr txBox="1"/>
          <p:nvPr/>
        </p:nvSpPr>
        <p:spPr>
          <a:xfrm>
            <a:off x="5636112" y="1511456"/>
            <a:ext cx="1538883" cy="369332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新圈层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277B4CA-33F9-4656-92A3-7FAD7A932D74}"/>
              </a:ext>
            </a:extLst>
          </p:cNvPr>
          <p:cNvGrpSpPr/>
          <p:nvPr/>
        </p:nvGrpSpPr>
        <p:grpSpPr>
          <a:xfrm>
            <a:off x="4258220" y="1377776"/>
            <a:ext cx="3498706" cy="642451"/>
            <a:chOff x="4258220" y="1377776"/>
            <a:chExt cx="3498706" cy="642451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FCB8BA6E-0185-455D-BE31-D916EAC6C320}"/>
                </a:ext>
              </a:extLst>
            </p:cNvPr>
            <p:cNvSpPr/>
            <p:nvPr/>
          </p:nvSpPr>
          <p:spPr>
            <a:xfrm>
              <a:off x="4328266" y="1435518"/>
              <a:ext cx="1081614" cy="521208"/>
            </a:xfrm>
            <a:prstGeom prst="rect">
              <a:avLst/>
            </a:prstGeom>
            <a:solidFill>
              <a:schemeClr val="accent1"/>
            </a:solidFill>
            <a:ln w="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8EF581E-2DE8-4767-A4B7-FBB6D7D1AE80}"/>
                </a:ext>
              </a:extLst>
            </p:cNvPr>
            <p:cNvSpPr/>
            <p:nvPr/>
          </p:nvSpPr>
          <p:spPr>
            <a:xfrm>
              <a:off x="5388368" y="1435518"/>
              <a:ext cx="2297493" cy="521208"/>
            </a:xfrm>
            <a:prstGeom prst="rect">
              <a:avLst/>
            </a:prstGeom>
            <a:noFill/>
            <a:ln w="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63B27420-8430-4866-884F-DECB7BBCD069}"/>
                </a:ext>
              </a:extLst>
            </p:cNvPr>
            <p:cNvSpPr txBox="1"/>
            <p:nvPr/>
          </p:nvSpPr>
          <p:spPr>
            <a:xfrm>
              <a:off x="4485626" y="1511456"/>
              <a:ext cx="823944" cy="369332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>
              <a:noAutofit/>
            </a:bodyPr>
            <a:lstStyle/>
            <a:p>
              <a:pPr marL="0" marR="0" algn="l">
                <a:spcBef>
                  <a:spcPts val="0"/>
                </a:spcBef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+mj-ea"/>
                  <a:ea typeface="+mj-ea"/>
                </a:rPr>
                <a:t>观点</a:t>
              </a:r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+mj-ea"/>
                  <a:ea typeface="+mj-ea"/>
                </a:rPr>
                <a:t>2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98D843C-CBDD-434D-89CB-E8306B81C90F}"/>
                </a:ext>
              </a:extLst>
            </p:cNvPr>
            <p:cNvSpPr/>
            <p:nvPr/>
          </p:nvSpPr>
          <p:spPr>
            <a:xfrm>
              <a:off x="7612926" y="1377776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192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70F829F9-AB3B-4DF5-96A2-AD8ABE5E8E32}"/>
                </a:ext>
              </a:extLst>
            </p:cNvPr>
            <p:cNvSpPr/>
            <p:nvPr/>
          </p:nvSpPr>
          <p:spPr>
            <a:xfrm>
              <a:off x="7612926" y="1876227"/>
              <a:ext cx="138240" cy="13824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192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AFBE297-2353-43A4-A4AE-EBD30A5C0508}"/>
                </a:ext>
              </a:extLst>
            </p:cNvPr>
            <p:cNvSpPr/>
            <p:nvPr/>
          </p:nvSpPr>
          <p:spPr>
            <a:xfrm>
              <a:off x="4258220" y="1377776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192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ADEE77A-2064-4727-A529-70813331A1CC}"/>
                </a:ext>
              </a:extLst>
            </p:cNvPr>
            <p:cNvSpPr/>
            <p:nvPr/>
          </p:nvSpPr>
          <p:spPr>
            <a:xfrm>
              <a:off x="4258220" y="1876227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192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4E65D917-F997-41B7-9064-54E81BA6FEE4}"/>
              </a:ext>
            </a:extLst>
          </p:cNvPr>
          <p:cNvSpPr txBox="1"/>
          <p:nvPr/>
        </p:nvSpPr>
        <p:spPr>
          <a:xfrm>
            <a:off x="9470157" y="1511456"/>
            <a:ext cx="1538883" cy="369332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新文化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2ED01A4-95EE-4CFF-8756-B7C972B8C096}"/>
              </a:ext>
            </a:extLst>
          </p:cNvPr>
          <p:cNvGrpSpPr/>
          <p:nvPr/>
        </p:nvGrpSpPr>
        <p:grpSpPr>
          <a:xfrm>
            <a:off x="8092265" y="1377776"/>
            <a:ext cx="3498706" cy="642451"/>
            <a:chOff x="8092265" y="1377776"/>
            <a:chExt cx="3498706" cy="642451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3AAF00C-D7BD-4DB2-AE2C-121559F29FC0}"/>
                </a:ext>
              </a:extLst>
            </p:cNvPr>
            <p:cNvSpPr/>
            <p:nvPr/>
          </p:nvSpPr>
          <p:spPr>
            <a:xfrm>
              <a:off x="8162311" y="1435518"/>
              <a:ext cx="1081614" cy="521208"/>
            </a:xfrm>
            <a:prstGeom prst="rect">
              <a:avLst/>
            </a:prstGeom>
            <a:solidFill>
              <a:schemeClr val="accent1"/>
            </a:solidFill>
            <a:ln w="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A0E42B23-53A9-40E5-B500-15690015C82D}"/>
                </a:ext>
              </a:extLst>
            </p:cNvPr>
            <p:cNvSpPr/>
            <p:nvPr/>
          </p:nvSpPr>
          <p:spPr>
            <a:xfrm>
              <a:off x="9222413" y="1435518"/>
              <a:ext cx="2297493" cy="521208"/>
            </a:xfrm>
            <a:prstGeom prst="rect">
              <a:avLst/>
            </a:prstGeom>
            <a:noFill/>
            <a:ln w="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97BE6A98-A148-412D-B91D-CEB077E50E16}"/>
                </a:ext>
              </a:extLst>
            </p:cNvPr>
            <p:cNvSpPr txBox="1"/>
            <p:nvPr/>
          </p:nvSpPr>
          <p:spPr>
            <a:xfrm>
              <a:off x="8319671" y="1511456"/>
              <a:ext cx="823944" cy="369332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>
              <a:noAutofit/>
            </a:bodyPr>
            <a:lstStyle/>
            <a:p>
              <a:pPr marL="0" marR="0" algn="l">
                <a:spcBef>
                  <a:spcPts val="0"/>
                </a:spcBef>
              </a:pPr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+mj-ea"/>
                  <a:ea typeface="+mj-ea"/>
                </a:rPr>
                <a:t>观点</a:t>
              </a:r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3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054222A1-C141-4DF1-BF5D-DA4B7B1A94AE}"/>
                </a:ext>
              </a:extLst>
            </p:cNvPr>
            <p:cNvSpPr/>
            <p:nvPr/>
          </p:nvSpPr>
          <p:spPr>
            <a:xfrm>
              <a:off x="11446971" y="1377776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192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5D92066-FD74-4484-B0CF-31054D370FAD}"/>
                </a:ext>
              </a:extLst>
            </p:cNvPr>
            <p:cNvSpPr/>
            <p:nvPr/>
          </p:nvSpPr>
          <p:spPr>
            <a:xfrm>
              <a:off x="11446971" y="1876227"/>
              <a:ext cx="138240" cy="13824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192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71FA4482-E100-4D18-94A2-D84F8B461B06}"/>
                </a:ext>
              </a:extLst>
            </p:cNvPr>
            <p:cNvSpPr/>
            <p:nvPr/>
          </p:nvSpPr>
          <p:spPr>
            <a:xfrm>
              <a:off x="8092265" y="1377776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192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E5D6AD57-ACE6-4D91-9B5B-E16BDA810217}"/>
                </a:ext>
              </a:extLst>
            </p:cNvPr>
            <p:cNvSpPr/>
            <p:nvPr/>
          </p:nvSpPr>
          <p:spPr>
            <a:xfrm>
              <a:off x="8092265" y="1876227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192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782" tIns="43891" rIns="87782" bIns="43891" rtlCol="0" anchor="ctr"/>
            <a:lstStyle/>
            <a:p>
              <a:pPr algn="ctr"/>
              <a:endParaRPr lang="zh-CN" altLang="en-US" sz="1728"/>
            </a:p>
          </p:txBody>
        </p:sp>
      </p:grpSp>
    </p:spTree>
    <p:extLst>
      <p:ext uri="{BB962C8B-B14F-4D97-AF65-F5344CB8AC3E}">
        <p14:creationId xmlns:p14="http://schemas.microsoft.com/office/powerpoint/2010/main" val="2994785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椭圆 139">
            <a:extLst>
              <a:ext uri="{FF2B5EF4-FFF2-40B4-BE49-F238E27FC236}">
                <a16:creationId xmlns:a16="http://schemas.microsoft.com/office/drawing/2014/main" id="{4BA259C5-1435-4276-8297-A5F0F4CB7E4C}"/>
              </a:ext>
            </a:extLst>
          </p:cNvPr>
          <p:cNvSpPr/>
          <p:nvPr/>
        </p:nvSpPr>
        <p:spPr>
          <a:xfrm>
            <a:off x="3363750" y="2514600"/>
            <a:ext cx="2346960" cy="914400"/>
          </a:xfrm>
          <a:prstGeom prst="ellipse">
            <a:avLst/>
          </a:prstGeom>
          <a:noFill/>
          <a:ln w="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F7E3B9CE-A4F1-4BC1-B458-9FA342B109A8}"/>
              </a:ext>
            </a:extLst>
          </p:cNvPr>
          <p:cNvSpPr/>
          <p:nvPr/>
        </p:nvSpPr>
        <p:spPr>
          <a:xfrm>
            <a:off x="6373434" y="2514600"/>
            <a:ext cx="2346960" cy="914400"/>
          </a:xfrm>
          <a:prstGeom prst="ellipse">
            <a:avLst/>
          </a:prstGeom>
          <a:noFill/>
          <a:ln w="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椭圆 141">
            <a:extLst>
              <a:ext uri="{FF2B5EF4-FFF2-40B4-BE49-F238E27FC236}">
                <a16:creationId xmlns:a16="http://schemas.microsoft.com/office/drawing/2014/main" id="{CBF49428-787A-4897-8118-FE5280E6E459}"/>
              </a:ext>
            </a:extLst>
          </p:cNvPr>
          <p:cNvSpPr/>
          <p:nvPr/>
        </p:nvSpPr>
        <p:spPr>
          <a:xfrm>
            <a:off x="9275274" y="2514600"/>
            <a:ext cx="2346960" cy="914400"/>
          </a:xfrm>
          <a:prstGeom prst="ellipse">
            <a:avLst/>
          </a:prstGeom>
          <a:noFill/>
          <a:ln w="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2B0CE00-230C-445A-B247-8C346524E9CD}"/>
              </a:ext>
            </a:extLst>
          </p:cNvPr>
          <p:cNvSpPr/>
          <p:nvPr/>
        </p:nvSpPr>
        <p:spPr>
          <a:xfrm>
            <a:off x="407988" y="2514600"/>
            <a:ext cx="2346960" cy="914400"/>
          </a:xfrm>
          <a:prstGeom prst="ellipse">
            <a:avLst/>
          </a:prstGeom>
          <a:noFill/>
          <a:ln w="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受众分析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7" name="图片 6" descr="建筑的摆设布局&#10;&#10;描述已自动生成">
            <a:extLst>
              <a:ext uri="{FF2B5EF4-FFF2-40B4-BE49-F238E27FC236}">
                <a16:creationId xmlns:a16="http://schemas.microsoft.com/office/drawing/2014/main" id="{51854D30-EB41-4DDC-8F95-CFF8AADA6A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2" t="50775" r="50601" b="6254"/>
          <a:stretch/>
        </p:blipFill>
        <p:spPr>
          <a:xfrm>
            <a:off x="761891" y="1601154"/>
            <a:ext cx="1639154" cy="1639154"/>
          </a:xfrm>
          <a:prstGeom prst="ellipse">
            <a:avLst/>
          </a:prstGeom>
        </p:spPr>
      </p:pic>
      <p:pic>
        <p:nvPicPr>
          <p:cNvPr id="92" name="图片 91" descr="建筑的摆设布局&#10;&#10;描述已自动生成">
            <a:extLst>
              <a:ext uri="{FF2B5EF4-FFF2-40B4-BE49-F238E27FC236}">
                <a16:creationId xmlns:a16="http://schemas.microsoft.com/office/drawing/2014/main" id="{F74B0C54-4611-403E-B1BC-A1EE5C255E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41" t="43986" r="15546" b="5144"/>
          <a:stretch/>
        </p:blipFill>
        <p:spPr>
          <a:xfrm>
            <a:off x="6673415" y="1551283"/>
            <a:ext cx="1639154" cy="1639154"/>
          </a:xfrm>
          <a:prstGeom prst="ellipse">
            <a:avLst/>
          </a:prstGeom>
        </p:spPr>
      </p:pic>
      <p:pic>
        <p:nvPicPr>
          <p:cNvPr id="93" name="图片 92" descr="建筑的摆设布局&#10;&#10;描述已自动生成">
            <a:extLst>
              <a:ext uri="{FF2B5EF4-FFF2-40B4-BE49-F238E27FC236}">
                <a16:creationId xmlns:a16="http://schemas.microsoft.com/office/drawing/2014/main" id="{EED91A60-2ECE-4BE9-939F-0ED4DB4925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05" r="12417" b="35083"/>
          <a:stretch/>
        </p:blipFill>
        <p:spPr>
          <a:xfrm>
            <a:off x="9629176" y="1551283"/>
            <a:ext cx="1639154" cy="1639154"/>
          </a:xfrm>
          <a:prstGeom prst="ellipse">
            <a:avLst/>
          </a:prstGeom>
        </p:spPr>
      </p:pic>
      <p:pic>
        <p:nvPicPr>
          <p:cNvPr id="94" name="图片 93" descr="建筑的摆设布局&#10;&#10;描述已自动生成">
            <a:extLst>
              <a:ext uri="{FF2B5EF4-FFF2-40B4-BE49-F238E27FC236}">
                <a16:creationId xmlns:a16="http://schemas.microsoft.com/office/drawing/2014/main" id="{DA105ACF-AFC3-4467-9908-B54566A0F8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4" t="50775" r="68619" b="6254"/>
          <a:stretch/>
        </p:blipFill>
        <p:spPr>
          <a:xfrm>
            <a:off x="3717653" y="1551283"/>
            <a:ext cx="1639154" cy="1639154"/>
          </a:xfrm>
          <a:prstGeom prst="ellipse">
            <a:avLst/>
          </a:prstGeom>
        </p:spPr>
      </p:pic>
      <p:sp>
        <p:nvSpPr>
          <p:cNvPr id="96" name="文本框 95">
            <a:extLst>
              <a:ext uri="{FF2B5EF4-FFF2-40B4-BE49-F238E27FC236}">
                <a16:creationId xmlns:a16="http://schemas.microsoft.com/office/drawing/2014/main" id="{98E71F20-1B72-4D91-8D37-28EE583E5C60}"/>
              </a:ext>
            </a:extLst>
          </p:cNvPr>
          <p:cNvSpPr txBox="1"/>
          <p:nvPr/>
        </p:nvSpPr>
        <p:spPr>
          <a:xfrm>
            <a:off x="407988" y="3912559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年龄范围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7E652EAD-C964-4CFA-9566-F2697A7251B2}"/>
              </a:ext>
            </a:extLst>
          </p:cNvPr>
          <p:cNvSpPr txBox="1"/>
          <p:nvPr/>
        </p:nvSpPr>
        <p:spPr>
          <a:xfrm>
            <a:off x="407988" y="4637125"/>
            <a:ext cx="2670492" cy="6197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3FA83E62-2FAA-4EAA-A724-3A970F57D2FF}"/>
              </a:ext>
            </a:extLst>
          </p:cNvPr>
          <p:cNvGrpSpPr/>
          <p:nvPr/>
        </p:nvGrpSpPr>
        <p:grpSpPr>
          <a:xfrm>
            <a:off x="407988" y="4310948"/>
            <a:ext cx="574558" cy="172888"/>
            <a:chOff x="548699" y="4175403"/>
            <a:chExt cx="574558" cy="172888"/>
          </a:xfrm>
        </p:grpSpPr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2F0EEF52-3DFE-45DA-A1A8-AFD4CF918EB6}"/>
                </a:ext>
              </a:extLst>
            </p:cNvPr>
            <p:cNvCxnSpPr>
              <a:cxnSpLocks/>
            </p:cNvCxnSpPr>
            <p:nvPr/>
          </p:nvCxnSpPr>
          <p:spPr>
            <a:xfrm>
              <a:off x="548699" y="4348291"/>
              <a:ext cx="505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弧形 102">
              <a:extLst>
                <a:ext uri="{FF2B5EF4-FFF2-40B4-BE49-F238E27FC236}">
                  <a16:creationId xmlns:a16="http://schemas.microsoft.com/office/drawing/2014/main" id="{C0862B6F-5BEE-4F6A-BA50-D01F4C7DC4C5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3" name="文本框 122">
            <a:extLst>
              <a:ext uri="{FF2B5EF4-FFF2-40B4-BE49-F238E27FC236}">
                <a16:creationId xmlns:a16="http://schemas.microsoft.com/office/drawing/2014/main" id="{FA1DD2A3-766A-419E-BAE0-979B7BF4A5A5}"/>
              </a:ext>
            </a:extLst>
          </p:cNvPr>
          <p:cNvSpPr txBox="1"/>
          <p:nvPr/>
        </p:nvSpPr>
        <p:spPr>
          <a:xfrm>
            <a:off x="3309828" y="3912559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性格状态</a:t>
            </a: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448A713E-0BA1-41AA-962E-3B5CD9D6F978}"/>
              </a:ext>
            </a:extLst>
          </p:cNvPr>
          <p:cNvSpPr txBox="1"/>
          <p:nvPr/>
        </p:nvSpPr>
        <p:spPr>
          <a:xfrm>
            <a:off x="3309828" y="4637125"/>
            <a:ext cx="2670492" cy="6197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039BA6B4-5B7D-4DD8-B63A-DD343A4B89B0}"/>
              </a:ext>
            </a:extLst>
          </p:cNvPr>
          <p:cNvGrpSpPr/>
          <p:nvPr/>
        </p:nvGrpSpPr>
        <p:grpSpPr>
          <a:xfrm>
            <a:off x="3309828" y="4310948"/>
            <a:ext cx="574558" cy="172888"/>
            <a:chOff x="548699" y="4175403"/>
            <a:chExt cx="574558" cy="172888"/>
          </a:xfrm>
        </p:grpSpPr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94DC37AF-B24C-474C-B003-0FB0A1AF1977}"/>
                </a:ext>
              </a:extLst>
            </p:cNvPr>
            <p:cNvCxnSpPr>
              <a:cxnSpLocks/>
            </p:cNvCxnSpPr>
            <p:nvPr/>
          </p:nvCxnSpPr>
          <p:spPr>
            <a:xfrm>
              <a:off x="548699" y="4348291"/>
              <a:ext cx="505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弧形 126">
              <a:extLst>
                <a:ext uri="{FF2B5EF4-FFF2-40B4-BE49-F238E27FC236}">
                  <a16:creationId xmlns:a16="http://schemas.microsoft.com/office/drawing/2014/main" id="{1D02D76A-2E8E-44DC-AD9A-2E0317E88B9A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9" name="文本框 128">
            <a:extLst>
              <a:ext uri="{FF2B5EF4-FFF2-40B4-BE49-F238E27FC236}">
                <a16:creationId xmlns:a16="http://schemas.microsoft.com/office/drawing/2014/main" id="{B7339D2B-9D98-4CEE-AF82-25C8C7B58298}"/>
              </a:ext>
            </a:extLst>
          </p:cNvPr>
          <p:cNvSpPr txBox="1"/>
          <p:nvPr/>
        </p:nvSpPr>
        <p:spPr>
          <a:xfrm>
            <a:off x="6211668" y="3912559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购买动机</a:t>
            </a: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5B42B088-652E-4855-BF8A-A9C41BD6286E}"/>
              </a:ext>
            </a:extLst>
          </p:cNvPr>
          <p:cNvSpPr txBox="1"/>
          <p:nvPr/>
        </p:nvSpPr>
        <p:spPr>
          <a:xfrm>
            <a:off x="6211668" y="4637125"/>
            <a:ext cx="2670492" cy="6197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B67A9DA8-506D-4943-BFAB-468C7AB89F92}"/>
              </a:ext>
            </a:extLst>
          </p:cNvPr>
          <p:cNvGrpSpPr/>
          <p:nvPr/>
        </p:nvGrpSpPr>
        <p:grpSpPr>
          <a:xfrm>
            <a:off x="6211668" y="4310948"/>
            <a:ext cx="574558" cy="172888"/>
            <a:chOff x="548699" y="4175403"/>
            <a:chExt cx="574558" cy="172888"/>
          </a:xfrm>
        </p:grpSpPr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D1223D62-2032-4C66-8AD9-0D19DFED5EC6}"/>
                </a:ext>
              </a:extLst>
            </p:cNvPr>
            <p:cNvCxnSpPr>
              <a:cxnSpLocks/>
            </p:cNvCxnSpPr>
            <p:nvPr/>
          </p:nvCxnSpPr>
          <p:spPr>
            <a:xfrm>
              <a:off x="548699" y="4348291"/>
              <a:ext cx="505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弧形 132">
              <a:extLst>
                <a:ext uri="{FF2B5EF4-FFF2-40B4-BE49-F238E27FC236}">
                  <a16:creationId xmlns:a16="http://schemas.microsoft.com/office/drawing/2014/main" id="{6BB5C6EE-07E0-4EC3-B141-6A19559DF08A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231D266E-FF6B-45FA-8175-36AF3943D245}"/>
              </a:ext>
            </a:extLst>
          </p:cNvPr>
          <p:cNvSpPr txBox="1"/>
          <p:nvPr/>
        </p:nvSpPr>
        <p:spPr>
          <a:xfrm>
            <a:off x="9113507" y="3912559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影响因素</a:t>
            </a: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21D8D3C3-CC9B-4202-897F-A8AC99B86003}"/>
              </a:ext>
            </a:extLst>
          </p:cNvPr>
          <p:cNvSpPr txBox="1"/>
          <p:nvPr/>
        </p:nvSpPr>
        <p:spPr>
          <a:xfrm>
            <a:off x="9113507" y="4637125"/>
            <a:ext cx="2670492" cy="6197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685CAC2C-A6E7-4C91-9548-244B6B52F69D}"/>
              </a:ext>
            </a:extLst>
          </p:cNvPr>
          <p:cNvGrpSpPr/>
          <p:nvPr/>
        </p:nvGrpSpPr>
        <p:grpSpPr>
          <a:xfrm>
            <a:off x="9113507" y="4310948"/>
            <a:ext cx="574558" cy="172888"/>
            <a:chOff x="548699" y="4175403"/>
            <a:chExt cx="574558" cy="172888"/>
          </a:xfrm>
        </p:grpSpPr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6A8ACC43-B5CE-407D-8471-FA48772A7C14}"/>
                </a:ext>
              </a:extLst>
            </p:cNvPr>
            <p:cNvCxnSpPr>
              <a:cxnSpLocks/>
            </p:cNvCxnSpPr>
            <p:nvPr/>
          </p:nvCxnSpPr>
          <p:spPr>
            <a:xfrm>
              <a:off x="548699" y="4348291"/>
              <a:ext cx="505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弧形 138">
              <a:extLst>
                <a:ext uri="{FF2B5EF4-FFF2-40B4-BE49-F238E27FC236}">
                  <a16:creationId xmlns:a16="http://schemas.microsoft.com/office/drawing/2014/main" id="{A55DB335-971A-41D2-8A4D-4F111B34946F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43" name="图形 142">
            <a:extLst>
              <a:ext uri="{FF2B5EF4-FFF2-40B4-BE49-F238E27FC236}">
                <a16:creationId xmlns:a16="http://schemas.microsoft.com/office/drawing/2014/main" id="{E1529410-B434-4D08-8EA7-9F28DA430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2704" y="3231571"/>
            <a:ext cx="480530" cy="394857"/>
          </a:xfrm>
          <a:prstGeom prst="rect">
            <a:avLst/>
          </a:prstGeom>
        </p:spPr>
      </p:pic>
      <p:pic>
        <p:nvPicPr>
          <p:cNvPr id="145" name="图形 144">
            <a:extLst>
              <a:ext uri="{FF2B5EF4-FFF2-40B4-BE49-F238E27FC236}">
                <a16:creationId xmlns:a16="http://schemas.microsoft.com/office/drawing/2014/main" id="{F63CE512-C884-48B4-9142-240D5C24D7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1595" y="3253312"/>
            <a:ext cx="197981" cy="162683"/>
          </a:xfrm>
          <a:prstGeom prst="rect">
            <a:avLst/>
          </a:prstGeom>
        </p:spPr>
      </p:pic>
      <p:pic>
        <p:nvPicPr>
          <p:cNvPr id="146" name="图形 145">
            <a:extLst>
              <a:ext uri="{FF2B5EF4-FFF2-40B4-BE49-F238E27FC236}">
                <a16:creationId xmlns:a16="http://schemas.microsoft.com/office/drawing/2014/main" id="{FFEA859D-AF93-4BC2-ABA4-5CF3ABDAC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5277" y="3231571"/>
            <a:ext cx="480530" cy="394857"/>
          </a:xfrm>
          <a:prstGeom prst="rect">
            <a:avLst/>
          </a:prstGeom>
        </p:spPr>
      </p:pic>
      <p:pic>
        <p:nvPicPr>
          <p:cNvPr id="147" name="图形 146">
            <a:extLst>
              <a:ext uri="{FF2B5EF4-FFF2-40B4-BE49-F238E27FC236}">
                <a16:creationId xmlns:a16="http://schemas.microsoft.com/office/drawing/2014/main" id="{AF5DCE69-E1FD-418B-8370-7639E1434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84168" y="3253312"/>
            <a:ext cx="197981" cy="162683"/>
          </a:xfrm>
          <a:prstGeom prst="rect">
            <a:avLst/>
          </a:prstGeom>
        </p:spPr>
      </p:pic>
      <p:pic>
        <p:nvPicPr>
          <p:cNvPr id="148" name="图形 147">
            <a:extLst>
              <a:ext uri="{FF2B5EF4-FFF2-40B4-BE49-F238E27FC236}">
                <a16:creationId xmlns:a16="http://schemas.microsoft.com/office/drawing/2014/main" id="{84462706-8491-4F08-BBDB-B9054C22B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4687" y="3231571"/>
            <a:ext cx="480530" cy="394857"/>
          </a:xfrm>
          <a:prstGeom prst="rect">
            <a:avLst/>
          </a:prstGeom>
        </p:spPr>
      </p:pic>
      <p:pic>
        <p:nvPicPr>
          <p:cNvPr id="149" name="图形 148">
            <a:extLst>
              <a:ext uri="{FF2B5EF4-FFF2-40B4-BE49-F238E27FC236}">
                <a16:creationId xmlns:a16="http://schemas.microsoft.com/office/drawing/2014/main" id="{DA942E46-4504-4ED8-AE9A-8D048854F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3578" y="3253312"/>
            <a:ext cx="197981" cy="162683"/>
          </a:xfrm>
          <a:prstGeom prst="rect">
            <a:avLst/>
          </a:prstGeom>
        </p:spPr>
      </p:pic>
      <p:pic>
        <p:nvPicPr>
          <p:cNvPr id="150" name="图形 149">
            <a:extLst>
              <a:ext uri="{FF2B5EF4-FFF2-40B4-BE49-F238E27FC236}">
                <a16:creationId xmlns:a16="http://schemas.microsoft.com/office/drawing/2014/main" id="{4B8C48E5-A974-4AC2-94C4-B924DADCF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0448" y="3231571"/>
            <a:ext cx="480530" cy="394857"/>
          </a:xfrm>
          <a:prstGeom prst="rect">
            <a:avLst/>
          </a:prstGeom>
        </p:spPr>
      </p:pic>
      <p:pic>
        <p:nvPicPr>
          <p:cNvPr id="151" name="图形 150">
            <a:extLst>
              <a:ext uri="{FF2B5EF4-FFF2-40B4-BE49-F238E27FC236}">
                <a16:creationId xmlns:a16="http://schemas.microsoft.com/office/drawing/2014/main" id="{6F508254-B222-4E46-9092-3D513EE44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9339" y="3253312"/>
            <a:ext cx="197981" cy="1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受众分析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9" name="图片 8" descr="房间里的餐厅&#10;&#10;中度可信度描述已自动生成">
            <a:extLst>
              <a:ext uri="{FF2B5EF4-FFF2-40B4-BE49-F238E27FC236}">
                <a16:creationId xmlns:a16="http://schemas.microsoft.com/office/drawing/2014/main" id="{F05F861E-FBD9-4110-B3F6-4F5184CE5A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" t="63019" b="4376"/>
          <a:stretch/>
        </p:blipFill>
        <p:spPr>
          <a:xfrm>
            <a:off x="0" y="1480595"/>
            <a:ext cx="12180887" cy="265840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D1A3082-DDE3-4BDF-BFC0-9AC394AE0081}"/>
              </a:ext>
            </a:extLst>
          </p:cNvPr>
          <p:cNvSpPr txBox="1"/>
          <p:nvPr/>
        </p:nvSpPr>
        <p:spPr>
          <a:xfrm>
            <a:off x="867736" y="4502876"/>
            <a:ext cx="1795363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官网报名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6EB29B9-C5A6-4DF4-9722-1509E6711482}"/>
              </a:ext>
            </a:extLst>
          </p:cNvPr>
          <p:cNvSpPr txBox="1"/>
          <p:nvPr/>
        </p:nvSpPr>
        <p:spPr>
          <a:xfrm>
            <a:off x="395296" y="4977814"/>
            <a:ext cx="5289224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AC4308B-3122-42C7-9E4D-A8712E42FCF8}"/>
              </a:ext>
            </a:extLst>
          </p:cNvPr>
          <p:cNvSpPr txBox="1"/>
          <p:nvPr/>
        </p:nvSpPr>
        <p:spPr>
          <a:xfrm>
            <a:off x="6096000" y="4977814"/>
            <a:ext cx="5289224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bg1"/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23185EF-EED3-4CE2-94C4-128FBBEE3ED7}"/>
              </a:ext>
            </a:extLst>
          </p:cNvPr>
          <p:cNvGrpSpPr/>
          <p:nvPr/>
        </p:nvGrpSpPr>
        <p:grpSpPr>
          <a:xfrm>
            <a:off x="407988" y="4606251"/>
            <a:ext cx="331035" cy="233025"/>
            <a:chOff x="2809029" y="5475500"/>
            <a:chExt cx="676851" cy="476455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DA9EC80-23F8-4815-BE39-8AA0CC34BFBF}"/>
                </a:ext>
              </a:extLst>
            </p:cNvPr>
            <p:cNvSpPr/>
            <p:nvPr/>
          </p:nvSpPr>
          <p:spPr>
            <a:xfrm flipV="1">
              <a:off x="2993794" y="5475500"/>
              <a:ext cx="122561" cy="47645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6E989AD-19E3-47A9-B970-2F42FD3926A5}"/>
                </a:ext>
              </a:extLst>
            </p:cNvPr>
            <p:cNvSpPr/>
            <p:nvPr/>
          </p:nvSpPr>
          <p:spPr>
            <a:xfrm flipV="1">
              <a:off x="3178557" y="5562655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3D7A861-FBE9-4A81-9B66-16C975FFD51E}"/>
                </a:ext>
              </a:extLst>
            </p:cNvPr>
            <p:cNvSpPr/>
            <p:nvPr/>
          </p:nvSpPr>
          <p:spPr>
            <a:xfrm flipV="1">
              <a:off x="3363319" y="5707394"/>
              <a:ext cx="122561" cy="2445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69C323F-2064-49E7-A154-9E10644EA0E5}"/>
                </a:ext>
              </a:extLst>
            </p:cNvPr>
            <p:cNvSpPr/>
            <p:nvPr/>
          </p:nvSpPr>
          <p:spPr>
            <a:xfrm flipV="1">
              <a:off x="2809029" y="5637357"/>
              <a:ext cx="122561" cy="3145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E4144F0D-36E5-4D45-AFE9-7AEBAA0FD041}"/>
              </a:ext>
            </a:extLst>
          </p:cNvPr>
          <p:cNvSpPr txBox="1"/>
          <p:nvPr/>
        </p:nvSpPr>
        <p:spPr>
          <a:xfrm>
            <a:off x="6555748" y="4502876"/>
            <a:ext cx="1795363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现场报名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8B20C9B-1D40-4FB6-8180-C3C10A3D1383}"/>
              </a:ext>
            </a:extLst>
          </p:cNvPr>
          <p:cNvGrpSpPr/>
          <p:nvPr/>
        </p:nvGrpSpPr>
        <p:grpSpPr>
          <a:xfrm>
            <a:off x="6096000" y="4606251"/>
            <a:ext cx="331035" cy="233025"/>
            <a:chOff x="2809029" y="5475500"/>
            <a:chExt cx="676851" cy="476455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B45C872-441D-4F4E-A6A0-03A36C1228EB}"/>
                </a:ext>
              </a:extLst>
            </p:cNvPr>
            <p:cNvSpPr/>
            <p:nvPr/>
          </p:nvSpPr>
          <p:spPr>
            <a:xfrm flipV="1">
              <a:off x="2993794" y="5475500"/>
              <a:ext cx="122561" cy="47645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915553F-BA47-4311-8235-ACAB46653D97}"/>
                </a:ext>
              </a:extLst>
            </p:cNvPr>
            <p:cNvSpPr/>
            <p:nvPr/>
          </p:nvSpPr>
          <p:spPr>
            <a:xfrm flipV="1">
              <a:off x="3178557" y="5562655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DFD88A25-1B64-43A0-8D12-811A36B3746A}"/>
                </a:ext>
              </a:extLst>
            </p:cNvPr>
            <p:cNvSpPr/>
            <p:nvPr/>
          </p:nvSpPr>
          <p:spPr>
            <a:xfrm flipV="1">
              <a:off x="3363319" y="5707394"/>
              <a:ext cx="122561" cy="2445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0539520-FAC5-4A6B-89D4-D486E0CF3CFB}"/>
                </a:ext>
              </a:extLst>
            </p:cNvPr>
            <p:cNvSpPr/>
            <p:nvPr/>
          </p:nvSpPr>
          <p:spPr>
            <a:xfrm flipV="1">
              <a:off x="2809029" y="5637357"/>
              <a:ext cx="122561" cy="3145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87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文本框 346">
            <a:extLst>
              <a:ext uri="{FF2B5EF4-FFF2-40B4-BE49-F238E27FC236}">
                <a16:creationId xmlns:a16="http://schemas.microsoft.com/office/drawing/2014/main" id="{35D27F4D-790B-47ED-B3E3-0ED2BB0F573B}"/>
              </a:ext>
            </a:extLst>
          </p:cNvPr>
          <p:cNvSpPr txBox="1"/>
          <p:nvPr/>
        </p:nvSpPr>
        <p:spPr>
          <a:xfrm>
            <a:off x="4880401" y="1787000"/>
            <a:ext cx="2404505" cy="1947071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13800" b="1" dirty="0">
                <a:ln>
                  <a:gradFill>
                    <a:gsLst>
                      <a:gs pos="60000">
                        <a:schemeClr val="accent1"/>
                      </a:gs>
                      <a:gs pos="67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03</a:t>
            </a:r>
          </a:p>
        </p:txBody>
      </p:sp>
      <p:sp>
        <p:nvSpPr>
          <p:cNvPr id="313" name="文本框 312">
            <a:extLst>
              <a:ext uri="{FF2B5EF4-FFF2-40B4-BE49-F238E27FC236}">
                <a16:creationId xmlns:a16="http://schemas.microsoft.com/office/drawing/2014/main" id="{2D6E63DE-5472-4170-802B-4A5893968083}"/>
              </a:ext>
            </a:extLst>
          </p:cNvPr>
          <p:cNvSpPr txBox="1"/>
          <p:nvPr/>
        </p:nvSpPr>
        <p:spPr>
          <a:xfrm>
            <a:off x="4167733" y="2848465"/>
            <a:ext cx="3856533" cy="1161069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72000" rIns="0" bIns="72000" rtlCol="0" anchor="t">
            <a:spAutoFit/>
          </a:bodyPr>
          <a:lstStyle/>
          <a:p>
            <a:pPr algn="ctr"/>
            <a:endParaRPr lang="zh-CN" altLang="en-US" sz="6600" dirty="0">
              <a:solidFill>
                <a:schemeClr val="tx1">
                  <a:lumMod val="100000"/>
                </a:schemeClr>
              </a:solidFill>
              <a:effectLst/>
              <a:latin typeface="OPPOSans H" panose="00020600040101010101" pitchFamily="18" charset="-122"/>
              <a:ea typeface="OPPOSans H" panose="00020600040101010101" pitchFamily="18" charset="-122"/>
            </a:endParaRPr>
          </a:p>
        </p:txBody>
      </p:sp>
      <p:sp>
        <p:nvSpPr>
          <p:cNvPr id="314" name="矩形 313">
            <a:extLst>
              <a:ext uri="{FF2B5EF4-FFF2-40B4-BE49-F238E27FC236}">
                <a16:creationId xmlns:a16="http://schemas.microsoft.com/office/drawing/2014/main" id="{BFB7CF47-E5F3-403A-A213-E9FF6CEEE262}"/>
              </a:ext>
            </a:extLst>
          </p:cNvPr>
          <p:cNvSpPr/>
          <p:nvPr/>
        </p:nvSpPr>
        <p:spPr>
          <a:xfrm>
            <a:off x="7925574" y="2760536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15" name="矩形 314">
            <a:extLst>
              <a:ext uri="{FF2B5EF4-FFF2-40B4-BE49-F238E27FC236}">
                <a16:creationId xmlns:a16="http://schemas.microsoft.com/office/drawing/2014/main" id="{0222BCB8-67CC-4760-99DF-B34CAEEFB05D}"/>
              </a:ext>
            </a:extLst>
          </p:cNvPr>
          <p:cNvSpPr/>
          <p:nvPr/>
        </p:nvSpPr>
        <p:spPr>
          <a:xfrm>
            <a:off x="4095733" y="2760536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16" name="矩形 315">
            <a:extLst>
              <a:ext uri="{FF2B5EF4-FFF2-40B4-BE49-F238E27FC236}">
                <a16:creationId xmlns:a16="http://schemas.microsoft.com/office/drawing/2014/main" id="{495A8DD5-618E-47AC-84E2-77981635834F}"/>
              </a:ext>
            </a:extLst>
          </p:cNvPr>
          <p:cNvSpPr/>
          <p:nvPr/>
        </p:nvSpPr>
        <p:spPr>
          <a:xfrm>
            <a:off x="7925574" y="3937534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17" name="矩形 316">
            <a:extLst>
              <a:ext uri="{FF2B5EF4-FFF2-40B4-BE49-F238E27FC236}">
                <a16:creationId xmlns:a16="http://schemas.microsoft.com/office/drawing/2014/main" id="{27AE9B72-C3CA-4691-938A-7262BB72D2B6}"/>
              </a:ext>
            </a:extLst>
          </p:cNvPr>
          <p:cNvSpPr/>
          <p:nvPr/>
        </p:nvSpPr>
        <p:spPr>
          <a:xfrm>
            <a:off x="4098475" y="395346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49" name="文本框 348">
            <a:extLst>
              <a:ext uri="{FF2B5EF4-FFF2-40B4-BE49-F238E27FC236}">
                <a16:creationId xmlns:a16="http://schemas.microsoft.com/office/drawing/2014/main" id="{D19FD051-C305-4308-B161-BC8402D5C3B8}"/>
              </a:ext>
            </a:extLst>
          </p:cNvPr>
          <p:cNvSpPr txBox="1"/>
          <p:nvPr/>
        </p:nvSpPr>
        <p:spPr>
          <a:xfrm rot="14340000">
            <a:off x="9759082" y="5188545"/>
            <a:ext cx="3182361" cy="3182361"/>
          </a:xfrm>
          <a:prstGeom prst="rect">
            <a:avLst/>
          </a:prstGeom>
          <a:noFill/>
        </p:spPr>
        <p:txBody>
          <a:bodyPr wrap="square" lIns="0" tIns="72000" rIns="0" bIns="72000" rtlCol="0" anchor="t">
            <a:prstTxWarp prst="textCircle">
              <a:avLst/>
            </a:prstTxWarp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+mj-lt"/>
                <a:ea typeface="OPPOSans H" panose="00020600040101010101" pitchFamily="18" charset="-122"/>
              </a:rPr>
              <a:t>PROCESS  SCHEDULING</a:t>
            </a:r>
            <a:endParaRPr lang="zh-CN" altLang="en-US" sz="2000" dirty="0">
              <a:solidFill>
                <a:schemeClr val="accent1"/>
              </a:solidFill>
              <a:effectLst/>
              <a:latin typeface="+mj-lt"/>
              <a:ea typeface="OPPOSans H" panose="00020600040101010101" pitchFamily="18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5A55B5C-7BC4-4226-8A0B-C4AE6D3B54F8}"/>
              </a:ext>
            </a:extLst>
          </p:cNvPr>
          <p:cNvSpPr txBox="1"/>
          <p:nvPr/>
        </p:nvSpPr>
        <p:spPr>
          <a:xfrm>
            <a:off x="4167733" y="2848465"/>
            <a:ext cx="3856533" cy="1161069"/>
          </a:xfrm>
          <a:prstGeom prst="rect">
            <a:avLst/>
          </a:prstGeom>
          <a:noFill/>
        </p:spPr>
        <p:txBody>
          <a:bodyPr wrap="square" lIns="0" tIns="72000" rIns="0" bIns="72000" rtlCol="0" anchor="t">
            <a:no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</a:rPr>
              <a:t>流程安排</a:t>
            </a:r>
          </a:p>
        </p:txBody>
      </p:sp>
    </p:spTree>
    <p:extLst>
      <p:ext uri="{BB962C8B-B14F-4D97-AF65-F5344CB8AC3E}">
        <p14:creationId xmlns:p14="http://schemas.microsoft.com/office/powerpoint/2010/main" val="123225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3FB6C7C-85D0-4FB4-BA82-D271A5190082}"/>
              </a:ext>
            </a:extLst>
          </p:cNvPr>
          <p:cNvSpPr/>
          <p:nvPr/>
        </p:nvSpPr>
        <p:spPr>
          <a:xfrm flipV="1">
            <a:off x="476250" y="2211914"/>
            <a:ext cx="11239499" cy="326376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执行流程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3249541-986E-4D1A-AF27-9AC777E509D6}"/>
              </a:ext>
            </a:extLst>
          </p:cNvPr>
          <p:cNvSpPr/>
          <p:nvPr/>
        </p:nvSpPr>
        <p:spPr>
          <a:xfrm>
            <a:off x="1089313" y="2730303"/>
            <a:ext cx="2395629" cy="2395629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F9C17AA-6A19-43B4-8E03-3B2A6227CF57}"/>
              </a:ext>
            </a:extLst>
          </p:cNvPr>
          <p:cNvSpPr/>
          <p:nvPr/>
        </p:nvSpPr>
        <p:spPr>
          <a:xfrm>
            <a:off x="4898186" y="2730303"/>
            <a:ext cx="2395629" cy="2395629"/>
          </a:xfrm>
          <a:prstGeom prst="ellipse">
            <a:avLst/>
          </a:prstGeom>
          <a:noFill/>
          <a:ln w="190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2F1BB10-E00E-4585-9156-CB2B9A3D80D8}"/>
              </a:ext>
            </a:extLst>
          </p:cNvPr>
          <p:cNvSpPr/>
          <p:nvPr/>
        </p:nvSpPr>
        <p:spPr>
          <a:xfrm>
            <a:off x="8707058" y="2730303"/>
            <a:ext cx="2395629" cy="2395629"/>
          </a:xfrm>
          <a:prstGeom prst="ellipse">
            <a:avLst/>
          </a:prstGeom>
          <a:noFill/>
          <a:ln w="190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4A849E0-341D-4966-9267-6EDF86A55671}"/>
              </a:ext>
            </a:extLst>
          </p:cNvPr>
          <p:cNvSpPr/>
          <p:nvPr/>
        </p:nvSpPr>
        <p:spPr>
          <a:xfrm flipV="1">
            <a:off x="476251" y="1285870"/>
            <a:ext cx="11239500" cy="1094687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68FDD23-AC89-493C-9835-EA43135FB75A}"/>
              </a:ext>
            </a:extLst>
          </p:cNvPr>
          <p:cNvGrpSpPr/>
          <p:nvPr/>
        </p:nvGrpSpPr>
        <p:grpSpPr>
          <a:xfrm>
            <a:off x="3768581" y="3656718"/>
            <a:ext cx="896557" cy="172888"/>
            <a:chOff x="226700" y="4175403"/>
            <a:chExt cx="896557" cy="17288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D38C131-9B52-45C0-956D-5B00934B7EE3}"/>
                </a:ext>
              </a:extLst>
            </p:cNvPr>
            <p:cNvCxnSpPr>
              <a:cxnSpLocks/>
            </p:cNvCxnSpPr>
            <p:nvPr/>
          </p:nvCxnSpPr>
          <p:spPr>
            <a:xfrm>
              <a:off x="226700" y="4348291"/>
              <a:ext cx="827484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弧形 16">
              <a:extLst>
                <a:ext uri="{FF2B5EF4-FFF2-40B4-BE49-F238E27FC236}">
                  <a16:creationId xmlns:a16="http://schemas.microsoft.com/office/drawing/2014/main" id="{F0EDDEB0-8ABA-4D32-9A72-CE5E6279397A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DA26A5B-A026-4266-8976-A5A60AFE0626}"/>
              </a:ext>
            </a:extLst>
          </p:cNvPr>
          <p:cNvGrpSpPr/>
          <p:nvPr/>
        </p:nvGrpSpPr>
        <p:grpSpPr>
          <a:xfrm>
            <a:off x="7552158" y="3656718"/>
            <a:ext cx="896557" cy="172888"/>
            <a:chOff x="226700" y="4175403"/>
            <a:chExt cx="896557" cy="172888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ED135105-4CAE-435F-ABC8-F6E075D48FFA}"/>
                </a:ext>
              </a:extLst>
            </p:cNvPr>
            <p:cNvCxnSpPr>
              <a:cxnSpLocks/>
            </p:cNvCxnSpPr>
            <p:nvPr/>
          </p:nvCxnSpPr>
          <p:spPr>
            <a:xfrm>
              <a:off x="226700" y="4348291"/>
              <a:ext cx="827484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弧形 20">
              <a:extLst>
                <a:ext uri="{FF2B5EF4-FFF2-40B4-BE49-F238E27FC236}">
                  <a16:creationId xmlns:a16="http://schemas.microsoft.com/office/drawing/2014/main" id="{C7CA83B6-39FD-4951-BD50-987795C5BCA2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16193F7C-3286-4330-8389-AAC585BF2D3B}"/>
              </a:ext>
            </a:extLst>
          </p:cNvPr>
          <p:cNvSpPr txBox="1"/>
          <p:nvPr/>
        </p:nvSpPr>
        <p:spPr>
          <a:xfrm>
            <a:off x="1517686" y="3533295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预热期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6AA4B5C-897B-42F2-BCC1-A31CDA214454}"/>
              </a:ext>
            </a:extLst>
          </p:cNvPr>
          <p:cNvSpPr txBox="1"/>
          <p:nvPr/>
        </p:nvSpPr>
        <p:spPr>
          <a:xfrm>
            <a:off x="1345751" y="4004479"/>
            <a:ext cx="1882752" cy="29963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C9FBFD2-4E44-474B-9EC7-02E4C9C60787}"/>
              </a:ext>
            </a:extLst>
          </p:cNvPr>
          <p:cNvSpPr txBox="1"/>
          <p:nvPr/>
        </p:nvSpPr>
        <p:spPr>
          <a:xfrm>
            <a:off x="5308940" y="3533295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引爆期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9AB573-A331-4D51-89AE-A71FC2A0E9DA}"/>
              </a:ext>
            </a:extLst>
          </p:cNvPr>
          <p:cNvSpPr txBox="1"/>
          <p:nvPr/>
        </p:nvSpPr>
        <p:spPr>
          <a:xfrm>
            <a:off x="5137005" y="4004479"/>
            <a:ext cx="1882752" cy="29963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76ED62D-A144-49B5-8CBC-110B63932D61}"/>
              </a:ext>
            </a:extLst>
          </p:cNvPr>
          <p:cNvSpPr txBox="1"/>
          <p:nvPr/>
        </p:nvSpPr>
        <p:spPr>
          <a:xfrm>
            <a:off x="9166357" y="3533295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持续关注期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20B33FF-623D-4733-A173-D1E458629713}"/>
              </a:ext>
            </a:extLst>
          </p:cNvPr>
          <p:cNvSpPr txBox="1"/>
          <p:nvPr/>
        </p:nvSpPr>
        <p:spPr>
          <a:xfrm>
            <a:off x="8994422" y="4004479"/>
            <a:ext cx="1882752" cy="29963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D12F34F-6B75-4F46-A0FC-695DAEE7DDBB}"/>
              </a:ext>
            </a:extLst>
          </p:cNvPr>
          <p:cNvSpPr txBox="1"/>
          <p:nvPr/>
        </p:nvSpPr>
        <p:spPr>
          <a:xfrm>
            <a:off x="838133" y="1648655"/>
            <a:ext cx="10515735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在这里输入你的正文，阐述与关键词标题相关的具体内容，若字数太多酌情先删减文案，再缩小字号。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6342950-D924-4AE9-8F6D-FDCB852049F4}"/>
              </a:ext>
            </a:extLst>
          </p:cNvPr>
          <p:cNvSpPr/>
          <p:nvPr/>
        </p:nvSpPr>
        <p:spPr>
          <a:xfrm>
            <a:off x="407988" y="120332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557FABB-6C53-4CF4-8B28-A8C2EBD4510D}"/>
              </a:ext>
            </a:extLst>
          </p:cNvPr>
          <p:cNvSpPr/>
          <p:nvPr/>
        </p:nvSpPr>
        <p:spPr>
          <a:xfrm>
            <a:off x="407987" y="5403678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1D2DB55-34DA-4AC7-9715-A112FE80A55F}"/>
              </a:ext>
            </a:extLst>
          </p:cNvPr>
          <p:cNvSpPr/>
          <p:nvPr/>
        </p:nvSpPr>
        <p:spPr>
          <a:xfrm>
            <a:off x="11654990" y="120332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EC88B2CB-8F40-4161-87A1-F0CCBD9E099F}"/>
              </a:ext>
            </a:extLst>
          </p:cNvPr>
          <p:cNvSpPr/>
          <p:nvPr/>
        </p:nvSpPr>
        <p:spPr>
          <a:xfrm>
            <a:off x="11637507" y="5403678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弧形 46">
            <a:extLst>
              <a:ext uri="{FF2B5EF4-FFF2-40B4-BE49-F238E27FC236}">
                <a16:creationId xmlns:a16="http://schemas.microsoft.com/office/drawing/2014/main" id="{13C86F50-CD44-4692-B0D4-C3AD323935D0}"/>
              </a:ext>
            </a:extLst>
          </p:cNvPr>
          <p:cNvSpPr/>
          <p:nvPr/>
        </p:nvSpPr>
        <p:spPr>
          <a:xfrm rot="20700000">
            <a:off x="884318" y="3992790"/>
            <a:ext cx="2956266" cy="746088"/>
          </a:xfrm>
          <a:prstGeom prst="arc">
            <a:avLst>
              <a:gd name="adj1" fmla="val 21033366"/>
              <a:gd name="adj2" fmla="val 11479069"/>
            </a:avLst>
          </a:pr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TC"/>
              <a:ea typeface="HarmonyOS Sans SC"/>
              <a:cs typeface="+mn-cs"/>
            </a:endParaRPr>
          </a:p>
        </p:txBody>
      </p:sp>
      <p:sp>
        <p:nvSpPr>
          <p:cNvPr id="50" name="弧形 49">
            <a:extLst>
              <a:ext uri="{FF2B5EF4-FFF2-40B4-BE49-F238E27FC236}">
                <a16:creationId xmlns:a16="http://schemas.microsoft.com/office/drawing/2014/main" id="{F35A1631-F608-46D4-A8A6-93FEC41D2995}"/>
              </a:ext>
            </a:extLst>
          </p:cNvPr>
          <p:cNvSpPr/>
          <p:nvPr/>
        </p:nvSpPr>
        <p:spPr>
          <a:xfrm rot="20700000">
            <a:off x="4679749" y="3992790"/>
            <a:ext cx="2956266" cy="746088"/>
          </a:xfrm>
          <a:prstGeom prst="arc">
            <a:avLst>
              <a:gd name="adj1" fmla="val 21033366"/>
              <a:gd name="adj2" fmla="val 11479069"/>
            </a:avLst>
          </a:pr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TC"/>
              <a:ea typeface="HarmonyOS Sans SC"/>
              <a:cs typeface="+mn-cs"/>
            </a:endParaRPr>
          </a:p>
        </p:txBody>
      </p:sp>
      <p:sp>
        <p:nvSpPr>
          <p:cNvPr id="51" name="弧形 50">
            <a:extLst>
              <a:ext uri="{FF2B5EF4-FFF2-40B4-BE49-F238E27FC236}">
                <a16:creationId xmlns:a16="http://schemas.microsoft.com/office/drawing/2014/main" id="{B4964C44-1EF1-4721-A4B3-03043FD43558}"/>
              </a:ext>
            </a:extLst>
          </p:cNvPr>
          <p:cNvSpPr/>
          <p:nvPr/>
        </p:nvSpPr>
        <p:spPr>
          <a:xfrm rot="20700000">
            <a:off x="8512014" y="3992790"/>
            <a:ext cx="2956266" cy="746088"/>
          </a:xfrm>
          <a:prstGeom prst="arc">
            <a:avLst>
              <a:gd name="adj1" fmla="val 21033366"/>
              <a:gd name="adj2" fmla="val 11479069"/>
            </a:avLst>
          </a:prstGeom>
          <a:noFill/>
          <a:ln w="1905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TC"/>
              <a:ea typeface="HarmonyOS Sans SC"/>
              <a:cs typeface="+mn-cs"/>
            </a:endParaRPr>
          </a:p>
        </p:txBody>
      </p:sp>
      <p:pic>
        <p:nvPicPr>
          <p:cNvPr id="34" name="图形 33">
            <a:extLst>
              <a:ext uri="{FF2B5EF4-FFF2-40B4-BE49-F238E27FC236}">
                <a16:creationId xmlns:a16="http://schemas.microsoft.com/office/drawing/2014/main" id="{0CB32F1D-48CE-4A3E-A467-CD28E1692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960" y="4134100"/>
            <a:ext cx="480530" cy="394857"/>
          </a:xfrm>
          <a:prstGeom prst="rect">
            <a:avLst/>
          </a:prstGeom>
        </p:spPr>
      </p:pic>
      <p:pic>
        <p:nvPicPr>
          <p:cNvPr id="35" name="图形 34">
            <a:extLst>
              <a:ext uri="{FF2B5EF4-FFF2-40B4-BE49-F238E27FC236}">
                <a16:creationId xmlns:a16="http://schemas.microsoft.com/office/drawing/2014/main" id="{8573F8C6-4F13-4A59-A13B-DF9753C7B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8852" y="4134099"/>
            <a:ext cx="480530" cy="394857"/>
          </a:xfrm>
          <a:prstGeom prst="rect">
            <a:avLst/>
          </a:prstGeom>
        </p:spPr>
      </p:pic>
      <p:pic>
        <p:nvPicPr>
          <p:cNvPr id="36" name="图形 35">
            <a:extLst>
              <a:ext uri="{FF2B5EF4-FFF2-40B4-BE49-F238E27FC236}">
                <a16:creationId xmlns:a16="http://schemas.microsoft.com/office/drawing/2014/main" id="{F604722D-CEBC-41E8-AC9D-DB6D48722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4038" y="4134098"/>
            <a:ext cx="480530" cy="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8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执行流程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9" name="矩形: 圆顶角 8">
            <a:extLst>
              <a:ext uri="{FF2B5EF4-FFF2-40B4-BE49-F238E27FC236}">
                <a16:creationId xmlns:a16="http://schemas.microsoft.com/office/drawing/2014/main" id="{D78EF372-A914-4F5A-A0E6-57AE13202FC2}"/>
              </a:ext>
            </a:extLst>
          </p:cNvPr>
          <p:cNvSpPr/>
          <p:nvPr/>
        </p:nvSpPr>
        <p:spPr>
          <a:xfrm rot="5400000">
            <a:off x="22321" y="2400517"/>
            <a:ext cx="3588346" cy="2313331"/>
          </a:xfrm>
          <a:prstGeom prst="round2SameRect">
            <a:avLst>
              <a:gd name="adj1" fmla="val 14165"/>
              <a:gd name="adj2" fmla="val 0"/>
            </a:avLst>
          </a:prstGeom>
          <a:solidFill>
            <a:schemeClr val="tx1">
              <a:lumMod val="95000"/>
              <a:lumOff val="5000"/>
            </a:schemeClr>
          </a:solidFill>
          <a:ln w="11811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C8F35D-5EF5-4BB7-908B-410D663D9C74}"/>
              </a:ext>
            </a:extLst>
          </p:cNvPr>
          <p:cNvSpPr/>
          <p:nvPr/>
        </p:nvSpPr>
        <p:spPr>
          <a:xfrm>
            <a:off x="409295" y="1763010"/>
            <a:ext cx="250534" cy="358834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9BC02B6-3C3F-4CC6-BBCA-8804271E16DB}"/>
              </a:ext>
            </a:extLst>
          </p:cNvPr>
          <p:cNvSpPr txBox="1"/>
          <p:nvPr/>
        </p:nvSpPr>
        <p:spPr>
          <a:xfrm>
            <a:off x="911892" y="2280633"/>
            <a:ext cx="1538883" cy="369332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入场准备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93FDC23-D7D2-4120-B7C1-9B846E94395F}"/>
              </a:ext>
            </a:extLst>
          </p:cNvPr>
          <p:cNvSpPr txBox="1"/>
          <p:nvPr/>
        </p:nvSpPr>
        <p:spPr>
          <a:xfrm>
            <a:off x="911892" y="3139158"/>
            <a:ext cx="1843004" cy="157998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7C9B3E8-E707-4FDD-83F3-DED68BFB215D}"/>
              </a:ext>
            </a:extLst>
          </p:cNvPr>
          <p:cNvGrpSpPr/>
          <p:nvPr/>
        </p:nvGrpSpPr>
        <p:grpSpPr>
          <a:xfrm>
            <a:off x="911893" y="2799392"/>
            <a:ext cx="534337" cy="160786"/>
            <a:chOff x="1349742" y="4192224"/>
            <a:chExt cx="534337" cy="160786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5C31CE7-69E7-4724-9923-41C6B05FE38B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42" y="4353007"/>
              <a:ext cx="470101" cy="0"/>
            </a:xfrm>
            <a:prstGeom prst="line">
              <a:avLst/>
            </a:prstGeom>
            <a:ln w="5906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ACE121FD-D259-4120-86E4-2C9FCEC4B175}"/>
                </a:ext>
              </a:extLst>
            </p:cNvPr>
            <p:cNvSpPr/>
            <p:nvPr/>
          </p:nvSpPr>
          <p:spPr>
            <a:xfrm flipH="1" flipV="1">
              <a:off x="1723293" y="4192224"/>
              <a:ext cx="160786" cy="160786"/>
            </a:xfrm>
            <a:prstGeom prst="arc">
              <a:avLst/>
            </a:prstGeom>
            <a:ln w="5906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5039" tIns="42520" rIns="85039" bIns="42520" rtlCol="0" anchor="ctr"/>
            <a:lstStyle/>
            <a:p>
              <a:pPr algn="ctr"/>
              <a:endParaRPr lang="zh-CN" altLang="en-US" sz="1674" dirty="0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16DD1920-1025-4A1F-ADF1-65D1522956AA}"/>
              </a:ext>
            </a:extLst>
          </p:cNvPr>
          <p:cNvSpPr/>
          <p:nvPr/>
        </p:nvSpPr>
        <p:spPr>
          <a:xfrm>
            <a:off x="346330" y="1696049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1811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3C76E56-4A07-4387-A8CB-6E4366D18520}"/>
              </a:ext>
            </a:extLst>
          </p:cNvPr>
          <p:cNvSpPr/>
          <p:nvPr/>
        </p:nvSpPr>
        <p:spPr>
          <a:xfrm>
            <a:off x="346330" y="528439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1811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109" name="矩形: 圆顶角 108">
            <a:extLst>
              <a:ext uri="{FF2B5EF4-FFF2-40B4-BE49-F238E27FC236}">
                <a16:creationId xmlns:a16="http://schemas.microsoft.com/office/drawing/2014/main" id="{9251EECA-F150-439F-A0E9-B6F9C79449D9}"/>
              </a:ext>
            </a:extLst>
          </p:cNvPr>
          <p:cNvSpPr/>
          <p:nvPr/>
        </p:nvSpPr>
        <p:spPr>
          <a:xfrm rot="5400000">
            <a:off x="2959272" y="2400517"/>
            <a:ext cx="3588346" cy="2313331"/>
          </a:xfrm>
          <a:prstGeom prst="round2SameRect">
            <a:avLst>
              <a:gd name="adj1" fmla="val 14165"/>
              <a:gd name="adj2" fmla="val 0"/>
            </a:avLst>
          </a:prstGeom>
          <a:solidFill>
            <a:schemeClr val="tx1">
              <a:lumMod val="95000"/>
              <a:lumOff val="5000"/>
            </a:schemeClr>
          </a:solidFill>
          <a:ln w="11811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2538381B-C4D2-4162-B77F-2CECBDAB5F5B}"/>
              </a:ext>
            </a:extLst>
          </p:cNvPr>
          <p:cNvSpPr/>
          <p:nvPr/>
        </p:nvSpPr>
        <p:spPr>
          <a:xfrm>
            <a:off x="3346246" y="1763010"/>
            <a:ext cx="250534" cy="358834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525298A7-FAE5-4BF7-A088-33AB9566DF89}"/>
              </a:ext>
            </a:extLst>
          </p:cNvPr>
          <p:cNvSpPr txBox="1"/>
          <p:nvPr/>
        </p:nvSpPr>
        <p:spPr>
          <a:xfrm>
            <a:off x="3848843" y="2280633"/>
            <a:ext cx="1538883" cy="369332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现场互动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95178149-722B-4A83-A306-0E4698B28E16}"/>
              </a:ext>
            </a:extLst>
          </p:cNvPr>
          <p:cNvSpPr txBox="1"/>
          <p:nvPr/>
        </p:nvSpPr>
        <p:spPr>
          <a:xfrm>
            <a:off x="3848843" y="3139158"/>
            <a:ext cx="1843004" cy="157998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0A481A7B-232A-4958-92E4-3EC6FBE05E9F}"/>
              </a:ext>
            </a:extLst>
          </p:cNvPr>
          <p:cNvGrpSpPr/>
          <p:nvPr/>
        </p:nvGrpSpPr>
        <p:grpSpPr>
          <a:xfrm>
            <a:off x="3848844" y="2799392"/>
            <a:ext cx="534337" cy="160786"/>
            <a:chOff x="1349742" y="4192224"/>
            <a:chExt cx="534337" cy="160786"/>
          </a:xfrm>
        </p:grpSpPr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D1BADF78-64B2-44C4-8063-0EF890D46F17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42" y="4353007"/>
              <a:ext cx="470101" cy="0"/>
            </a:xfrm>
            <a:prstGeom prst="line">
              <a:avLst/>
            </a:prstGeom>
            <a:ln w="5906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弧形 116">
              <a:extLst>
                <a:ext uri="{FF2B5EF4-FFF2-40B4-BE49-F238E27FC236}">
                  <a16:creationId xmlns:a16="http://schemas.microsoft.com/office/drawing/2014/main" id="{65E0A6BA-1A43-4F59-9411-C387FC58C5C5}"/>
                </a:ext>
              </a:extLst>
            </p:cNvPr>
            <p:cNvSpPr/>
            <p:nvPr/>
          </p:nvSpPr>
          <p:spPr>
            <a:xfrm flipH="1" flipV="1">
              <a:off x="1723293" y="4192224"/>
              <a:ext cx="160786" cy="160786"/>
            </a:xfrm>
            <a:prstGeom prst="arc">
              <a:avLst/>
            </a:prstGeom>
            <a:ln w="5906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5039" tIns="42520" rIns="85039" bIns="42520" rtlCol="0" anchor="ctr"/>
            <a:lstStyle/>
            <a:p>
              <a:pPr algn="ctr"/>
              <a:endParaRPr lang="zh-CN" altLang="en-US" sz="1674" dirty="0"/>
            </a:p>
          </p:txBody>
        </p:sp>
      </p:grpSp>
      <p:sp>
        <p:nvSpPr>
          <p:cNvPr id="114" name="矩形 113">
            <a:extLst>
              <a:ext uri="{FF2B5EF4-FFF2-40B4-BE49-F238E27FC236}">
                <a16:creationId xmlns:a16="http://schemas.microsoft.com/office/drawing/2014/main" id="{765256FE-DB6C-4AC5-BB3D-9A014CB10785}"/>
              </a:ext>
            </a:extLst>
          </p:cNvPr>
          <p:cNvSpPr/>
          <p:nvPr/>
        </p:nvSpPr>
        <p:spPr>
          <a:xfrm>
            <a:off x="3283281" y="1696049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1811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FDCA9F59-08FD-4350-B6B3-21061CDD9FDF}"/>
              </a:ext>
            </a:extLst>
          </p:cNvPr>
          <p:cNvSpPr/>
          <p:nvPr/>
        </p:nvSpPr>
        <p:spPr>
          <a:xfrm>
            <a:off x="3283281" y="528439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1811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119" name="矩形: 圆顶角 118">
            <a:extLst>
              <a:ext uri="{FF2B5EF4-FFF2-40B4-BE49-F238E27FC236}">
                <a16:creationId xmlns:a16="http://schemas.microsoft.com/office/drawing/2014/main" id="{82F00122-10A9-4E4D-B933-F77249789E20}"/>
              </a:ext>
            </a:extLst>
          </p:cNvPr>
          <p:cNvSpPr/>
          <p:nvPr/>
        </p:nvSpPr>
        <p:spPr>
          <a:xfrm rot="5400000">
            <a:off x="5896223" y="2400517"/>
            <a:ext cx="3588346" cy="2313331"/>
          </a:xfrm>
          <a:prstGeom prst="round2SameRect">
            <a:avLst>
              <a:gd name="adj1" fmla="val 14165"/>
              <a:gd name="adj2" fmla="val 0"/>
            </a:avLst>
          </a:prstGeom>
          <a:solidFill>
            <a:schemeClr val="tx1">
              <a:lumMod val="95000"/>
              <a:lumOff val="5000"/>
            </a:schemeClr>
          </a:solidFill>
          <a:ln w="11811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F343F486-7703-413F-8C22-CB0096D1BCD2}"/>
              </a:ext>
            </a:extLst>
          </p:cNvPr>
          <p:cNvSpPr/>
          <p:nvPr/>
        </p:nvSpPr>
        <p:spPr>
          <a:xfrm>
            <a:off x="6283197" y="1763010"/>
            <a:ext cx="250534" cy="358834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421351AE-F36A-42EB-BB0D-27362458E40A}"/>
              </a:ext>
            </a:extLst>
          </p:cNvPr>
          <p:cNvSpPr txBox="1"/>
          <p:nvPr/>
        </p:nvSpPr>
        <p:spPr>
          <a:xfrm>
            <a:off x="6785794" y="2280633"/>
            <a:ext cx="1538883" cy="369332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抽奖颁奖</a:t>
            </a: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7C83F287-E382-4574-AFEC-180B79AFEA54}"/>
              </a:ext>
            </a:extLst>
          </p:cNvPr>
          <p:cNvSpPr txBox="1"/>
          <p:nvPr/>
        </p:nvSpPr>
        <p:spPr>
          <a:xfrm>
            <a:off x="6785794" y="3139158"/>
            <a:ext cx="1843004" cy="157998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83161350-9E20-4F8B-805B-6DCC709473FA}"/>
              </a:ext>
            </a:extLst>
          </p:cNvPr>
          <p:cNvGrpSpPr/>
          <p:nvPr/>
        </p:nvGrpSpPr>
        <p:grpSpPr>
          <a:xfrm>
            <a:off x="6785795" y="2799392"/>
            <a:ext cx="534337" cy="160786"/>
            <a:chOff x="1349742" y="4192224"/>
            <a:chExt cx="534337" cy="160786"/>
          </a:xfrm>
        </p:grpSpPr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860E2835-127F-4457-8474-2117E4F0B471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42" y="4353007"/>
              <a:ext cx="470101" cy="0"/>
            </a:xfrm>
            <a:prstGeom prst="line">
              <a:avLst/>
            </a:prstGeom>
            <a:ln w="5906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弧形 126">
              <a:extLst>
                <a:ext uri="{FF2B5EF4-FFF2-40B4-BE49-F238E27FC236}">
                  <a16:creationId xmlns:a16="http://schemas.microsoft.com/office/drawing/2014/main" id="{5FE59FFC-EA9B-41FE-AE5D-A342A7CE7CFD}"/>
                </a:ext>
              </a:extLst>
            </p:cNvPr>
            <p:cNvSpPr/>
            <p:nvPr/>
          </p:nvSpPr>
          <p:spPr>
            <a:xfrm flipH="1" flipV="1">
              <a:off x="1723293" y="4192224"/>
              <a:ext cx="160786" cy="160786"/>
            </a:xfrm>
            <a:prstGeom prst="arc">
              <a:avLst/>
            </a:prstGeom>
            <a:ln w="5906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5039" tIns="42520" rIns="85039" bIns="42520" rtlCol="0" anchor="ctr"/>
            <a:lstStyle/>
            <a:p>
              <a:pPr algn="ctr"/>
              <a:endParaRPr lang="zh-CN" altLang="en-US" sz="1674" dirty="0"/>
            </a:p>
          </p:txBody>
        </p:sp>
      </p:grpSp>
      <p:sp>
        <p:nvSpPr>
          <p:cNvPr id="124" name="矩形 123">
            <a:extLst>
              <a:ext uri="{FF2B5EF4-FFF2-40B4-BE49-F238E27FC236}">
                <a16:creationId xmlns:a16="http://schemas.microsoft.com/office/drawing/2014/main" id="{69B047BC-07EB-4140-9154-3969D1D7B1BA}"/>
              </a:ext>
            </a:extLst>
          </p:cNvPr>
          <p:cNvSpPr/>
          <p:nvPr/>
        </p:nvSpPr>
        <p:spPr>
          <a:xfrm>
            <a:off x="6220232" y="1696049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1811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D2044CC0-931B-4173-9A22-254F06BB1A56}"/>
              </a:ext>
            </a:extLst>
          </p:cNvPr>
          <p:cNvSpPr/>
          <p:nvPr/>
        </p:nvSpPr>
        <p:spPr>
          <a:xfrm>
            <a:off x="6220232" y="528439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1811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129" name="矩形: 圆顶角 128">
            <a:extLst>
              <a:ext uri="{FF2B5EF4-FFF2-40B4-BE49-F238E27FC236}">
                <a16:creationId xmlns:a16="http://schemas.microsoft.com/office/drawing/2014/main" id="{81644EE2-C232-4EC5-98BA-1B100D3BF570}"/>
              </a:ext>
            </a:extLst>
          </p:cNvPr>
          <p:cNvSpPr/>
          <p:nvPr/>
        </p:nvSpPr>
        <p:spPr>
          <a:xfrm rot="5400000">
            <a:off x="8833175" y="2400517"/>
            <a:ext cx="3588346" cy="2313331"/>
          </a:xfrm>
          <a:prstGeom prst="round2SameRect">
            <a:avLst>
              <a:gd name="adj1" fmla="val 14165"/>
              <a:gd name="adj2" fmla="val 0"/>
            </a:avLst>
          </a:prstGeom>
          <a:solidFill>
            <a:schemeClr val="tx1">
              <a:lumMod val="95000"/>
              <a:lumOff val="5000"/>
            </a:schemeClr>
          </a:solidFill>
          <a:ln w="11811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>
            <a:noAutofit/>
          </a:bodyPr>
          <a:lstStyle/>
          <a:p>
            <a:pPr algn="ctr"/>
            <a:endParaRPr lang="zh-CN" altLang="en-US" sz="1674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546F7D20-D9DE-480F-A36D-636013C3A7C0}"/>
              </a:ext>
            </a:extLst>
          </p:cNvPr>
          <p:cNvSpPr/>
          <p:nvPr/>
        </p:nvSpPr>
        <p:spPr>
          <a:xfrm>
            <a:off x="9220149" y="1763010"/>
            <a:ext cx="250534" cy="358834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8C0472DF-9C12-42AC-A32B-B47F6378D698}"/>
              </a:ext>
            </a:extLst>
          </p:cNvPr>
          <p:cNvSpPr txBox="1"/>
          <p:nvPr/>
        </p:nvSpPr>
        <p:spPr>
          <a:xfrm>
            <a:off x="9722746" y="2280633"/>
            <a:ext cx="1538883" cy="369332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复盘总结</a:t>
            </a: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6E16064C-171F-4A0E-AE03-A06C92E4F6BE}"/>
              </a:ext>
            </a:extLst>
          </p:cNvPr>
          <p:cNvSpPr txBox="1"/>
          <p:nvPr/>
        </p:nvSpPr>
        <p:spPr>
          <a:xfrm>
            <a:off x="9722746" y="3139158"/>
            <a:ext cx="1843004" cy="157998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2C8A483B-8C70-422B-980D-1B054D00BAAA}"/>
              </a:ext>
            </a:extLst>
          </p:cNvPr>
          <p:cNvGrpSpPr/>
          <p:nvPr/>
        </p:nvGrpSpPr>
        <p:grpSpPr>
          <a:xfrm>
            <a:off x="9722747" y="2799392"/>
            <a:ext cx="534337" cy="160786"/>
            <a:chOff x="1349742" y="4192224"/>
            <a:chExt cx="534337" cy="160786"/>
          </a:xfrm>
        </p:grpSpPr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51340672-7D5C-4D9A-8E4B-7309A68AE7D4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42" y="4353007"/>
              <a:ext cx="470101" cy="0"/>
            </a:xfrm>
            <a:prstGeom prst="line">
              <a:avLst/>
            </a:prstGeom>
            <a:ln w="5906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弧形 136">
              <a:extLst>
                <a:ext uri="{FF2B5EF4-FFF2-40B4-BE49-F238E27FC236}">
                  <a16:creationId xmlns:a16="http://schemas.microsoft.com/office/drawing/2014/main" id="{9FD36D6C-4E46-49AE-AFFF-11620F856553}"/>
                </a:ext>
              </a:extLst>
            </p:cNvPr>
            <p:cNvSpPr/>
            <p:nvPr/>
          </p:nvSpPr>
          <p:spPr>
            <a:xfrm flipH="1" flipV="1">
              <a:off x="1723293" y="4192224"/>
              <a:ext cx="160786" cy="160786"/>
            </a:xfrm>
            <a:prstGeom prst="arc">
              <a:avLst/>
            </a:prstGeom>
            <a:ln w="5906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5039" tIns="42520" rIns="85039" bIns="42520" rtlCol="0" anchor="ctr"/>
            <a:lstStyle/>
            <a:p>
              <a:pPr algn="ctr"/>
              <a:endParaRPr lang="zh-CN" altLang="en-US" sz="1674" dirty="0"/>
            </a:p>
          </p:txBody>
        </p:sp>
      </p:grpSp>
      <p:sp>
        <p:nvSpPr>
          <p:cNvPr id="134" name="矩形 133">
            <a:extLst>
              <a:ext uri="{FF2B5EF4-FFF2-40B4-BE49-F238E27FC236}">
                <a16:creationId xmlns:a16="http://schemas.microsoft.com/office/drawing/2014/main" id="{B23982F4-259E-46B3-B345-C0213B45FE3A}"/>
              </a:ext>
            </a:extLst>
          </p:cNvPr>
          <p:cNvSpPr/>
          <p:nvPr/>
        </p:nvSpPr>
        <p:spPr>
          <a:xfrm>
            <a:off x="9157184" y="1696049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1811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255B5E05-5FBE-47C2-8577-D10F2A753221}"/>
              </a:ext>
            </a:extLst>
          </p:cNvPr>
          <p:cNvSpPr/>
          <p:nvPr/>
        </p:nvSpPr>
        <p:spPr>
          <a:xfrm>
            <a:off x="9157184" y="528439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1811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24B049A5-F7C5-470B-A750-FB1F85384F34}"/>
              </a:ext>
            </a:extLst>
          </p:cNvPr>
          <p:cNvSpPr/>
          <p:nvPr/>
        </p:nvSpPr>
        <p:spPr>
          <a:xfrm rot="5400000">
            <a:off x="3054328" y="3478987"/>
            <a:ext cx="181411" cy="156389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等腰三角形 137">
            <a:extLst>
              <a:ext uri="{FF2B5EF4-FFF2-40B4-BE49-F238E27FC236}">
                <a16:creationId xmlns:a16="http://schemas.microsoft.com/office/drawing/2014/main" id="{E85121EB-88CC-44DF-9D5F-624588E374FF}"/>
              </a:ext>
            </a:extLst>
          </p:cNvPr>
          <p:cNvSpPr/>
          <p:nvPr/>
        </p:nvSpPr>
        <p:spPr>
          <a:xfrm rot="5400000">
            <a:off x="5991279" y="3478987"/>
            <a:ext cx="181411" cy="156389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等腰三角形 138">
            <a:extLst>
              <a:ext uri="{FF2B5EF4-FFF2-40B4-BE49-F238E27FC236}">
                <a16:creationId xmlns:a16="http://schemas.microsoft.com/office/drawing/2014/main" id="{029C8692-490D-4D4C-BF1B-E56BA0E3D2A3}"/>
              </a:ext>
            </a:extLst>
          </p:cNvPr>
          <p:cNvSpPr/>
          <p:nvPr/>
        </p:nvSpPr>
        <p:spPr>
          <a:xfrm rot="5400000">
            <a:off x="8941572" y="3478987"/>
            <a:ext cx="181411" cy="156389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EDD24F-BF33-4CDB-8160-9425066D04BE}"/>
              </a:ext>
            </a:extLst>
          </p:cNvPr>
          <p:cNvSpPr txBox="1"/>
          <p:nvPr/>
        </p:nvSpPr>
        <p:spPr>
          <a:xfrm>
            <a:off x="2286583" y="4766173"/>
            <a:ext cx="250534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altLang="zh-CN" sz="4800" dirty="0">
                <a:solidFill>
                  <a:schemeClr val="accent1"/>
                </a:solidFill>
                <a:latin typeface="+mj-ea"/>
                <a:ea typeface="+mj-ea"/>
              </a:rPr>
              <a:t>1</a:t>
            </a:r>
            <a:endParaRPr lang="zh-CN" altLang="en-US" sz="48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964F8EDC-8D73-4D11-9E33-0804A2C9CAA2}"/>
              </a:ext>
            </a:extLst>
          </p:cNvPr>
          <p:cNvSpPr txBox="1"/>
          <p:nvPr/>
        </p:nvSpPr>
        <p:spPr>
          <a:xfrm>
            <a:off x="5302241" y="4766173"/>
            <a:ext cx="250534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altLang="zh-CN" sz="4800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endParaRPr lang="zh-CN" altLang="en-US" sz="48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F4FF89B9-B7CD-4C7E-AA9B-EA80ED7319A5}"/>
              </a:ext>
            </a:extLst>
          </p:cNvPr>
          <p:cNvSpPr txBox="1"/>
          <p:nvPr/>
        </p:nvSpPr>
        <p:spPr>
          <a:xfrm>
            <a:off x="8190033" y="4766173"/>
            <a:ext cx="250534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altLang="zh-CN" sz="4800" dirty="0">
                <a:solidFill>
                  <a:schemeClr val="accent1"/>
                </a:solidFill>
                <a:latin typeface="+mj-ea"/>
                <a:ea typeface="+mj-ea"/>
              </a:rPr>
              <a:t>3</a:t>
            </a:r>
            <a:endParaRPr lang="zh-CN" altLang="en-US" sz="48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8C4A49C2-0FEA-4A0B-8921-55ABD10CD4BA}"/>
              </a:ext>
            </a:extLst>
          </p:cNvPr>
          <p:cNvSpPr txBox="1"/>
          <p:nvPr/>
        </p:nvSpPr>
        <p:spPr>
          <a:xfrm>
            <a:off x="11155279" y="4766173"/>
            <a:ext cx="250534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altLang="zh-CN" sz="4800" dirty="0">
                <a:solidFill>
                  <a:schemeClr val="accent1"/>
                </a:solidFill>
                <a:latin typeface="+mj-ea"/>
                <a:ea typeface="+mj-ea"/>
              </a:rPr>
              <a:t>4</a:t>
            </a:r>
            <a:endParaRPr lang="zh-CN" altLang="en-US" sz="48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8537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执行流程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18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C01BD79-2369-4081-9EF9-07A7894D0C6F}"/>
              </a:ext>
            </a:extLst>
          </p:cNvPr>
          <p:cNvCxnSpPr>
            <a:cxnSpLocks/>
          </p:cNvCxnSpPr>
          <p:nvPr/>
        </p:nvCxnSpPr>
        <p:spPr>
          <a:xfrm>
            <a:off x="407988" y="1953966"/>
            <a:ext cx="0" cy="3348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32F610C-4FA1-417B-8FFE-221AE80A3048}"/>
              </a:ext>
            </a:extLst>
          </p:cNvPr>
          <p:cNvCxnSpPr>
            <a:cxnSpLocks/>
          </p:cNvCxnSpPr>
          <p:nvPr/>
        </p:nvCxnSpPr>
        <p:spPr>
          <a:xfrm>
            <a:off x="2740353" y="2696391"/>
            <a:ext cx="0" cy="2588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8FF1F7F-459A-441C-B2AB-E14D3F2B93F9}"/>
              </a:ext>
            </a:extLst>
          </p:cNvPr>
          <p:cNvCxnSpPr>
            <a:cxnSpLocks/>
          </p:cNvCxnSpPr>
          <p:nvPr/>
        </p:nvCxnSpPr>
        <p:spPr>
          <a:xfrm>
            <a:off x="5072718" y="1942391"/>
            <a:ext cx="0" cy="3348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B2C8DBA-7231-4BC4-8FB1-CDA97C118901}"/>
              </a:ext>
            </a:extLst>
          </p:cNvPr>
          <p:cNvCxnSpPr>
            <a:cxnSpLocks/>
          </p:cNvCxnSpPr>
          <p:nvPr/>
        </p:nvCxnSpPr>
        <p:spPr>
          <a:xfrm>
            <a:off x="7405083" y="2696391"/>
            <a:ext cx="0" cy="258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06B582E-50B4-4E59-AABE-CC407E31BA84}"/>
              </a:ext>
            </a:extLst>
          </p:cNvPr>
          <p:cNvCxnSpPr>
            <a:cxnSpLocks/>
          </p:cNvCxnSpPr>
          <p:nvPr/>
        </p:nvCxnSpPr>
        <p:spPr>
          <a:xfrm>
            <a:off x="9737448" y="1938726"/>
            <a:ext cx="0" cy="3348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C1C2E97-0314-4254-83D0-2422EBAFE2D3}"/>
              </a:ext>
            </a:extLst>
          </p:cNvPr>
          <p:cNvCxnSpPr>
            <a:cxnSpLocks/>
          </p:cNvCxnSpPr>
          <p:nvPr/>
        </p:nvCxnSpPr>
        <p:spPr>
          <a:xfrm>
            <a:off x="407988" y="5284142"/>
            <a:ext cx="1143871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形 34">
            <a:extLst>
              <a:ext uri="{FF2B5EF4-FFF2-40B4-BE49-F238E27FC236}">
                <a16:creationId xmlns:a16="http://schemas.microsoft.com/office/drawing/2014/main" id="{E0FA611C-DF63-444B-BF39-A08916BE1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106" y="1756536"/>
            <a:ext cx="377955" cy="394857"/>
          </a:xfrm>
          <a:prstGeom prst="rect">
            <a:avLst/>
          </a:prstGeom>
        </p:spPr>
      </p:pic>
      <p:pic>
        <p:nvPicPr>
          <p:cNvPr id="36" name="图形 35">
            <a:extLst>
              <a:ext uri="{FF2B5EF4-FFF2-40B4-BE49-F238E27FC236}">
                <a16:creationId xmlns:a16="http://schemas.microsoft.com/office/drawing/2014/main" id="{A0D41942-CCF4-4424-887E-8271242F2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7723" y="2475020"/>
            <a:ext cx="377955" cy="394857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DF51C0FF-79C7-47A8-9E1A-9E8B5A1FE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3786" y="1748443"/>
            <a:ext cx="377955" cy="394857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ACEC5B58-F6BC-45F3-BCE1-8DE20E685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0507" y="2475020"/>
            <a:ext cx="377955" cy="394857"/>
          </a:xfrm>
          <a:prstGeom prst="rect">
            <a:avLst/>
          </a:prstGeom>
        </p:spPr>
      </p:pic>
      <p:pic>
        <p:nvPicPr>
          <p:cNvPr id="39" name="图形 38">
            <a:extLst>
              <a:ext uri="{FF2B5EF4-FFF2-40B4-BE49-F238E27FC236}">
                <a16:creationId xmlns:a16="http://schemas.microsoft.com/office/drawing/2014/main" id="{086AF4BF-CD9F-41A5-B520-0050DD3E7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4145" y="1661594"/>
            <a:ext cx="377955" cy="394857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AD325EA1-8F7F-4434-84B9-35AEEFB8F3BE}"/>
              </a:ext>
            </a:extLst>
          </p:cNvPr>
          <p:cNvSpPr txBox="1"/>
          <p:nvPr/>
        </p:nvSpPr>
        <p:spPr>
          <a:xfrm>
            <a:off x="567662" y="2143299"/>
            <a:ext cx="179452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第一阶段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64A8048-4351-407A-8AB9-324416D61E2C}"/>
              </a:ext>
            </a:extLst>
          </p:cNvPr>
          <p:cNvSpPr txBox="1"/>
          <p:nvPr/>
        </p:nvSpPr>
        <p:spPr>
          <a:xfrm>
            <a:off x="567662" y="2867866"/>
            <a:ext cx="1850572" cy="93980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035FD58-C4B5-4650-9934-22E69CB42098}"/>
              </a:ext>
            </a:extLst>
          </p:cNvPr>
          <p:cNvGrpSpPr/>
          <p:nvPr/>
        </p:nvGrpSpPr>
        <p:grpSpPr>
          <a:xfrm>
            <a:off x="567662" y="2541689"/>
            <a:ext cx="413315" cy="172888"/>
            <a:chOff x="548699" y="4175403"/>
            <a:chExt cx="574558" cy="172888"/>
          </a:xfrm>
        </p:grpSpPr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171E8B34-3828-43EF-BDFE-D4A05EBE3299}"/>
                </a:ext>
              </a:extLst>
            </p:cNvPr>
            <p:cNvCxnSpPr>
              <a:cxnSpLocks/>
            </p:cNvCxnSpPr>
            <p:nvPr/>
          </p:nvCxnSpPr>
          <p:spPr>
            <a:xfrm>
              <a:off x="548699" y="4348291"/>
              <a:ext cx="505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弧形 44">
              <a:extLst>
                <a:ext uri="{FF2B5EF4-FFF2-40B4-BE49-F238E27FC236}">
                  <a16:creationId xmlns:a16="http://schemas.microsoft.com/office/drawing/2014/main" id="{F386CB2E-C8E7-45BD-A36F-790E47FDFB91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49043393-EB3D-4C1F-A094-AFA653F7B897}"/>
              </a:ext>
            </a:extLst>
          </p:cNvPr>
          <p:cNvSpPr txBox="1"/>
          <p:nvPr/>
        </p:nvSpPr>
        <p:spPr>
          <a:xfrm>
            <a:off x="2887463" y="3291021"/>
            <a:ext cx="179452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第二阶段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8E9E483F-B25E-4337-80EA-4498738BB00B}"/>
              </a:ext>
            </a:extLst>
          </p:cNvPr>
          <p:cNvSpPr txBox="1"/>
          <p:nvPr/>
        </p:nvSpPr>
        <p:spPr>
          <a:xfrm>
            <a:off x="2887463" y="4015588"/>
            <a:ext cx="1850572" cy="93980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23809767-8739-4C16-937C-2AE620DA159C}"/>
              </a:ext>
            </a:extLst>
          </p:cNvPr>
          <p:cNvGrpSpPr/>
          <p:nvPr/>
        </p:nvGrpSpPr>
        <p:grpSpPr>
          <a:xfrm>
            <a:off x="2887463" y="3689411"/>
            <a:ext cx="413315" cy="172888"/>
            <a:chOff x="548699" y="4175403"/>
            <a:chExt cx="574558" cy="172888"/>
          </a:xfrm>
        </p:grpSpPr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7A768FCB-BEA3-478D-8A4C-7901072AF293}"/>
                </a:ext>
              </a:extLst>
            </p:cNvPr>
            <p:cNvCxnSpPr>
              <a:cxnSpLocks/>
            </p:cNvCxnSpPr>
            <p:nvPr/>
          </p:nvCxnSpPr>
          <p:spPr>
            <a:xfrm>
              <a:off x="548699" y="4348291"/>
              <a:ext cx="505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弧形 65">
              <a:extLst>
                <a:ext uri="{FF2B5EF4-FFF2-40B4-BE49-F238E27FC236}">
                  <a16:creationId xmlns:a16="http://schemas.microsoft.com/office/drawing/2014/main" id="{0BA0F76D-61B2-44FE-9AAA-89BDC5FE9320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F1ABD517-2713-49DE-9D3B-484A6E59404B}"/>
              </a:ext>
            </a:extLst>
          </p:cNvPr>
          <p:cNvSpPr txBox="1"/>
          <p:nvPr/>
        </p:nvSpPr>
        <p:spPr>
          <a:xfrm>
            <a:off x="5286196" y="2143299"/>
            <a:ext cx="179452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第三阶段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CBC043C6-EA37-4AFC-AC14-DA131908D25F}"/>
              </a:ext>
            </a:extLst>
          </p:cNvPr>
          <p:cNvSpPr txBox="1"/>
          <p:nvPr/>
        </p:nvSpPr>
        <p:spPr>
          <a:xfrm>
            <a:off x="5286196" y="2867866"/>
            <a:ext cx="1850572" cy="93980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B35F9559-F495-436B-8529-BFF34EB839AF}"/>
              </a:ext>
            </a:extLst>
          </p:cNvPr>
          <p:cNvGrpSpPr/>
          <p:nvPr/>
        </p:nvGrpSpPr>
        <p:grpSpPr>
          <a:xfrm>
            <a:off x="5286196" y="2541689"/>
            <a:ext cx="413315" cy="172888"/>
            <a:chOff x="548699" y="4175403"/>
            <a:chExt cx="574558" cy="172888"/>
          </a:xfrm>
        </p:grpSpPr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62D21961-351C-42A4-B507-AF49387CDA01}"/>
                </a:ext>
              </a:extLst>
            </p:cNvPr>
            <p:cNvCxnSpPr>
              <a:cxnSpLocks/>
            </p:cNvCxnSpPr>
            <p:nvPr/>
          </p:nvCxnSpPr>
          <p:spPr>
            <a:xfrm>
              <a:off x="548699" y="4348291"/>
              <a:ext cx="505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弧形 78">
              <a:extLst>
                <a:ext uri="{FF2B5EF4-FFF2-40B4-BE49-F238E27FC236}">
                  <a16:creationId xmlns:a16="http://schemas.microsoft.com/office/drawing/2014/main" id="{55A87117-B0BD-46A3-A9E3-6DA7B1ABA66A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1" name="文本框 80">
            <a:extLst>
              <a:ext uri="{FF2B5EF4-FFF2-40B4-BE49-F238E27FC236}">
                <a16:creationId xmlns:a16="http://schemas.microsoft.com/office/drawing/2014/main" id="{3AE572B6-22AC-43B8-B451-0F4C3C595AA2}"/>
              </a:ext>
            </a:extLst>
          </p:cNvPr>
          <p:cNvSpPr txBox="1"/>
          <p:nvPr/>
        </p:nvSpPr>
        <p:spPr>
          <a:xfrm>
            <a:off x="7701217" y="3291021"/>
            <a:ext cx="179452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第四阶段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chemeClr val="accent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6196D107-490E-410D-9317-8C9DDDA46623}"/>
              </a:ext>
            </a:extLst>
          </p:cNvPr>
          <p:cNvSpPr txBox="1"/>
          <p:nvPr/>
        </p:nvSpPr>
        <p:spPr>
          <a:xfrm>
            <a:off x="7701217" y="4015588"/>
            <a:ext cx="1850572" cy="93980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198E1AE0-6163-4888-A8B8-F6EEDE6D7B99}"/>
              </a:ext>
            </a:extLst>
          </p:cNvPr>
          <p:cNvGrpSpPr/>
          <p:nvPr/>
        </p:nvGrpSpPr>
        <p:grpSpPr>
          <a:xfrm>
            <a:off x="7701217" y="3689411"/>
            <a:ext cx="413315" cy="172888"/>
            <a:chOff x="548699" y="4175403"/>
            <a:chExt cx="574558" cy="172888"/>
          </a:xfrm>
        </p:grpSpPr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08CC1DCD-95F3-4458-ADA9-104C40975B5B}"/>
                </a:ext>
              </a:extLst>
            </p:cNvPr>
            <p:cNvCxnSpPr>
              <a:cxnSpLocks/>
            </p:cNvCxnSpPr>
            <p:nvPr/>
          </p:nvCxnSpPr>
          <p:spPr>
            <a:xfrm>
              <a:off x="548699" y="4348291"/>
              <a:ext cx="505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弧形 84">
              <a:extLst>
                <a:ext uri="{FF2B5EF4-FFF2-40B4-BE49-F238E27FC236}">
                  <a16:creationId xmlns:a16="http://schemas.microsoft.com/office/drawing/2014/main" id="{49CF79DE-B6C8-4F41-B817-B22E72FC1DC3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7" name="文本框 86">
            <a:extLst>
              <a:ext uri="{FF2B5EF4-FFF2-40B4-BE49-F238E27FC236}">
                <a16:creationId xmlns:a16="http://schemas.microsoft.com/office/drawing/2014/main" id="{3A1FDBF6-40A3-4EB9-96AA-42B27ABCD6AA}"/>
              </a:ext>
            </a:extLst>
          </p:cNvPr>
          <p:cNvSpPr txBox="1"/>
          <p:nvPr/>
        </p:nvSpPr>
        <p:spPr>
          <a:xfrm>
            <a:off x="9898683" y="2143299"/>
            <a:ext cx="179452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第五阶段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chemeClr val="accent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3269F719-6649-4461-B999-9530F0FD54C8}"/>
              </a:ext>
            </a:extLst>
          </p:cNvPr>
          <p:cNvSpPr txBox="1"/>
          <p:nvPr/>
        </p:nvSpPr>
        <p:spPr>
          <a:xfrm>
            <a:off x="9898683" y="2867866"/>
            <a:ext cx="1850572" cy="93980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4ADD0DB9-E68B-4EA6-8BA8-337C915B5501}"/>
              </a:ext>
            </a:extLst>
          </p:cNvPr>
          <p:cNvCxnSpPr>
            <a:cxnSpLocks/>
          </p:cNvCxnSpPr>
          <p:nvPr/>
        </p:nvCxnSpPr>
        <p:spPr>
          <a:xfrm>
            <a:off x="9898683" y="2714577"/>
            <a:ext cx="3636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弧形 90">
            <a:extLst>
              <a:ext uri="{FF2B5EF4-FFF2-40B4-BE49-F238E27FC236}">
                <a16:creationId xmlns:a16="http://schemas.microsoft.com/office/drawing/2014/main" id="{CCC068F3-356B-4885-BAFC-026567EE013E}"/>
              </a:ext>
            </a:extLst>
          </p:cNvPr>
          <p:cNvSpPr/>
          <p:nvPr/>
        </p:nvSpPr>
        <p:spPr>
          <a:xfrm flipH="1" flipV="1">
            <a:off x="10187629" y="2541689"/>
            <a:ext cx="124369" cy="1728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0" name="弧形 99">
            <a:extLst>
              <a:ext uri="{FF2B5EF4-FFF2-40B4-BE49-F238E27FC236}">
                <a16:creationId xmlns:a16="http://schemas.microsoft.com/office/drawing/2014/main" id="{34BAC322-5A02-4729-954D-990946AD54B5}"/>
              </a:ext>
            </a:extLst>
          </p:cNvPr>
          <p:cNvSpPr/>
          <p:nvPr/>
        </p:nvSpPr>
        <p:spPr>
          <a:xfrm flipH="1" flipV="1">
            <a:off x="11784012" y="5110693"/>
            <a:ext cx="124369" cy="172888"/>
          </a:xfrm>
          <a:prstGeom prst="arc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AEEEE24F-2FB7-4E13-AD7F-438A067C1C0B}"/>
              </a:ext>
            </a:extLst>
          </p:cNvPr>
          <p:cNvSpPr/>
          <p:nvPr/>
        </p:nvSpPr>
        <p:spPr>
          <a:xfrm>
            <a:off x="335989" y="520171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1811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7A2448AE-29C7-4F4B-9F65-292EF7AD6F4D}"/>
              </a:ext>
            </a:extLst>
          </p:cNvPr>
          <p:cNvSpPr/>
          <p:nvPr/>
        </p:nvSpPr>
        <p:spPr>
          <a:xfrm>
            <a:off x="2671201" y="520171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1811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E424DAC1-45CA-4236-A7F2-B9C4948B977B}"/>
              </a:ext>
            </a:extLst>
          </p:cNvPr>
          <p:cNvSpPr/>
          <p:nvPr/>
        </p:nvSpPr>
        <p:spPr>
          <a:xfrm>
            <a:off x="5000718" y="520171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1811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1C22DCCE-769E-4C48-AC91-4D2023C2AB3F}"/>
              </a:ext>
            </a:extLst>
          </p:cNvPr>
          <p:cNvSpPr/>
          <p:nvPr/>
        </p:nvSpPr>
        <p:spPr>
          <a:xfrm>
            <a:off x="7330235" y="520171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1811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286FFD9D-75CB-41EE-A2DD-45BBB803CC75}"/>
              </a:ext>
            </a:extLst>
          </p:cNvPr>
          <p:cNvSpPr/>
          <p:nvPr/>
        </p:nvSpPr>
        <p:spPr>
          <a:xfrm>
            <a:off x="9660256" y="520171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1811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zh-CN" altLang="en-US" sz="1674"/>
          </a:p>
        </p:txBody>
      </p:sp>
      <p:sp>
        <p:nvSpPr>
          <p:cNvPr id="101" name="弧形 100">
            <a:extLst>
              <a:ext uri="{FF2B5EF4-FFF2-40B4-BE49-F238E27FC236}">
                <a16:creationId xmlns:a16="http://schemas.microsoft.com/office/drawing/2014/main" id="{5C7C6B5D-9792-4D8C-81EC-447CD8072F2A}"/>
              </a:ext>
            </a:extLst>
          </p:cNvPr>
          <p:cNvSpPr/>
          <p:nvPr/>
        </p:nvSpPr>
        <p:spPr>
          <a:xfrm flipH="1">
            <a:off x="11784012" y="5283581"/>
            <a:ext cx="124369" cy="172888"/>
          </a:xfrm>
          <a:prstGeom prst="arc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5471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390B3-7419-43D4-8E84-C594627E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执行流程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5DBA5AA-9F95-4B57-96A0-79B313701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F3B5591-378D-43FC-9B08-B9DE63D9C913}"/>
              </a:ext>
            </a:extLst>
          </p:cNvPr>
          <p:cNvSpPr/>
          <p:nvPr/>
        </p:nvSpPr>
        <p:spPr>
          <a:xfrm>
            <a:off x="923892" y="1977478"/>
            <a:ext cx="2524357" cy="33412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465361B-7D41-4A84-9601-6F1AF58F5C80}"/>
              </a:ext>
            </a:extLst>
          </p:cNvPr>
          <p:cNvSpPr/>
          <p:nvPr/>
        </p:nvSpPr>
        <p:spPr>
          <a:xfrm>
            <a:off x="3609467" y="1977478"/>
            <a:ext cx="2524357" cy="33412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AB07D3-2B06-4234-88AA-36AEF679C5D9}"/>
              </a:ext>
            </a:extLst>
          </p:cNvPr>
          <p:cNvSpPr/>
          <p:nvPr/>
        </p:nvSpPr>
        <p:spPr>
          <a:xfrm>
            <a:off x="6295042" y="1977478"/>
            <a:ext cx="2524357" cy="33412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8BF4E2-8B88-4AF7-A395-3A266236547E}"/>
              </a:ext>
            </a:extLst>
          </p:cNvPr>
          <p:cNvSpPr/>
          <p:nvPr/>
        </p:nvSpPr>
        <p:spPr>
          <a:xfrm>
            <a:off x="8980618" y="1977478"/>
            <a:ext cx="2524356" cy="33412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顶角 12">
            <a:extLst>
              <a:ext uri="{FF2B5EF4-FFF2-40B4-BE49-F238E27FC236}">
                <a16:creationId xmlns:a16="http://schemas.microsoft.com/office/drawing/2014/main" id="{71ADDF0A-B852-47F1-9C1F-8BB0955A56AA}"/>
              </a:ext>
            </a:extLst>
          </p:cNvPr>
          <p:cNvSpPr/>
          <p:nvPr/>
        </p:nvSpPr>
        <p:spPr>
          <a:xfrm>
            <a:off x="923892" y="1657438"/>
            <a:ext cx="2524357" cy="659042"/>
          </a:xfrm>
          <a:prstGeom prst="round2SameRect">
            <a:avLst>
              <a:gd name="adj1" fmla="val 30812"/>
              <a:gd name="adj2" fmla="val 0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顶角 13">
            <a:extLst>
              <a:ext uri="{FF2B5EF4-FFF2-40B4-BE49-F238E27FC236}">
                <a16:creationId xmlns:a16="http://schemas.microsoft.com/office/drawing/2014/main" id="{A513E703-E277-48D9-8DEF-8F16AB2C83B1}"/>
              </a:ext>
            </a:extLst>
          </p:cNvPr>
          <p:cNvSpPr/>
          <p:nvPr/>
        </p:nvSpPr>
        <p:spPr>
          <a:xfrm>
            <a:off x="3609467" y="1657438"/>
            <a:ext cx="2524357" cy="659042"/>
          </a:xfrm>
          <a:prstGeom prst="round2SameRect">
            <a:avLst>
              <a:gd name="adj1" fmla="val 30812"/>
              <a:gd name="adj2" fmla="val 0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顶角 14">
            <a:extLst>
              <a:ext uri="{FF2B5EF4-FFF2-40B4-BE49-F238E27FC236}">
                <a16:creationId xmlns:a16="http://schemas.microsoft.com/office/drawing/2014/main" id="{6290DABB-97FF-4E1A-9652-3592C1BA5A05}"/>
              </a:ext>
            </a:extLst>
          </p:cNvPr>
          <p:cNvSpPr/>
          <p:nvPr/>
        </p:nvSpPr>
        <p:spPr>
          <a:xfrm>
            <a:off x="6295042" y="1657438"/>
            <a:ext cx="2524357" cy="659042"/>
          </a:xfrm>
          <a:prstGeom prst="round2SameRect">
            <a:avLst>
              <a:gd name="adj1" fmla="val 30812"/>
              <a:gd name="adj2" fmla="val 0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顶角 15">
            <a:extLst>
              <a:ext uri="{FF2B5EF4-FFF2-40B4-BE49-F238E27FC236}">
                <a16:creationId xmlns:a16="http://schemas.microsoft.com/office/drawing/2014/main" id="{DC486B69-629F-4603-8549-E7DEFD86944F}"/>
              </a:ext>
            </a:extLst>
          </p:cNvPr>
          <p:cNvSpPr/>
          <p:nvPr/>
        </p:nvSpPr>
        <p:spPr>
          <a:xfrm>
            <a:off x="8980618" y="1657438"/>
            <a:ext cx="2524356" cy="659042"/>
          </a:xfrm>
          <a:prstGeom prst="round2SameRect">
            <a:avLst>
              <a:gd name="adj1" fmla="val 30812"/>
              <a:gd name="adj2" fmla="val 0"/>
            </a:avLst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C7C7C34-3C6F-4A1D-BDF5-E33FEF8820E9}"/>
              </a:ext>
            </a:extLst>
          </p:cNvPr>
          <p:cNvSpPr/>
          <p:nvPr/>
        </p:nvSpPr>
        <p:spPr>
          <a:xfrm>
            <a:off x="923893" y="2567071"/>
            <a:ext cx="4044347" cy="437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EE83891-86F9-430B-A0EE-D3879E811497}"/>
              </a:ext>
            </a:extLst>
          </p:cNvPr>
          <p:cNvSpPr/>
          <p:nvPr/>
        </p:nvSpPr>
        <p:spPr>
          <a:xfrm>
            <a:off x="2292798" y="3254879"/>
            <a:ext cx="5301802" cy="43767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E6E054A-E5D0-4410-9EFA-F9D390A126D4}"/>
              </a:ext>
            </a:extLst>
          </p:cNvPr>
          <p:cNvSpPr/>
          <p:nvPr/>
        </p:nvSpPr>
        <p:spPr>
          <a:xfrm>
            <a:off x="4480413" y="3942687"/>
            <a:ext cx="4338986" cy="437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B707687-3392-4DA1-8BB0-5902CDA52E06}"/>
              </a:ext>
            </a:extLst>
          </p:cNvPr>
          <p:cNvSpPr/>
          <p:nvPr/>
        </p:nvSpPr>
        <p:spPr>
          <a:xfrm>
            <a:off x="6295042" y="4630495"/>
            <a:ext cx="5209931" cy="43767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4275FED-C986-49AE-B65A-21ABFDFDE4B5}"/>
              </a:ext>
            </a:extLst>
          </p:cNvPr>
          <p:cNvSpPr txBox="1"/>
          <p:nvPr/>
        </p:nvSpPr>
        <p:spPr>
          <a:xfrm>
            <a:off x="1532916" y="1789301"/>
            <a:ext cx="1396216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rPr>
              <a:t>Week 1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435D392-DF81-4DD6-A458-54C87E9BAA0D}"/>
              </a:ext>
            </a:extLst>
          </p:cNvPr>
          <p:cNvSpPr txBox="1"/>
          <p:nvPr/>
        </p:nvSpPr>
        <p:spPr>
          <a:xfrm>
            <a:off x="1101658" y="2596585"/>
            <a:ext cx="2670492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在这里输入你的关键步骤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33C33C6-6D48-457E-B619-BECC86A319A2}"/>
              </a:ext>
            </a:extLst>
          </p:cNvPr>
          <p:cNvSpPr txBox="1"/>
          <p:nvPr/>
        </p:nvSpPr>
        <p:spPr>
          <a:xfrm>
            <a:off x="4173537" y="1789301"/>
            <a:ext cx="1457130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rPr>
              <a:t>Week 2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9419CB5-2AB6-4B84-B2E1-7AFEB13C28B5}"/>
              </a:ext>
            </a:extLst>
          </p:cNvPr>
          <p:cNvSpPr txBox="1"/>
          <p:nvPr/>
        </p:nvSpPr>
        <p:spPr>
          <a:xfrm>
            <a:off x="6814158" y="1789301"/>
            <a:ext cx="1457130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rPr>
              <a:t>Week 3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8E7246D-1EEA-4844-9719-8BDA24894C6D}"/>
              </a:ext>
            </a:extLst>
          </p:cNvPr>
          <p:cNvSpPr txBox="1"/>
          <p:nvPr/>
        </p:nvSpPr>
        <p:spPr>
          <a:xfrm>
            <a:off x="9454779" y="1789301"/>
            <a:ext cx="1457130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rPr>
              <a:t>Week 4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A090945-D0A8-4DC9-A04A-A694607D1C02}"/>
              </a:ext>
            </a:extLst>
          </p:cNvPr>
          <p:cNvSpPr txBox="1"/>
          <p:nvPr/>
        </p:nvSpPr>
        <p:spPr>
          <a:xfrm>
            <a:off x="2436904" y="3284393"/>
            <a:ext cx="2670492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在这里输入你的关键步骤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1F5B431-5AED-4B2C-9DED-FFB0C3D4B2DF}"/>
              </a:ext>
            </a:extLst>
          </p:cNvPr>
          <p:cNvSpPr txBox="1"/>
          <p:nvPr/>
        </p:nvSpPr>
        <p:spPr>
          <a:xfrm>
            <a:off x="4774761" y="3982592"/>
            <a:ext cx="2670492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在这里输入你的关键步骤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697F08F-5C56-4AE7-83C8-574009BBEA4D}"/>
              </a:ext>
            </a:extLst>
          </p:cNvPr>
          <p:cNvSpPr txBox="1"/>
          <p:nvPr/>
        </p:nvSpPr>
        <p:spPr>
          <a:xfrm>
            <a:off x="6450555" y="4670400"/>
            <a:ext cx="2670492" cy="3370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在这里输入你的关键步骤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DAC02D8-0F3E-438B-8D92-B1F57A0171D6}"/>
              </a:ext>
            </a:extLst>
          </p:cNvPr>
          <p:cNvSpPr/>
          <p:nvPr/>
        </p:nvSpPr>
        <p:spPr>
          <a:xfrm>
            <a:off x="11396507" y="524630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3922663-B3F6-49AB-9ADE-F58D707C7C0F}"/>
              </a:ext>
            </a:extLst>
          </p:cNvPr>
          <p:cNvSpPr/>
          <p:nvPr/>
        </p:nvSpPr>
        <p:spPr>
          <a:xfrm>
            <a:off x="851891" y="5206542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897F66C-E706-4687-88D1-6A3A5C25408A}"/>
              </a:ext>
            </a:extLst>
          </p:cNvPr>
          <p:cNvSpPr/>
          <p:nvPr/>
        </p:nvSpPr>
        <p:spPr>
          <a:xfrm>
            <a:off x="3377257" y="524630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8A9F637-C009-4972-B097-5F5D7320C29E}"/>
              </a:ext>
            </a:extLst>
          </p:cNvPr>
          <p:cNvSpPr/>
          <p:nvPr/>
        </p:nvSpPr>
        <p:spPr>
          <a:xfrm>
            <a:off x="3550050" y="524630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681AF8F-5372-43B6-B91E-5A1B9580695B}"/>
              </a:ext>
            </a:extLst>
          </p:cNvPr>
          <p:cNvSpPr/>
          <p:nvPr/>
        </p:nvSpPr>
        <p:spPr>
          <a:xfrm>
            <a:off x="6050249" y="524630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CC87C7C-010E-4E53-BFBF-74C8DD5D7596}"/>
              </a:ext>
            </a:extLst>
          </p:cNvPr>
          <p:cNvSpPr/>
          <p:nvPr/>
        </p:nvSpPr>
        <p:spPr>
          <a:xfrm>
            <a:off x="6223042" y="524630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8D4F57BD-8C44-4FA4-B29C-A0729C9FEAE7}"/>
              </a:ext>
            </a:extLst>
          </p:cNvPr>
          <p:cNvSpPr/>
          <p:nvPr/>
        </p:nvSpPr>
        <p:spPr>
          <a:xfrm>
            <a:off x="8747399" y="524630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125BA10-59CD-4690-B95B-B7D2D662AEEF}"/>
              </a:ext>
            </a:extLst>
          </p:cNvPr>
          <p:cNvSpPr/>
          <p:nvPr/>
        </p:nvSpPr>
        <p:spPr>
          <a:xfrm>
            <a:off x="8920192" y="524630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74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7659DDCF-81B8-43CC-9F96-55F07B19B5C4}"/>
              </a:ext>
            </a:extLst>
          </p:cNvPr>
          <p:cNvSpPr/>
          <p:nvPr/>
        </p:nvSpPr>
        <p:spPr>
          <a:xfrm>
            <a:off x="407988" y="2069445"/>
            <a:ext cx="2514600" cy="377520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879D95E-738A-4B6B-9ECC-4F6EA69B1D39}"/>
              </a:ext>
            </a:extLst>
          </p:cNvPr>
          <p:cNvSpPr/>
          <p:nvPr/>
        </p:nvSpPr>
        <p:spPr>
          <a:xfrm>
            <a:off x="407988" y="2069446"/>
            <a:ext cx="2512654" cy="72032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6E69E9-4C9C-48A5-B337-84DEBA226589}"/>
              </a:ext>
            </a:extLst>
          </p:cNvPr>
          <p:cNvSpPr txBox="1"/>
          <p:nvPr/>
        </p:nvSpPr>
        <p:spPr>
          <a:xfrm>
            <a:off x="548699" y="3315701"/>
            <a:ext cx="2373889" cy="56438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4000" dirty="0">
                <a:solidFill>
                  <a:schemeClr val="accent1"/>
                </a:solidFill>
                <a:latin typeface="+mj-ea"/>
                <a:ea typeface="+mj-ea"/>
              </a:rPr>
              <a:t>活动概述</a:t>
            </a:r>
            <a:endParaRPr lang="en-US" altLang="zh-CN" sz="4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7200F7B-9B86-41C1-B9AC-20F3DD34CB72}"/>
              </a:ext>
            </a:extLst>
          </p:cNvPr>
          <p:cNvSpPr txBox="1"/>
          <p:nvPr/>
        </p:nvSpPr>
        <p:spPr>
          <a:xfrm>
            <a:off x="548699" y="4431039"/>
            <a:ext cx="938725" cy="307777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r>
              <a:rPr kumimoji="1" lang="en-US" altLang="zh-CN" sz="2000" dirty="0">
                <a:solidFill>
                  <a:schemeClr val="bg1">
                    <a:alpha val="20000"/>
                  </a:schemeClr>
                </a:solidFill>
              </a:rPr>
              <a:t>Activity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F80F0323-23C0-4B91-9FA3-DCC98200A504}"/>
              </a:ext>
            </a:extLst>
          </p:cNvPr>
          <p:cNvSpPr/>
          <p:nvPr/>
        </p:nvSpPr>
        <p:spPr>
          <a:xfrm>
            <a:off x="3361796" y="2069445"/>
            <a:ext cx="2514600" cy="377520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92F7955-F66E-41CF-8E10-7278D04FA274}"/>
              </a:ext>
            </a:extLst>
          </p:cNvPr>
          <p:cNvSpPr txBox="1"/>
          <p:nvPr/>
        </p:nvSpPr>
        <p:spPr>
          <a:xfrm>
            <a:off x="3502507" y="3315701"/>
            <a:ext cx="2373889" cy="56438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4000" dirty="0">
                <a:solidFill>
                  <a:schemeClr val="accent1"/>
                </a:solidFill>
                <a:latin typeface="+mj-ea"/>
                <a:ea typeface="+mj-ea"/>
              </a:rPr>
              <a:t>受众分析</a:t>
            </a: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4C4313D7-F933-4ED9-9629-208586DD96E5}"/>
              </a:ext>
            </a:extLst>
          </p:cNvPr>
          <p:cNvSpPr/>
          <p:nvPr/>
        </p:nvSpPr>
        <p:spPr>
          <a:xfrm>
            <a:off x="3362769" y="2072429"/>
            <a:ext cx="2512654" cy="72032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6D90EBF-6893-4085-B6E5-467A71B9419E}"/>
              </a:ext>
            </a:extLst>
          </p:cNvPr>
          <p:cNvSpPr txBox="1"/>
          <p:nvPr/>
        </p:nvSpPr>
        <p:spPr>
          <a:xfrm>
            <a:off x="3502507" y="4431039"/>
            <a:ext cx="1139736" cy="307777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r>
              <a:rPr kumimoji="1" lang="en-US" altLang="zh-CN" sz="2000">
                <a:solidFill>
                  <a:schemeClr val="bg1">
                    <a:alpha val="20000"/>
                  </a:schemeClr>
                </a:solidFill>
              </a:rPr>
              <a:t>Audience</a:t>
            </a:r>
            <a:endParaRPr kumimoji="1" lang="en-US" altLang="zh-CN" sz="2000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C9C781F-006D-4B7C-B5EB-C4EE1DEB9D9F}"/>
              </a:ext>
            </a:extLst>
          </p:cNvPr>
          <p:cNvSpPr txBox="1"/>
          <p:nvPr/>
        </p:nvSpPr>
        <p:spPr>
          <a:xfrm>
            <a:off x="3502507" y="2210158"/>
            <a:ext cx="625171" cy="507960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02</a:t>
            </a: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479EB814-C009-4472-AE0B-1B524CAA2B7C}"/>
              </a:ext>
            </a:extLst>
          </p:cNvPr>
          <p:cNvCxnSpPr>
            <a:cxnSpLocks/>
          </p:cNvCxnSpPr>
          <p:nvPr/>
        </p:nvCxnSpPr>
        <p:spPr>
          <a:xfrm>
            <a:off x="3502507" y="4157902"/>
            <a:ext cx="505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6E0DE0A7-CC99-42AC-9417-D2687BB68C5E}"/>
              </a:ext>
            </a:extLst>
          </p:cNvPr>
          <p:cNvSpPr/>
          <p:nvPr/>
        </p:nvSpPr>
        <p:spPr>
          <a:xfrm>
            <a:off x="6315604" y="2069445"/>
            <a:ext cx="2514600" cy="377520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47B2D329-26A8-45CD-88E5-1FEA03955B8F}"/>
              </a:ext>
            </a:extLst>
          </p:cNvPr>
          <p:cNvSpPr/>
          <p:nvPr/>
        </p:nvSpPr>
        <p:spPr>
          <a:xfrm>
            <a:off x="6313658" y="2072429"/>
            <a:ext cx="2512654" cy="72032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8C82D61-1980-4909-B431-28BAF50AEC3A}"/>
              </a:ext>
            </a:extLst>
          </p:cNvPr>
          <p:cNvSpPr txBox="1"/>
          <p:nvPr/>
        </p:nvSpPr>
        <p:spPr>
          <a:xfrm>
            <a:off x="6456315" y="3315701"/>
            <a:ext cx="2373889" cy="56438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4000" dirty="0">
                <a:solidFill>
                  <a:schemeClr val="accent1"/>
                </a:solidFill>
                <a:latin typeface="+mj-ea"/>
                <a:ea typeface="+mj-ea"/>
              </a:rPr>
              <a:t>流程安排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D2F2A0E-C73E-44B8-849D-5531EE4008FE}"/>
              </a:ext>
            </a:extLst>
          </p:cNvPr>
          <p:cNvSpPr txBox="1"/>
          <p:nvPr/>
        </p:nvSpPr>
        <p:spPr>
          <a:xfrm>
            <a:off x="6456315" y="4431039"/>
            <a:ext cx="937757" cy="307777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r>
              <a:rPr kumimoji="1" lang="en-US" altLang="zh-CN" sz="2000" dirty="0">
                <a:solidFill>
                  <a:schemeClr val="bg1">
                    <a:alpha val="20000"/>
                  </a:schemeClr>
                </a:solidFill>
              </a:rPr>
              <a:t>Process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AF619F1-251A-4978-8A20-6A146F03DC6F}"/>
              </a:ext>
            </a:extLst>
          </p:cNvPr>
          <p:cNvSpPr txBox="1"/>
          <p:nvPr/>
        </p:nvSpPr>
        <p:spPr>
          <a:xfrm>
            <a:off x="6456315" y="2210158"/>
            <a:ext cx="625171" cy="507960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03</a:t>
            </a: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14D45B75-83D3-4912-8E8F-5EDF5460F969}"/>
              </a:ext>
            </a:extLst>
          </p:cNvPr>
          <p:cNvCxnSpPr>
            <a:cxnSpLocks/>
          </p:cNvCxnSpPr>
          <p:nvPr/>
        </p:nvCxnSpPr>
        <p:spPr>
          <a:xfrm>
            <a:off x="6456315" y="4157902"/>
            <a:ext cx="505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id="{CB2AA1B1-D158-4AE7-9157-0715774C6341}"/>
              </a:ext>
            </a:extLst>
          </p:cNvPr>
          <p:cNvSpPr/>
          <p:nvPr/>
        </p:nvSpPr>
        <p:spPr>
          <a:xfrm>
            <a:off x="9269412" y="2069445"/>
            <a:ext cx="2514600" cy="377520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72E51F37-5254-485C-BD12-F9E2718985DF}"/>
              </a:ext>
            </a:extLst>
          </p:cNvPr>
          <p:cNvSpPr txBox="1"/>
          <p:nvPr/>
        </p:nvSpPr>
        <p:spPr>
          <a:xfrm>
            <a:off x="9410123" y="3315701"/>
            <a:ext cx="2373889" cy="564385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4000" dirty="0">
                <a:solidFill>
                  <a:schemeClr val="accent1"/>
                </a:solidFill>
                <a:latin typeface="+mj-ea"/>
                <a:ea typeface="+mj-ea"/>
              </a:rPr>
              <a:t>执行保障</a:t>
            </a:r>
            <a:endParaRPr lang="en-US" altLang="zh-CN" sz="4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B5902B7D-448F-4EE9-B838-B4041FAA5F33}"/>
              </a:ext>
            </a:extLst>
          </p:cNvPr>
          <p:cNvSpPr/>
          <p:nvPr/>
        </p:nvSpPr>
        <p:spPr>
          <a:xfrm>
            <a:off x="9271359" y="2072429"/>
            <a:ext cx="2512654" cy="72032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BC8637BB-3D16-47A0-BF18-9037293534AA}"/>
              </a:ext>
            </a:extLst>
          </p:cNvPr>
          <p:cNvSpPr txBox="1"/>
          <p:nvPr/>
        </p:nvSpPr>
        <p:spPr>
          <a:xfrm>
            <a:off x="9410123" y="4431039"/>
            <a:ext cx="884858" cy="307777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r>
              <a:rPr kumimoji="1" lang="en-US" altLang="zh-CN" sz="2000">
                <a:solidFill>
                  <a:schemeClr val="bg1">
                    <a:alpha val="20000"/>
                  </a:schemeClr>
                </a:solidFill>
              </a:rPr>
              <a:t>Assurance</a:t>
            </a:r>
            <a:endParaRPr kumimoji="1" lang="en-US" altLang="zh-CN" sz="2000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BA11E496-5639-45DD-8B00-168FBDBC245F}"/>
              </a:ext>
            </a:extLst>
          </p:cNvPr>
          <p:cNvSpPr txBox="1"/>
          <p:nvPr/>
        </p:nvSpPr>
        <p:spPr>
          <a:xfrm>
            <a:off x="9410123" y="2210158"/>
            <a:ext cx="625171" cy="507960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04</a:t>
            </a:r>
          </a:p>
        </p:txBody>
      </p: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131F8212-C69B-4348-AB33-A264D4FAC527}"/>
              </a:ext>
            </a:extLst>
          </p:cNvPr>
          <p:cNvCxnSpPr>
            <a:cxnSpLocks/>
          </p:cNvCxnSpPr>
          <p:nvPr/>
        </p:nvCxnSpPr>
        <p:spPr>
          <a:xfrm>
            <a:off x="9410123" y="4157902"/>
            <a:ext cx="505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弧形 77">
            <a:extLst>
              <a:ext uri="{FF2B5EF4-FFF2-40B4-BE49-F238E27FC236}">
                <a16:creationId xmlns:a16="http://schemas.microsoft.com/office/drawing/2014/main" id="{06B7B7C3-91C6-4C85-9863-2FAB1FEC6ACC}"/>
              </a:ext>
            </a:extLst>
          </p:cNvPr>
          <p:cNvSpPr/>
          <p:nvPr/>
        </p:nvSpPr>
        <p:spPr>
          <a:xfrm flipH="1" flipV="1">
            <a:off x="6889970" y="3985014"/>
            <a:ext cx="172888" cy="1728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弧形 79">
            <a:extLst>
              <a:ext uri="{FF2B5EF4-FFF2-40B4-BE49-F238E27FC236}">
                <a16:creationId xmlns:a16="http://schemas.microsoft.com/office/drawing/2014/main" id="{3947D6E2-E7F3-4A25-AEB5-5C791574CC5F}"/>
              </a:ext>
            </a:extLst>
          </p:cNvPr>
          <p:cNvSpPr/>
          <p:nvPr/>
        </p:nvSpPr>
        <p:spPr>
          <a:xfrm flipH="1" flipV="1">
            <a:off x="3923050" y="3985014"/>
            <a:ext cx="172888" cy="1728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B9DB7D5-5384-4F11-BF81-7DAE6D68D3A6}"/>
              </a:ext>
            </a:extLst>
          </p:cNvPr>
          <p:cNvGrpSpPr/>
          <p:nvPr/>
        </p:nvGrpSpPr>
        <p:grpSpPr>
          <a:xfrm>
            <a:off x="548699" y="3985014"/>
            <a:ext cx="574558" cy="172888"/>
            <a:chOff x="548699" y="4175403"/>
            <a:chExt cx="574558" cy="172888"/>
          </a:xfrm>
        </p:grpSpPr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A147432F-E079-4238-9C3B-EF61FDCEBFDF}"/>
                </a:ext>
              </a:extLst>
            </p:cNvPr>
            <p:cNvCxnSpPr>
              <a:cxnSpLocks/>
            </p:cNvCxnSpPr>
            <p:nvPr/>
          </p:nvCxnSpPr>
          <p:spPr>
            <a:xfrm>
              <a:off x="548699" y="4348291"/>
              <a:ext cx="505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弧形 80">
              <a:extLst>
                <a:ext uri="{FF2B5EF4-FFF2-40B4-BE49-F238E27FC236}">
                  <a16:creationId xmlns:a16="http://schemas.microsoft.com/office/drawing/2014/main" id="{B7069840-8E87-472D-8AF1-7B9CA46E2BC3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弧形 81">
            <a:extLst>
              <a:ext uri="{FF2B5EF4-FFF2-40B4-BE49-F238E27FC236}">
                <a16:creationId xmlns:a16="http://schemas.microsoft.com/office/drawing/2014/main" id="{F9E509F1-A01B-451C-90D8-A944DA2FC5EC}"/>
              </a:ext>
            </a:extLst>
          </p:cNvPr>
          <p:cNvSpPr/>
          <p:nvPr/>
        </p:nvSpPr>
        <p:spPr>
          <a:xfrm flipH="1" flipV="1">
            <a:off x="9827148" y="3985014"/>
            <a:ext cx="172888" cy="1728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58C79789-1D19-41E1-89E0-F22EE0B1DACE}"/>
              </a:ext>
            </a:extLst>
          </p:cNvPr>
          <p:cNvSpPr/>
          <p:nvPr/>
        </p:nvSpPr>
        <p:spPr>
          <a:xfrm>
            <a:off x="335988" y="199744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875DDFB9-7D1A-44B6-AFFF-E79EA01BDBCB}"/>
              </a:ext>
            </a:extLst>
          </p:cNvPr>
          <p:cNvSpPr/>
          <p:nvPr/>
        </p:nvSpPr>
        <p:spPr>
          <a:xfrm>
            <a:off x="2850588" y="199744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4FB03CF8-E36F-4140-9F77-3F9025C3551E}"/>
              </a:ext>
            </a:extLst>
          </p:cNvPr>
          <p:cNvSpPr/>
          <p:nvPr/>
        </p:nvSpPr>
        <p:spPr>
          <a:xfrm>
            <a:off x="335988" y="577265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0633673A-AEDD-4F02-BF04-0F98C592F947}"/>
              </a:ext>
            </a:extLst>
          </p:cNvPr>
          <p:cNvSpPr/>
          <p:nvPr/>
        </p:nvSpPr>
        <p:spPr>
          <a:xfrm>
            <a:off x="2850588" y="577265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B14930F7-1535-4932-8F22-CD0587038CEC}"/>
              </a:ext>
            </a:extLst>
          </p:cNvPr>
          <p:cNvSpPr/>
          <p:nvPr/>
        </p:nvSpPr>
        <p:spPr>
          <a:xfrm>
            <a:off x="3287850" y="199744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EACB7A80-6D7C-4A3B-A199-2E7BC3118A21}"/>
              </a:ext>
            </a:extLst>
          </p:cNvPr>
          <p:cNvSpPr/>
          <p:nvPr/>
        </p:nvSpPr>
        <p:spPr>
          <a:xfrm>
            <a:off x="3287850" y="577265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E7064847-AB13-442D-874E-1ACBA8768CE7}"/>
              </a:ext>
            </a:extLst>
          </p:cNvPr>
          <p:cNvSpPr/>
          <p:nvPr/>
        </p:nvSpPr>
        <p:spPr>
          <a:xfrm>
            <a:off x="5802450" y="577265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B18F2D8F-E298-4FF3-A36D-246D275191B9}"/>
              </a:ext>
            </a:extLst>
          </p:cNvPr>
          <p:cNvSpPr/>
          <p:nvPr/>
        </p:nvSpPr>
        <p:spPr>
          <a:xfrm>
            <a:off x="6243604" y="199744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C7CC47CF-E594-4BD6-BD4F-E0E778AD2BC5}"/>
              </a:ext>
            </a:extLst>
          </p:cNvPr>
          <p:cNvSpPr/>
          <p:nvPr/>
        </p:nvSpPr>
        <p:spPr>
          <a:xfrm>
            <a:off x="8758204" y="199744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4CE8FC25-8110-4439-93CC-1D806B3FAA4D}"/>
              </a:ext>
            </a:extLst>
          </p:cNvPr>
          <p:cNvSpPr/>
          <p:nvPr/>
        </p:nvSpPr>
        <p:spPr>
          <a:xfrm>
            <a:off x="6243604" y="577265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1CBABD75-7DDF-4212-93D3-6BCA3144EEB9}"/>
              </a:ext>
            </a:extLst>
          </p:cNvPr>
          <p:cNvSpPr/>
          <p:nvPr/>
        </p:nvSpPr>
        <p:spPr>
          <a:xfrm>
            <a:off x="8758204" y="577265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6A221F8C-0C33-4BC7-AAC3-DA8855F11C4A}"/>
              </a:ext>
            </a:extLst>
          </p:cNvPr>
          <p:cNvSpPr/>
          <p:nvPr/>
        </p:nvSpPr>
        <p:spPr>
          <a:xfrm>
            <a:off x="9197412" y="199744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7866795D-EF93-4F5F-BFA9-C782DBC68DBC}"/>
              </a:ext>
            </a:extLst>
          </p:cNvPr>
          <p:cNvSpPr/>
          <p:nvPr/>
        </p:nvSpPr>
        <p:spPr>
          <a:xfrm>
            <a:off x="11712012" y="199744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F9E2F372-61B0-4485-9962-7E831EDE5FCC}"/>
              </a:ext>
            </a:extLst>
          </p:cNvPr>
          <p:cNvSpPr/>
          <p:nvPr/>
        </p:nvSpPr>
        <p:spPr>
          <a:xfrm>
            <a:off x="9197412" y="577265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2D276157-81AB-435B-967A-B570E4141D41}"/>
              </a:ext>
            </a:extLst>
          </p:cNvPr>
          <p:cNvSpPr/>
          <p:nvPr/>
        </p:nvSpPr>
        <p:spPr>
          <a:xfrm>
            <a:off x="11712012" y="577265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18E2FB7-FC7F-4840-8EC4-2E88A69486EC}"/>
              </a:ext>
            </a:extLst>
          </p:cNvPr>
          <p:cNvSpPr txBox="1"/>
          <p:nvPr/>
        </p:nvSpPr>
        <p:spPr>
          <a:xfrm>
            <a:off x="548699" y="2210158"/>
            <a:ext cx="549831" cy="507960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01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9D8079A-0368-445D-B70E-24956ABBE5E1}"/>
              </a:ext>
            </a:extLst>
          </p:cNvPr>
          <p:cNvGrpSpPr/>
          <p:nvPr/>
        </p:nvGrpSpPr>
        <p:grpSpPr>
          <a:xfrm>
            <a:off x="1803829" y="5118439"/>
            <a:ext cx="793915" cy="726212"/>
            <a:chOff x="2021177" y="4503589"/>
            <a:chExt cx="770695" cy="704972"/>
          </a:xfrm>
        </p:grpSpPr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88BC15E7-F795-459D-A758-6CC40262BE8B}"/>
                </a:ext>
              </a:extLst>
            </p:cNvPr>
            <p:cNvSpPr/>
            <p:nvPr/>
          </p:nvSpPr>
          <p:spPr>
            <a:xfrm>
              <a:off x="2239367" y="5000963"/>
              <a:ext cx="336925" cy="207598"/>
            </a:xfrm>
            <a:custGeom>
              <a:avLst/>
              <a:gdLst>
                <a:gd name="connsiteX0" fmla="*/ 303766 w 329584"/>
                <a:gd name="connsiteY0" fmla="*/ 202932 h 203075"/>
                <a:gd name="connsiteX1" fmla="*/ 299385 w 329584"/>
                <a:gd name="connsiteY1" fmla="*/ 201027 h 203075"/>
                <a:gd name="connsiteX2" fmla="*/ 198134 w 329584"/>
                <a:gd name="connsiteY2" fmla="*/ 99967 h 203075"/>
                <a:gd name="connsiteX3" fmla="*/ 131459 w 329584"/>
                <a:gd name="connsiteY3" fmla="*/ 99967 h 203075"/>
                <a:gd name="connsiteX4" fmla="*/ 30303 w 329584"/>
                <a:gd name="connsiteY4" fmla="*/ 201027 h 203075"/>
                <a:gd name="connsiteX5" fmla="*/ 21550 w 329584"/>
                <a:gd name="connsiteY5" fmla="*/ 201037 h 203075"/>
                <a:gd name="connsiteX6" fmla="*/ 21540 w 329584"/>
                <a:gd name="connsiteY6" fmla="*/ 201027 h 203075"/>
                <a:gd name="connsiteX7" fmla="*/ 1728 w 329584"/>
                <a:gd name="connsiteY7" fmla="*/ 181310 h 203075"/>
                <a:gd name="connsiteX8" fmla="*/ 1728 w 329584"/>
                <a:gd name="connsiteY8" fmla="*/ 172452 h 203075"/>
                <a:gd name="connsiteX9" fmla="*/ 100217 w 329584"/>
                <a:gd name="connsiteY9" fmla="*/ 74440 h 203075"/>
                <a:gd name="connsiteX10" fmla="*/ 100217 w 329584"/>
                <a:gd name="connsiteY10" fmla="*/ 6050 h 203075"/>
                <a:gd name="connsiteX11" fmla="*/ 106408 w 329584"/>
                <a:gd name="connsiteY11" fmla="*/ -141 h 203075"/>
                <a:gd name="connsiteX12" fmla="*/ 219851 w 329584"/>
                <a:gd name="connsiteY12" fmla="*/ -141 h 203075"/>
                <a:gd name="connsiteX13" fmla="*/ 226042 w 329584"/>
                <a:gd name="connsiteY13" fmla="*/ 6050 h 203075"/>
                <a:gd name="connsiteX14" fmla="*/ 226042 w 329584"/>
                <a:gd name="connsiteY14" fmla="*/ 71392 h 203075"/>
                <a:gd name="connsiteX15" fmla="*/ 327674 w 329584"/>
                <a:gd name="connsiteY15" fmla="*/ 173024 h 203075"/>
                <a:gd name="connsiteX16" fmla="*/ 329484 w 329584"/>
                <a:gd name="connsiteY16" fmla="*/ 177405 h 203075"/>
                <a:gd name="connsiteX17" fmla="*/ 327674 w 329584"/>
                <a:gd name="connsiteY17" fmla="*/ 181787 h 203075"/>
                <a:gd name="connsiteX18" fmla="*/ 307957 w 329584"/>
                <a:gd name="connsiteY18" fmla="*/ 201503 h 203075"/>
                <a:gd name="connsiteX19" fmla="*/ 303766 w 329584"/>
                <a:gd name="connsiteY19" fmla="*/ 202932 h 203075"/>
                <a:gd name="connsiteX20" fmla="*/ 14682 w 329584"/>
                <a:gd name="connsiteY20" fmla="*/ 176929 h 203075"/>
                <a:gd name="connsiteX21" fmla="*/ 25731 w 329584"/>
                <a:gd name="connsiteY21" fmla="*/ 187978 h 203075"/>
                <a:gd name="connsiteX22" fmla="*/ 124601 w 329584"/>
                <a:gd name="connsiteY22" fmla="*/ 89394 h 203075"/>
                <a:gd name="connsiteX23" fmla="*/ 128982 w 329584"/>
                <a:gd name="connsiteY23" fmla="*/ 87584 h 203075"/>
                <a:gd name="connsiteX24" fmla="*/ 200801 w 329584"/>
                <a:gd name="connsiteY24" fmla="*/ 87584 h 203075"/>
                <a:gd name="connsiteX25" fmla="*/ 205182 w 329584"/>
                <a:gd name="connsiteY25" fmla="*/ 89394 h 203075"/>
                <a:gd name="connsiteX26" fmla="*/ 303861 w 329584"/>
                <a:gd name="connsiteY26" fmla="*/ 187978 h 203075"/>
                <a:gd name="connsiteX27" fmla="*/ 314815 w 329584"/>
                <a:gd name="connsiteY27" fmla="*/ 176929 h 203075"/>
                <a:gd name="connsiteX28" fmla="*/ 215755 w 329584"/>
                <a:gd name="connsiteY28" fmla="*/ 77869 h 203075"/>
                <a:gd name="connsiteX29" fmla="*/ 213945 w 329584"/>
                <a:gd name="connsiteY29" fmla="*/ 73487 h 203075"/>
                <a:gd name="connsiteX30" fmla="*/ 213945 w 329584"/>
                <a:gd name="connsiteY30" fmla="*/ 11766 h 203075"/>
                <a:gd name="connsiteX31" fmla="*/ 112599 w 329584"/>
                <a:gd name="connsiteY31" fmla="*/ 11766 h 203075"/>
                <a:gd name="connsiteX32" fmla="*/ 112599 w 329584"/>
                <a:gd name="connsiteY32" fmla="*/ 76535 h 203075"/>
                <a:gd name="connsiteX33" fmla="*/ 110790 w 329584"/>
                <a:gd name="connsiteY33" fmla="*/ 80917 h 20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9584" h="203075">
                  <a:moveTo>
                    <a:pt x="303766" y="202932"/>
                  </a:moveTo>
                  <a:cubicBezTo>
                    <a:pt x="302109" y="202932"/>
                    <a:pt x="300518" y="202237"/>
                    <a:pt x="299385" y="201027"/>
                  </a:cubicBezTo>
                  <a:lnTo>
                    <a:pt x="198134" y="99967"/>
                  </a:lnTo>
                  <a:lnTo>
                    <a:pt x="131459" y="99967"/>
                  </a:lnTo>
                  <a:lnTo>
                    <a:pt x="30303" y="201027"/>
                  </a:lnTo>
                  <a:cubicBezTo>
                    <a:pt x="27884" y="203447"/>
                    <a:pt x="23969" y="203447"/>
                    <a:pt x="21550" y="201037"/>
                  </a:cubicBezTo>
                  <a:cubicBezTo>
                    <a:pt x="21550" y="201037"/>
                    <a:pt x="21540" y="201027"/>
                    <a:pt x="21540" y="201027"/>
                  </a:cubicBezTo>
                  <a:lnTo>
                    <a:pt x="1728" y="181310"/>
                  </a:lnTo>
                  <a:cubicBezTo>
                    <a:pt x="-710" y="178863"/>
                    <a:pt x="-710" y="174900"/>
                    <a:pt x="1728" y="172452"/>
                  </a:cubicBezTo>
                  <a:lnTo>
                    <a:pt x="100217" y="74440"/>
                  </a:lnTo>
                  <a:lnTo>
                    <a:pt x="100217" y="6050"/>
                  </a:lnTo>
                  <a:cubicBezTo>
                    <a:pt x="100217" y="2631"/>
                    <a:pt x="102989" y="-141"/>
                    <a:pt x="106408" y="-141"/>
                  </a:cubicBezTo>
                  <a:lnTo>
                    <a:pt x="219851" y="-141"/>
                  </a:lnTo>
                  <a:cubicBezTo>
                    <a:pt x="223270" y="-141"/>
                    <a:pt x="226042" y="2631"/>
                    <a:pt x="226042" y="6050"/>
                  </a:cubicBezTo>
                  <a:lnTo>
                    <a:pt x="226042" y="71392"/>
                  </a:lnTo>
                  <a:lnTo>
                    <a:pt x="327674" y="173024"/>
                  </a:lnTo>
                  <a:cubicBezTo>
                    <a:pt x="328807" y="174205"/>
                    <a:pt x="329455" y="175767"/>
                    <a:pt x="329484" y="177405"/>
                  </a:cubicBezTo>
                  <a:cubicBezTo>
                    <a:pt x="329493" y="179053"/>
                    <a:pt x="328845" y="180634"/>
                    <a:pt x="327674" y="181787"/>
                  </a:cubicBezTo>
                  <a:lnTo>
                    <a:pt x="307957" y="201503"/>
                  </a:lnTo>
                  <a:cubicBezTo>
                    <a:pt x="306776" y="202475"/>
                    <a:pt x="305290" y="202980"/>
                    <a:pt x="303766" y="202932"/>
                  </a:cubicBezTo>
                  <a:close/>
                  <a:moveTo>
                    <a:pt x="14682" y="176929"/>
                  </a:moveTo>
                  <a:lnTo>
                    <a:pt x="25731" y="187978"/>
                  </a:lnTo>
                  <a:lnTo>
                    <a:pt x="124601" y="89394"/>
                  </a:lnTo>
                  <a:cubicBezTo>
                    <a:pt x="125782" y="88261"/>
                    <a:pt x="127344" y="87613"/>
                    <a:pt x="128982" y="87584"/>
                  </a:cubicBezTo>
                  <a:lnTo>
                    <a:pt x="200801" y="87584"/>
                  </a:lnTo>
                  <a:cubicBezTo>
                    <a:pt x="202449" y="87575"/>
                    <a:pt x="204030" y="88222"/>
                    <a:pt x="205182" y="89394"/>
                  </a:cubicBezTo>
                  <a:lnTo>
                    <a:pt x="303861" y="187978"/>
                  </a:lnTo>
                  <a:lnTo>
                    <a:pt x="314815" y="176929"/>
                  </a:lnTo>
                  <a:lnTo>
                    <a:pt x="215755" y="77869"/>
                  </a:lnTo>
                  <a:cubicBezTo>
                    <a:pt x="214584" y="76716"/>
                    <a:pt x="213936" y="75135"/>
                    <a:pt x="213945" y="73487"/>
                  </a:cubicBezTo>
                  <a:lnTo>
                    <a:pt x="213945" y="11766"/>
                  </a:lnTo>
                  <a:lnTo>
                    <a:pt x="112599" y="11766"/>
                  </a:lnTo>
                  <a:lnTo>
                    <a:pt x="112599" y="76535"/>
                  </a:lnTo>
                  <a:cubicBezTo>
                    <a:pt x="112571" y="78174"/>
                    <a:pt x="111923" y="79736"/>
                    <a:pt x="110790" y="8091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A2E5C2A2-EB11-4F4B-8C7E-46B8C52D514A}"/>
                </a:ext>
              </a:extLst>
            </p:cNvPr>
            <p:cNvGrpSpPr/>
            <p:nvPr/>
          </p:nvGrpSpPr>
          <p:grpSpPr>
            <a:xfrm>
              <a:off x="2021177" y="4503589"/>
              <a:ext cx="770695" cy="509545"/>
              <a:chOff x="2961322" y="3084575"/>
              <a:chExt cx="753903" cy="498443"/>
            </a:xfrm>
            <a:solidFill>
              <a:schemeClr val="accent1"/>
            </a:solidFill>
          </p:grpSpPr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id="{DF3B7A62-A8CC-4621-8A26-7BEDC89DBFBE}"/>
                  </a:ext>
                </a:extLst>
              </p:cNvPr>
              <p:cNvSpPr/>
              <p:nvPr/>
            </p:nvSpPr>
            <p:spPr>
              <a:xfrm>
                <a:off x="3015519" y="3200113"/>
                <a:ext cx="645128" cy="382905"/>
              </a:xfrm>
              <a:custGeom>
                <a:avLst/>
                <a:gdLst>
                  <a:gd name="connsiteX0" fmla="*/ 638837 w 645128"/>
                  <a:gd name="connsiteY0" fmla="*/ 382764 h 382905"/>
                  <a:gd name="connsiteX1" fmla="*/ 6091 w 645128"/>
                  <a:gd name="connsiteY1" fmla="*/ 382764 h 382905"/>
                  <a:gd name="connsiteX2" fmla="*/ -101 w 645128"/>
                  <a:gd name="connsiteY2" fmla="*/ 376573 h 382905"/>
                  <a:gd name="connsiteX3" fmla="*/ -101 w 645128"/>
                  <a:gd name="connsiteY3" fmla="*/ 6050 h 382905"/>
                  <a:gd name="connsiteX4" fmla="*/ 6091 w 645128"/>
                  <a:gd name="connsiteY4" fmla="*/ -141 h 382905"/>
                  <a:gd name="connsiteX5" fmla="*/ 638837 w 645128"/>
                  <a:gd name="connsiteY5" fmla="*/ -141 h 382905"/>
                  <a:gd name="connsiteX6" fmla="*/ 645028 w 645128"/>
                  <a:gd name="connsiteY6" fmla="*/ 6050 h 382905"/>
                  <a:gd name="connsiteX7" fmla="*/ 645028 w 645128"/>
                  <a:gd name="connsiteY7" fmla="*/ 376573 h 382905"/>
                  <a:gd name="connsiteX8" fmla="*/ 638837 w 645128"/>
                  <a:gd name="connsiteY8" fmla="*/ 382764 h 382905"/>
                  <a:gd name="connsiteX9" fmla="*/ 12282 w 645128"/>
                  <a:gd name="connsiteY9" fmla="*/ 370382 h 382905"/>
                  <a:gd name="connsiteX10" fmla="*/ 632645 w 645128"/>
                  <a:gd name="connsiteY10" fmla="*/ 370382 h 382905"/>
                  <a:gd name="connsiteX11" fmla="*/ 632645 w 645128"/>
                  <a:gd name="connsiteY11" fmla="*/ 12242 h 382905"/>
                  <a:gd name="connsiteX12" fmla="*/ 12282 w 645128"/>
                  <a:gd name="connsiteY12" fmla="*/ 12242 h 382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5128" h="382905">
                    <a:moveTo>
                      <a:pt x="638837" y="382764"/>
                    </a:moveTo>
                    <a:lnTo>
                      <a:pt x="6091" y="382764"/>
                    </a:lnTo>
                    <a:cubicBezTo>
                      <a:pt x="2671" y="382764"/>
                      <a:pt x="-101" y="379992"/>
                      <a:pt x="-101" y="376573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638837" y="-141"/>
                    </a:lnTo>
                    <a:cubicBezTo>
                      <a:pt x="642256" y="-141"/>
                      <a:pt x="645028" y="2631"/>
                      <a:pt x="645028" y="6050"/>
                    </a:cubicBezTo>
                    <a:lnTo>
                      <a:pt x="645028" y="376573"/>
                    </a:lnTo>
                    <a:cubicBezTo>
                      <a:pt x="645028" y="379992"/>
                      <a:pt x="642256" y="382764"/>
                      <a:pt x="638837" y="382764"/>
                    </a:cubicBezTo>
                    <a:close/>
                    <a:moveTo>
                      <a:pt x="12282" y="370382"/>
                    </a:moveTo>
                    <a:lnTo>
                      <a:pt x="632645" y="370382"/>
                    </a:lnTo>
                    <a:lnTo>
                      <a:pt x="632645" y="12242"/>
                    </a:lnTo>
                    <a:lnTo>
                      <a:pt x="12282" y="12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id="{8128E981-216A-4A5E-94F7-CB4461AFDD91}"/>
                  </a:ext>
                </a:extLst>
              </p:cNvPr>
              <p:cNvSpPr/>
              <p:nvPr/>
            </p:nvSpPr>
            <p:spPr>
              <a:xfrm>
                <a:off x="2961322" y="3146773"/>
                <a:ext cx="753903" cy="65722"/>
              </a:xfrm>
              <a:custGeom>
                <a:avLst/>
                <a:gdLst>
                  <a:gd name="connsiteX0" fmla="*/ 747612 w 753903"/>
                  <a:gd name="connsiteY0" fmla="*/ 65582 h 65722"/>
                  <a:gd name="connsiteX1" fmla="*/ 6091 w 753903"/>
                  <a:gd name="connsiteY1" fmla="*/ 65582 h 65722"/>
                  <a:gd name="connsiteX2" fmla="*/ -101 w 753903"/>
                  <a:gd name="connsiteY2" fmla="*/ 59391 h 65722"/>
                  <a:gd name="connsiteX3" fmla="*/ -101 w 753903"/>
                  <a:gd name="connsiteY3" fmla="*/ 6050 h 65722"/>
                  <a:gd name="connsiteX4" fmla="*/ 6091 w 753903"/>
                  <a:gd name="connsiteY4" fmla="*/ -141 h 65722"/>
                  <a:gd name="connsiteX5" fmla="*/ 747612 w 753903"/>
                  <a:gd name="connsiteY5" fmla="*/ -141 h 65722"/>
                  <a:gd name="connsiteX6" fmla="*/ 753803 w 753903"/>
                  <a:gd name="connsiteY6" fmla="*/ 6050 h 65722"/>
                  <a:gd name="connsiteX7" fmla="*/ 753803 w 753903"/>
                  <a:gd name="connsiteY7" fmla="*/ 59391 h 65722"/>
                  <a:gd name="connsiteX8" fmla="*/ 747612 w 753903"/>
                  <a:gd name="connsiteY8" fmla="*/ 65582 h 65722"/>
                  <a:gd name="connsiteX9" fmla="*/ 12663 w 753903"/>
                  <a:gd name="connsiteY9" fmla="*/ 53199 h 65722"/>
                  <a:gd name="connsiteX10" fmla="*/ 741421 w 753903"/>
                  <a:gd name="connsiteY10" fmla="*/ 53199 h 65722"/>
                  <a:gd name="connsiteX11" fmla="*/ 741421 w 753903"/>
                  <a:gd name="connsiteY11" fmla="*/ 12242 h 65722"/>
                  <a:gd name="connsiteX12" fmla="*/ 12282 w 753903"/>
                  <a:gd name="connsiteY12" fmla="*/ 1224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3903" h="65722">
                    <a:moveTo>
                      <a:pt x="747612" y="65582"/>
                    </a:moveTo>
                    <a:lnTo>
                      <a:pt x="6091" y="65582"/>
                    </a:lnTo>
                    <a:cubicBezTo>
                      <a:pt x="2671" y="65582"/>
                      <a:pt x="-101" y="62810"/>
                      <a:pt x="-101" y="59391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747612" y="-141"/>
                    </a:lnTo>
                    <a:cubicBezTo>
                      <a:pt x="751031" y="-141"/>
                      <a:pt x="753803" y="2631"/>
                      <a:pt x="753803" y="6050"/>
                    </a:cubicBezTo>
                    <a:lnTo>
                      <a:pt x="753803" y="59391"/>
                    </a:lnTo>
                    <a:cubicBezTo>
                      <a:pt x="753803" y="62810"/>
                      <a:pt x="751031" y="65582"/>
                      <a:pt x="747612" y="65582"/>
                    </a:cubicBezTo>
                    <a:close/>
                    <a:moveTo>
                      <a:pt x="12663" y="53199"/>
                    </a:moveTo>
                    <a:lnTo>
                      <a:pt x="741421" y="53199"/>
                    </a:lnTo>
                    <a:lnTo>
                      <a:pt x="741421" y="12242"/>
                    </a:lnTo>
                    <a:lnTo>
                      <a:pt x="12282" y="12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id="{67E4C8F6-12E4-4E07-814B-2A129C632C05}"/>
                  </a:ext>
                </a:extLst>
              </p:cNvPr>
              <p:cNvSpPr/>
              <p:nvPr/>
            </p:nvSpPr>
            <p:spPr>
              <a:xfrm>
                <a:off x="3455193" y="3288029"/>
                <a:ext cx="56959" cy="238029"/>
              </a:xfrm>
              <a:custGeom>
                <a:avLst/>
                <a:gdLst>
                  <a:gd name="connsiteX0" fmla="*/ 50477 w 56959"/>
                  <a:gd name="connsiteY0" fmla="*/ 237889 h 238029"/>
                  <a:gd name="connsiteX1" fmla="*/ 6091 w 56959"/>
                  <a:gd name="connsiteY1" fmla="*/ 237889 h 238029"/>
                  <a:gd name="connsiteX2" fmla="*/ -101 w 56959"/>
                  <a:gd name="connsiteY2" fmla="*/ 231698 h 238029"/>
                  <a:gd name="connsiteX3" fmla="*/ -101 w 56959"/>
                  <a:gd name="connsiteY3" fmla="*/ 6050 h 238029"/>
                  <a:gd name="connsiteX4" fmla="*/ 6091 w 56959"/>
                  <a:gd name="connsiteY4" fmla="*/ -141 h 238029"/>
                  <a:gd name="connsiteX5" fmla="*/ 50668 w 56959"/>
                  <a:gd name="connsiteY5" fmla="*/ -141 h 238029"/>
                  <a:gd name="connsiteX6" fmla="*/ 56859 w 56959"/>
                  <a:gd name="connsiteY6" fmla="*/ 6050 h 238029"/>
                  <a:gd name="connsiteX7" fmla="*/ 56859 w 56959"/>
                  <a:gd name="connsiteY7" fmla="*/ 231698 h 238029"/>
                  <a:gd name="connsiteX8" fmla="*/ 50668 w 56959"/>
                  <a:gd name="connsiteY8" fmla="*/ 237889 h 238029"/>
                  <a:gd name="connsiteX9" fmla="*/ 50477 w 56959"/>
                  <a:gd name="connsiteY9" fmla="*/ 237889 h 238029"/>
                  <a:gd name="connsiteX10" fmla="*/ 12377 w 56959"/>
                  <a:gd name="connsiteY10" fmla="*/ 225507 h 238029"/>
                  <a:gd name="connsiteX11" fmla="*/ 44191 w 56959"/>
                  <a:gd name="connsiteY11" fmla="*/ 225507 h 238029"/>
                  <a:gd name="connsiteX12" fmla="*/ 44191 w 56959"/>
                  <a:gd name="connsiteY12" fmla="*/ 12242 h 238029"/>
                  <a:gd name="connsiteX13" fmla="*/ 11996 w 56959"/>
                  <a:gd name="connsiteY13" fmla="*/ 12242 h 238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959" h="238029">
                    <a:moveTo>
                      <a:pt x="50477" y="237889"/>
                    </a:moveTo>
                    <a:lnTo>
                      <a:pt x="6091" y="237889"/>
                    </a:lnTo>
                    <a:cubicBezTo>
                      <a:pt x="2671" y="237889"/>
                      <a:pt x="-101" y="235117"/>
                      <a:pt x="-101" y="231698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50668" y="-141"/>
                    </a:lnTo>
                    <a:cubicBezTo>
                      <a:pt x="54087" y="-141"/>
                      <a:pt x="56859" y="2631"/>
                      <a:pt x="56859" y="6050"/>
                    </a:cubicBezTo>
                    <a:lnTo>
                      <a:pt x="56859" y="231698"/>
                    </a:lnTo>
                    <a:cubicBezTo>
                      <a:pt x="56859" y="235117"/>
                      <a:pt x="54087" y="237889"/>
                      <a:pt x="50668" y="237889"/>
                    </a:cubicBezTo>
                    <a:cubicBezTo>
                      <a:pt x="50611" y="237889"/>
                      <a:pt x="50544" y="237889"/>
                      <a:pt x="50477" y="237889"/>
                    </a:cubicBezTo>
                    <a:close/>
                    <a:moveTo>
                      <a:pt x="12377" y="225507"/>
                    </a:moveTo>
                    <a:lnTo>
                      <a:pt x="44191" y="225507"/>
                    </a:lnTo>
                    <a:lnTo>
                      <a:pt x="44191" y="12242"/>
                    </a:lnTo>
                    <a:lnTo>
                      <a:pt x="11996" y="12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9D266AE0-7A4C-46ED-97D5-0CDD634C8544}"/>
                  </a:ext>
                </a:extLst>
              </p:cNvPr>
              <p:cNvSpPr/>
              <p:nvPr/>
            </p:nvSpPr>
            <p:spPr>
              <a:xfrm>
                <a:off x="3382231" y="3315652"/>
                <a:ext cx="56780" cy="210407"/>
              </a:xfrm>
              <a:custGeom>
                <a:avLst/>
                <a:gdLst>
                  <a:gd name="connsiteX0" fmla="*/ 50477 w 56780"/>
                  <a:gd name="connsiteY0" fmla="*/ 210266 h 210407"/>
                  <a:gd name="connsiteX1" fmla="*/ 6091 w 56780"/>
                  <a:gd name="connsiteY1" fmla="*/ 210266 h 210407"/>
                  <a:gd name="connsiteX2" fmla="*/ -101 w 56780"/>
                  <a:gd name="connsiteY2" fmla="*/ 204075 h 210407"/>
                  <a:gd name="connsiteX3" fmla="*/ -101 w 56780"/>
                  <a:gd name="connsiteY3" fmla="*/ 6050 h 210407"/>
                  <a:gd name="connsiteX4" fmla="*/ 6091 w 56780"/>
                  <a:gd name="connsiteY4" fmla="*/ -141 h 210407"/>
                  <a:gd name="connsiteX5" fmla="*/ 50477 w 56780"/>
                  <a:gd name="connsiteY5" fmla="*/ -141 h 210407"/>
                  <a:gd name="connsiteX6" fmla="*/ 56668 w 56780"/>
                  <a:gd name="connsiteY6" fmla="*/ 6050 h 210407"/>
                  <a:gd name="connsiteX7" fmla="*/ 56668 w 56780"/>
                  <a:gd name="connsiteY7" fmla="*/ 203694 h 210407"/>
                  <a:gd name="connsiteX8" fmla="*/ 50868 w 56780"/>
                  <a:gd name="connsiteY8" fmla="*/ 210257 h 210407"/>
                  <a:gd name="connsiteX9" fmla="*/ 50477 w 56780"/>
                  <a:gd name="connsiteY9" fmla="*/ 210266 h 210407"/>
                  <a:gd name="connsiteX10" fmla="*/ 12377 w 56780"/>
                  <a:gd name="connsiteY10" fmla="*/ 197884 h 210407"/>
                  <a:gd name="connsiteX11" fmla="*/ 44381 w 56780"/>
                  <a:gd name="connsiteY11" fmla="*/ 197884 h 210407"/>
                  <a:gd name="connsiteX12" fmla="*/ 44381 w 56780"/>
                  <a:gd name="connsiteY12" fmla="*/ 12718 h 210407"/>
                  <a:gd name="connsiteX13" fmla="*/ 12377 w 56780"/>
                  <a:gd name="connsiteY13" fmla="*/ 12718 h 21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780" h="210407">
                    <a:moveTo>
                      <a:pt x="50477" y="210266"/>
                    </a:moveTo>
                    <a:lnTo>
                      <a:pt x="6091" y="210266"/>
                    </a:lnTo>
                    <a:cubicBezTo>
                      <a:pt x="2671" y="210266"/>
                      <a:pt x="-101" y="207495"/>
                      <a:pt x="-101" y="204075"/>
                    </a:cubicBezTo>
                    <a:lnTo>
                      <a:pt x="-101" y="6050"/>
                    </a:lnTo>
                    <a:cubicBezTo>
                      <a:pt x="-53" y="2650"/>
                      <a:pt x="2690" y="-93"/>
                      <a:pt x="6091" y="-141"/>
                    </a:cubicBezTo>
                    <a:lnTo>
                      <a:pt x="50477" y="-141"/>
                    </a:lnTo>
                    <a:cubicBezTo>
                      <a:pt x="53878" y="-93"/>
                      <a:pt x="56621" y="2650"/>
                      <a:pt x="56668" y="6050"/>
                    </a:cubicBezTo>
                    <a:lnTo>
                      <a:pt x="56668" y="203694"/>
                    </a:lnTo>
                    <a:cubicBezTo>
                      <a:pt x="56878" y="207104"/>
                      <a:pt x="54287" y="210047"/>
                      <a:pt x="50868" y="210257"/>
                    </a:cubicBezTo>
                    <a:cubicBezTo>
                      <a:pt x="50734" y="210266"/>
                      <a:pt x="50611" y="210266"/>
                      <a:pt x="50477" y="210266"/>
                    </a:cubicBezTo>
                    <a:close/>
                    <a:moveTo>
                      <a:pt x="12377" y="197884"/>
                    </a:moveTo>
                    <a:lnTo>
                      <a:pt x="44381" y="197884"/>
                    </a:lnTo>
                    <a:lnTo>
                      <a:pt x="44381" y="12718"/>
                    </a:lnTo>
                    <a:lnTo>
                      <a:pt x="12377" y="1271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5D2908A5-E3A2-4124-99ED-B87AB86AACD9}"/>
                  </a:ext>
                </a:extLst>
              </p:cNvPr>
              <p:cNvSpPr/>
              <p:nvPr/>
            </p:nvSpPr>
            <p:spPr>
              <a:xfrm>
                <a:off x="3309746" y="3343274"/>
                <a:ext cx="56768" cy="182784"/>
              </a:xfrm>
              <a:custGeom>
                <a:avLst/>
                <a:gdLst>
                  <a:gd name="connsiteX0" fmla="*/ 50477 w 56768"/>
                  <a:gd name="connsiteY0" fmla="*/ 182644 h 182784"/>
                  <a:gd name="connsiteX1" fmla="*/ 6091 w 56768"/>
                  <a:gd name="connsiteY1" fmla="*/ 182644 h 182784"/>
                  <a:gd name="connsiteX2" fmla="*/ -101 w 56768"/>
                  <a:gd name="connsiteY2" fmla="*/ 176453 h 182784"/>
                  <a:gd name="connsiteX3" fmla="*/ -101 w 56768"/>
                  <a:gd name="connsiteY3" fmla="*/ 6050 h 182784"/>
                  <a:gd name="connsiteX4" fmla="*/ 6091 w 56768"/>
                  <a:gd name="connsiteY4" fmla="*/ -141 h 182784"/>
                  <a:gd name="connsiteX5" fmla="*/ 50477 w 56768"/>
                  <a:gd name="connsiteY5" fmla="*/ -141 h 182784"/>
                  <a:gd name="connsiteX6" fmla="*/ 56668 w 56768"/>
                  <a:gd name="connsiteY6" fmla="*/ 6050 h 182784"/>
                  <a:gd name="connsiteX7" fmla="*/ 56668 w 56768"/>
                  <a:gd name="connsiteY7" fmla="*/ 176453 h 182784"/>
                  <a:gd name="connsiteX8" fmla="*/ 50477 w 56768"/>
                  <a:gd name="connsiteY8" fmla="*/ 182644 h 182784"/>
                  <a:gd name="connsiteX9" fmla="*/ 12377 w 56768"/>
                  <a:gd name="connsiteY9" fmla="*/ 170262 h 182784"/>
                  <a:gd name="connsiteX10" fmla="*/ 44381 w 56768"/>
                  <a:gd name="connsiteY10" fmla="*/ 170262 h 182784"/>
                  <a:gd name="connsiteX11" fmla="*/ 44381 w 56768"/>
                  <a:gd name="connsiteY11" fmla="*/ 12242 h 182784"/>
                  <a:gd name="connsiteX12" fmla="*/ 12377 w 56768"/>
                  <a:gd name="connsiteY12" fmla="*/ 12242 h 18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768" h="182784">
                    <a:moveTo>
                      <a:pt x="50477" y="182644"/>
                    </a:moveTo>
                    <a:lnTo>
                      <a:pt x="6091" y="182644"/>
                    </a:lnTo>
                    <a:cubicBezTo>
                      <a:pt x="2671" y="182644"/>
                      <a:pt x="-101" y="179872"/>
                      <a:pt x="-101" y="176453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50477" y="-141"/>
                    </a:lnTo>
                    <a:cubicBezTo>
                      <a:pt x="53897" y="-141"/>
                      <a:pt x="56668" y="2631"/>
                      <a:pt x="56668" y="6050"/>
                    </a:cubicBezTo>
                    <a:lnTo>
                      <a:pt x="56668" y="176453"/>
                    </a:lnTo>
                    <a:cubicBezTo>
                      <a:pt x="56668" y="179872"/>
                      <a:pt x="53897" y="182644"/>
                      <a:pt x="50477" y="182644"/>
                    </a:cubicBezTo>
                    <a:close/>
                    <a:moveTo>
                      <a:pt x="12377" y="170262"/>
                    </a:moveTo>
                    <a:lnTo>
                      <a:pt x="44381" y="170262"/>
                    </a:lnTo>
                    <a:lnTo>
                      <a:pt x="44381" y="12242"/>
                    </a:lnTo>
                    <a:lnTo>
                      <a:pt x="12377" y="12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E83BA9E2-00E6-47D8-B475-7BCFFD2B8AFD}"/>
                  </a:ext>
                </a:extLst>
              </p:cNvPr>
              <p:cNvSpPr/>
              <p:nvPr/>
            </p:nvSpPr>
            <p:spPr>
              <a:xfrm>
                <a:off x="3236975" y="3381088"/>
                <a:ext cx="56864" cy="144970"/>
              </a:xfrm>
              <a:custGeom>
                <a:avLst/>
                <a:gdLst>
                  <a:gd name="connsiteX0" fmla="*/ 50572 w 56864"/>
                  <a:gd name="connsiteY0" fmla="*/ 144830 h 144970"/>
                  <a:gd name="connsiteX1" fmla="*/ 6091 w 56864"/>
                  <a:gd name="connsiteY1" fmla="*/ 144830 h 144970"/>
                  <a:gd name="connsiteX2" fmla="*/ -101 w 56864"/>
                  <a:gd name="connsiteY2" fmla="*/ 138639 h 144970"/>
                  <a:gd name="connsiteX3" fmla="*/ -101 w 56864"/>
                  <a:gd name="connsiteY3" fmla="*/ 6050 h 144970"/>
                  <a:gd name="connsiteX4" fmla="*/ 6091 w 56864"/>
                  <a:gd name="connsiteY4" fmla="*/ -141 h 144970"/>
                  <a:gd name="connsiteX5" fmla="*/ 50572 w 56864"/>
                  <a:gd name="connsiteY5" fmla="*/ -141 h 144970"/>
                  <a:gd name="connsiteX6" fmla="*/ 56764 w 56864"/>
                  <a:gd name="connsiteY6" fmla="*/ 6050 h 144970"/>
                  <a:gd name="connsiteX7" fmla="*/ 56764 w 56864"/>
                  <a:gd name="connsiteY7" fmla="*/ 138639 h 144970"/>
                  <a:gd name="connsiteX8" fmla="*/ 50572 w 56864"/>
                  <a:gd name="connsiteY8" fmla="*/ 144830 h 144970"/>
                  <a:gd name="connsiteX9" fmla="*/ 12472 w 56864"/>
                  <a:gd name="connsiteY9" fmla="*/ 132447 h 144970"/>
                  <a:gd name="connsiteX10" fmla="*/ 44572 w 56864"/>
                  <a:gd name="connsiteY10" fmla="*/ 132447 h 144970"/>
                  <a:gd name="connsiteX11" fmla="*/ 44572 w 56864"/>
                  <a:gd name="connsiteY11" fmla="*/ 12242 h 144970"/>
                  <a:gd name="connsiteX12" fmla="*/ 12472 w 56864"/>
                  <a:gd name="connsiteY12" fmla="*/ 12242 h 14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864" h="144970">
                    <a:moveTo>
                      <a:pt x="50572" y="144830"/>
                    </a:moveTo>
                    <a:lnTo>
                      <a:pt x="6091" y="144830"/>
                    </a:lnTo>
                    <a:cubicBezTo>
                      <a:pt x="2671" y="144830"/>
                      <a:pt x="-101" y="142058"/>
                      <a:pt x="-101" y="138639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50572" y="-141"/>
                    </a:lnTo>
                    <a:cubicBezTo>
                      <a:pt x="53973" y="-93"/>
                      <a:pt x="56716" y="2650"/>
                      <a:pt x="56764" y="6050"/>
                    </a:cubicBezTo>
                    <a:lnTo>
                      <a:pt x="56764" y="138639"/>
                    </a:lnTo>
                    <a:cubicBezTo>
                      <a:pt x="56716" y="142039"/>
                      <a:pt x="53973" y="144782"/>
                      <a:pt x="50572" y="144830"/>
                    </a:cubicBezTo>
                    <a:close/>
                    <a:moveTo>
                      <a:pt x="12472" y="132447"/>
                    </a:moveTo>
                    <a:lnTo>
                      <a:pt x="44572" y="132447"/>
                    </a:lnTo>
                    <a:lnTo>
                      <a:pt x="44572" y="12242"/>
                    </a:lnTo>
                    <a:lnTo>
                      <a:pt x="12472" y="12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:a16="http://schemas.microsoft.com/office/drawing/2014/main" id="{A86DCFE5-CE49-41EF-94E1-4252BCA93FE2}"/>
                  </a:ext>
                </a:extLst>
              </p:cNvPr>
              <p:cNvSpPr/>
              <p:nvPr/>
            </p:nvSpPr>
            <p:spPr>
              <a:xfrm>
                <a:off x="3164299" y="3420427"/>
                <a:ext cx="56771" cy="105632"/>
              </a:xfrm>
              <a:custGeom>
                <a:avLst/>
                <a:gdLst>
                  <a:gd name="connsiteX0" fmla="*/ 50477 w 56771"/>
                  <a:gd name="connsiteY0" fmla="*/ 105491 h 105632"/>
                  <a:gd name="connsiteX1" fmla="*/ 6091 w 56771"/>
                  <a:gd name="connsiteY1" fmla="*/ 105491 h 105632"/>
                  <a:gd name="connsiteX2" fmla="*/ -101 w 56771"/>
                  <a:gd name="connsiteY2" fmla="*/ 99300 h 105632"/>
                  <a:gd name="connsiteX3" fmla="*/ -101 w 56771"/>
                  <a:gd name="connsiteY3" fmla="*/ 6050 h 105632"/>
                  <a:gd name="connsiteX4" fmla="*/ 6091 w 56771"/>
                  <a:gd name="connsiteY4" fmla="*/ -141 h 105632"/>
                  <a:gd name="connsiteX5" fmla="*/ 50477 w 56771"/>
                  <a:gd name="connsiteY5" fmla="*/ -141 h 105632"/>
                  <a:gd name="connsiteX6" fmla="*/ 56668 w 56771"/>
                  <a:gd name="connsiteY6" fmla="*/ 6050 h 105632"/>
                  <a:gd name="connsiteX7" fmla="*/ 56668 w 56771"/>
                  <a:gd name="connsiteY7" fmla="*/ 99110 h 105632"/>
                  <a:gd name="connsiteX8" fmla="*/ 50668 w 56771"/>
                  <a:gd name="connsiteY8" fmla="*/ 105491 h 105632"/>
                  <a:gd name="connsiteX9" fmla="*/ 50477 w 56771"/>
                  <a:gd name="connsiteY9" fmla="*/ 105491 h 105632"/>
                  <a:gd name="connsiteX10" fmla="*/ 12377 w 56771"/>
                  <a:gd name="connsiteY10" fmla="*/ 93109 h 105632"/>
                  <a:gd name="connsiteX11" fmla="*/ 44381 w 56771"/>
                  <a:gd name="connsiteY11" fmla="*/ 93109 h 105632"/>
                  <a:gd name="connsiteX12" fmla="*/ 44381 w 56771"/>
                  <a:gd name="connsiteY12" fmla="*/ 12432 h 105632"/>
                  <a:gd name="connsiteX13" fmla="*/ 12377 w 56771"/>
                  <a:gd name="connsiteY13" fmla="*/ 12432 h 10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771" h="105632">
                    <a:moveTo>
                      <a:pt x="50477" y="105491"/>
                    </a:moveTo>
                    <a:lnTo>
                      <a:pt x="6091" y="105491"/>
                    </a:lnTo>
                    <a:cubicBezTo>
                      <a:pt x="2671" y="105491"/>
                      <a:pt x="-101" y="102720"/>
                      <a:pt x="-101" y="99300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50477" y="-141"/>
                    </a:lnTo>
                    <a:cubicBezTo>
                      <a:pt x="53897" y="-141"/>
                      <a:pt x="56668" y="2631"/>
                      <a:pt x="56668" y="6050"/>
                    </a:cubicBezTo>
                    <a:lnTo>
                      <a:pt x="56668" y="99110"/>
                    </a:lnTo>
                    <a:cubicBezTo>
                      <a:pt x="56773" y="102529"/>
                      <a:pt x="54087" y="105387"/>
                      <a:pt x="50668" y="105491"/>
                    </a:cubicBezTo>
                    <a:cubicBezTo>
                      <a:pt x="50611" y="105491"/>
                      <a:pt x="50544" y="105491"/>
                      <a:pt x="50477" y="105491"/>
                    </a:cubicBezTo>
                    <a:close/>
                    <a:moveTo>
                      <a:pt x="12377" y="93109"/>
                    </a:moveTo>
                    <a:lnTo>
                      <a:pt x="44381" y="93109"/>
                    </a:lnTo>
                    <a:lnTo>
                      <a:pt x="44381" y="12432"/>
                    </a:lnTo>
                    <a:lnTo>
                      <a:pt x="12377" y="124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DF8C9FA7-87D2-4038-82CD-AEBC4DCD32C2}"/>
                  </a:ext>
                </a:extLst>
              </p:cNvPr>
              <p:cNvSpPr/>
              <p:nvPr/>
            </p:nvSpPr>
            <p:spPr>
              <a:xfrm>
                <a:off x="3134010" y="3541299"/>
                <a:ext cx="408146" cy="12382"/>
              </a:xfrm>
              <a:custGeom>
                <a:avLst/>
                <a:gdLst>
                  <a:gd name="connsiteX0" fmla="*/ 401855 w 408146"/>
                  <a:gd name="connsiteY0" fmla="*/ 12242 h 12382"/>
                  <a:gd name="connsiteX1" fmla="*/ 6091 w 408146"/>
                  <a:gd name="connsiteY1" fmla="*/ 12242 h 12382"/>
                  <a:gd name="connsiteX2" fmla="*/ -101 w 408146"/>
                  <a:gd name="connsiteY2" fmla="*/ 6050 h 12382"/>
                  <a:gd name="connsiteX3" fmla="*/ 6091 w 408146"/>
                  <a:gd name="connsiteY3" fmla="*/ -141 h 12382"/>
                  <a:gd name="connsiteX4" fmla="*/ 401855 w 408146"/>
                  <a:gd name="connsiteY4" fmla="*/ -141 h 12382"/>
                  <a:gd name="connsiteX5" fmla="*/ 408046 w 408146"/>
                  <a:gd name="connsiteY5" fmla="*/ 6050 h 12382"/>
                  <a:gd name="connsiteX6" fmla="*/ 401855 w 408146"/>
                  <a:gd name="connsiteY6" fmla="*/ 12242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146" h="12382">
                    <a:moveTo>
                      <a:pt x="401855" y="12242"/>
                    </a:moveTo>
                    <a:lnTo>
                      <a:pt x="6091" y="12242"/>
                    </a:lnTo>
                    <a:cubicBezTo>
                      <a:pt x="2671" y="12242"/>
                      <a:pt x="-101" y="9470"/>
                      <a:pt x="-101" y="6050"/>
                    </a:cubicBezTo>
                    <a:cubicBezTo>
                      <a:pt x="-101" y="2631"/>
                      <a:pt x="2671" y="-141"/>
                      <a:pt x="6091" y="-141"/>
                    </a:cubicBezTo>
                    <a:lnTo>
                      <a:pt x="401855" y="-141"/>
                    </a:lnTo>
                    <a:cubicBezTo>
                      <a:pt x="405274" y="-141"/>
                      <a:pt x="408046" y="2631"/>
                      <a:pt x="408046" y="6050"/>
                    </a:cubicBezTo>
                    <a:cubicBezTo>
                      <a:pt x="408046" y="9470"/>
                      <a:pt x="405274" y="12242"/>
                      <a:pt x="401855" y="122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0E964C7B-9924-48A3-B97D-065C00777704}"/>
                  </a:ext>
                </a:extLst>
              </p:cNvPr>
              <p:cNvSpPr/>
              <p:nvPr/>
            </p:nvSpPr>
            <p:spPr>
              <a:xfrm>
                <a:off x="3164410" y="3234089"/>
                <a:ext cx="254806" cy="159575"/>
              </a:xfrm>
              <a:custGeom>
                <a:avLst/>
                <a:gdLst>
                  <a:gd name="connsiteX0" fmla="*/ 6075 w 254806"/>
                  <a:gd name="connsiteY0" fmla="*/ 159431 h 159575"/>
                  <a:gd name="connsiteX1" fmla="*/ 265 w 254806"/>
                  <a:gd name="connsiteY1" fmla="*/ 155335 h 159575"/>
                  <a:gd name="connsiteX2" fmla="*/ 3979 w 254806"/>
                  <a:gd name="connsiteY2" fmla="*/ 147430 h 159575"/>
                  <a:gd name="connsiteX3" fmla="*/ 243724 w 254806"/>
                  <a:gd name="connsiteY3" fmla="*/ 2078 h 159575"/>
                  <a:gd name="connsiteX4" fmla="*/ 252487 w 254806"/>
                  <a:gd name="connsiteY4" fmla="*/ 1316 h 159575"/>
                  <a:gd name="connsiteX5" fmla="*/ 253249 w 254806"/>
                  <a:gd name="connsiteY5" fmla="*/ 10079 h 159575"/>
                  <a:gd name="connsiteX6" fmla="*/ 8266 w 254806"/>
                  <a:gd name="connsiteY6" fmla="*/ 159050 h 159575"/>
                  <a:gd name="connsiteX7" fmla="*/ 6075 w 254806"/>
                  <a:gd name="connsiteY7" fmla="*/ 159431 h 15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806" h="159575">
                    <a:moveTo>
                      <a:pt x="6075" y="159431"/>
                    </a:moveTo>
                    <a:cubicBezTo>
                      <a:pt x="3456" y="159488"/>
                      <a:pt x="1093" y="157822"/>
                      <a:pt x="265" y="155335"/>
                    </a:cubicBezTo>
                    <a:cubicBezTo>
                      <a:pt x="-888" y="152126"/>
                      <a:pt x="779" y="148592"/>
                      <a:pt x="3979" y="147430"/>
                    </a:cubicBezTo>
                    <a:cubicBezTo>
                      <a:pt x="5599" y="146858"/>
                      <a:pt x="171143" y="86565"/>
                      <a:pt x="243724" y="2078"/>
                    </a:cubicBezTo>
                    <a:cubicBezTo>
                      <a:pt x="245933" y="-551"/>
                      <a:pt x="249858" y="-893"/>
                      <a:pt x="252487" y="1316"/>
                    </a:cubicBezTo>
                    <a:cubicBezTo>
                      <a:pt x="255116" y="3526"/>
                      <a:pt x="255458" y="7451"/>
                      <a:pt x="253249" y="10079"/>
                    </a:cubicBezTo>
                    <a:cubicBezTo>
                      <a:pt x="178478" y="97138"/>
                      <a:pt x="15124" y="156574"/>
                      <a:pt x="8266" y="159050"/>
                    </a:cubicBezTo>
                    <a:cubicBezTo>
                      <a:pt x="7570" y="159327"/>
                      <a:pt x="6827" y="159460"/>
                      <a:pt x="6075" y="159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8DD4553C-680A-4DC1-8ACA-BFE830A9D2F4}"/>
                  </a:ext>
                </a:extLst>
              </p:cNvPr>
              <p:cNvSpPr/>
              <p:nvPr/>
            </p:nvSpPr>
            <p:spPr>
              <a:xfrm>
                <a:off x="3371087" y="3235070"/>
                <a:ext cx="47339" cy="49339"/>
              </a:xfrm>
              <a:custGeom>
                <a:avLst/>
                <a:gdLst>
                  <a:gd name="connsiteX0" fmla="*/ 40857 w 47339"/>
                  <a:gd name="connsiteY0" fmla="*/ 49199 h 49339"/>
                  <a:gd name="connsiteX1" fmla="*/ 34666 w 47339"/>
                  <a:gd name="connsiteY1" fmla="*/ 43008 h 49339"/>
                  <a:gd name="connsiteX2" fmla="*/ 34666 w 47339"/>
                  <a:gd name="connsiteY2" fmla="*/ 12242 h 49339"/>
                  <a:gd name="connsiteX3" fmla="*/ 6091 w 47339"/>
                  <a:gd name="connsiteY3" fmla="*/ 12242 h 49339"/>
                  <a:gd name="connsiteX4" fmla="*/ 6091 w 47339"/>
                  <a:gd name="connsiteY4" fmla="*/ 12242 h 49339"/>
                  <a:gd name="connsiteX5" fmla="*/ -101 w 47339"/>
                  <a:gd name="connsiteY5" fmla="*/ 6051 h 49339"/>
                  <a:gd name="connsiteX6" fmla="*/ 6091 w 47339"/>
                  <a:gd name="connsiteY6" fmla="*/ -141 h 49339"/>
                  <a:gd name="connsiteX7" fmla="*/ 41047 w 47339"/>
                  <a:gd name="connsiteY7" fmla="*/ -141 h 49339"/>
                  <a:gd name="connsiteX8" fmla="*/ 41047 w 47339"/>
                  <a:gd name="connsiteY8" fmla="*/ -141 h 49339"/>
                  <a:gd name="connsiteX9" fmla="*/ 45429 w 47339"/>
                  <a:gd name="connsiteY9" fmla="*/ 1669 h 49339"/>
                  <a:gd name="connsiteX10" fmla="*/ 47239 w 47339"/>
                  <a:gd name="connsiteY10" fmla="*/ 6051 h 49339"/>
                  <a:gd name="connsiteX11" fmla="*/ 47239 w 47339"/>
                  <a:gd name="connsiteY11" fmla="*/ 43008 h 49339"/>
                  <a:gd name="connsiteX12" fmla="*/ 41047 w 47339"/>
                  <a:gd name="connsiteY12" fmla="*/ 49199 h 49339"/>
                  <a:gd name="connsiteX13" fmla="*/ 40857 w 47339"/>
                  <a:gd name="connsiteY13" fmla="*/ 49199 h 4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339" h="49339">
                    <a:moveTo>
                      <a:pt x="40857" y="49199"/>
                    </a:moveTo>
                    <a:cubicBezTo>
                      <a:pt x="37437" y="49199"/>
                      <a:pt x="34666" y="46427"/>
                      <a:pt x="34666" y="43008"/>
                    </a:cubicBezTo>
                    <a:lnTo>
                      <a:pt x="34666" y="12242"/>
                    </a:lnTo>
                    <a:lnTo>
                      <a:pt x="6091" y="12242"/>
                    </a:lnTo>
                    <a:lnTo>
                      <a:pt x="6091" y="12242"/>
                    </a:lnTo>
                    <a:cubicBezTo>
                      <a:pt x="2671" y="12242"/>
                      <a:pt x="-101" y="9470"/>
                      <a:pt x="-101" y="6051"/>
                    </a:cubicBezTo>
                    <a:cubicBezTo>
                      <a:pt x="-101" y="2631"/>
                      <a:pt x="2671" y="-141"/>
                      <a:pt x="6091" y="-141"/>
                    </a:cubicBezTo>
                    <a:lnTo>
                      <a:pt x="41047" y="-141"/>
                    </a:lnTo>
                    <a:lnTo>
                      <a:pt x="41047" y="-141"/>
                    </a:lnTo>
                    <a:cubicBezTo>
                      <a:pt x="42695" y="-150"/>
                      <a:pt x="44276" y="497"/>
                      <a:pt x="45429" y="1669"/>
                    </a:cubicBezTo>
                    <a:cubicBezTo>
                      <a:pt x="46582" y="2841"/>
                      <a:pt x="47229" y="4412"/>
                      <a:pt x="47239" y="6051"/>
                    </a:cubicBezTo>
                    <a:lnTo>
                      <a:pt x="47239" y="43008"/>
                    </a:lnTo>
                    <a:cubicBezTo>
                      <a:pt x="47239" y="46427"/>
                      <a:pt x="44467" y="49199"/>
                      <a:pt x="41047" y="49199"/>
                    </a:cubicBezTo>
                    <a:cubicBezTo>
                      <a:pt x="40990" y="49199"/>
                      <a:pt x="40924" y="49199"/>
                      <a:pt x="40857" y="491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id="{85B47DA9-7C03-4788-AB46-2A6EDE076C4A}"/>
                  </a:ext>
                </a:extLst>
              </p:cNvPr>
              <p:cNvSpPr/>
              <p:nvPr/>
            </p:nvSpPr>
            <p:spPr>
              <a:xfrm>
                <a:off x="3307746" y="3084575"/>
                <a:ext cx="60579" cy="74580"/>
              </a:xfrm>
              <a:custGeom>
                <a:avLst/>
                <a:gdLst>
                  <a:gd name="connsiteX0" fmla="*/ 54287 w 60579"/>
                  <a:gd name="connsiteY0" fmla="*/ 74440 h 74580"/>
                  <a:gd name="connsiteX1" fmla="*/ 6091 w 60579"/>
                  <a:gd name="connsiteY1" fmla="*/ 74440 h 74580"/>
                  <a:gd name="connsiteX2" fmla="*/ -101 w 60579"/>
                  <a:gd name="connsiteY2" fmla="*/ 68249 h 74580"/>
                  <a:gd name="connsiteX3" fmla="*/ -101 w 60579"/>
                  <a:gd name="connsiteY3" fmla="*/ 30149 h 74580"/>
                  <a:gd name="connsiteX4" fmla="*/ 30189 w 60579"/>
                  <a:gd name="connsiteY4" fmla="*/ -141 h 74580"/>
                  <a:gd name="connsiteX5" fmla="*/ 60479 w 60579"/>
                  <a:gd name="connsiteY5" fmla="*/ 30149 h 74580"/>
                  <a:gd name="connsiteX6" fmla="*/ 60479 w 60579"/>
                  <a:gd name="connsiteY6" fmla="*/ 68249 h 74580"/>
                  <a:gd name="connsiteX7" fmla="*/ 54287 w 60579"/>
                  <a:gd name="connsiteY7" fmla="*/ 74440 h 74580"/>
                  <a:gd name="connsiteX8" fmla="*/ 12282 w 60579"/>
                  <a:gd name="connsiteY8" fmla="*/ 62057 h 74580"/>
                  <a:gd name="connsiteX9" fmla="*/ 48096 w 60579"/>
                  <a:gd name="connsiteY9" fmla="*/ 62057 h 74580"/>
                  <a:gd name="connsiteX10" fmla="*/ 48096 w 60579"/>
                  <a:gd name="connsiteY10" fmla="*/ 30530 h 74580"/>
                  <a:gd name="connsiteX11" fmla="*/ 30189 w 60579"/>
                  <a:gd name="connsiteY11" fmla="*/ 12623 h 74580"/>
                  <a:gd name="connsiteX12" fmla="*/ 12282 w 60579"/>
                  <a:gd name="connsiteY12" fmla="*/ 30530 h 7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79" h="74580">
                    <a:moveTo>
                      <a:pt x="54287" y="74440"/>
                    </a:moveTo>
                    <a:lnTo>
                      <a:pt x="6091" y="74440"/>
                    </a:lnTo>
                    <a:cubicBezTo>
                      <a:pt x="2671" y="74440"/>
                      <a:pt x="-101" y="71668"/>
                      <a:pt x="-101" y="68249"/>
                    </a:cubicBezTo>
                    <a:lnTo>
                      <a:pt x="-101" y="30149"/>
                    </a:lnTo>
                    <a:cubicBezTo>
                      <a:pt x="-101" y="13423"/>
                      <a:pt x="13463" y="-141"/>
                      <a:pt x="30189" y="-141"/>
                    </a:cubicBezTo>
                    <a:cubicBezTo>
                      <a:pt x="46915" y="-141"/>
                      <a:pt x="60479" y="13423"/>
                      <a:pt x="60479" y="30149"/>
                    </a:cubicBezTo>
                    <a:lnTo>
                      <a:pt x="60479" y="68249"/>
                    </a:lnTo>
                    <a:cubicBezTo>
                      <a:pt x="60479" y="71668"/>
                      <a:pt x="57707" y="74440"/>
                      <a:pt x="54287" y="74440"/>
                    </a:cubicBezTo>
                    <a:close/>
                    <a:moveTo>
                      <a:pt x="12282" y="62057"/>
                    </a:moveTo>
                    <a:lnTo>
                      <a:pt x="48096" y="62057"/>
                    </a:lnTo>
                    <a:lnTo>
                      <a:pt x="48096" y="30530"/>
                    </a:lnTo>
                    <a:cubicBezTo>
                      <a:pt x="48096" y="20643"/>
                      <a:pt x="40076" y="12623"/>
                      <a:pt x="30189" y="12623"/>
                    </a:cubicBezTo>
                    <a:cubicBezTo>
                      <a:pt x="20302" y="12623"/>
                      <a:pt x="12282" y="20643"/>
                      <a:pt x="12282" y="305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</p:grpSp>
      </p:grpSp>
      <p:sp>
        <p:nvSpPr>
          <p:cNvPr id="151" name="矩形 150">
            <a:extLst>
              <a:ext uri="{FF2B5EF4-FFF2-40B4-BE49-F238E27FC236}">
                <a16:creationId xmlns:a16="http://schemas.microsoft.com/office/drawing/2014/main" id="{A3E6E0C0-1CAE-423E-A6B9-89F0218B922C}"/>
              </a:ext>
            </a:extLst>
          </p:cNvPr>
          <p:cNvSpPr/>
          <p:nvPr/>
        </p:nvSpPr>
        <p:spPr>
          <a:xfrm>
            <a:off x="5801477" y="199744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58C3F977-3ECC-446E-9E4D-A69E15272214}"/>
              </a:ext>
            </a:extLst>
          </p:cNvPr>
          <p:cNvGrpSpPr/>
          <p:nvPr/>
        </p:nvGrpSpPr>
        <p:grpSpPr>
          <a:xfrm>
            <a:off x="4826224" y="5064937"/>
            <a:ext cx="734455" cy="753570"/>
            <a:chOff x="2970807" y="1814464"/>
            <a:chExt cx="734455" cy="753570"/>
          </a:xfrm>
          <a:solidFill>
            <a:schemeClr val="accent1"/>
          </a:solidFill>
        </p:grpSpPr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92A42F14-E7AE-4F85-8513-5146CD9CC5E6}"/>
                </a:ext>
              </a:extLst>
            </p:cNvPr>
            <p:cNvSpPr/>
            <p:nvPr/>
          </p:nvSpPr>
          <p:spPr>
            <a:xfrm>
              <a:off x="2970807" y="1814464"/>
              <a:ext cx="734455" cy="674703"/>
            </a:xfrm>
            <a:custGeom>
              <a:avLst/>
              <a:gdLst>
                <a:gd name="connsiteX0" fmla="*/ 566010 w 734455"/>
                <a:gd name="connsiteY0" fmla="*/ 674562 h 674703"/>
                <a:gd name="connsiteX1" fmla="*/ 168246 w 734455"/>
                <a:gd name="connsiteY1" fmla="*/ 674562 h 674703"/>
                <a:gd name="connsiteX2" fmla="*/ 164817 w 734455"/>
                <a:gd name="connsiteY2" fmla="*/ 673515 h 674703"/>
                <a:gd name="connsiteX3" fmla="*/ 60699 w 734455"/>
                <a:gd name="connsiteY3" fmla="*/ 164775 h 674703"/>
                <a:gd name="connsiteX4" fmla="*/ 569439 w 734455"/>
                <a:gd name="connsiteY4" fmla="*/ 60657 h 674703"/>
                <a:gd name="connsiteX5" fmla="*/ 673557 w 734455"/>
                <a:gd name="connsiteY5" fmla="*/ 569397 h 674703"/>
                <a:gd name="connsiteX6" fmla="*/ 569439 w 734455"/>
                <a:gd name="connsiteY6" fmla="*/ 673515 h 674703"/>
                <a:gd name="connsiteX7" fmla="*/ 566010 w 734455"/>
                <a:gd name="connsiteY7" fmla="*/ 674562 h 674703"/>
                <a:gd name="connsiteX8" fmla="*/ 170151 w 734455"/>
                <a:gd name="connsiteY8" fmla="*/ 662180 h 674703"/>
                <a:gd name="connsiteX9" fmla="*/ 564200 w 734455"/>
                <a:gd name="connsiteY9" fmla="*/ 662180 h 674703"/>
                <a:gd name="connsiteX10" fmla="*/ 662251 w 734455"/>
                <a:gd name="connsiteY10" fmla="*/ 170080 h 674703"/>
                <a:gd name="connsiteX11" fmla="*/ 170151 w 734455"/>
                <a:gd name="connsiteY11" fmla="*/ 72030 h 674703"/>
                <a:gd name="connsiteX12" fmla="*/ 72101 w 734455"/>
                <a:gd name="connsiteY12" fmla="*/ 564130 h 674703"/>
                <a:gd name="connsiteX13" fmla="*/ 170151 w 734455"/>
                <a:gd name="connsiteY13" fmla="*/ 662180 h 67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4455" h="674703">
                  <a:moveTo>
                    <a:pt x="566010" y="674562"/>
                  </a:moveTo>
                  <a:lnTo>
                    <a:pt x="168246" y="674562"/>
                  </a:lnTo>
                  <a:cubicBezTo>
                    <a:pt x="167027" y="674553"/>
                    <a:pt x="165836" y="674191"/>
                    <a:pt x="164817" y="673515"/>
                  </a:cubicBezTo>
                  <a:cubicBezTo>
                    <a:pt x="-4414" y="561777"/>
                    <a:pt x="-51033" y="334015"/>
                    <a:pt x="60699" y="164775"/>
                  </a:cubicBezTo>
                  <a:cubicBezTo>
                    <a:pt x="172437" y="-4456"/>
                    <a:pt x="400208" y="-51071"/>
                    <a:pt x="569439" y="60657"/>
                  </a:cubicBezTo>
                  <a:cubicBezTo>
                    <a:pt x="738670" y="172395"/>
                    <a:pt x="785285" y="400166"/>
                    <a:pt x="673557" y="569397"/>
                  </a:cubicBezTo>
                  <a:cubicBezTo>
                    <a:pt x="646239" y="610774"/>
                    <a:pt x="610816" y="646197"/>
                    <a:pt x="569439" y="673515"/>
                  </a:cubicBezTo>
                  <a:cubicBezTo>
                    <a:pt x="568429" y="674201"/>
                    <a:pt x="567229" y="674562"/>
                    <a:pt x="566010" y="674562"/>
                  </a:cubicBezTo>
                  <a:close/>
                  <a:moveTo>
                    <a:pt x="170151" y="662180"/>
                  </a:moveTo>
                  <a:lnTo>
                    <a:pt x="564200" y="662180"/>
                  </a:lnTo>
                  <a:cubicBezTo>
                    <a:pt x="727163" y="553366"/>
                    <a:pt x="771064" y="333044"/>
                    <a:pt x="662251" y="170080"/>
                  </a:cubicBezTo>
                  <a:cubicBezTo>
                    <a:pt x="553437" y="7117"/>
                    <a:pt x="333114" y="-36783"/>
                    <a:pt x="170151" y="72030"/>
                  </a:cubicBezTo>
                  <a:cubicBezTo>
                    <a:pt x="7188" y="180844"/>
                    <a:pt x="-36712" y="401167"/>
                    <a:pt x="72101" y="564130"/>
                  </a:cubicBezTo>
                  <a:cubicBezTo>
                    <a:pt x="98018" y="602944"/>
                    <a:pt x="131337" y="636262"/>
                    <a:pt x="170151" y="662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3C51BFD5-4B2B-4329-AA1A-A7F64C230810}"/>
                </a:ext>
              </a:extLst>
            </p:cNvPr>
            <p:cNvSpPr/>
            <p:nvPr/>
          </p:nvSpPr>
          <p:spPr>
            <a:xfrm>
              <a:off x="3002946" y="2518885"/>
              <a:ext cx="670274" cy="12382"/>
            </a:xfrm>
            <a:custGeom>
              <a:avLst/>
              <a:gdLst>
                <a:gd name="connsiteX0" fmla="*/ 663982 w 670274"/>
                <a:gd name="connsiteY0" fmla="*/ 12242 h 12382"/>
                <a:gd name="connsiteX1" fmla="*/ 6091 w 670274"/>
                <a:gd name="connsiteY1" fmla="*/ 12242 h 12382"/>
                <a:gd name="connsiteX2" fmla="*/ -101 w 670274"/>
                <a:gd name="connsiteY2" fmla="*/ 6050 h 12382"/>
                <a:gd name="connsiteX3" fmla="*/ 6091 w 670274"/>
                <a:gd name="connsiteY3" fmla="*/ -141 h 12382"/>
                <a:gd name="connsiteX4" fmla="*/ 663982 w 670274"/>
                <a:gd name="connsiteY4" fmla="*/ -141 h 12382"/>
                <a:gd name="connsiteX5" fmla="*/ 670174 w 670274"/>
                <a:gd name="connsiteY5" fmla="*/ 6050 h 12382"/>
                <a:gd name="connsiteX6" fmla="*/ 663982 w 670274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274" h="12382">
                  <a:moveTo>
                    <a:pt x="663982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663982" y="-141"/>
                  </a:lnTo>
                  <a:cubicBezTo>
                    <a:pt x="667402" y="-141"/>
                    <a:pt x="670174" y="2631"/>
                    <a:pt x="670174" y="6050"/>
                  </a:cubicBezTo>
                  <a:cubicBezTo>
                    <a:pt x="670174" y="9470"/>
                    <a:pt x="667402" y="12242"/>
                    <a:pt x="663982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8039ACE5-FF5C-4838-958A-204D2348BEBF}"/>
                </a:ext>
              </a:extLst>
            </p:cNvPr>
            <p:cNvSpPr/>
            <p:nvPr/>
          </p:nvSpPr>
          <p:spPr>
            <a:xfrm>
              <a:off x="3002946" y="2555652"/>
              <a:ext cx="670274" cy="12382"/>
            </a:xfrm>
            <a:custGeom>
              <a:avLst/>
              <a:gdLst>
                <a:gd name="connsiteX0" fmla="*/ 663982 w 670274"/>
                <a:gd name="connsiteY0" fmla="*/ 12242 h 12382"/>
                <a:gd name="connsiteX1" fmla="*/ 6091 w 670274"/>
                <a:gd name="connsiteY1" fmla="*/ 12242 h 12382"/>
                <a:gd name="connsiteX2" fmla="*/ -101 w 670274"/>
                <a:gd name="connsiteY2" fmla="*/ 6050 h 12382"/>
                <a:gd name="connsiteX3" fmla="*/ 6091 w 670274"/>
                <a:gd name="connsiteY3" fmla="*/ -141 h 12382"/>
                <a:gd name="connsiteX4" fmla="*/ 663982 w 670274"/>
                <a:gd name="connsiteY4" fmla="*/ -141 h 12382"/>
                <a:gd name="connsiteX5" fmla="*/ 670174 w 670274"/>
                <a:gd name="connsiteY5" fmla="*/ 6050 h 12382"/>
                <a:gd name="connsiteX6" fmla="*/ 663982 w 670274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274" h="12382">
                  <a:moveTo>
                    <a:pt x="663982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663982" y="-141"/>
                  </a:lnTo>
                  <a:cubicBezTo>
                    <a:pt x="667402" y="-141"/>
                    <a:pt x="670174" y="2631"/>
                    <a:pt x="670174" y="6050"/>
                  </a:cubicBezTo>
                  <a:cubicBezTo>
                    <a:pt x="670174" y="9470"/>
                    <a:pt x="667402" y="12242"/>
                    <a:pt x="663982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56" name="组合 155">
              <a:extLst>
                <a:ext uri="{FF2B5EF4-FFF2-40B4-BE49-F238E27FC236}">
                  <a16:creationId xmlns:a16="http://schemas.microsoft.com/office/drawing/2014/main" id="{6F616CE4-A53D-4FDB-87A3-72EC98476C2A}"/>
                </a:ext>
              </a:extLst>
            </p:cNvPr>
            <p:cNvGrpSpPr/>
            <p:nvPr/>
          </p:nvGrpSpPr>
          <p:grpSpPr>
            <a:xfrm>
              <a:off x="3070485" y="1934717"/>
              <a:ext cx="535774" cy="494062"/>
              <a:chOff x="3070485" y="1934717"/>
              <a:chExt cx="535774" cy="494062"/>
            </a:xfrm>
            <a:grpFill/>
          </p:grpSpPr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472DEF83-2CA1-44C8-A7BE-5C34720F37F3}"/>
                  </a:ext>
                </a:extLst>
              </p:cNvPr>
              <p:cNvSpPr/>
              <p:nvPr/>
            </p:nvSpPr>
            <p:spPr>
              <a:xfrm>
                <a:off x="3109721" y="2192991"/>
                <a:ext cx="455961" cy="235787"/>
              </a:xfrm>
              <a:custGeom>
                <a:avLst/>
                <a:gdLst>
                  <a:gd name="connsiteX0" fmla="*/ 450432 w 455961"/>
                  <a:gd name="connsiteY0" fmla="*/ 235647 h 235787"/>
                  <a:gd name="connsiteX1" fmla="*/ 6091 w 455961"/>
                  <a:gd name="connsiteY1" fmla="*/ 235647 h 235787"/>
                  <a:gd name="connsiteX2" fmla="*/ -101 w 455961"/>
                  <a:gd name="connsiteY2" fmla="*/ 229456 h 235787"/>
                  <a:gd name="connsiteX3" fmla="*/ -101 w 455961"/>
                  <a:gd name="connsiteY3" fmla="*/ 66102 h 235787"/>
                  <a:gd name="connsiteX4" fmla="*/ 3805 w 455961"/>
                  <a:gd name="connsiteY4" fmla="*/ 60387 h 235787"/>
                  <a:gd name="connsiteX5" fmla="*/ 156205 w 455961"/>
                  <a:gd name="connsiteY5" fmla="*/ 284 h 235787"/>
                  <a:gd name="connsiteX6" fmla="*/ 162777 w 455961"/>
                  <a:gd name="connsiteY6" fmla="*/ 1618 h 235787"/>
                  <a:gd name="connsiteX7" fmla="*/ 225547 w 455961"/>
                  <a:gd name="connsiteY7" fmla="*/ 62006 h 235787"/>
                  <a:gd name="connsiteX8" fmla="*/ 293079 w 455961"/>
                  <a:gd name="connsiteY8" fmla="*/ 1427 h 235787"/>
                  <a:gd name="connsiteX9" fmla="*/ 299556 w 455961"/>
                  <a:gd name="connsiteY9" fmla="*/ 284 h 235787"/>
                  <a:gd name="connsiteX10" fmla="*/ 451956 w 455961"/>
                  <a:gd name="connsiteY10" fmla="*/ 60387 h 235787"/>
                  <a:gd name="connsiteX11" fmla="*/ 455861 w 455961"/>
                  <a:gd name="connsiteY11" fmla="*/ 66102 h 235787"/>
                  <a:gd name="connsiteX12" fmla="*/ 455861 w 455961"/>
                  <a:gd name="connsiteY12" fmla="*/ 229456 h 235787"/>
                  <a:gd name="connsiteX13" fmla="*/ 450432 w 455961"/>
                  <a:gd name="connsiteY13" fmla="*/ 235647 h 235787"/>
                  <a:gd name="connsiteX14" fmla="*/ 12282 w 455961"/>
                  <a:gd name="connsiteY14" fmla="*/ 223265 h 235787"/>
                  <a:gd name="connsiteX15" fmla="*/ 444241 w 455961"/>
                  <a:gd name="connsiteY15" fmla="*/ 223265 h 235787"/>
                  <a:gd name="connsiteX16" fmla="*/ 444241 w 455961"/>
                  <a:gd name="connsiteY16" fmla="*/ 70389 h 235787"/>
                  <a:gd name="connsiteX17" fmla="*/ 298889 w 455961"/>
                  <a:gd name="connsiteY17" fmla="*/ 13239 h 235787"/>
                  <a:gd name="connsiteX18" fmla="*/ 229833 w 455961"/>
                  <a:gd name="connsiteY18" fmla="*/ 75056 h 235787"/>
                  <a:gd name="connsiteX19" fmla="*/ 221451 w 455961"/>
                  <a:gd name="connsiteY19" fmla="*/ 75056 h 235787"/>
                  <a:gd name="connsiteX20" fmla="*/ 157443 w 455961"/>
                  <a:gd name="connsiteY20" fmla="*/ 13429 h 235787"/>
                  <a:gd name="connsiteX21" fmla="*/ 12282 w 455961"/>
                  <a:gd name="connsiteY21" fmla="*/ 70579 h 23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5961" h="235787">
                    <a:moveTo>
                      <a:pt x="450432" y="235647"/>
                    </a:moveTo>
                    <a:lnTo>
                      <a:pt x="6091" y="235647"/>
                    </a:lnTo>
                    <a:cubicBezTo>
                      <a:pt x="2671" y="235647"/>
                      <a:pt x="-101" y="232875"/>
                      <a:pt x="-101" y="229456"/>
                    </a:cubicBezTo>
                    <a:lnTo>
                      <a:pt x="-101" y="66102"/>
                    </a:lnTo>
                    <a:cubicBezTo>
                      <a:pt x="-81" y="63578"/>
                      <a:pt x="1462" y="61320"/>
                      <a:pt x="3805" y="60387"/>
                    </a:cubicBezTo>
                    <a:lnTo>
                      <a:pt x="156205" y="284"/>
                    </a:lnTo>
                    <a:cubicBezTo>
                      <a:pt x="158472" y="-601"/>
                      <a:pt x="161034" y="-78"/>
                      <a:pt x="162777" y="1618"/>
                    </a:cubicBezTo>
                    <a:lnTo>
                      <a:pt x="225547" y="62006"/>
                    </a:lnTo>
                    <a:lnTo>
                      <a:pt x="293079" y="1427"/>
                    </a:lnTo>
                    <a:cubicBezTo>
                      <a:pt x="294889" y="-68"/>
                      <a:pt x="297346" y="-497"/>
                      <a:pt x="299556" y="284"/>
                    </a:cubicBezTo>
                    <a:lnTo>
                      <a:pt x="451956" y="60387"/>
                    </a:lnTo>
                    <a:cubicBezTo>
                      <a:pt x="454318" y="61292"/>
                      <a:pt x="455871" y="63569"/>
                      <a:pt x="455861" y="66102"/>
                    </a:cubicBezTo>
                    <a:lnTo>
                      <a:pt x="455861" y="229456"/>
                    </a:lnTo>
                    <a:cubicBezTo>
                      <a:pt x="455880" y="232599"/>
                      <a:pt x="453547" y="235257"/>
                      <a:pt x="450432" y="235647"/>
                    </a:cubicBezTo>
                    <a:close/>
                    <a:moveTo>
                      <a:pt x="12282" y="223265"/>
                    </a:moveTo>
                    <a:lnTo>
                      <a:pt x="444241" y="223265"/>
                    </a:lnTo>
                    <a:lnTo>
                      <a:pt x="444241" y="70389"/>
                    </a:lnTo>
                    <a:lnTo>
                      <a:pt x="298889" y="13239"/>
                    </a:lnTo>
                    <a:lnTo>
                      <a:pt x="229833" y="75056"/>
                    </a:lnTo>
                    <a:cubicBezTo>
                      <a:pt x="227461" y="77237"/>
                      <a:pt x="223823" y="77237"/>
                      <a:pt x="221451" y="75056"/>
                    </a:cubicBezTo>
                    <a:lnTo>
                      <a:pt x="157443" y="13429"/>
                    </a:lnTo>
                    <a:lnTo>
                      <a:pt x="12282" y="7057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854E9557-0FE8-443E-A3B4-D9B75AD12C84}"/>
                  </a:ext>
                </a:extLst>
              </p:cNvPr>
              <p:cNvSpPr/>
              <p:nvPr/>
            </p:nvSpPr>
            <p:spPr>
              <a:xfrm>
                <a:off x="3184683" y="2313621"/>
                <a:ext cx="306800" cy="114871"/>
              </a:xfrm>
              <a:custGeom>
                <a:avLst/>
                <a:gdLst>
                  <a:gd name="connsiteX0" fmla="*/ 300508 w 306800"/>
                  <a:gd name="connsiteY0" fmla="*/ 114731 h 114871"/>
                  <a:gd name="connsiteX1" fmla="*/ 6091 w 306800"/>
                  <a:gd name="connsiteY1" fmla="*/ 114731 h 114871"/>
                  <a:gd name="connsiteX2" fmla="*/ -101 w 306800"/>
                  <a:gd name="connsiteY2" fmla="*/ 108540 h 114871"/>
                  <a:gd name="connsiteX3" fmla="*/ -101 w 306800"/>
                  <a:gd name="connsiteY3" fmla="*/ 6050 h 114871"/>
                  <a:gd name="connsiteX4" fmla="*/ 6091 w 306800"/>
                  <a:gd name="connsiteY4" fmla="*/ -141 h 114871"/>
                  <a:gd name="connsiteX5" fmla="*/ 12282 w 306800"/>
                  <a:gd name="connsiteY5" fmla="*/ 6050 h 114871"/>
                  <a:gd name="connsiteX6" fmla="*/ 12282 w 306800"/>
                  <a:gd name="connsiteY6" fmla="*/ 102348 h 114871"/>
                  <a:gd name="connsiteX7" fmla="*/ 294317 w 306800"/>
                  <a:gd name="connsiteY7" fmla="*/ 102348 h 114871"/>
                  <a:gd name="connsiteX8" fmla="*/ 294317 w 306800"/>
                  <a:gd name="connsiteY8" fmla="*/ 6050 h 114871"/>
                  <a:gd name="connsiteX9" fmla="*/ 300508 w 306800"/>
                  <a:gd name="connsiteY9" fmla="*/ -141 h 114871"/>
                  <a:gd name="connsiteX10" fmla="*/ 306700 w 306800"/>
                  <a:gd name="connsiteY10" fmla="*/ 6050 h 114871"/>
                  <a:gd name="connsiteX11" fmla="*/ 306700 w 306800"/>
                  <a:gd name="connsiteY11" fmla="*/ 108540 h 114871"/>
                  <a:gd name="connsiteX12" fmla="*/ 300508 w 306800"/>
                  <a:gd name="connsiteY12" fmla="*/ 114731 h 114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800" h="114871">
                    <a:moveTo>
                      <a:pt x="300508" y="114731"/>
                    </a:moveTo>
                    <a:lnTo>
                      <a:pt x="6091" y="114731"/>
                    </a:lnTo>
                    <a:cubicBezTo>
                      <a:pt x="2671" y="114731"/>
                      <a:pt x="-101" y="111959"/>
                      <a:pt x="-101" y="108540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cubicBezTo>
                      <a:pt x="9510" y="-141"/>
                      <a:pt x="12282" y="2631"/>
                      <a:pt x="12282" y="6050"/>
                    </a:cubicBezTo>
                    <a:lnTo>
                      <a:pt x="12282" y="102348"/>
                    </a:lnTo>
                    <a:lnTo>
                      <a:pt x="294317" y="102348"/>
                    </a:lnTo>
                    <a:lnTo>
                      <a:pt x="294317" y="6050"/>
                    </a:lnTo>
                    <a:cubicBezTo>
                      <a:pt x="294317" y="2631"/>
                      <a:pt x="297089" y="-141"/>
                      <a:pt x="300508" y="-141"/>
                    </a:cubicBezTo>
                    <a:cubicBezTo>
                      <a:pt x="303928" y="-141"/>
                      <a:pt x="306700" y="2631"/>
                      <a:pt x="306700" y="6050"/>
                    </a:cubicBezTo>
                    <a:lnTo>
                      <a:pt x="306700" y="108540"/>
                    </a:lnTo>
                    <a:cubicBezTo>
                      <a:pt x="306700" y="111959"/>
                      <a:pt x="303928" y="114731"/>
                      <a:pt x="300508" y="1147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C97858E5-94B7-4395-AF4F-F89B43FC01E6}"/>
                  </a:ext>
                </a:extLst>
              </p:cNvPr>
              <p:cNvSpPr/>
              <p:nvPr/>
            </p:nvSpPr>
            <p:spPr>
              <a:xfrm>
                <a:off x="3258406" y="2192845"/>
                <a:ext cx="159353" cy="90773"/>
              </a:xfrm>
              <a:custGeom>
                <a:avLst/>
                <a:gdLst>
                  <a:gd name="connsiteX0" fmla="*/ 153062 w 159353"/>
                  <a:gd name="connsiteY0" fmla="*/ 90632 h 90773"/>
                  <a:gd name="connsiteX1" fmla="*/ 6091 w 159353"/>
                  <a:gd name="connsiteY1" fmla="*/ 90632 h 90773"/>
                  <a:gd name="connsiteX2" fmla="*/ -101 w 159353"/>
                  <a:gd name="connsiteY2" fmla="*/ 84441 h 90773"/>
                  <a:gd name="connsiteX3" fmla="*/ -101 w 159353"/>
                  <a:gd name="connsiteY3" fmla="*/ 6050 h 90773"/>
                  <a:gd name="connsiteX4" fmla="*/ 6091 w 159353"/>
                  <a:gd name="connsiteY4" fmla="*/ -141 h 90773"/>
                  <a:gd name="connsiteX5" fmla="*/ 12282 w 159353"/>
                  <a:gd name="connsiteY5" fmla="*/ 6050 h 90773"/>
                  <a:gd name="connsiteX6" fmla="*/ 12282 w 159353"/>
                  <a:gd name="connsiteY6" fmla="*/ 78250 h 90773"/>
                  <a:gd name="connsiteX7" fmla="*/ 146870 w 159353"/>
                  <a:gd name="connsiteY7" fmla="*/ 78250 h 90773"/>
                  <a:gd name="connsiteX8" fmla="*/ 146870 w 159353"/>
                  <a:gd name="connsiteY8" fmla="*/ 6050 h 90773"/>
                  <a:gd name="connsiteX9" fmla="*/ 153062 w 159353"/>
                  <a:gd name="connsiteY9" fmla="*/ -141 h 90773"/>
                  <a:gd name="connsiteX10" fmla="*/ 159253 w 159353"/>
                  <a:gd name="connsiteY10" fmla="*/ 6050 h 90773"/>
                  <a:gd name="connsiteX11" fmla="*/ 159253 w 159353"/>
                  <a:gd name="connsiteY11" fmla="*/ 84441 h 90773"/>
                  <a:gd name="connsiteX12" fmla="*/ 153062 w 159353"/>
                  <a:gd name="connsiteY12" fmla="*/ 90632 h 9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353" h="90773">
                    <a:moveTo>
                      <a:pt x="153062" y="90632"/>
                    </a:moveTo>
                    <a:lnTo>
                      <a:pt x="6091" y="90632"/>
                    </a:lnTo>
                    <a:cubicBezTo>
                      <a:pt x="2671" y="90632"/>
                      <a:pt x="-101" y="87861"/>
                      <a:pt x="-101" y="84441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cubicBezTo>
                      <a:pt x="9510" y="-141"/>
                      <a:pt x="12282" y="2631"/>
                      <a:pt x="12282" y="6050"/>
                    </a:cubicBezTo>
                    <a:lnTo>
                      <a:pt x="12282" y="78250"/>
                    </a:lnTo>
                    <a:lnTo>
                      <a:pt x="146870" y="78250"/>
                    </a:lnTo>
                    <a:lnTo>
                      <a:pt x="146870" y="6050"/>
                    </a:lnTo>
                    <a:cubicBezTo>
                      <a:pt x="146870" y="2631"/>
                      <a:pt x="149642" y="-141"/>
                      <a:pt x="153062" y="-141"/>
                    </a:cubicBezTo>
                    <a:cubicBezTo>
                      <a:pt x="156481" y="-141"/>
                      <a:pt x="159253" y="2631"/>
                      <a:pt x="159253" y="6050"/>
                    </a:cubicBezTo>
                    <a:lnTo>
                      <a:pt x="159253" y="84441"/>
                    </a:lnTo>
                    <a:cubicBezTo>
                      <a:pt x="159205" y="87842"/>
                      <a:pt x="156462" y="90585"/>
                      <a:pt x="153062" y="90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25A83083-FC78-45B0-86D1-428E3D49D560}"/>
                  </a:ext>
                </a:extLst>
              </p:cNvPr>
              <p:cNvSpPr/>
              <p:nvPr/>
            </p:nvSpPr>
            <p:spPr>
              <a:xfrm>
                <a:off x="3309746" y="2271426"/>
                <a:ext cx="56578" cy="63626"/>
              </a:xfrm>
              <a:custGeom>
                <a:avLst/>
                <a:gdLst>
                  <a:gd name="connsiteX0" fmla="*/ 50287 w 56578"/>
                  <a:gd name="connsiteY0" fmla="*/ 63486 h 63626"/>
                  <a:gd name="connsiteX1" fmla="*/ 6091 w 56578"/>
                  <a:gd name="connsiteY1" fmla="*/ 63486 h 63626"/>
                  <a:gd name="connsiteX2" fmla="*/ -101 w 56578"/>
                  <a:gd name="connsiteY2" fmla="*/ 57295 h 63626"/>
                  <a:gd name="connsiteX3" fmla="*/ -101 w 56578"/>
                  <a:gd name="connsiteY3" fmla="*/ 6050 h 63626"/>
                  <a:gd name="connsiteX4" fmla="*/ 6091 w 56578"/>
                  <a:gd name="connsiteY4" fmla="*/ -141 h 63626"/>
                  <a:gd name="connsiteX5" fmla="*/ 50287 w 56578"/>
                  <a:gd name="connsiteY5" fmla="*/ -141 h 63626"/>
                  <a:gd name="connsiteX6" fmla="*/ 56478 w 56578"/>
                  <a:gd name="connsiteY6" fmla="*/ 6050 h 63626"/>
                  <a:gd name="connsiteX7" fmla="*/ 56478 w 56578"/>
                  <a:gd name="connsiteY7" fmla="*/ 57295 h 63626"/>
                  <a:gd name="connsiteX8" fmla="*/ 50287 w 56578"/>
                  <a:gd name="connsiteY8" fmla="*/ 63486 h 63626"/>
                  <a:gd name="connsiteX9" fmla="*/ 12187 w 56578"/>
                  <a:gd name="connsiteY9" fmla="*/ 51104 h 63626"/>
                  <a:gd name="connsiteX10" fmla="*/ 44000 w 56578"/>
                  <a:gd name="connsiteY10" fmla="*/ 51104 h 63626"/>
                  <a:gd name="connsiteX11" fmla="*/ 44000 w 56578"/>
                  <a:gd name="connsiteY11" fmla="*/ 12051 h 63626"/>
                  <a:gd name="connsiteX12" fmla="*/ 12187 w 56578"/>
                  <a:gd name="connsiteY12" fmla="*/ 12051 h 6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578" h="63626">
                    <a:moveTo>
                      <a:pt x="50287" y="63486"/>
                    </a:moveTo>
                    <a:lnTo>
                      <a:pt x="6091" y="63486"/>
                    </a:lnTo>
                    <a:cubicBezTo>
                      <a:pt x="2671" y="63486"/>
                      <a:pt x="-101" y="60715"/>
                      <a:pt x="-101" y="57295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50287" y="-141"/>
                    </a:lnTo>
                    <a:cubicBezTo>
                      <a:pt x="53706" y="-141"/>
                      <a:pt x="56478" y="2631"/>
                      <a:pt x="56478" y="6050"/>
                    </a:cubicBezTo>
                    <a:lnTo>
                      <a:pt x="56478" y="57295"/>
                    </a:lnTo>
                    <a:cubicBezTo>
                      <a:pt x="56478" y="60715"/>
                      <a:pt x="53706" y="63486"/>
                      <a:pt x="50287" y="63486"/>
                    </a:cubicBezTo>
                    <a:close/>
                    <a:moveTo>
                      <a:pt x="12187" y="51104"/>
                    </a:moveTo>
                    <a:lnTo>
                      <a:pt x="44000" y="51104"/>
                    </a:lnTo>
                    <a:lnTo>
                      <a:pt x="44000" y="12051"/>
                    </a:lnTo>
                    <a:lnTo>
                      <a:pt x="12187" y="120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AA369020-7E74-4C3B-A675-7062D20A9A24}"/>
                  </a:ext>
                </a:extLst>
              </p:cNvPr>
              <p:cNvSpPr/>
              <p:nvPr/>
            </p:nvSpPr>
            <p:spPr>
              <a:xfrm>
                <a:off x="3287282" y="2322670"/>
                <a:ext cx="97075" cy="106109"/>
              </a:xfrm>
              <a:custGeom>
                <a:avLst/>
                <a:gdLst>
                  <a:gd name="connsiteX0" fmla="*/ 90753 w 97075"/>
                  <a:gd name="connsiteY0" fmla="*/ 105968 h 106109"/>
                  <a:gd name="connsiteX1" fmla="*/ 6076 w 97075"/>
                  <a:gd name="connsiteY1" fmla="*/ 105968 h 106109"/>
                  <a:gd name="connsiteX2" fmla="*/ 1218 w 97075"/>
                  <a:gd name="connsiteY2" fmla="*/ 103587 h 106109"/>
                  <a:gd name="connsiteX3" fmla="*/ 75 w 97075"/>
                  <a:gd name="connsiteY3" fmla="*/ 98348 h 106109"/>
                  <a:gd name="connsiteX4" fmla="*/ 22554 w 97075"/>
                  <a:gd name="connsiteY4" fmla="*/ 4527 h 106109"/>
                  <a:gd name="connsiteX5" fmla="*/ 28555 w 97075"/>
                  <a:gd name="connsiteY5" fmla="*/ -140 h 106109"/>
                  <a:gd name="connsiteX6" fmla="*/ 72751 w 97075"/>
                  <a:gd name="connsiteY6" fmla="*/ -140 h 106109"/>
                  <a:gd name="connsiteX7" fmla="*/ 78847 w 97075"/>
                  <a:gd name="connsiteY7" fmla="*/ 4813 h 106109"/>
                  <a:gd name="connsiteX8" fmla="*/ 96849 w 97075"/>
                  <a:gd name="connsiteY8" fmla="*/ 98539 h 106109"/>
                  <a:gd name="connsiteX9" fmla="*/ 95515 w 97075"/>
                  <a:gd name="connsiteY9" fmla="*/ 103682 h 106109"/>
                  <a:gd name="connsiteX10" fmla="*/ 90753 w 97075"/>
                  <a:gd name="connsiteY10" fmla="*/ 105968 h 106109"/>
                  <a:gd name="connsiteX11" fmla="*/ 13886 w 97075"/>
                  <a:gd name="connsiteY11" fmla="*/ 93586 h 106109"/>
                  <a:gd name="connsiteX12" fmla="*/ 83323 w 97075"/>
                  <a:gd name="connsiteY12" fmla="*/ 93586 h 106109"/>
                  <a:gd name="connsiteX13" fmla="*/ 67607 w 97075"/>
                  <a:gd name="connsiteY13" fmla="*/ 12242 h 106109"/>
                  <a:gd name="connsiteX14" fmla="*/ 33508 w 97075"/>
                  <a:gd name="connsiteY14" fmla="*/ 12242 h 10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075" h="106109">
                    <a:moveTo>
                      <a:pt x="90753" y="105968"/>
                    </a:moveTo>
                    <a:lnTo>
                      <a:pt x="6076" y="105968"/>
                    </a:lnTo>
                    <a:cubicBezTo>
                      <a:pt x="4171" y="105987"/>
                      <a:pt x="2370" y="105111"/>
                      <a:pt x="1218" y="103587"/>
                    </a:cubicBezTo>
                    <a:cubicBezTo>
                      <a:pt x="46" y="102111"/>
                      <a:pt x="-373" y="100177"/>
                      <a:pt x="75" y="98348"/>
                    </a:cubicBezTo>
                    <a:lnTo>
                      <a:pt x="22554" y="4527"/>
                    </a:lnTo>
                    <a:cubicBezTo>
                      <a:pt x="23221" y="1765"/>
                      <a:pt x="25707" y="-178"/>
                      <a:pt x="28555" y="-140"/>
                    </a:cubicBezTo>
                    <a:lnTo>
                      <a:pt x="72751" y="-140"/>
                    </a:lnTo>
                    <a:cubicBezTo>
                      <a:pt x="75703" y="-150"/>
                      <a:pt x="78256" y="1917"/>
                      <a:pt x="78847" y="4813"/>
                    </a:cubicBezTo>
                    <a:lnTo>
                      <a:pt x="96849" y="98539"/>
                    </a:lnTo>
                    <a:cubicBezTo>
                      <a:pt x="97230" y="100368"/>
                      <a:pt x="96735" y="102272"/>
                      <a:pt x="95515" y="103682"/>
                    </a:cubicBezTo>
                    <a:cubicBezTo>
                      <a:pt x="94353" y="105130"/>
                      <a:pt x="92601" y="105968"/>
                      <a:pt x="90753" y="105968"/>
                    </a:cubicBezTo>
                    <a:close/>
                    <a:moveTo>
                      <a:pt x="13886" y="93586"/>
                    </a:moveTo>
                    <a:lnTo>
                      <a:pt x="83323" y="93586"/>
                    </a:lnTo>
                    <a:lnTo>
                      <a:pt x="67607" y="12242"/>
                    </a:lnTo>
                    <a:lnTo>
                      <a:pt x="33508" y="122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AE2A8C24-B308-4B6B-B31D-21520F1DA50D}"/>
                  </a:ext>
                </a:extLst>
              </p:cNvPr>
              <p:cNvSpPr/>
              <p:nvPr/>
            </p:nvSpPr>
            <p:spPr>
              <a:xfrm>
                <a:off x="3223735" y="1934717"/>
                <a:ext cx="232600" cy="232600"/>
              </a:xfrm>
              <a:custGeom>
                <a:avLst/>
                <a:gdLst>
                  <a:gd name="connsiteX0" fmla="*/ 116200 w 232600"/>
                  <a:gd name="connsiteY0" fmla="*/ 232460 h 232600"/>
                  <a:gd name="connsiteX1" fmla="*/ -101 w 232600"/>
                  <a:gd name="connsiteY1" fmla="*/ 116159 h 232600"/>
                  <a:gd name="connsiteX2" fmla="*/ 116200 w 232600"/>
                  <a:gd name="connsiteY2" fmla="*/ -141 h 232600"/>
                  <a:gd name="connsiteX3" fmla="*/ 232500 w 232600"/>
                  <a:gd name="connsiteY3" fmla="*/ 116064 h 232600"/>
                  <a:gd name="connsiteX4" fmla="*/ 116200 w 232600"/>
                  <a:gd name="connsiteY4" fmla="*/ 232460 h 232600"/>
                  <a:gd name="connsiteX5" fmla="*/ 116200 w 232600"/>
                  <a:gd name="connsiteY5" fmla="*/ 12242 h 232600"/>
                  <a:gd name="connsiteX6" fmla="*/ 12282 w 232600"/>
                  <a:gd name="connsiteY6" fmla="*/ 116159 h 232600"/>
                  <a:gd name="connsiteX7" fmla="*/ 116200 w 232600"/>
                  <a:gd name="connsiteY7" fmla="*/ 220077 h 232600"/>
                  <a:gd name="connsiteX8" fmla="*/ 220117 w 232600"/>
                  <a:gd name="connsiteY8" fmla="*/ 116159 h 232600"/>
                  <a:gd name="connsiteX9" fmla="*/ 220117 w 232600"/>
                  <a:gd name="connsiteY9" fmla="*/ 116064 h 232600"/>
                  <a:gd name="connsiteX10" fmla="*/ 116200 w 232600"/>
                  <a:gd name="connsiteY10" fmla="*/ 12242 h 23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2600" h="232600">
                    <a:moveTo>
                      <a:pt x="116200" y="232460"/>
                    </a:moveTo>
                    <a:cubicBezTo>
                      <a:pt x="51973" y="232460"/>
                      <a:pt x="-101" y="180387"/>
                      <a:pt x="-101" y="116159"/>
                    </a:cubicBezTo>
                    <a:cubicBezTo>
                      <a:pt x="-101" y="51933"/>
                      <a:pt x="51973" y="-141"/>
                      <a:pt x="116200" y="-141"/>
                    </a:cubicBezTo>
                    <a:cubicBezTo>
                      <a:pt x="180389" y="-141"/>
                      <a:pt x="232443" y="51875"/>
                      <a:pt x="232500" y="116064"/>
                    </a:cubicBezTo>
                    <a:cubicBezTo>
                      <a:pt x="232443" y="180291"/>
                      <a:pt x="180427" y="232355"/>
                      <a:pt x="116200" y="232460"/>
                    </a:cubicBezTo>
                    <a:close/>
                    <a:moveTo>
                      <a:pt x="116200" y="12242"/>
                    </a:moveTo>
                    <a:cubicBezTo>
                      <a:pt x="58812" y="12242"/>
                      <a:pt x="12282" y="58771"/>
                      <a:pt x="12282" y="116159"/>
                    </a:cubicBezTo>
                    <a:cubicBezTo>
                      <a:pt x="12282" y="173548"/>
                      <a:pt x="58812" y="220077"/>
                      <a:pt x="116200" y="220077"/>
                    </a:cubicBezTo>
                    <a:cubicBezTo>
                      <a:pt x="173588" y="220077"/>
                      <a:pt x="220117" y="173548"/>
                      <a:pt x="220117" y="116159"/>
                    </a:cubicBezTo>
                    <a:cubicBezTo>
                      <a:pt x="220117" y="116131"/>
                      <a:pt x="220117" y="116093"/>
                      <a:pt x="220117" y="116064"/>
                    </a:cubicBezTo>
                    <a:cubicBezTo>
                      <a:pt x="220013" y="58733"/>
                      <a:pt x="173531" y="12299"/>
                      <a:pt x="116200" y="122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47E3A301-4E8D-4481-9D2D-0C33A10175C6}"/>
                  </a:ext>
                </a:extLst>
              </p:cNvPr>
              <p:cNvSpPr/>
              <p:nvPr/>
            </p:nvSpPr>
            <p:spPr>
              <a:xfrm>
                <a:off x="3344631" y="1996974"/>
                <a:ext cx="107792" cy="34920"/>
              </a:xfrm>
              <a:custGeom>
                <a:avLst/>
                <a:gdLst>
                  <a:gd name="connsiteX0" fmla="*/ 78553 w 107792"/>
                  <a:gd name="connsiteY0" fmla="*/ 34758 h 34920"/>
                  <a:gd name="connsiteX1" fmla="*/ 2353 w 107792"/>
                  <a:gd name="connsiteY1" fmla="*/ 10945 h 34920"/>
                  <a:gd name="connsiteX2" fmla="*/ 1105 w 107792"/>
                  <a:gd name="connsiteY2" fmla="*/ 2411 h 34920"/>
                  <a:gd name="connsiteX3" fmla="*/ 1210 w 107792"/>
                  <a:gd name="connsiteY3" fmla="*/ 2277 h 34920"/>
                  <a:gd name="connsiteX4" fmla="*/ 9877 w 107792"/>
                  <a:gd name="connsiteY4" fmla="*/ 1135 h 34920"/>
                  <a:gd name="connsiteX5" fmla="*/ 100460 w 107792"/>
                  <a:gd name="connsiteY5" fmla="*/ 20185 h 34920"/>
                  <a:gd name="connsiteX6" fmla="*/ 107604 w 107792"/>
                  <a:gd name="connsiteY6" fmla="*/ 25233 h 34920"/>
                  <a:gd name="connsiteX7" fmla="*/ 102556 w 107792"/>
                  <a:gd name="connsiteY7" fmla="*/ 32376 h 34920"/>
                  <a:gd name="connsiteX8" fmla="*/ 78553 w 107792"/>
                  <a:gd name="connsiteY8" fmla="*/ 34758 h 3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792" h="34920">
                    <a:moveTo>
                      <a:pt x="78553" y="34758"/>
                    </a:moveTo>
                    <a:cubicBezTo>
                      <a:pt x="51245" y="35262"/>
                      <a:pt x="24517" y="26909"/>
                      <a:pt x="2353" y="10945"/>
                    </a:cubicBezTo>
                    <a:cubicBezTo>
                      <a:pt x="-343" y="8935"/>
                      <a:pt x="-905" y="5116"/>
                      <a:pt x="1105" y="2411"/>
                    </a:cubicBezTo>
                    <a:cubicBezTo>
                      <a:pt x="1143" y="2373"/>
                      <a:pt x="1172" y="2325"/>
                      <a:pt x="1210" y="2277"/>
                    </a:cubicBezTo>
                    <a:cubicBezTo>
                      <a:pt x="3286" y="-428"/>
                      <a:pt x="7163" y="-942"/>
                      <a:pt x="9877" y="1135"/>
                    </a:cubicBezTo>
                    <a:cubicBezTo>
                      <a:pt x="36309" y="19346"/>
                      <a:pt x="68933" y="26204"/>
                      <a:pt x="100460" y="20185"/>
                    </a:cubicBezTo>
                    <a:cubicBezTo>
                      <a:pt x="103813" y="19660"/>
                      <a:pt x="106975" y="21899"/>
                      <a:pt x="107604" y="25233"/>
                    </a:cubicBezTo>
                    <a:cubicBezTo>
                      <a:pt x="108176" y="28595"/>
                      <a:pt x="105918" y="31795"/>
                      <a:pt x="102556" y="32376"/>
                    </a:cubicBezTo>
                    <a:cubicBezTo>
                      <a:pt x="94640" y="33862"/>
                      <a:pt x="86611" y="34662"/>
                      <a:pt x="78553" y="347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6CBDB6D0-8EDC-41F9-9E60-FC463678F533}"/>
                  </a:ext>
                </a:extLst>
              </p:cNvPr>
              <p:cNvSpPr/>
              <p:nvPr/>
            </p:nvSpPr>
            <p:spPr>
              <a:xfrm>
                <a:off x="3229643" y="1947100"/>
                <a:ext cx="156969" cy="82679"/>
              </a:xfrm>
              <a:custGeom>
                <a:avLst/>
                <a:gdLst>
                  <a:gd name="connsiteX0" fmla="*/ 52284 w 156969"/>
                  <a:gd name="connsiteY0" fmla="*/ 82536 h 82679"/>
                  <a:gd name="connsiteX1" fmla="*/ 3897 w 156969"/>
                  <a:gd name="connsiteY1" fmla="*/ 73964 h 82679"/>
                  <a:gd name="connsiteX2" fmla="*/ 278 w 156969"/>
                  <a:gd name="connsiteY2" fmla="*/ 65962 h 82679"/>
                  <a:gd name="connsiteX3" fmla="*/ 8241 w 156969"/>
                  <a:gd name="connsiteY3" fmla="*/ 62334 h 82679"/>
                  <a:gd name="connsiteX4" fmla="*/ 8279 w 156969"/>
                  <a:gd name="connsiteY4" fmla="*/ 62343 h 82679"/>
                  <a:gd name="connsiteX5" fmla="*/ 52284 w 156969"/>
                  <a:gd name="connsiteY5" fmla="*/ 70154 h 82679"/>
                  <a:gd name="connsiteX6" fmla="*/ 144487 w 156969"/>
                  <a:gd name="connsiteY6" fmla="*/ 6050 h 82679"/>
                  <a:gd name="connsiteX7" fmla="*/ 150678 w 156969"/>
                  <a:gd name="connsiteY7" fmla="*/ -141 h 82679"/>
                  <a:gd name="connsiteX8" fmla="*/ 156869 w 156969"/>
                  <a:gd name="connsiteY8" fmla="*/ 6050 h 82679"/>
                  <a:gd name="connsiteX9" fmla="*/ 52284 w 156969"/>
                  <a:gd name="connsiteY9" fmla="*/ 82536 h 8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9" h="82679">
                    <a:moveTo>
                      <a:pt x="52284" y="82536"/>
                    </a:moveTo>
                    <a:cubicBezTo>
                      <a:pt x="35768" y="82631"/>
                      <a:pt x="19376" y="79726"/>
                      <a:pt x="3897" y="73964"/>
                    </a:cubicBezTo>
                    <a:cubicBezTo>
                      <a:pt x="716" y="72725"/>
                      <a:pt x="-884" y="69172"/>
                      <a:pt x="278" y="65962"/>
                    </a:cubicBezTo>
                    <a:cubicBezTo>
                      <a:pt x="1478" y="62762"/>
                      <a:pt x="5041" y="61133"/>
                      <a:pt x="8241" y="62334"/>
                    </a:cubicBezTo>
                    <a:cubicBezTo>
                      <a:pt x="8260" y="62334"/>
                      <a:pt x="8269" y="62343"/>
                      <a:pt x="8279" y="62343"/>
                    </a:cubicBezTo>
                    <a:cubicBezTo>
                      <a:pt x="22347" y="67610"/>
                      <a:pt x="37264" y="70258"/>
                      <a:pt x="52284" y="70154"/>
                    </a:cubicBezTo>
                    <a:cubicBezTo>
                      <a:pt x="103148" y="70154"/>
                      <a:pt x="144487" y="41579"/>
                      <a:pt x="144487" y="6050"/>
                    </a:cubicBezTo>
                    <a:cubicBezTo>
                      <a:pt x="144487" y="2631"/>
                      <a:pt x="147258" y="-141"/>
                      <a:pt x="150678" y="-141"/>
                    </a:cubicBezTo>
                    <a:cubicBezTo>
                      <a:pt x="154097" y="-141"/>
                      <a:pt x="156869" y="2631"/>
                      <a:pt x="156869" y="6050"/>
                    </a:cubicBezTo>
                    <a:cubicBezTo>
                      <a:pt x="156869" y="48246"/>
                      <a:pt x="109911" y="82536"/>
                      <a:pt x="52284" y="825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536422F5-0B77-4582-8E70-3CF0B26EED95}"/>
                  </a:ext>
                </a:extLst>
              </p:cNvPr>
              <p:cNvSpPr/>
              <p:nvPr/>
            </p:nvSpPr>
            <p:spPr>
              <a:xfrm>
                <a:off x="3070485" y="2008250"/>
                <a:ext cx="535774" cy="188023"/>
              </a:xfrm>
              <a:custGeom>
                <a:avLst/>
                <a:gdLst>
                  <a:gd name="connsiteX0" fmla="*/ 502718 w 535774"/>
                  <a:gd name="connsiteY0" fmla="*/ -141 h 188023"/>
                  <a:gd name="connsiteX1" fmla="*/ 489097 w 535774"/>
                  <a:gd name="connsiteY1" fmla="*/ -141 h 188023"/>
                  <a:gd name="connsiteX2" fmla="*/ 489097 w 535774"/>
                  <a:gd name="connsiteY2" fmla="*/ 138543 h 188023"/>
                  <a:gd name="connsiteX3" fmla="*/ 495764 w 535774"/>
                  <a:gd name="connsiteY3" fmla="*/ 145401 h 188023"/>
                  <a:gd name="connsiteX4" fmla="*/ 495955 w 535774"/>
                  <a:gd name="connsiteY4" fmla="*/ 145401 h 188023"/>
                  <a:gd name="connsiteX5" fmla="*/ 509290 w 535774"/>
                  <a:gd name="connsiteY5" fmla="*/ 145401 h 188023"/>
                  <a:gd name="connsiteX6" fmla="*/ 476048 w 535774"/>
                  <a:gd name="connsiteY6" fmla="*/ 172071 h 188023"/>
                  <a:gd name="connsiteX7" fmla="*/ 442901 w 535774"/>
                  <a:gd name="connsiteY7" fmla="*/ 145401 h 188023"/>
                  <a:gd name="connsiteX8" fmla="*/ 456236 w 535774"/>
                  <a:gd name="connsiteY8" fmla="*/ 145401 h 188023"/>
                  <a:gd name="connsiteX9" fmla="*/ 463189 w 535774"/>
                  <a:gd name="connsiteY9" fmla="*/ 138448 h 188023"/>
                  <a:gd name="connsiteX10" fmla="*/ 463189 w 535774"/>
                  <a:gd name="connsiteY10" fmla="*/ 35388 h 188023"/>
                  <a:gd name="connsiteX11" fmla="*/ 449378 w 535774"/>
                  <a:gd name="connsiteY11" fmla="*/ 35388 h 188023"/>
                  <a:gd name="connsiteX12" fmla="*/ 449378 w 535774"/>
                  <a:gd name="connsiteY12" fmla="*/ 131781 h 188023"/>
                  <a:gd name="connsiteX13" fmla="*/ 423470 w 535774"/>
                  <a:gd name="connsiteY13" fmla="*/ 131781 h 188023"/>
                  <a:gd name="connsiteX14" fmla="*/ 416545 w 535774"/>
                  <a:gd name="connsiteY14" fmla="*/ 138562 h 188023"/>
                  <a:gd name="connsiteX15" fmla="*/ 419088 w 535774"/>
                  <a:gd name="connsiteY15" fmla="*/ 143973 h 188023"/>
                  <a:gd name="connsiteX16" fmla="*/ 471666 w 535774"/>
                  <a:gd name="connsiteY16" fmla="*/ 186264 h 188023"/>
                  <a:gd name="connsiteX17" fmla="*/ 480429 w 535774"/>
                  <a:gd name="connsiteY17" fmla="*/ 186264 h 188023"/>
                  <a:gd name="connsiteX18" fmla="*/ 532721 w 535774"/>
                  <a:gd name="connsiteY18" fmla="*/ 144068 h 188023"/>
                  <a:gd name="connsiteX19" fmla="*/ 535674 w 535774"/>
                  <a:gd name="connsiteY19" fmla="*/ 138353 h 188023"/>
                  <a:gd name="connsiteX20" fmla="*/ 528911 w 535774"/>
                  <a:gd name="connsiteY20" fmla="*/ 131590 h 188023"/>
                  <a:gd name="connsiteX21" fmla="*/ 528816 w 535774"/>
                  <a:gd name="connsiteY21" fmla="*/ 131590 h 188023"/>
                  <a:gd name="connsiteX22" fmla="*/ 502813 w 535774"/>
                  <a:gd name="connsiteY22" fmla="*/ 131590 h 188023"/>
                  <a:gd name="connsiteX23" fmla="*/ 85999 w 535774"/>
                  <a:gd name="connsiteY23" fmla="*/ 187883 h 188023"/>
                  <a:gd name="connsiteX24" fmla="*/ 72283 w 535774"/>
                  <a:gd name="connsiteY24" fmla="*/ 187883 h 188023"/>
                  <a:gd name="connsiteX25" fmla="*/ 72283 w 535774"/>
                  <a:gd name="connsiteY25" fmla="*/ 49104 h 188023"/>
                  <a:gd name="connsiteX26" fmla="*/ 79141 w 535774"/>
                  <a:gd name="connsiteY26" fmla="*/ 42246 h 188023"/>
                  <a:gd name="connsiteX27" fmla="*/ 92571 w 535774"/>
                  <a:gd name="connsiteY27" fmla="*/ 42246 h 188023"/>
                  <a:gd name="connsiteX28" fmla="*/ 59329 w 535774"/>
                  <a:gd name="connsiteY28" fmla="*/ 15575 h 188023"/>
                  <a:gd name="connsiteX29" fmla="*/ 26182 w 535774"/>
                  <a:gd name="connsiteY29" fmla="*/ 42246 h 188023"/>
                  <a:gd name="connsiteX30" fmla="*/ 39517 w 535774"/>
                  <a:gd name="connsiteY30" fmla="*/ 42246 h 188023"/>
                  <a:gd name="connsiteX31" fmla="*/ 46375 w 535774"/>
                  <a:gd name="connsiteY31" fmla="*/ 49199 h 188023"/>
                  <a:gd name="connsiteX32" fmla="*/ 46375 w 535774"/>
                  <a:gd name="connsiteY32" fmla="*/ 152355 h 188023"/>
                  <a:gd name="connsiteX33" fmla="*/ 32659 w 535774"/>
                  <a:gd name="connsiteY33" fmla="*/ 152355 h 188023"/>
                  <a:gd name="connsiteX34" fmla="*/ 32659 w 535774"/>
                  <a:gd name="connsiteY34" fmla="*/ 56152 h 188023"/>
                  <a:gd name="connsiteX35" fmla="*/ 6656 w 535774"/>
                  <a:gd name="connsiteY35" fmla="*/ 56152 h 188023"/>
                  <a:gd name="connsiteX36" fmla="*/ 1322 w 535774"/>
                  <a:gd name="connsiteY36" fmla="*/ 53580 h 188023"/>
                  <a:gd name="connsiteX37" fmla="*/ 2369 w 535774"/>
                  <a:gd name="connsiteY37" fmla="*/ 44055 h 188023"/>
                  <a:gd name="connsiteX38" fmla="*/ 54947 w 535774"/>
                  <a:gd name="connsiteY38" fmla="*/ 1764 h 188023"/>
                  <a:gd name="connsiteX39" fmla="*/ 63615 w 535774"/>
                  <a:gd name="connsiteY39" fmla="*/ 1764 h 188023"/>
                  <a:gd name="connsiteX40" fmla="*/ 116003 w 535774"/>
                  <a:gd name="connsiteY40" fmla="*/ 43865 h 188023"/>
                  <a:gd name="connsiteX41" fmla="*/ 118955 w 535774"/>
                  <a:gd name="connsiteY41" fmla="*/ 49580 h 188023"/>
                  <a:gd name="connsiteX42" fmla="*/ 112097 w 535774"/>
                  <a:gd name="connsiteY42" fmla="*/ 56438 h 188023"/>
                  <a:gd name="connsiteX43" fmla="*/ 85999 w 535774"/>
                  <a:gd name="connsiteY43" fmla="*/ 56438 h 18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35774" h="188023">
                    <a:moveTo>
                      <a:pt x="502718" y="-141"/>
                    </a:moveTo>
                    <a:lnTo>
                      <a:pt x="489097" y="-141"/>
                    </a:lnTo>
                    <a:lnTo>
                      <a:pt x="489097" y="138543"/>
                    </a:lnTo>
                    <a:cubicBezTo>
                      <a:pt x="489040" y="142277"/>
                      <a:pt x="492031" y="145344"/>
                      <a:pt x="495764" y="145401"/>
                    </a:cubicBezTo>
                    <a:cubicBezTo>
                      <a:pt x="495831" y="145401"/>
                      <a:pt x="495888" y="145401"/>
                      <a:pt x="495955" y="145401"/>
                    </a:cubicBezTo>
                    <a:lnTo>
                      <a:pt x="509290" y="145401"/>
                    </a:lnTo>
                    <a:lnTo>
                      <a:pt x="476048" y="172071"/>
                    </a:lnTo>
                    <a:lnTo>
                      <a:pt x="442901" y="145401"/>
                    </a:lnTo>
                    <a:lnTo>
                      <a:pt x="456236" y="145401"/>
                    </a:lnTo>
                    <a:cubicBezTo>
                      <a:pt x="460074" y="145401"/>
                      <a:pt x="463189" y="142287"/>
                      <a:pt x="463189" y="138448"/>
                    </a:cubicBezTo>
                    <a:lnTo>
                      <a:pt x="463189" y="35388"/>
                    </a:lnTo>
                    <a:lnTo>
                      <a:pt x="449378" y="35388"/>
                    </a:lnTo>
                    <a:lnTo>
                      <a:pt x="449378" y="131781"/>
                    </a:lnTo>
                    <a:lnTo>
                      <a:pt x="423470" y="131781"/>
                    </a:lnTo>
                    <a:cubicBezTo>
                      <a:pt x="419679" y="131742"/>
                      <a:pt x="416583" y="134781"/>
                      <a:pt x="416545" y="138562"/>
                    </a:cubicBezTo>
                    <a:cubicBezTo>
                      <a:pt x="416516" y="140667"/>
                      <a:pt x="417459" y="142658"/>
                      <a:pt x="419088" y="143973"/>
                    </a:cubicBezTo>
                    <a:lnTo>
                      <a:pt x="471666" y="186264"/>
                    </a:lnTo>
                    <a:cubicBezTo>
                      <a:pt x="474228" y="188302"/>
                      <a:pt x="477867" y="188302"/>
                      <a:pt x="480429" y="186264"/>
                    </a:cubicBezTo>
                    <a:lnTo>
                      <a:pt x="532721" y="144068"/>
                    </a:lnTo>
                    <a:cubicBezTo>
                      <a:pt x="534579" y="142763"/>
                      <a:pt x="535684" y="140629"/>
                      <a:pt x="535674" y="138353"/>
                    </a:cubicBezTo>
                    <a:cubicBezTo>
                      <a:pt x="535674" y="134619"/>
                      <a:pt x="532645" y="131590"/>
                      <a:pt x="528911" y="131590"/>
                    </a:cubicBezTo>
                    <a:cubicBezTo>
                      <a:pt x="528883" y="131590"/>
                      <a:pt x="528845" y="131590"/>
                      <a:pt x="528816" y="131590"/>
                    </a:cubicBezTo>
                    <a:lnTo>
                      <a:pt x="502813" y="131590"/>
                    </a:lnTo>
                    <a:close/>
                    <a:moveTo>
                      <a:pt x="85999" y="187883"/>
                    </a:moveTo>
                    <a:lnTo>
                      <a:pt x="72283" y="187883"/>
                    </a:lnTo>
                    <a:lnTo>
                      <a:pt x="72283" y="49104"/>
                    </a:lnTo>
                    <a:cubicBezTo>
                      <a:pt x="72283" y="45313"/>
                      <a:pt x="75350" y="42246"/>
                      <a:pt x="79141" y="42246"/>
                    </a:cubicBezTo>
                    <a:lnTo>
                      <a:pt x="92571" y="42246"/>
                    </a:lnTo>
                    <a:lnTo>
                      <a:pt x="59329" y="15575"/>
                    </a:lnTo>
                    <a:lnTo>
                      <a:pt x="26182" y="42246"/>
                    </a:lnTo>
                    <a:lnTo>
                      <a:pt x="39517" y="42246"/>
                    </a:lnTo>
                    <a:cubicBezTo>
                      <a:pt x="43317" y="42293"/>
                      <a:pt x="46375" y="45398"/>
                      <a:pt x="46375" y="49199"/>
                    </a:cubicBezTo>
                    <a:lnTo>
                      <a:pt x="46375" y="152355"/>
                    </a:lnTo>
                    <a:lnTo>
                      <a:pt x="32659" y="152355"/>
                    </a:lnTo>
                    <a:lnTo>
                      <a:pt x="32659" y="56152"/>
                    </a:lnTo>
                    <a:lnTo>
                      <a:pt x="6656" y="56152"/>
                    </a:lnTo>
                    <a:cubicBezTo>
                      <a:pt x="4570" y="56190"/>
                      <a:pt x="2588" y="55238"/>
                      <a:pt x="1322" y="53580"/>
                    </a:cubicBezTo>
                    <a:cubicBezTo>
                      <a:pt x="-926" y="50637"/>
                      <a:pt x="-460" y="46446"/>
                      <a:pt x="2369" y="44055"/>
                    </a:cubicBezTo>
                    <a:lnTo>
                      <a:pt x="54947" y="1764"/>
                    </a:lnTo>
                    <a:cubicBezTo>
                      <a:pt x="57452" y="-331"/>
                      <a:pt x="61110" y="-331"/>
                      <a:pt x="63615" y="1764"/>
                    </a:cubicBezTo>
                    <a:lnTo>
                      <a:pt x="116003" y="43865"/>
                    </a:lnTo>
                    <a:cubicBezTo>
                      <a:pt x="117841" y="45198"/>
                      <a:pt x="118936" y="47313"/>
                      <a:pt x="118955" y="49580"/>
                    </a:cubicBezTo>
                    <a:cubicBezTo>
                      <a:pt x="118955" y="53371"/>
                      <a:pt x="115888" y="56438"/>
                      <a:pt x="112097" y="56438"/>
                    </a:cubicBezTo>
                    <a:lnTo>
                      <a:pt x="85999" y="564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4188048B-EC5B-4560-B32E-7C3A31A17F6F}"/>
              </a:ext>
            </a:extLst>
          </p:cNvPr>
          <p:cNvGrpSpPr/>
          <p:nvPr/>
        </p:nvGrpSpPr>
        <p:grpSpPr>
          <a:xfrm>
            <a:off x="7783372" y="5074781"/>
            <a:ext cx="737103" cy="766459"/>
            <a:chOff x="2975704" y="4291012"/>
            <a:chExt cx="724661" cy="753521"/>
          </a:xfrm>
          <a:solidFill>
            <a:schemeClr val="accent1"/>
          </a:solidFill>
        </p:grpSpPr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602B8119-7DB6-4DA0-A1AA-57316D03EC10}"/>
                </a:ext>
              </a:extLst>
            </p:cNvPr>
            <p:cNvSpPr/>
            <p:nvPr/>
          </p:nvSpPr>
          <p:spPr>
            <a:xfrm>
              <a:off x="2975704" y="4355066"/>
              <a:ext cx="724661" cy="689467"/>
            </a:xfrm>
            <a:custGeom>
              <a:avLst/>
              <a:gdLst>
                <a:gd name="connsiteX0" fmla="*/ 387853 w 724661"/>
                <a:gd name="connsiteY0" fmla="*/ 689327 h 689467"/>
                <a:gd name="connsiteX1" fmla="*/ 336703 w 724661"/>
                <a:gd name="connsiteY1" fmla="*/ 689327 h 689467"/>
                <a:gd name="connsiteX2" fmla="*/ 330607 w 724661"/>
                <a:gd name="connsiteY2" fmla="*/ 684089 h 689467"/>
                <a:gd name="connsiteX3" fmla="*/ 316510 w 724661"/>
                <a:gd name="connsiteY3" fmla="*/ 590077 h 689467"/>
                <a:gd name="connsiteX4" fmla="*/ 270410 w 724661"/>
                <a:gd name="connsiteY4" fmla="*/ 577790 h 689467"/>
                <a:gd name="connsiteX5" fmla="*/ 211164 w 724661"/>
                <a:gd name="connsiteY5" fmla="*/ 652085 h 689467"/>
                <a:gd name="connsiteX6" fmla="*/ 203258 w 724661"/>
                <a:gd name="connsiteY6" fmla="*/ 653608 h 689467"/>
                <a:gd name="connsiteX7" fmla="*/ 158967 w 724661"/>
                <a:gd name="connsiteY7" fmla="*/ 627986 h 689467"/>
                <a:gd name="connsiteX8" fmla="*/ 156300 w 724661"/>
                <a:gd name="connsiteY8" fmla="*/ 620366 h 689467"/>
                <a:gd name="connsiteX9" fmla="*/ 191066 w 724661"/>
                <a:gd name="connsiteY9" fmla="*/ 531879 h 689467"/>
                <a:gd name="connsiteX10" fmla="*/ 157348 w 724661"/>
                <a:gd name="connsiteY10" fmla="*/ 498160 h 689467"/>
                <a:gd name="connsiteX11" fmla="*/ 68860 w 724661"/>
                <a:gd name="connsiteY11" fmla="*/ 532927 h 689467"/>
                <a:gd name="connsiteX12" fmla="*/ 61145 w 724661"/>
                <a:gd name="connsiteY12" fmla="*/ 530355 h 689467"/>
                <a:gd name="connsiteX13" fmla="*/ 35618 w 724661"/>
                <a:gd name="connsiteY13" fmla="*/ 486064 h 689467"/>
                <a:gd name="connsiteX14" fmla="*/ 37142 w 724661"/>
                <a:gd name="connsiteY14" fmla="*/ 478063 h 689467"/>
                <a:gd name="connsiteX15" fmla="*/ 111533 w 724661"/>
                <a:gd name="connsiteY15" fmla="*/ 418817 h 689467"/>
                <a:gd name="connsiteX16" fmla="*/ 99150 w 724661"/>
                <a:gd name="connsiteY16" fmla="*/ 372716 h 689467"/>
                <a:gd name="connsiteX17" fmla="*/ 5138 w 724661"/>
                <a:gd name="connsiteY17" fmla="*/ 358619 h 689467"/>
                <a:gd name="connsiteX18" fmla="*/ -101 w 724661"/>
                <a:gd name="connsiteY18" fmla="*/ 352523 h 689467"/>
                <a:gd name="connsiteX19" fmla="*/ -101 w 724661"/>
                <a:gd name="connsiteY19" fmla="*/ 301279 h 689467"/>
                <a:gd name="connsiteX20" fmla="*/ 5138 w 724661"/>
                <a:gd name="connsiteY20" fmla="*/ 295183 h 689467"/>
                <a:gd name="connsiteX21" fmla="*/ 99150 w 724661"/>
                <a:gd name="connsiteY21" fmla="*/ 281086 h 689467"/>
                <a:gd name="connsiteX22" fmla="*/ 111533 w 724661"/>
                <a:gd name="connsiteY22" fmla="*/ 234985 h 689467"/>
                <a:gd name="connsiteX23" fmla="*/ 37142 w 724661"/>
                <a:gd name="connsiteY23" fmla="*/ 176311 h 689467"/>
                <a:gd name="connsiteX24" fmla="*/ 35618 w 724661"/>
                <a:gd name="connsiteY24" fmla="*/ 168310 h 689467"/>
                <a:gd name="connsiteX25" fmla="*/ 61145 w 724661"/>
                <a:gd name="connsiteY25" fmla="*/ 124019 h 689467"/>
                <a:gd name="connsiteX26" fmla="*/ 68765 w 724661"/>
                <a:gd name="connsiteY26" fmla="*/ 121351 h 689467"/>
                <a:gd name="connsiteX27" fmla="*/ 157348 w 724661"/>
                <a:gd name="connsiteY27" fmla="*/ 156118 h 689467"/>
                <a:gd name="connsiteX28" fmla="*/ 191066 w 724661"/>
                <a:gd name="connsiteY28" fmla="*/ 122494 h 689467"/>
                <a:gd name="connsiteX29" fmla="*/ 156300 w 724661"/>
                <a:gd name="connsiteY29" fmla="*/ 33912 h 689467"/>
                <a:gd name="connsiteX30" fmla="*/ 158967 w 724661"/>
                <a:gd name="connsiteY30" fmla="*/ 26292 h 689467"/>
                <a:gd name="connsiteX31" fmla="*/ 203258 w 724661"/>
                <a:gd name="connsiteY31" fmla="*/ 670 h 689467"/>
                <a:gd name="connsiteX32" fmla="*/ 211164 w 724661"/>
                <a:gd name="connsiteY32" fmla="*/ 2193 h 689467"/>
                <a:gd name="connsiteX33" fmla="*/ 270410 w 724661"/>
                <a:gd name="connsiteY33" fmla="*/ 76584 h 689467"/>
                <a:gd name="connsiteX34" fmla="*/ 316510 w 724661"/>
                <a:gd name="connsiteY34" fmla="*/ 64201 h 689467"/>
                <a:gd name="connsiteX35" fmla="*/ 324797 w 724661"/>
                <a:gd name="connsiteY35" fmla="*/ 9433 h 689467"/>
                <a:gd name="connsiteX36" fmla="*/ 331808 w 724661"/>
                <a:gd name="connsiteY36" fmla="*/ 4185 h 689467"/>
                <a:gd name="connsiteX37" fmla="*/ 331846 w 724661"/>
                <a:gd name="connsiteY37" fmla="*/ 4194 h 689467"/>
                <a:gd name="connsiteX38" fmla="*/ 337008 w 724661"/>
                <a:gd name="connsiteY38" fmla="*/ 11090 h 689467"/>
                <a:gd name="connsiteX39" fmla="*/ 336989 w 724661"/>
                <a:gd name="connsiteY39" fmla="*/ 11242 h 689467"/>
                <a:gd name="connsiteX40" fmla="*/ 328131 w 724661"/>
                <a:gd name="connsiteY40" fmla="*/ 70488 h 689467"/>
                <a:gd name="connsiteX41" fmla="*/ 322987 w 724661"/>
                <a:gd name="connsiteY41" fmla="*/ 75727 h 689467"/>
                <a:gd name="connsiteX42" fmla="*/ 270600 w 724661"/>
                <a:gd name="connsiteY42" fmla="*/ 89728 h 689467"/>
                <a:gd name="connsiteX43" fmla="*/ 263456 w 724661"/>
                <a:gd name="connsiteY43" fmla="*/ 87824 h 689467"/>
                <a:gd name="connsiteX44" fmla="*/ 204877 w 724661"/>
                <a:gd name="connsiteY44" fmla="*/ 14100 h 689467"/>
                <a:gd name="connsiteX45" fmla="*/ 169825 w 724661"/>
                <a:gd name="connsiteY45" fmla="*/ 33436 h 689467"/>
                <a:gd name="connsiteX46" fmla="*/ 204211 w 724661"/>
                <a:gd name="connsiteY46" fmla="*/ 121256 h 689467"/>
                <a:gd name="connsiteX47" fmla="*/ 202401 w 724661"/>
                <a:gd name="connsiteY47" fmla="*/ 128305 h 689467"/>
                <a:gd name="connsiteX48" fmla="*/ 164301 w 724661"/>
                <a:gd name="connsiteY48" fmla="*/ 166405 h 689467"/>
                <a:gd name="connsiteX49" fmla="*/ 157252 w 724661"/>
                <a:gd name="connsiteY49" fmla="*/ 168310 h 689467"/>
                <a:gd name="connsiteX50" fmla="*/ 69432 w 724661"/>
                <a:gd name="connsiteY50" fmla="*/ 133829 h 689467"/>
                <a:gd name="connsiteX51" fmla="*/ 49144 w 724661"/>
                <a:gd name="connsiteY51" fmla="*/ 168881 h 689467"/>
                <a:gd name="connsiteX52" fmla="*/ 122962 w 724661"/>
                <a:gd name="connsiteY52" fmla="*/ 227555 h 689467"/>
                <a:gd name="connsiteX53" fmla="*/ 124867 w 724661"/>
                <a:gd name="connsiteY53" fmla="*/ 234604 h 689467"/>
                <a:gd name="connsiteX54" fmla="*/ 110866 w 724661"/>
                <a:gd name="connsiteY54" fmla="*/ 286896 h 689467"/>
                <a:gd name="connsiteX55" fmla="*/ 105627 w 724661"/>
                <a:gd name="connsiteY55" fmla="*/ 292040 h 689467"/>
                <a:gd name="connsiteX56" fmla="*/ 12472 w 724661"/>
                <a:gd name="connsiteY56" fmla="*/ 306041 h 689467"/>
                <a:gd name="connsiteX57" fmla="*/ 12472 w 724661"/>
                <a:gd name="connsiteY57" fmla="*/ 346618 h 689467"/>
                <a:gd name="connsiteX58" fmla="*/ 105627 w 724661"/>
                <a:gd name="connsiteY58" fmla="*/ 360619 h 689467"/>
                <a:gd name="connsiteX59" fmla="*/ 110866 w 724661"/>
                <a:gd name="connsiteY59" fmla="*/ 365763 h 689467"/>
                <a:gd name="connsiteX60" fmla="*/ 124867 w 724661"/>
                <a:gd name="connsiteY60" fmla="*/ 418055 h 689467"/>
                <a:gd name="connsiteX61" fmla="*/ 122962 w 724661"/>
                <a:gd name="connsiteY61" fmla="*/ 425104 h 689467"/>
                <a:gd name="connsiteX62" fmla="*/ 49144 w 724661"/>
                <a:gd name="connsiteY62" fmla="*/ 483873 h 689467"/>
                <a:gd name="connsiteX63" fmla="*/ 69432 w 724661"/>
                <a:gd name="connsiteY63" fmla="*/ 518925 h 689467"/>
                <a:gd name="connsiteX64" fmla="*/ 157252 w 724661"/>
                <a:gd name="connsiteY64" fmla="*/ 484350 h 689467"/>
                <a:gd name="connsiteX65" fmla="*/ 164301 w 724661"/>
                <a:gd name="connsiteY65" fmla="*/ 486254 h 689467"/>
                <a:gd name="connsiteX66" fmla="*/ 202401 w 724661"/>
                <a:gd name="connsiteY66" fmla="*/ 524354 h 689467"/>
                <a:gd name="connsiteX67" fmla="*/ 204211 w 724661"/>
                <a:gd name="connsiteY67" fmla="*/ 531403 h 689467"/>
                <a:gd name="connsiteX68" fmla="*/ 169825 w 724661"/>
                <a:gd name="connsiteY68" fmla="*/ 619223 h 689467"/>
                <a:gd name="connsiteX69" fmla="*/ 204877 w 724661"/>
                <a:gd name="connsiteY69" fmla="*/ 639416 h 689467"/>
                <a:gd name="connsiteX70" fmla="*/ 263552 w 724661"/>
                <a:gd name="connsiteY70" fmla="*/ 565788 h 689467"/>
                <a:gd name="connsiteX71" fmla="*/ 270600 w 724661"/>
                <a:gd name="connsiteY71" fmla="*/ 563883 h 689467"/>
                <a:gd name="connsiteX72" fmla="*/ 322892 w 724661"/>
                <a:gd name="connsiteY72" fmla="*/ 577790 h 689467"/>
                <a:gd name="connsiteX73" fmla="*/ 328131 w 724661"/>
                <a:gd name="connsiteY73" fmla="*/ 583028 h 689467"/>
                <a:gd name="connsiteX74" fmla="*/ 342037 w 724661"/>
                <a:gd name="connsiteY74" fmla="*/ 676183 h 689467"/>
                <a:gd name="connsiteX75" fmla="*/ 382519 w 724661"/>
                <a:gd name="connsiteY75" fmla="*/ 676183 h 689467"/>
                <a:gd name="connsiteX76" fmla="*/ 396616 w 724661"/>
                <a:gd name="connsiteY76" fmla="*/ 582933 h 689467"/>
                <a:gd name="connsiteX77" fmla="*/ 401759 w 724661"/>
                <a:gd name="connsiteY77" fmla="*/ 577790 h 689467"/>
                <a:gd name="connsiteX78" fmla="*/ 454052 w 724661"/>
                <a:gd name="connsiteY78" fmla="*/ 563883 h 689467"/>
                <a:gd name="connsiteX79" fmla="*/ 461100 w 724661"/>
                <a:gd name="connsiteY79" fmla="*/ 565788 h 689467"/>
                <a:gd name="connsiteX80" fmla="*/ 519869 w 724661"/>
                <a:gd name="connsiteY80" fmla="*/ 639416 h 689467"/>
                <a:gd name="connsiteX81" fmla="*/ 554921 w 724661"/>
                <a:gd name="connsiteY81" fmla="*/ 619223 h 689467"/>
                <a:gd name="connsiteX82" fmla="*/ 520345 w 724661"/>
                <a:gd name="connsiteY82" fmla="*/ 531403 h 689467"/>
                <a:gd name="connsiteX83" fmla="*/ 522251 w 724661"/>
                <a:gd name="connsiteY83" fmla="*/ 524354 h 689467"/>
                <a:gd name="connsiteX84" fmla="*/ 560351 w 724661"/>
                <a:gd name="connsiteY84" fmla="*/ 486254 h 689467"/>
                <a:gd name="connsiteX85" fmla="*/ 567494 w 724661"/>
                <a:gd name="connsiteY85" fmla="*/ 484350 h 689467"/>
                <a:gd name="connsiteX86" fmla="*/ 655124 w 724661"/>
                <a:gd name="connsiteY86" fmla="*/ 518830 h 689467"/>
                <a:gd name="connsiteX87" fmla="*/ 675412 w 724661"/>
                <a:gd name="connsiteY87" fmla="*/ 483873 h 689467"/>
                <a:gd name="connsiteX88" fmla="*/ 601689 w 724661"/>
                <a:gd name="connsiteY88" fmla="*/ 425104 h 689467"/>
                <a:gd name="connsiteX89" fmla="*/ 599784 w 724661"/>
                <a:gd name="connsiteY89" fmla="*/ 418055 h 689467"/>
                <a:gd name="connsiteX90" fmla="*/ 613786 w 724661"/>
                <a:gd name="connsiteY90" fmla="*/ 365763 h 689467"/>
                <a:gd name="connsiteX91" fmla="*/ 618929 w 724661"/>
                <a:gd name="connsiteY91" fmla="*/ 360619 h 689467"/>
                <a:gd name="connsiteX92" fmla="*/ 712179 w 724661"/>
                <a:gd name="connsiteY92" fmla="*/ 346618 h 689467"/>
                <a:gd name="connsiteX93" fmla="*/ 712179 w 724661"/>
                <a:gd name="connsiteY93" fmla="*/ 306041 h 689467"/>
                <a:gd name="connsiteX94" fmla="*/ 618929 w 724661"/>
                <a:gd name="connsiteY94" fmla="*/ 292611 h 689467"/>
                <a:gd name="connsiteX95" fmla="*/ 613786 w 724661"/>
                <a:gd name="connsiteY95" fmla="*/ 287467 h 689467"/>
                <a:gd name="connsiteX96" fmla="*/ 599784 w 724661"/>
                <a:gd name="connsiteY96" fmla="*/ 235175 h 689467"/>
                <a:gd name="connsiteX97" fmla="*/ 601689 w 724661"/>
                <a:gd name="connsiteY97" fmla="*/ 228127 h 689467"/>
                <a:gd name="connsiteX98" fmla="*/ 646647 w 724661"/>
                <a:gd name="connsiteY98" fmla="*/ 192217 h 689467"/>
                <a:gd name="connsiteX99" fmla="*/ 655410 w 724661"/>
                <a:gd name="connsiteY99" fmla="*/ 193266 h 689467"/>
                <a:gd name="connsiteX100" fmla="*/ 654362 w 724661"/>
                <a:gd name="connsiteY100" fmla="*/ 201933 h 689467"/>
                <a:gd name="connsiteX101" fmla="*/ 612928 w 724661"/>
                <a:gd name="connsiteY101" fmla="*/ 234985 h 689467"/>
                <a:gd name="connsiteX102" fmla="*/ 625216 w 724661"/>
                <a:gd name="connsiteY102" fmla="*/ 281086 h 689467"/>
                <a:gd name="connsiteX103" fmla="*/ 719323 w 724661"/>
                <a:gd name="connsiteY103" fmla="*/ 295183 h 689467"/>
                <a:gd name="connsiteX104" fmla="*/ 724561 w 724661"/>
                <a:gd name="connsiteY104" fmla="*/ 301279 h 689467"/>
                <a:gd name="connsiteX105" fmla="*/ 724561 w 724661"/>
                <a:gd name="connsiteY105" fmla="*/ 352523 h 689467"/>
                <a:gd name="connsiteX106" fmla="*/ 719323 w 724661"/>
                <a:gd name="connsiteY106" fmla="*/ 358619 h 689467"/>
                <a:gd name="connsiteX107" fmla="*/ 625216 w 724661"/>
                <a:gd name="connsiteY107" fmla="*/ 372716 h 689467"/>
                <a:gd name="connsiteX108" fmla="*/ 612928 w 724661"/>
                <a:gd name="connsiteY108" fmla="*/ 418817 h 689467"/>
                <a:gd name="connsiteX109" fmla="*/ 687319 w 724661"/>
                <a:gd name="connsiteY109" fmla="*/ 478063 h 689467"/>
                <a:gd name="connsiteX110" fmla="*/ 688748 w 724661"/>
                <a:gd name="connsiteY110" fmla="*/ 486064 h 689467"/>
                <a:gd name="connsiteX111" fmla="*/ 663220 w 724661"/>
                <a:gd name="connsiteY111" fmla="*/ 530260 h 689467"/>
                <a:gd name="connsiteX112" fmla="*/ 655601 w 724661"/>
                <a:gd name="connsiteY112" fmla="*/ 532927 h 689467"/>
                <a:gd name="connsiteX113" fmla="*/ 567113 w 724661"/>
                <a:gd name="connsiteY113" fmla="*/ 498160 h 689467"/>
                <a:gd name="connsiteX114" fmla="*/ 533299 w 724661"/>
                <a:gd name="connsiteY114" fmla="*/ 531879 h 689467"/>
                <a:gd name="connsiteX115" fmla="*/ 568161 w 724661"/>
                <a:gd name="connsiteY115" fmla="*/ 620366 h 689467"/>
                <a:gd name="connsiteX116" fmla="*/ 565494 w 724661"/>
                <a:gd name="connsiteY116" fmla="*/ 627986 h 689467"/>
                <a:gd name="connsiteX117" fmla="*/ 521203 w 724661"/>
                <a:gd name="connsiteY117" fmla="*/ 653608 h 689467"/>
                <a:gd name="connsiteX118" fmla="*/ 513297 w 724661"/>
                <a:gd name="connsiteY118" fmla="*/ 652085 h 689467"/>
                <a:gd name="connsiteX119" fmla="*/ 454052 w 724661"/>
                <a:gd name="connsiteY119" fmla="*/ 577790 h 689467"/>
                <a:gd name="connsiteX120" fmla="*/ 407951 w 724661"/>
                <a:gd name="connsiteY120" fmla="*/ 590077 h 689467"/>
                <a:gd name="connsiteX121" fmla="*/ 393853 w 724661"/>
                <a:gd name="connsiteY121" fmla="*/ 684089 h 689467"/>
                <a:gd name="connsiteX122" fmla="*/ 387853 w 724661"/>
                <a:gd name="connsiteY122" fmla="*/ 689327 h 689467"/>
                <a:gd name="connsiteX123" fmla="*/ 362326 w 724661"/>
                <a:gd name="connsiteY123" fmla="*/ 463966 h 689467"/>
                <a:gd name="connsiteX124" fmla="*/ 224709 w 724661"/>
                <a:gd name="connsiteY124" fmla="*/ 327653 h 689467"/>
                <a:gd name="connsiteX125" fmla="*/ 345562 w 724661"/>
                <a:gd name="connsiteY125" fmla="*/ 190979 h 689467"/>
                <a:gd name="connsiteX126" fmla="*/ 352420 w 724661"/>
                <a:gd name="connsiteY126" fmla="*/ 196313 h 689467"/>
                <a:gd name="connsiteX127" fmla="*/ 347086 w 724661"/>
                <a:gd name="connsiteY127" fmla="*/ 203267 h 689467"/>
                <a:gd name="connsiteX128" fmla="*/ 239082 w 724661"/>
                <a:gd name="connsiteY128" fmla="*/ 342131 h 689467"/>
                <a:gd name="connsiteX129" fmla="*/ 377937 w 724661"/>
                <a:gd name="connsiteY129" fmla="*/ 450135 h 689467"/>
                <a:gd name="connsiteX130" fmla="*/ 485951 w 724661"/>
                <a:gd name="connsiteY130" fmla="*/ 311271 h 689467"/>
                <a:gd name="connsiteX131" fmla="*/ 460624 w 724661"/>
                <a:gd name="connsiteY131" fmla="*/ 250225 h 689467"/>
                <a:gd name="connsiteX132" fmla="*/ 461633 w 724661"/>
                <a:gd name="connsiteY132" fmla="*/ 241662 h 689467"/>
                <a:gd name="connsiteX133" fmla="*/ 461767 w 724661"/>
                <a:gd name="connsiteY133" fmla="*/ 241557 h 689467"/>
                <a:gd name="connsiteX134" fmla="*/ 470435 w 724661"/>
                <a:gd name="connsiteY134" fmla="*/ 242700 h 689467"/>
                <a:gd name="connsiteX135" fmla="*/ 446193 w 724661"/>
                <a:gd name="connsiteY135" fmla="*/ 435153 h 689467"/>
                <a:gd name="connsiteX136" fmla="*/ 362326 w 724661"/>
                <a:gd name="connsiteY136" fmla="*/ 463966 h 68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724661" h="689467">
                  <a:moveTo>
                    <a:pt x="387853" y="689327"/>
                  </a:moveTo>
                  <a:lnTo>
                    <a:pt x="336703" y="689327"/>
                  </a:lnTo>
                  <a:cubicBezTo>
                    <a:pt x="333656" y="689318"/>
                    <a:pt x="331074" y="687098"/>
                    <a:pt x="330607" y="684089"/>
                  </a:cubicBezTo>
                  <a:lnTo>
                    <a:pt x="316510" y="590077"/>
                  </a:lnTo>
                  <a:cubicBezTo>
                    <a:pt x="300813" y="587324"/>
                    <a:pt x="285392" y="583219"/>
                    <a:pt x="270410" y="577790"/>
                  </a:cubicBezTo>
                  <a:lnTo>
                    <a:pt x="211164" y="652085"/>
                  </a:lnTo>
                  <a:cubicBezTo>
                    <a:pt x="209268" y="654475"/>
                    <a:pt x="205906" y="655114"/>
                    <a:pt x="203258" y="653608"/>
                  </a:cubicBezTo>
                  <a:lnTo>
                    <a:pt x="158967" y="627986"/>
                  </a:lnTo>
                  <a:cubicBezTo>
                    <a:pt x="156281" y="626482"/>
                    <a:pt x="155138" y="623214"/>
                    <a:pt x="156300" y="620366"/>
                  </a:cubicBezTo>
                  <a:lnTo>
                    <a:pt x="191066" y="531879"/>
                  </a:lnTo>
                  <a:cubicBezTo>
                    <a:pt x="178893" y="521611"/>
                    <a:pt x="167616" y="510333"/>
                    <a:pt x="157348" y="498160"/>
                  </a:cubicBezTo>
                  <a:lnTo>
                    <a:pt x="68860" y="532927"/>
                  </a:lnTo>
                  <a:cubicBezTo>
                    <a:pt x="66003" y="534070"/>
                    <a:pt x="62745" y="532984"/>
                    <a:pt x="61145" y="530355"/>
                  </a:cubicBezTo>
                  <a:lnTo>
                    <a:pt x="35618" y="486064"/>
                  </a:lnTo>
                  <a:cubicBezTo>
                    <a:pt x="34094" y="483387"/>
                    <a:pt x="34742" y="479996"/>
                    <a:pt x="37142" y="478063"/>
                  </a:cubicBezTo>
                  <a:lnTo>
                    <a:pt x="111533" y="418817"/>
                  </a:lnTo>
                  <a:cubicBezTo>
                    <a:pt x="106018" y="403853"/>
                    <a:pt x="101874" y="388423"/>
                    <a:pt x="99150" y="372716"/>
                  </a:cubicBezTo>
                  <a:lnTo>
                    <a:pt x="5138" y="358619"/>
                  </a:lnTo>
                  <a:cubicBezTo>
                    <a:pt x="2128" y="358153"/>
                    <a:pt x="-91" y="355571"/>
                    <a:pt x="-101" y="352523"/>
                  </a:cubicBezTo>
                  <a:lnTo>
                    <a:pt x="-101" y="301279"/>
                  </a:lnTo>
                  <a:cubicBezTo>
                    <a:pt x="-91" y="298231"/>
                    <a:pt x="2128" y="295649"/>
                    <a:pt x="5138" y="295183"/>
                  </a:cubicBezTo>
                  <a:lnTo>
                    <a:pt x="99150" y="281086"/>
                  </a:lnTo>
                  <a:cubicBezTo>
                    <a:pt x="101903" y="265379"/>
                    <a:pt x="106046" y="249958"/>
                    <a:pt x="111533" y="234985"/>
                  </a:cubicBezTo>
                  <a:lnTo>
                    <a:pt x="37142" y="176311"/>
                  </a:lnTo>
                  <a:cubicBezTo>
                    <a:pt x="34742" y="174377"/>
                    <a:pt x="34094" y="170986"/>
                    <a:pt x="35618" y="168310"/>
                  </a:cubicBezTo>
                  <a:lnTo>
                    <a:pt x="61145" y="124019"/>
                  </a:lnTo>
                  <a:cubicBezTo>
                    <a:pt x="62755" y="121466"/>
                    <a:pt x="65917" y="120351"/>
                    <a:pt x="68765" y="121351"/>
                  </a:cubicBezTo>
                  <a:lnTo>
                    <a:pt x="157348" y="156118"/>
                  </a:lnTo>
                  <a:cubicBezTo>
                    <a:pt x="167616" y="143973"/>
                    <a:pt x="178893" y="132724"/>
                    <a:pt x="191066" y="122494"/>
                  </a:cubicBezTo>
                  <a:lnTo>
                    <a:pt x="156300" y="33912"/>
                  </a:lnTo>
                  <a:cubicBezTo>
                    <a:pt x="155138" y="31064"/>
                    <a:pt x="156281" y="27797"/>
                    <a:pt x="158967" y="26292"/>
                  </a:cubicBezTo>
                  <a:lnTo>
                    <a:pt x="203258" y="670"/>
                  </a:lnTo>
                  <a:cubicBezTo>
                    <a:pt x="205906" y="-835"/>
                    <a:pt x="209268" y="-197"/>
                    <a:pt x="211164" y="2193"/>
                  </a:cubicBezTo>
                  <a:lnTo>
                    <a:pt x="270410" y="76584"/>
                  </a:lnTo>
                  <a:cubicBezTo>
                    <a:pt x="285383" y="71097"/>
                    <a:pt x="300804" y="66954"/>
                    <a:pt x="316510" y="64201"/>
                  </a:cubicBezTo>
                  <a:lnTo>
                    <a:pt x="324797" y="9433"/>
                  </a:lnTo>
                  <a:cubicBezTo>
                    <a:pt x="325283" y="6051"/>
                    <a:pt x="328426" y="3699"/>
                    <a:pt x="331808" y="4185"/>
                  </a:cubicBezTo>
                  <a:cubicBezTo>
                    <a:pt x="331817" y="4194"/>
                    <a:pt x="331836" y="4194"/>
                    <a:pt x="331846" y="4194"/>
                  </a:cubicBezTo>
                  <a:cubicBezTo>
                    <a:pt x="335180" y="4670"/>
                    <a:pt x="337494" y="7766"/>
                    <a:pt x="337008" y="11090"/>
                  </a:cubicBezTo>
                  <a:cubicBezTo>
                    <a:pt x="337008" y="11147"/>
                    <a:pt x="336999" y="11195"/>
                    <a:pt x="336989" y="11242"/>
                  </a:cubicBezTo>
                  <a:lnTo>
                    <a:pt x="328131" y="70488"/>
                  </a:lnTo>
                  <a:cubicBezTo>
                    <a:pt x="327779" y="73183"/>
                    <a:pt x="325683" y="75327"/>
                    <a:pt x="322987" y="75727"/>
                  </a:cubicBezTo>
                  <a:cubicBezTo>
                    <a:pt x="305071" y="78499"/>
                    <a:pt x="287507" y="83194"/>
                    <a:pt x="270600" y="89728"/>
                  </a:cubicBezTo>
                  <a:cubicBezTo>
                    <a:pt x="268057" y="90681"/>
                    <a:pt x="265190" y="89910"/>
                    <a:pt x="263456" y="87824"/>
                  </a:cubicBezTo>
                  <a:lnTo>
                    <a:pt x="204877" y="14100"/>
                  </a:lnTo>
                  <a:lnTo>
                    <a:pt x="169825" y="33436"/>
                  </a:lnTo>
                  <a:lnTo>
                    <a:pt x="204211" y="121256"/>
                  </a:lnTo>
                  <a:cubicBezTo>
                    <a:pt x="205230" y="123752"/>
                    <a:pt x="204496" y="126609"/>
                    <a:pt x="202401" y="128305"/>
                  </a:cubicBezTo>
                  <a:cubicBezTo>
                    <a:pt x="188437" y="139678"/>
                    <a:pt x="175674" y="152441"/>
                    <a:pt x="164301" y="166405"/>
                  </a:cubicBezTo>
                  <a:cubicBezTo>
                    <a:pt x="162596" y="168481"/>
                    <a:pt x="159767" y="169243"/>
                    <a:pt x="157252" y="168310"/>
                  </a:cubicBezTo>
                  <a:lnTo>
                    <a:pt x="69432" y="133829"/>
                  </a:lnTo>
                  <a:lnTo>
                    <a:pt x="49144" y="168881"/>
                  </a:lnTo>
                  <a:lnTo>
                    <a:pt x="122962" y="227555"/>
                  </a:lnTo>
                  <a:cubicBezTo>
                    <a:pt x="125039" y="229260"/>
                    <a:pt x="125801" y="232089"/>
                    <a:pt x="124867" y="234604"/>
                  </a:cubicBezTo>
                  <a:cubicBezTo>
                    <a:pt x="118343" y="251482"/>
                    <a:pt x="113647" y="269017"/>
                    <a:pt x="110866" y="286896"/>
                  </a:cubicBezTo>
                  <a:cubicBezTo>
                    <a:pt x="110437" y="289572"/>
                    <a:pt x="108313" y="291658"/>
                    <a:pt x="105627" y="292040"/>
                  </a:cubicBezTo>
                  <a:lnTo>
                    <a:pt x="12472" y="306041"/>
                  </a:lnTo>
                  <a:lnTo>
                    <a:pt x="12472" y="346618"/>
                  </a:lnTo>
                  <a:lnTo>
                    <a:pt x="105627" y="360619"/>
                  </a:lnTo>
                  <a:cubicBezTo>
                    <a:pt x="108313" y="361001"/>
                    <a:pt x="110437" y="363087"/>
                    <a:pt x="110866" y="365763"/>
                  </a:cubicBezTo>
                  <a:cubicBezTo>
                    <a:pt x="113657" y="383642"/>
                    <a:pt x="118352" y="401167"/>
                    <a:pt x="124867" y="418055"/>
                  </a:cubicBezTo>
                  <a:cubicBezTo>
                    <a:pt x="125801" y="420570"/>
                    <a:pt x="125039" y="423399"/>
                    <a:pt x="122962" y="425104"/>
                  </a:cubicBezTo>
                  <a:lnTo>
                    <a:pt x="49144" y="483873"/>
                  </a:lnTo>
                  <a:lnTo>
                    <a:pt x="69432" y="518925"/>
                  </a:lnTo>
                  <a:lnTo>
                    <a:pt x="157252" y="484350"/>
                  </a:lnTo>
                  <a:cubicBezTo>
                    <a:pt x="159767" y="483416"/>
                    <a:pt x="162596" y="484178"/>
                    <a:pt x="164301" y="486254"/>
                  </a:cubicBezTo>
                  <a:cubicBezTo>
                    <a:pt x="175645" y="500237"/>
                    <a:pt x="188418" y="513010"/>
                    <a:pt x="202401" y="524354"/>
                  </a:cubicBezTo>
                  <a:cubicBezTo>
                    <a:pt x="204496" y="526050"/>
                    <a:pt x="205230" y="528907"/>
                    <a:pt x="204211" y="531403"/>
                  </a:cubicBezTo>
                  <a:lnTo>
                    <a:pt x="169825" y="619223"/>
                  </a:lnTo>
                  <a:lnTo>
                    <a:pt x="204877" y="639416"/>
                  </a:lnTo>
                  <a:lnTo>
                    <a:pt x="263552" y="565788"/>
                  </a:lnTo>
                  <a:cubicBezTo>
                    <a:pt x="265199" y="563635"/>
                    <a:pt x="268085" y="562854"/>
                    <a:pt x="270600" y="563883"/>
                  </a:cubicBezTo>
                  <a:cubicBezTo>
                    <a:pt x="287488" y="570360"/>
                    <a:pt x="305014" y="575018"/>
                    <a:pt x="322892" y="577790"/>
                  </a:cubicBezTo>
                  <a:cubicBezTo>
                    <a:pt x="325616" y="578151"/>
                    <a:pt x="327769" y="580304"/>
                    <a:pt x="328131" y="583028"/>
                  </a:cubicBezTo>
                  <a:lnTo>
                    <a:pt x="342037" y="676183"/>
                  </a:lnTo>
                  <a:lnTo>
                    <a:pt x="382519" y="676183"/>
                  </a:lnTo>
                  <a:lnTo>
                    <a:pt x="396616" y="582933"/>
                  </a:lnTo>
                  <a:cubicBezTo>
                    <a:pt x="397006" y="580276"/>
                    <a:pt x="399102" y="578180"/>
                    <a:pt x="401759" y="577790"/>
                  </a:cubicBezTo>
                  <a:cubicBezTo>
                    <a:pt x="419628" y="575008"/>
                    <a:pt x="437164" y="570351"/>
                    <a:pt x="454052" y="563883"/>
                  </a:cubicBezTo>
                  <a:cubicBezTo>
                    <a:pt x="456566" y="562949"/>
                    <a:pt x="459395" y="563712"/>
                    <a:pt x="461100" y="565788"/>
                  </a:cubicBezTo>
                  <a:lnTo>
                    <a:pt x="519869" y="639416"/>
                  </a:lnTo>
                  <a:lnTo>
                    <a:pt x="554921" y="619223"/>
                  </a:lnTo>
                  <a:lnTo>
                    <a:pt x="520345" y="531403"/>
                  </a:lnTo>
                  <a:cubicBezTo>
                    <a:pt x="519383" y="528888"/>
                    <a:pt x="520155" y="526040"/>
                    <a:pt x="522251" y="524354"/>
                  </a:cubicBezTo>
                  <a:cubicBezTo>
                    <a:pt x="536281" y="513058"/>
                    <a:pt x="549054" y="500285"/>
                    <a:pt x="560351" y="486254"/>
                  </a:cubicBezTo>
                  <a:cubicBezTo>
                    <a:pt x="562084" y="484168"/>
                    <a:pt x="564951" y="483397"/>
                    <a:pt x="567494" y="484350"/>
                  </a:cubicBezTo>
                  <a:lnTo>
                    <a:pt x="655124" y="518830"/>
                  </a:lnTo>
                  <a:lnTo>
                    <a:pt x="675412" y="483873"/>
                  </a:lnTo>
                  <a:lnTo>
                    <a:pt x="601689" y="425104"/>
                  </a:lnTo>
                  <a:cubicBezTo>
                    <a:pt x="599613" y="423399"/>
                    <a:pt x="598851" y="420570"/>
                    <a:pt x="599784" y="418055"/>
                  </a:cubicBezTo>
                  <a:cubicBezTo>
                    <a:pt x="606318" y="401177"/>
                    <a:pt x="611004" y="383642"/>
                    <a:pt x="613786" y="365763"/>
                  </a:cubicBezTo>
                  <a:cubicBezTo>
                    <a:pt x="614176" y="363106"/>
                    <a:pt x="616272" y="361010"/>
                    <a:pt x="618929" y="360619"/>
                  </a:cubicBezTo>
                  <a:lnTo>
                    <a:pt x="712179" y="346618"/>
                  </a:lnTo>
                  <a:lnTo>
                    <a:pt x="712179" y="306041"/>
                  </a:lnTo>
                  <a:lnTo>
                    <a:pt x="618929" y="292611"/>
                  </a:lnTo>
                  <a:cubicBezTo>
                    <a:pt x="616272" y="292221"/>
                    <a:pt x="614176" y="290125"/>
                    <a:pt x="613786" y="287467"/>
                  </a:cubicBezTo>
                  <a:cubicBezTo>
                    <a:pt x="611014" y="269579"/>
                    <a:pt x="606318" y="252054"/>
                    <a:pt x="599784" y="235175"/>
                  </a:cubicBezTo>
                  <a:cubicBezTo>
                    <a:pt x="598851" y="232661"/>
                    <a:pt x="599613" y="229832"/>
                    <a:pt x="601689" y="228127"/>
                  </a:cubicBezTo>
                  <a:lnTo>
                    <a:pt x="646647" y="192217"/>
                  </a:lnTo>
                  <a:cubicBezTo>
                    <a:pt x="649362" y="190112"/>
                    <a:pt x="653267" y="190579"/>
                    <a:pt x="655410" y="193266"/>
                  </a:cubicBezTo>
                  <a:cubicBezTo>
                    <a:pt x="657506" y="195951"/>
                    <a:pt x="657039" y="199828"/>
                    <a:pt x="654362" y="201933"/>
                  </a:cubicBezTo>
                  <a:lnTo>
                    <a:pt x="612928" y="234985"/>
                  </a:lnTo>
                  <a:cubicBezTo>
                    <a:pt x="618424" y="249949"/>
                    <a:pt x="622530" y="265379"/>
                    <a:pt x="625216" y="281086"/>
                  </a:cubicBezTo>
                  <a:lnTo>
                    <a:pt x="719323" y="295183"/>
                  </a:lnTo>
                  <a:cubicBezTo>
                    <a:pt x="722333" y="295649"/>
                    <a:pt x="724552" y="298231"/>
                    <a:pt x="724561" y="301279"/>
                  </a:cubicBezTo>
                  <a:lnTo>
                    <a:pt x="724561" y="352523"/>
                  </a:lnTo>
                  <a:cubicBezTo>
                    <a:pt x="724552" y="355571"/>
                    <a:pt x="722333" y="358153"/>
                    <a:pt x="719323" y="358619"/>
                  </a:cubicBezTo>
                  <a:lnTo>
                    <a:pt x="625216" y="372716"/>
                  </a:lnTo>
                  <a:cubicBezTo>
                    <a:pt x="622568" y="388433"/>
                    <a:pt x="618453" y="403872"/>
                    <a:pt x="612928" y="418817"/>
                  </a:cubicBezTo>
                  <a:lnTo>
                    <a:pt x="687319" y="478063"/>
                  </a:lnTo>
                  <a:cubicBezTo>
                    <a:pt x="689729" y="479996"/>
                    <a:pt x="690338" y="483416"/>
                    <a:pt x="688748" y="486064"/>
                  </a:cubicBezTo>
                  <a:lnTo>
                    <a:pt x="663220" y="530260"/>
                  </a:lnTo>
                  <a:cubicBezTo>
                    <a:pt x="661716" y="532946"/>
                    <a:pt x="658449" y="534089"/>
                    <a:pt x="655601" y="532927"/>
                  </a:cubicBezTo>
                  <a:lnTo>
                    <a:pt x="567113" y="498160"/>
                  </a:lnTo>
                  <a:cubicBezTo>
                    <a:pt x="556883" y="510400"/>
                    <a:pt x="545568" y="521687"/>
                    <a:pt x="533299" y="531879"/>
                  </a:cubicBezTo>
                  <a:lnTo>
                    <a:pt x="568161" y="620366"/>
                  </a:lnTo>
                  <a:cubicBezTo>
                    <a:pt x="569323" y="623214"/>
                    <a:pt x="568180" y="626482"/>
                    <a:pt x="565494" y="627986"/>
                  </a:cubicBezTo>
                  <a:lnTo>
                    <a:pt x="521203" y="653608"/>
                  </a:lnTo>
                  <a:cubicBezTo>
                    <a:pt x="518555" y="655114"/>
                    <a:pt x="515192" y="654475"/>
                    <a:pt x="513297" y="652085"/>
                  </a:cubicBezTo>
                  <a:lnTo>
                    <a:pt x="454052" y="577790"/>
                  </a:lnTo>
                  <a:cubicBezTo>
                    <a:pt x="439078" y="583238"/>
                    <a:pt x="423648" y="587353"/>
                    <a:pt x="407951" y="590077"/>
                  </a:cubicBezTo>
                  <a:lnTo>
                    <a:pt x="393853" y="684089"/>
                  </a:lnTo>
                  <a:cubicBezTo>
                    <a:pt x="393358" y="687041"/>
                    <a:pt x="390844" y="689232"/>
                    <a:pt x="387853" y="689327"/>
                  </a:cubicBezTo>
                  <a:close/>
                  <a:moveTo>
                    <a:pt x="362326" y="463966"/>
                  </a:moveTo>
                  <a:cubicBezTo>
                    <a:pt x="286678" y="464327"/>
                    <a:pt x="225071" y="403292"/>
                    <a:pt x="224709" y="327653"/>
                  </a:cubicBezTo>
                  <a:cubicBezTo>
                    <a:pt x="224375" y="257988"/>
                    <a:pt x="276382" y="199171"/>
                    <a:pt x="345562" y="190979"/>
                  </a:cubicBezTo>
                  <a:cubicBezTo>
                    <a:pt x="348924" y="190589"/>
                    <a:pt x="351972" y="192960"/>
                    <a:pt x="352420" y="196313"/>
                  </a:cubicBezTo>
                  <a:cubicBezTo>
                    <a:pt x="352820" y="199695"/>
                    <a:pt x="350448" y="202771"/>
                    <a:pt x="347086" y="203267"/>
                  </a:cubicBezTo>
                  <a:cubicBezTo>
                    <a:pt x="278915" y="211782"/>
                    <a:pt x="230557" y="273961"/>
                    <a:pt x="239082" y="342131"/>
                  </a:cubicBezTo>
                  <a:cubicBezTo>
                    <a:pt x="247597" y="410302"/>
                    <a:pt x="309767" y="458660"/>
                    <a:pt x="377937" y="450135"/>
                  </a:cubicBezTo>
                  <a:cubicBezTo>
                    <a:pt x="446117" y="441620"/>
                    <a:pt x="494466" y="379451"/>
                    <a:pt x="485951" y="311271"/>
                  </a:cubicBezTo>
                  <a:cubicBezTo>
                    <a:pt x="483169" y="289010"/>
                    <a:pt x="474416" y="267922"/>
                    <a:pt x="460624" y="250225"/>
                  </a:cubicBezTo>
                  <a:cubicBezTo>
                    <a:pt x="458538" y="247586"/>
                    <a:pt x="458985" y="243748"/>
                    <a:pt x="461633" y="241662"/>
                  </a:cubicBezTo>
                  <a:cubicBezTo>
                    <a:pt x="461672" y="241624"/>
                    <a:pt x="461719" y="241595"/>
                    <a:pt x="461767" y="241557"/>
                  </a:cubicBezTo>
                  <a:cubicBezTo>
                    <a:pt x="464481" y="239481"/>
                    <a:pt x="468358" y="239995"/>
                    <a:pt x="470435" y="242700"/>
                  </a:cubicBezTo>
                  <a:cubicBezTo>
                    <a:pt x="516888" y="302536"/>
                    <a:pt x="506029" y="388699"/>
                    <a:pt x="446193" y="435153"/>
                  </a:cubicBezTo>
                  <a:cubicBezTo>
                    <a:pt x="422200" y="453774"/>
                    <a:pt x="392701" y="463908"/>
                    <a:pt x="362326" y="463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21A5CB07-3175-4D96-9F52-973B26CB52A7}"/>
                </a:ext>
              </a:extLst>
            </p:cNvPr>
            <p:cNvSpPr/>
            <p:nvPr/>
          </p:nvSpPr>
          <p:spPr>
            <a:xfrm>
              <a:off x="3300507" y="4291012"/>
              <a:ext cx="392239" cy="369475"/>
            </a:xfrm>
            <a:custGeom>
              <a:avLst/>
              <a:gdLst>
                <a:gd name="connsiteX0" fmla="*/ 64765 w 392239"/>
                <a:gd name="connsiteY0" fmla="*/ 369334 h 369475"/>
                <a:gd name="connsiteX1" fmla="*/ 61812 w 392239"/>
                <a:gd name="connsiteY1" fmla="*/ 368667 h 369475"/>
                <a:gd name="connsiteX2" fmla="*/ 58574 w 392239"/>
                <a:gd name="connsiteY2" fmla="*/ 363143 h 369475"/>
                <a:gd name="connsiteX3" fmla="*/ 58574 w 392239"/>
                <a:gd name="connsiteY3" fmla="*/ 267321 h 369475"/>
                <a:gd name="connsiteX4" fmla="*/ 6091 w 392239"/>
                <a:gd name="connsiteY4" fmla="*/ 267321 h 369475"/>
                <a:gd name="connsiteX5" fmla="*/ -101 w 392239"/>
                <a:gd name="connsiteY5" fmla="*/ 261130 h 369475"/>
                <a:gd name="connsiteX6" fmla="*/ -101 w 392239"/>
                <a:gd name="connsiteY6" fmla="*/ 6051 h 369475"/>
                <a:gd name="connsiteX7" fmla="*/ 6091 w 392239"/>
                <a:gd name="connsiteY7" fmla="*/ -141 h 369475"/>
                <a:gd name="connsiteX8" fmla="*/ 385948 w 392239"/>
                <a:gd name="connsiteY8" fmla="*/ -141 h 369475"/>
                <a:gd name="connsiteX9" fmla="*/ 392139 w 392239"/>
                <a:gd name="connsiteY9" fmla="*/ 6051 h 369475"/>
                <a:gd name="connsiteX10" fmla="*/ 392139 w 392239"/>
                <a:gd name="connsiteY10" fmla="*/ 261130 h 369475"/>
                <a:gd name="connsiteX11" fmla="*/ 385948 w 392239"/>
                <a:gd name="connsiteY11" fmla="*/ 267321 h 369475"/>
                <a:gd name="connsiteX12" fmla="*/ 213926 w 392239"/>
                <a:gd name="connsiteY12" fmla="*/ 267321 h 369475"/>
                <a:gd name="connsiteX13" fmla="*/ 68289 w 392239"/>
                <a:gd name="connsiteY13" fmla="*/ 368286 h 369475"/>
                <a:gd name="connsiteX14" fmla="*/ 64765 w 392239"/>
                <a:gd name="connsiteY14" fmla="*/ 369334 h 369475"/>
                <a:gd name="connsiteX15" fmla="*/ 12282 w 392239"/>
                <a:gd name="connsiteY15" fmla="*/ 255034 h 369475"/>
                <a:gd name="connsiteX16" fmla="*/ 64765 w 392239"/>
                <a:gd name="connsiteY16" fmla="*/ 255034 h 369475"/>
                <a:gd name="connsiteX17" fmla="*/ 70956 w 392239"/>
                <a:gd name="connsiteY17" fmla="*/ 261225 h 369475"/>
                <a:gd name="connsiteX18" fmla="*/ 70956 w 392239"/>
                <a:gd name="connsiteY18" fmla="*/ 351427 h 369475"/>
                <a:gd name="connsiteX19" fmla="*/ 208402 w 392239"/>
                <a:gd name="connsiteY19" fmla="*/ 256177 h 369475"/>
                <a:gd name="connsiteX20" fmla="*/ 211926 w 392239"/>
                <a:gd name="connsiteY20" fmla="*/ 255034 h 369475"/>
                <a:gd name="connsiteX21" fmla="*/ 379852 w 392239"/>
                <a:gd name="connsiteY21" fmla="*/ 255034 h 369475"/>
                <a:gd name="connsiteX22" fmla="*/ 379852 w 392239"/>
                <a:gd name="connsiteY22" fmla="*/ 12242 h 369475"/>
                <a:gd name="connsiteX23" fmla="*/ 12282 w 392239"/>
                <a:gd name="connsiteY23" fmla="*/ 12242 h 36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239" h="369475">
                  <a:moveTo>
                    <a:pt x="64765" y="369334"/>
                  </a:moveTo>
                  <a:cubicBezTo>
                    <a:pt x="63746" y="369353"/>
                    <a:pt x="62726" y="369125"/>
                    <a:pt x="61812" y="368667"/>
                  </a:cubicBezTo>
                  <a:cubicBezTo>
                    <a:pt x="59802" y="367553"/>
                    <a:pt x="58564" y="365438"/>
                    <a:pt x="58574" y="363143"/>
                  </a:cubicBezTo>
                  <a:lnTo>
                    <a:pt x="58574" y="267321"/>
                  </a:lnTo>
                  <a:lnTo>
                    <a:pt x="6091" y="267321"/>
                  </a:lnTo>
                  <a:cubicBezTo>
                    <a:pt x="2671" y="267321"/>
                    <a:pt x="-101" y="264550"/>
                    <a:pt x="-101" y="261130"/>
                  </a:cubicBezTo>
                  <a:lnTo>
                    <a:pt x="-101" y="6051"/>
                  </a:lnTo>
                  <a:cubicBezTo>
                    <a:pt x="-101" y="2631"/>
                    <a:pt x="2671" y="-141"/>
                    <a:pt x="6091" y="-141"/>
                  </a:cubicBezTo>
                  <a:lnTo>
                    <a:pt x="385948" y="-141"/>
                  </a:lnTo>
                  <a:cubicBezTo>
                    <a:pt x="389367" y="-141"/>
                    <a:pt x="392139" y="2631"/>
                    <a:pt x="392139" y="6051"/>
                  </a:cubicBezTo>
                  <a:lnTo>
                    <a:pt x="392139" y="261130"/>
                  </a:lnTo>
                  <a:cubicBezTo>
                    <a:pt x="392139" y="264550"/>
                    <a:pt x="389367" y="267321"/>
                    <a:pt x="385948" y="267321"/>
                  </a:cubicBezTo>
                  <a:lnTo>
                    <a:pt x="213926" y="267321"/>
                  </a:lnTo>
                  <a:lnTo>
                    <a:pt x="68289" y="368286"/>
                  </a:lnTo>
                  <a:cubicBezTo>
                    <a:pt x="67232" y="368962"/>
                    <a:pt x="66012" y="369325"/>
                    <a:pt x="64765" y="369334"/>
                  </a:cubicBezTo>
                  <a:close/>
                  <a:moveTo>
                    <a:pt x="12282" y="255034"/>
                  </a:moveTo>
                  <a:lnTo>
                    <a:pt x="64765" y="255034"/>
                  </a:lnTo>
                  <a:cubicBezTo>
                    <a:pt x="68184" y="255034"/>
                    <a:pt x="70956" y="257806"/>
                    <a:pt x="70956" y="261225"/>
                  </a:cubicBezTo>
                  <a:lnTo>
                    <a:pt x="70956" y="351427"/>
                  </a:lnTo>
                  <a:lnTo>
                    <a:pt x="208402" y="256177"/>
                  </a:lnTo>
                  <a:cubicBezTo>
                    <a:pt x="209430" y="255434"/>
                    <a:pt x="210659" y="255034"/>
                    <a:pt x="211926" y="255034"/>
                  </a:cubicBezTo>
                  <a:lnTo>
                    <a:pt x="379852" y="255034"/>
                  </a:lnTo>
                  <a:lnTo>
                    <a:pt x="379852" y="12242"/>
                  </a:lnTo>
                  <a:lnTo>
                    <a:pt x="12282" y="122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BBB530F2-E8D5-49E3-8067-C9F3943F83DF}"/>
                </a:ext>
              </a:extLst>
            </p:cNvPr>
            <p:cNvSpPr/>
            <p:nvPr/>
          </p:nvSpPr>
          <p:spPr>
            <a:xfrm>
              <a:off x="3356990" y="4348257"/>
              <a:ext cx="220599" cy="12382"/>
            </a:xfrm>
            <a:custGeom>
              <a:avLst/>
              <a:gdLst>
                <a:gd name="connsiteX0" fmla="*/ 214307 w 220599"/>
                <a:gd name="connsiteY0" fmla="*/ 12242 h 12382"/>
                <a:gd name="connsiteX1" fmla="*/ 6091 w 220599"/>
                <a:gd name="connsiteY1" fmla="*/ 12242 h 12382"/>
                <a:gd name="connsiteX2" fmla="*/ -101 w 220599"/>
                <a:gd name="connsiteY2" fmla="*/ 6050 h 12382"/>
                <a:gd name="connsiteX3" fmla="*/ 6091 w 220599"/>
                <a:gd name="connsiteY3" fmla="*/ -141 h 12382"/>
                <a:gd name="connsiteX4" fmla="*/ 214307 w 220599"/>
                <a:gd name="connsiteY4" fmla="*/ -141 h 12382"/>
                <a:gd name="connsiteX5" fmla="*/ 220499 w 220599"/>
                <a:gd name="connsiteY5" fmla="*/ 6050 h 12382"/>
                <a:gd name="connsiteX6" fmla="*/ 214307 w 220599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599" h="12382">
                  <a:moveTo>
                    <a:pt x="214307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214307" y="-141"/>
                  </a:lnTo>
                  <a:cubicBezTo>
                    <a:pt x="217727" y="-141"/>
                    <a:pt x="220499" y="2631"/>
                    <a:pt x="220499" y="6050"/>
                  </a:cubicBezTo>
                  <a:cubicBezTo>
                    <a:pt x="220499" y="9470"/>
                    <a:pt x="217727" y="12242"/>
                    <a:pt x="214307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0E2CED73-95D2-49A1-A34E-00F9BD2C6CDD}"/>
                </a:ext>
              </a:extLst>
            </p:cNvPr>
            <p:cNvSpPr/>
            <p:nvPr/>
          </p:nvSpPr>
          <p:spPr>
            <a:xfrm>
              <a:off x="3592067" y="4348257"/>
              <a:ext cx="44195" cy="12382"/>
            </a:xfrm>
            <a:custGeom>
              <a:avLst/>
              <a:gdLst>
                <a:gd name="connsiteX0" fmla="*/ 37904 w 44195"/>
                <a:gd name="connsiteY0" fmla="*/ 12242 h 12382"/>
                <a:gd name="connsiteX1" fmla="*/ 6091 w 44195"/>
                <a:gd name="connsiteY1" fmla="*/ 12242 h 12382"/>
                <a:gd name="connsiteX2" fmla="*/ -101 w 44195"/>
                <a:gd name="connsiteY2" fmla="*/ 6050 h 12382"/>
                <a:gd name="connsiteX3" fmla="*/ 6091 w 44195"/>
                <a:gd name="connsiteY3" fmla="*/ -141 h 12382"/>
                <a:gd name="connsiteX4" fmla="*/ 37904 w 44195"/>
                <a:gd name="connsiteY4" fmla="*/ -141 h 12382"/>
                <a:gd name="connsiteX5" fmla="*/ 44095 w 44195"/>
                <a:gd name="connsiteY5" fmla="*/ 6050 h 12382"/>
                <a:gd name="connsiteX6" fmla="*/ 37904 w 44195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5" h="12382">
                  <a:moveTo>
                    <a:pt x="37904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37904" y="-141"/>
                  </a:lnTo>
                  <a:cubicBezTo>
                    <a:pt x="41324" y="-141"/>
                    <a:pt x="44095" y="2631"/>
                    <a:pt x="44095" y="6050"/>
                  </a:cubicBezTo>
                  <a:cubicBezTo>
                    <a:pt x="44095" y="9470"/>
                    <a:pt x="41324" y="12242"/>
                    <a:pt x="37904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6448DD1F-52F7-4998-BCF1-2D3CF7F4D8A7}"/>
                </a:ext>
              </a:extLst>
            </p:cNvPr>
            <p:cNvSpPr/>
            <p:nvPr/>
          </p:nvSpPr>
          <p:spPr>
            <a:xfrm>
              <a:off x="3410521" y="4383213"/>
              <a:ext cx="225742" cy="12382"/>
            </a:xfrm>
            <a:custGeom>
              <a:avLst/>
              <a:gdLst>
                <a:gd name="connsiteX0" fmla="*/ 219451 w 225742"/>
                <a:gd name="connsiteY0" fmla="*/ 12242 h 12382"/>
                <a:gd name="connsiteX1" fmla="*/ 6091 w 225742"/>
                <a:gd name="connsiteY1" fmla="*/ 12242 h 12382"/>
                <a:gd name="connsiteX2" fmla="*/ -101 w 225742"/>
                <a:gd name="connsiteY2" fmla="*/ 6051 h 12382"/>
                <a:gd name="connsiteX3" fmla="*/ 6091 w 225742"/>
                <a:gd name="connsiteY3" fmla="*/ -141 h 12382"/>
                <a:gd name="connsiteX4" fmla="*/ 219451 w 225742"/>
                <a:gd name="connsiteY4" fmla="*/ -141 h 12382"/>
                <a:gd name="connsiteX5" fmla="*/ 225642 w 225742"/>
                <a:gd name="connsiteY5" fmla="*/ 6051 h 12382"/>
                <a:gd name="connsiteX6" fmla="*/ 219451 w 225742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742" h="12382">
                  <a:moveTo>
                    <a:pt x="219451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219451" y="-141"/>
                  </a:lnTo>
                  <a:cubicBezTo>
                    <a:pt x="222870" y="-141"/>
                    <a:pt x="225642" y="2631"/>
                    <a:pt x="225642" y="6051"/>
                  </a:cubicBezTo>
                  <a:cubicBezTo>
                    <a:pt x="225642" y="9470"/>
                    <a:pt x="222870" y="12242"/>
                    <a:pt x="219451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3F4D3DB0-19C9-41D5-837F-0DFF84ADC154}"/>
                </a:ext>
              </a:extLst>
            </p:cNvPr>
            <p:cNvSpPr/>
            <p:nvPr/>
          </p:nvSpPr>
          <p:spPr>
            <a:xfrm>
              <a:off x="3356704" y="4383213"/>
              <a:ext cx="44195" cy="12382"/>
            </a:xfrm>
            <a:custGeom>
              <a:avLst/>
              <a:gdLst>
                <a:gd name="connsiteX0" fmla="*/ 37904 w 44195"/>
                <a:gd name="connsiteY0" fmla="*/ 12242 h 12382"/>
                <a:gd name="connsiteX1" fmla="*/ 6091 w 44195"/>
                <a:gd name="connsiteY1" fmla="*/ 12242 h 12382"/>
                <a:gd name="connsiteX2" fmla="*/ -101 w 44195"/>
                <a:gd name="connsiteY2" fmla="*/ 6051 h 12382"/>
                <a:gd name="connsiteX3" fmla="*/ 6091 w 44195"/>
                <a:gd name="connsiteY3" fmla="*/ -141 h 12382"/>
                <a:gd name="connsiteX4" fmla="*/ 37904 w 44195"/>
                <a:gd name="connsiteY4" fmla="*/ -141 h 12382"/>
                <a:gd name="connsiteX5" fmla="*/ 44095 w 44195"/>
                <a:gd name="connsiteY5" fmla="*/ 6051 h 12382"/>
                <a:gd name="connsiteX6" fmla="*/ 37904 w 44195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5" h="12382">
                  <a:moveTo>
                    <a:pt x="37904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37904" y="-141"/>
                  </a:lnTo>
                  <a:cubicBezTo>
                    <a:pt x="41324" y="-141"/>
                    <a:pt x="44095" y="2631"/>
                    <a:pt x="44095" y="6051"/>
                  </a:cubicBezTo>
                  <a:cubicBezTo>
                    <a:pt x="44095" y="9470"/>
                    <a:pt x="41324" y="12242"/>
                    <a:pt x="37904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2E3ED629-8E3A-41C4-94E7-E8E973F34AFF}"/>
                </a:ext>
              </a:extLst>
            </p:cNvPr>
            <p:cNvSpPr/>
            <p:nvPr/>
          </p:nvSpPr>
          <p:spPr>
            <a:xfrm>
              <a:off x="3356990" y="4418075"/>
              <a:ext cx="202311" cy="12382"/>
            </a:xfrm>
            <a:custGeom>
              <a:avLst/>
              <a:gdLst>
                <a:gd name="connsiteX0" fmla="*/ 196019 w 202311"/>
                <a:gd name="connsiteY0" fmla="*/ 12242 h 12382"/>
                <a:gd name="connsiteX1" fmla="*/ 6091 w 202311"/>
                <a:gd name="connsiteY1" fmla="*/ 12242 h 12382"/>
                <a:gd name="connsiteX2" fmla="*/ -101 w 202311"/>
                <a:gd name="connsiteY2" fmla="*/ 6050 h 12382"/>
                <a:gd name="connsiteX3" fmla="*/ 6091 w 202311"/>
                <a:gd name="connsiteY3" fmla="*/ -141 h 12382"/>
                <a:gd name="connsiteX4" fmla="*/ 196019 w 202311"/>
                <a:gd name="connsiteY4" fmla="*/ -141 h 12382"/>
                <a:gd name="connsiteX5" fmla="*/ 202211 w 202311"/>
                <a:gd name="connsiteY5" fmla="*/ 6050 h 12382"/>
                <a:gd name="connsiteX6" fmla="*/ 196019 w 202311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11" h="12382">
                  <a:moveTo>
                    <a:pt x="196019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196019" y="-141"/>
                  </a:lnTo>
                  <a:cubicBezTo>
                    <a:pt x="199439" y="-141"/>
                    <a:pt x="202211" y="2631"/>
                    <a:pt x="202211" y="6050"/>
                  </a:cubicBezTo>
                  <a:cubicBezTo>
                    <a:pt x="202211" y="9470"/>
                    <a:pt x="199439" y="12242"/>
                    <a:pt x="196019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FDBA123F-C398-45A2-90B2-BEA6C444954E}"/>
                </a:ext>
              </a:extLst>
            </p:cNvPr>
            <p:cNvSpPr/>
            <p:nvPr/>
          </p:nvSpPr>
          <p:spPr>
            <a:xfrm>
              <a:off x="3592067" y="4418075"/>
              <a:ext cx="44195" cy="12382"/>
            </a:xfrm>
            <a:custGeom>
              <a:avLst/>
              <a:gdLst>
                <a:gd name="connsiteX0" fmla="*/ 37904 w 44195"/>
                <a:gd name="connsiteY0" fmla="*/ 12242 h 12382"/>
                <a:gd name="connsiteX1" fmla="*/ 6091 w 44195"/>
                <a:gd name="connsiteY1" fmla="*/ 12242 h 12382"/>
                <a:gd name="connsiteX2" fmla="*/ -101 w 44195"/>
                <a:gd name="connsiteY2" fmla="*/ 6050 h 12382"/>
                <a:gd name="connsiteX3" fmla="*/ 6091 w 44195"/>
                <a:gd name="connsiteY3" fmla="*/ -141 h 12382"/>
                <a:gd name="connsiteX4" fmla="*/ 37904 w 44195"/>
                <a:gd name="connsiteY4" fmla="*/ -141 h 12382"/>
                <a:gd name="connsiteX5" fmla="*/ 44095 w 44195"/>
                <a:gd name="connsiteY5" fmla="*/ 6050 h 12382"/>
                <a:gd name="connsiteX6" fmla="*/ 37904 w 44195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5" h="12382">
                  <a:moveTo>
                    <a:pt x="37904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0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37904" y="-141"/>
                  </a:lnTo>
                  <a:cubicBezTo>
                    <a:pt x="41324" y="-141"/>
                    <a:pt x="44095" y="2631"/>
                    <a:pt x="44095" y="6050"/>
                  </a:cubicBezTo>
                  <a:cubicBezTo>
                    <a:pt x="44095" y="9470"/>
                    <a:pt x="41324" y="12242"/>
                    <a:pt x="37904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CF928B84-E66F-4427-AFDD-FABAC904FDD3}"/>
                </a:ext>
              </a:extLst>
            </p:cNvPr>
            <p:cNvSpPr/>
            <p:nvPr/>
          </p:nvSpPr>
          <p:spPr>
            <a:xfrm>
              <a:off x="3406901" y="4452937"/>
              <a:ext cx="229362" cy="12382"/>
            </a:xfrm>
            <a:custGeom>
              <a:avLst/>
              <a:gdLst>
                <a:gd name="connsiteX0" fmla="*/ 223070 w 229362"/>
                <a:gd name="connsiteY0" fmla="*/ 12242 h 12382"/>
                <a:gd name="connsiteX1" fmla="*/ 6091 w 229362"/>
                <a:gd name="connsiteY1" fmla="*/ 12242 h 12382"/>
                <a:gd name="connsiteX2" fmla="*/ -101 w 229362"/>
                <a:gd name="connsiteY2" fmla="*/ 6051 h 12382"/>
                <a:gd name="connsiteX3" fmla="*/ 6091 w 229362"/>
                <a:gd name="connsiteY3" fmla="*/ -141 h 12382"/>
                <a:gd name="connsiteX4" fmla="*/ 223070 w 229362"/>
                <a:gd name="connsiteY4" fmla="*/ -141 h 12382"/>
                <a:gd name="connsiteX5" fmla="*/ 229262 w 229362"/>
                <a:gd name="connsiteY5" fmla="*/ 6051 h 12382"/>
                <a:gd name="connsiteX6" fmla="*/ 223070 w 229362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362" h="12382">
                  <a:moveTo>
                    <a:pt x="223070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223070" y="-141"/>
                  </a:lnTo>
                  <a:cubicBezTo>
                    <a:pt x="226490" y="-141"/>
                    <a:pt x="229262" y="2631"/>
                    <a:pt x="229262" y="6051"/>
                  </a:cubicBezTo>
                  <a:cubicBezTo>
                    <a:pt x="229262" y="9470"/>
                    <a:pt x="226490" y="12242"/>
                    <a:pt x="223070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31477DE1-010A-42ED-BF89-18AE65D606C5}"/>
                </a:ext>
              </a:extLst>
            </p:cNvPr>
            <p:cNvSpPr/>
            <p:nvPr/>
          </p:nvSpPr>
          <p:spPr>
            <a:xfrm>
              <a:off x="3356704" y="4452937"/>
              <a:ext cx="44195" cy="12382"/>
            </a:xfrm>
            <a:custGeom>
              <a:avLst/>
              <a:gdLst>
                <a:gd name="connsiteX0" fmla="*/ 37904 w 44195"/>
                <a:gd name="connsiteY0" fmla="*/ 12242 h 12382"/>
                <a:gd name="connsiteX1" fmla="*/ 6091 w 44195"/>
                <a:gd name="connsiteY1" fmla="*/ 12242 h 12382"/>
                <a:gd name="connsiteX2" fmla="*/ -101 w 44195"/>
                <a:gd name="connsiteY2" fmla="*/ 6051 h 12382"/>
                <a:gd name="connsiteX3" fmla="*/ 6091 w 44195"/>
                <a:gd name="connsiteY3" fmla="*/ -141 h 12382"/>
                <a:gd name="connsiteX4" fmla="*/ 37904 w 44195"/>
                <a:gd name="connsiteY4" fmla="*/ -141 h 12382"/>
                <a:gd name="connsiteX5" fmla="*/ 44095 w 44195"/>
                <a:gd name="connsiteY5" fmla="*/ 6051 h 12382"/>
                <a:gd name="connsiteX6" fmla="*/ 37904 w 44195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5" h="12382">
                  <a:moveTo>
                    <a:pt x="37904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37904" y="-141"/>
                  </a:lnTo>
                  <a:cubicBezTo>
                    <a:pt x="41324" y="-141"/>
                    <a:pt x="44095" y="2631"/>
                    <a:pt x="44095" y="6051"/>
                  </a:cubicBezTo>
                  <a:cubicBezTo>
                    <a:pt x="44095" y="9470"/>
                    <a:pt x="41324" y="12242"/>
                    <a:pt x="37904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910201FB-E872-462A-BC34-459678D2D03F}"/>
                </a:ext>
              </a:extLst>
            </p:cNvPr>
            <p:cNvSpPr/>
            <p:nvPr/>
          </p:nvSpPr>
          <p:spPr>
            <a:xfrm>
              <a:off x="3356990" y="4487798"/>
              <a:ext cx="217741" cy="12382"/>
            </a:xfrm>
            <a:custGeom>
              <a:avLst/>
              <a:gdLst>
                <a:gd name="connsiteX0" fmla="*/ 211450 w 217741"/>
                <a:gd name="connsiteY0" fmla="*/ 12242 h 12382"/>
                <a:gd name="connsiteX1" fmla="*/ 6091 w 217741"/>
                <a:gd name="connsiteY1" fmla="*/ 12242 h 12382"/>
                <a:gd name="connsiteX2" fmla="*/ -101 w 217741"/>
                <a:gd name="connsiteY2" fmla="*/ 6051 h 12382"/>
                <a:gd name="connsiteX3" fmla="*/ 6091 w 217741"/>
                <a:gd name="connsiteY3" fmla="*/ -141 h 12382"/>
                <a:gd name="connsiteX4" fmla="*/ 211450 w 217741"/>
                <a:gd name="connsiteY4" fmla="*/ -141 h 12382"/>
                <a:gd name="connsiteX5" fmla="*/ 217641 w 217741"/>
                <a:gd name="connsiteY5" fmla="*/ 6051 h 12382"/>
                <a:gd name="connsiteX6" fmla="*/ 211450 w 217741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741" h="12382">
                  <a:moveTo>
                    <a:pt x="211450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211450" y="-141"/>
                  </a:lnTo>
                  <a:cubicBezTo>
                    <a:pt x="214869" y="-141"/>
                    <a:pt x="217641" y="2631"/>
                    <a:pt x="217641" y="6051"/>
                  </a:cubicBezTo>
                  <a:cubicBezTo>
                    <a:pt x="217641" y="9470"/>
                    <a:pt x="214869" y="12242"/>
                    <a:pt x="211450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BAFDBF44-ED8C-4B29-947B-1D6F3742680B}"/>
                </a:ext>
              </a:extLst>
            </p:cNvPr>
            <p:cNvSpPr/>
            <p:nvPr/>
          </p:nvSpPr>
          <p:spPr>
            <a:xfrm>
              <a:off x="3592067" y="4487798"/>
              <a:ext cx="44195" cy="12382"/>
            </a:xfrm>
            <a:custGeom>
              <a:avLst/>
              <a:gdLst>
                <a:gd name="connsiteX0" fmla="*/ 37904 w 44195"/>
                <a:gd name="connsiteY0" fmla="*/ 12242 h 12382"/>
                <a:gd name="connsiteX1" fmla="*/ 6091 w 44195"/>
                <a:gd name="connsiteY1" fmla="*/ 12242 h 12382"/>
                <a:gd name="connsiteX2" fmla="*/ -101 w 44195"/>
                <a:gd name="connsiteY2" fmla="*/ 6051 h 12382"/>
                <a:gd name="connsiteX3" fmla="*/ 6091 w 44195"/>
                <a:gd name="connsiteY3" fmla="*/ -141 h 12382"/>
                <a:gd name="connsiteX4" fmla="*/ 37904 w 44195"/>
                <a:gd name="connsiteY4" fmla="*/ -141 h 12382"/>
                <a:gd name="connsiteX5" fmla="*/ 44095 w 44195"/>
                <a:gd name="connsiteY5" fmla="*/ 6051 h 12382"/>
                <a:gd name="connsiteX6" fmla="*/ 37904 w 44195"/>
                <a:gd name="connsiteY6" fmla="*/ 1224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5" h="12382">
                  <a:moveTo>
                    <a:pt x="37904" y="12242"/>
                  </a:moveTo>
                  <a:lnTo>
                    <a:pt x="6091" y="12242"/>
                  </a:lnTo>
                  <a:cubicBezTo>
                    <a:pt x="2671" y="12242"/>
                    <a:pt x="-101" y="9470"/>
                    <a:pt x="-101" y="6051"/>
                  </a:cubicBezTo>
                  <a:cubicBezTo>
                    <a:pt x="-101" y="2631"/>
                    <a:pt x="2671" y="-141"/>
                    <a:pt x="6091" y="-141"/>
                  </a:cubicBezTo>
                  <a:lnTo>
                    <a:pt x="37904" y="-141"/>
                  </a:lnTo>
                  <a:cubicBezTo>
                    <a:pt x="41324" y="-141"/>
                    <a:pt x="44095" y="2631"/>
                    <a:pt x="44095" y="6051"/>
                  </a:cubicBezTo>
                  <a:cubicBezTo>
                    <a:pt x="44095" y="9470"/>
                    <a:pt x="41324" y="12242"/>
                    <a:pt x="37904" y="12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45434EA-FFAB-45AA-918C-5AE2F6E594CA}"/>
              </a:ext>
            </a:extLst>
          </p:cNvPr>
          <p:cNvGrpSpPr/>
          <p:nvPr/>
        </p:nvGrpSpPr>
        <p:grpSpPr>
          <a:xfrm>
            <a:off x="10727136" y="5279164"/>
            <a:ext cx="728584" cy="564385"/>
            <a:chOff x="10734189" y="4774873"/>
            <a:chExt cx="845275" cy="564385"/>
          </a:xfrm>
        </p:grpSpPr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EC8D0609-56AD-4E70-BF5C-5C126084BF5C}"/>
                </a:ext>
              </a:extLst>
            </p:cNvPr>
            <p:cNvSpPr/>
            <p:nvPr/>
          </p:nvSpPr>
          <p:spPr>
            <a:xfrm>
              <a:off x="11289136" y="5107624"/>
              <a:ext cx="289786" cy="102744"/>
            </a:xfrm>
            <a:custGeom>
              <a:avLst/>
              <a:gdLst>
                <a:gd name="connsiteX0" fmla="*/ 47715 w 254412"/>
                <a:gd name="connsiteY0" fmla="*/ 25482 h 90202"/>
                <a:gd name="connsiteX1" fmla="*/ 97531 w 254412"/>
                <a:gd name="connsiteY1" fmla="*/ 28530 h 90202"/>
                <a:gd name="connsiteX2" fmla="*/ 108389 w 254412"/>
                <a:gd name="connsiteY2" fmla="*/ 28530 h 90202"/>
                <a:gd name="connsiteX3" fmla="*/ 119057 w 254412"/>
                <a:gd name="connsiteY3" fmla="*/ 28530 h 90202"/>
                <a:gd name="connsiteX4" fmla="*/ 124963 w 254412"/>
                <a:gd name="connsiteY4" fmla="*/ 28530 h 90202"/>
                <a:gd name="connsiteX5" fmla="*/ 136679 w 254412"/>
                <a:gd name="connsiteY5" fmla="*/ 27577 h 90202"/>
                <a:gd name="connsiteX6" fmla="*/ 144203 w 254412"/>
                <a:gd name="connsiteY6" fmla="*/ 26720 h 90202"/>
                <a:gd name="connsiteX7" fmla="*/ 149728 w 254412"/>
                <a:gd name="connsiteY7" fmla="*/ 26148 h 90202"/>
                <a:gd name="connsiteX8" fmla="*/ 151443 w 254412"/>
                <a:gd name="connsiteY8" fmla="*/ 26148 h 90202"/>
                <a:gd name="connsiteX9" fmla="*/ 186208 w 254412"/>
                <a:gd name="connsiteY9" fmla="*/ 19481 h 90202"/>
                <a:gd name="connsiteX10" fmla="*/ 194495 w 254412"/>
                <a:gd name="connsiteY10" fmla="*/ 17100 h 90202"/>
                <a:gd name="connsiteX11" fmla="*/ 209640 w 254412"/>
                <a:gd name="connsiteY11" fmla="*/ 12052 h 90202"/>
                <a:gd name="connsiteX12" fmla="*/ 216403 w 254412"/>
                <a:gd name="connsiteY12" fmla="*/ 9194 h 90202"/>
                <a:gd name="connsiteX13" fmla="*/ 216403 w 254412"/>
                <a:gd name="connsiteY13" fmla="*/ 9194 h 90202"/>
                <a:gd name="connsiteX14" fmla="*/ 222689 w 254412"/>
                <a:gd name="connsiteY14" fmla="*/ 6241 h 90202"/>
                <a:gd name="connsiteX15" fmla="*/ 233929 w 254412"/>
                <a:gd name="connsiteY15" fmla="*/ -141 h 90202"/>
                <a:gd name="connsiteX16" fmla="*/ 254312 w 254412"/>
                <a:gd name="connsiteY16" fmla="*/ 28434 h 90202"/>
                <a:gd name="connsiteX17" fmla="*/ 233929 w 254412"/>
                <a:gd name="connsiteY17" fmla="*/ 57009 h 90202"/>
                <a:gd name="connsiteX18" fmla="*/ 223070 w 254412"/>
                <a:gd name="connsiteY18" fmla="*/ 63296 h 90202"/>
                <a:gd name="connsiteX19" fmla="*/ 223070 w 254412"/>
                <a:gd name="connsiteY19" fmla="*/ 63296 h 90202"/>
                <a:gd name="connsiteX20" fmla="*/ 216784 w 254412"/>
                <a:gd name="connsiteY20" fmla="*/ 66249 h 90202"/>
                <a:gd name="connsiteX21" fmla="*/ 216784 w 254412"/>
                <a:gd name="connsiteY21" fmla="*/ 66249 h 90202"/>
                <a:gd name="connsiteX22" fmla="*/ 210021 w 254412"/>
                <a:gd name="connsiteY22" fmla="*/ 69011 h 90202"/>
                <a:gd name="connsiteX23" fmla="*/ 194877 w 254412"/>
                <a:gd name="connsiteY23" fmla="*/ 74155 h 90202"/>
                <a:gd name="connsiteX24" fmla="*/ 186590 w 254412"/>
                <a:gd name="connsiteY24" fmla="*/ 76441 h 90202"/>
                <a:gd name="connsiteX25" fmla="*/ 151823 w 254412"/>
                <a:gd name="connsiteY25" fmla="*/ 83108 h 90202"/>
                <a:gd name="connsiteX26" fmla="*/ 150109 w 254412"/>
                <a:gd name="connsiteY26" fmla="*/ 83108 h 90202"/>
                <a:gd name="connsiteX27" fmla="*/ 144584 w 254412"/>
                <a:gd name="connsiteY27" fmla="*/ 83775 h 90202"/>
                <a:gd name="connsiteX28" fmla="*/ 137060 w 254412"/>
                <a:gd name="connsiteY28" fmla="*/ 84632 h 90202"/>
                <a:gd name="connsiteX29" fmla="*/ 125344 w 254412"/>
                <a:gd name="connsiteY29" fmla="*/ 85584 h 90202"/>
                <a:gd name="connsiteX30" fmla="*/ 119439 w 254412"/>
                <a:gd name="connsiteY30" fmla="*/ 85584 h 90202"/>
                <a:gd name="connsiteX31" fmla="*/ 112009 w 254412"/>
                <a:gd name="connsiteY31" fmla="*/ 85584 h 90202"/>
                <a:gd name="connsiteX32" fmla="*/ 97912 w 254412"/>
                <a:gd name="connsiteY32" fmla="*/ 85584 h 90202"/>
                <a:gd name="connsiteX33" fmla="*/ 21712 w 254412"/>
                <a:gd name="connsiteY33" fmla="*/ 78250 h 90202"/>
                <a:gd name="connsiteX34" fmla="*/ -101 w 254412"/>
                <a:gd name="connsiteY34" fmla="*/ 90061 h 90202"/>
                <a:gd name="connsiteX35" fmla="*/ 50382 w 254412"/>
                <a:gd name="connsiteY35" fmla="*/ 37293 h 90202"/>
                <a:gd name="connsiteX36" fmla="*/ 47715 w 254412"/>
                <a:gd name="connsiteY36" fmla="*/ 25482 h 9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4412" h="90202">
                  <a:moveTo>
                    <a:pt x="47715" y="25482"/>
                  </a:moveTo>
                  <a:cubicBezTo>
                    <a:pt x="64241" y="27501"/>
                    <a:pt x="80881" y="28520"/>
                    <a:pt x="97531" y="28530"/>
                  </a:cubicBezTo>
                  <a:lnTo>
                    <a:pt x="108389" y="28530"/>
                  </a:lnTo>
                  <a:cubicBezTo>
                    <a:pt x="112009" y="28530"/>
                    <a:pt x="115533" y="28530"/>
                    <a:pt x="119057" y="28530"/>
                  </a:cubicBezTo>
                  <a:lnTo>
                    <a:pt x="124963" y="28530"/>
                  </a:lnTo>
                  <a:lnTo>
                    <a:pt x="136679" y="27577"/>
                  </a:lnTo>
                  <a:lnTo>
                    <a:pt x="144203" y="26720"/>
                  </a:lnTo>
                  <a:cubicBezTo>
                    <a:pt x="146051" y="26625"/>
                    <a:pt x="147899" y="26434"/>
                    <a:pt x="149728" y="26148"/>
                  </a:cubicBezTo>
                  <a:lnTo>
                    <a:pt x="151443" y="26148"/>
                  </a:lnTo>
                  <a:cubicBezTo>
                    <a:pt x="163149" y="24596"/>
                    <a:pt x="174760" y="22367"/>
                    <a:pt x="186208" y="19481"/>
                  </a:cubicBezTo>
                  <a:lnTo>
                    <a:pt x="194495" y="17100"/>
                  </a:lnTo>
                  <a:cubicBezTo>
                    <a:pt x="199925" y="15576"/>
                    <a:pt x="204878" y="13861"/>
                    <a:pt x="209640" y="12052"/>
                  </a:cubicBezTo>
                  <a:cubicBezTo>
                    <a:pt x="211945" y="11213"/>
                    <a:pt x="214203" y="10261"/>
                    <a:pt x="216403" y="9194"/>
                  </a:cubicBezTo>
                  <a:lnTo>
                    <a:pt x="216403" y="9194"/>
                  </a:lnTo>
                  <a:cubicBezTo>
                    <a:pt x="218594" y="8147"/>
                    <a:pt x="220689" y="7289"/>
                    <a:pt x="222689" y="6241"/>
                  </a:cubicBezTo>
                  <a:cubicBezTo>
                    <a:pt x="226585" y="4384"/>
                    <a:pt x="230338" y="2250"/>
                    <a:pt x="233929" y="-141"/>
                  </a:cubicBezTo>
                  <a:cubicBezTo>
                    <a:pt x="246883" y="8432"/>
                    <a:pt x="254312" y="18338"/>
                    <a:pt x="254312" y="28434"/>
                  </a:cubicBezTo>
                  <a:cubicBezTo>
                    <a:pt x="254312" y="38531"/>
                    <a:pt x="246883" y="49009"/>
                    <a:pt x="233929" y="57009"/>
                  </a:cubicBezTo>
                  <a:cubicBezTo>
                    <a:pt x="230595" y="59200"/>
                    <a:pt x="226976" y="61200"/>
                    <a:pt x="223070" y="63296"/>
                  </a:cubicBezTo>
                  <a:lnTo>
                    <a:pt x="223070" y="63296"/>
                  </a:lnTo>
                  <a:lnTo>
                    <a:pt x="216784" y="66249"/>
                  </a:lnTo>
                  <a:lnTo>
                    <a:pt x="216784" y="66249"/>
                  </a:lnTo>
                  <a:cubicBezTo>
                    <a:pt x="214593" y="67296"/>
                    <a:pt x="212307" y="68059"/>
                    <a:pt x="210021" y="69011"/>
                  </a:cubicBezTo>
                  <a:cubicBezTo>
                    <a:pt x="205258" y="70916"/>
                    <a:pt x="200496" y="72535"/>
                    <a:pt x="194877" y="74155"/>
                  </a:cubicBezTo>
                  <a:cubicBezTo>
                    <a:pt x="192209" y="74983"/>
                    <a:pt x="189447" y="75745"/>
                    <a:pt x="186590" y="76441"/>
                  </a:cubicBezTo>
                  <a:cubicBezTo>
                    <a:pt x="175150" y="79374"/>
                    <a:pt x="163539" y="81603"/>
                    <a:pt x="151823" y="83108"/>
                  </a:cubicBezTo>
                  <a:lnTo>
                    <a:pt x="150109" y="83108"/>
                  </a:lnTo>
                  <a:lnTo>
                    <a:pt x="144584" y="83775"/>
                  </a:lnTo>
                  <a:cubicBezTo>
                    <a:pt x="142108" y="83775"/>
                    <a:pt x="139632" y="84347"/>
                    <a:pt x="137060" y="84632"/>
                  </a:cubicBezTo>
                  <a:lnTo>
                    <a:pt x="125344" y="85584"/>
                  </a:lnTo>
                  <a:lnTo>
                    <a:pt x="119439" y="85584"/>
                  </a:lnTo>
                  <a:lnTo>
                    <a:pt x="112009" y="85584"/>
                  </a:lnTo>
                  <a:lnTo>
                    <a:pt x="97912" y="85584"/>
                  </a:lnTo>
                  <a:cubicBezTo>
                    <a:pt x="72328" y="85775"/>
                    <a:pt x="46791" y="83308"/>
                    <a:pt x="21712" y="78250"/>
                  </a:cubicBezTo>
                  <a:cubicBezTo>
                    <a:pt x="14768" y="82765"/>
                    <a:pt x="7472" y="86709"/>
                    <a:pt x="-101" y="90061"/>
                  </a:cubicBezTo>
                  <a:cubicBezTo>
                    <a:pt x="31427" y="75774"/>
                    <a:pt x="50382" y="57391"/>
                    <a:pt x="50382" y="37293"/>
                  </a:cubicBezTo>
                  <a:cubicBezTo>
                    <a:pt x="50220" y="33226"/>
                    <a:pt x="49316" y="29225"/>
                    <a:pt x="47715" y="25482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6C37A2ED-DC8E-4705-9EC8-9A400B72ED74}"/>
                </a:ext>
              </a:extLst>
            </p:cNvPr>
            <p:cNvSpPr/>
            <p:nvPr/>
          </p:nvSpPr>
          <p:spPr>
            <a:xfrm>
              <a:off x="11300853" y="4974611"/>
              <a:ext cx="278287" cy="97755"/>
            </a:xfrm>
            <a:custGeom>
              <a:avLst/>
              <a:gdLst>
                <a:gd name="connsiteX0" fmla="*/ 40095 w 244316"/>
                <a:gd name="connsiteY0" fmla="*/ 73201 h 85822"/>
                <a:gd name="connsiteX1" fmla="*/ 11520 w 244316"/>
                <a:gd name="connsiteY1" fmla="*/ 32339 h 85822"/>
                <a:gd name="connsiteX2" fmla="*/ -101 w 244316"/>
                <a:gd name="connsiteY2" fmla="*/ 39102 h 85822"/>
                <a:gd name="connsiteX3" fmla="*/ 21902 w 244316"/>
                <a:gd name="connsiteY3" fmla="*/ 24339 h 85822"/>
                <a:gd name="connsiteX4" fmla="*/ 21902 w 244316"/>
                <a:gd name="connsiteY4" fmla="*/ 24339 h 85822"/>
                <a:gd name="connsiteX5" fmla="*/ 87244 w 244316"/>
                <a:gd name="connsiteY5" fmla="*/ 29577 h 85822"/>
                <a:gd name="connsiteX6" fmla="*/ 98198 w 244316"/>
                <a:gd name="connsiteY6" fmla="*/ 29577 h 85822"/>
                <a:gd name="connsiteX7" fmla="*/ 108961 w 244316"/>
                <a:gd name="connsiteY7" fmla="*/ 29577 h 85822"/>
                <a:gd name="connsiteX8" fmla="*/ 134583 w 244316"/>
                <a:gd name="connsiteY8" fmla="*/ 27291 h 85822"/>
                <a:gd name="connsiteX9" fmla="*/ 141155 w 244316"/>
                <a:gd name="connsiteY9" fmla="*/ 26434 h 85822"/>
                <a:gd name="connsiteX10" fmla="*/ 192781 w 244316"/>
                <a:gd name="connsiteY10" fmla="*/ 14718 h 85822"/>
                <a:gd name="connsiteX11" fmla="*/ 199829 w 244316"/>
                <a:gd name="connsiteY11" fmla="*/ 12146 h 85822"/>
                <a:gd name="connsiteX12" fmla="*/ 206021 w 244316"/>
                <a:gd name="connsiteY12" fmla="*/ 9670 h 85822"/>
                <a:gd name="connsiteX13" fmla="*/ 217355 w 244316"/>
                <a:gd name="connsiteY13" fmla="*/ 4050 h 85822"/>
                <a:gd name="connsiteX14" fmla="*/ 221356 w 244316"/>
                <a:gd name="connsiteY14" fmla="*/ 1764 h 85822"/>
                <a:gd name="connsiteX15" fmla="*/ 224213 w 244316"/>
                <a:gd name="connsiteY15" fmla="*/ -141 h 85822"/>
                <a:gd name="connsiteX16" fmla="*/ 244216 w 244316"/>
                <a:gd name="connsiteY16" fmla="*/ 28434 h 85822"/>
                <a:gd name="connsiteX17" fmla="*/ 223832 w 244316"/>
                <a:gd name="connsiteY17" fmla="*/ 57009 h 85822"/>
                <a:gd name="connsiteX18" fmla="*/ 212593 w 244316"/>
                <a:gd name="connsiteY18" fmla="*/ 63391 h 85822"/>
                <a:gd name="connsiteX19" fmla="*/ 206306 w 244316"/>
                <a:gd name="connsiteY19" fmla="*/ 66439 h 85822"/>
                <a:gd name="connsiteX20" fmla="*/ 206306 w 244316"/>
                <a:gd name="connsiteY20" fmla="*/ 66439 h 85822"/>
                <a:gd name="connsiteX21" fmla="*/ 199544 w 244316"/>
                <a:gd name="connsiteY21" fmla="*/ 69201 h 85822"/>
                <a:gd name="connsiteX22" fmla="*/ 184399 w 244316"/>
                <a:gd name="connsiteY22" fmla="*/ 74345 h 85822"/>
                <a:gd name="connsiteX23" fmla="*/ 176112 w 244316"/>
                <a:gd name="connsiteY23" fmla="*/ 76631 h 85822"/>
                <a:gd name="connsiteX24" fmla="*/ 141346 w 244316"/>
                <a:gd name="connsiteY24" fmla="*/ 83298 h 85822"/>
                <a:gd name="connsiteX25" fmla="*/ 139631 w 244316"/>
                <a:gd name="connsiteY25" fmla="*/ 83298 h 85822"/>
                <a:gd name="connsiteX26" fmla="*/ 134107 w 244316"/>
                <a:gd name="connsiteY26" fmla="*/ 83965 h 85822"/>
                <a:gd name="connsiteX27" fmla="*/ 126582 w 244316"/>
                <a:gd name="connsiteY27" fmla="*/ 84822 h 85822"/>
                <a:gd name="connsiteX28" fmla="*/ 114771 w 244316"/>
                <a:gd name="connsiteY28" fmla="*/ 85679 h 85822"/>
                <a:gd name="connsiteX29" fmla="*/ 108961 w 244316"/>
                <a:gd name="connsiteY29" fmla="*/ 85679 h 85822"/>
                <a:gd name="connsiteX30" fmla="*/ 98293 w 244316"/>
                <a:gd name="connsiteY30" fmla="*/ 85679 h 85822"/>
                <a:gd name="connsiteX31" fmla="*/ 87434 w 244316"/>
                <a:gd name="connsiteY31" fmla="*/ 85679 h 85822"/>
                <a:gd name="connsiteX32" fmla="*/ 38380 w 244316"/>
                <a:gd name="connsiteY32" fmla="*/ 82726 h 85822"/>
                <a:gd name="connsiteX33" fmla="*/ 40095 w 244316"/>
                <a:gd name="connsiteY33" fmla="*/ 73201 h 8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44316" h="85822">
                  <a:moveTo>
                    <a:pt x="40095" y="73201"/>
                  </a:moveTo>
                  <a:cubicBezTo>
                    <a:pt x="40095" y="58342"/>
                    <a:pt x="29713" y="44626"/>
                    <a:pt x="11520" y="32339"/>
                  </a:cubicBezTo>
                  <a:cubicBezTo>
                    <a:pt x="7901" y="34625"/>
                    <a:pt x="4091" y="36911"/>
                    <a:pt x="-101" y="39102"/>
                  </a:cubicBezTo>
                  <a:cubicBezTo>
                    <a:pt x="7767" y="35025"/>
                    <a:pt x="15149" y="30073"/>
                    <a:pt x="21902" y="24339"/>
                  </a:cubicBezTo>
                  <a:lnTo>
                    <a:pt x="21902" y="24339"/>
                  </a:lnTo>
                  <a:cubicBezTo>
                    <a:pt x="43496" y="27920"/>
                    <a:pt x="65355" y="29673"/>
                    <a:pt x="87244" y="29577"/>
                  </a:cubicBezTo>
                  <a:lnTo>
                    <a:pt x="98198" y="29577"/>
                  </a:lnTo>
                  <a:lnTo>
                    <a:pt x="108961" y="29577"/>
                  </a:lnTo>
                  <a:cubicBezTo>
                    <a:pt x="117724" y="29577"/>
                    <a:pt x="126296" y="28339"/>
                    <a:pt x="134583" y="27291"/>
                  </a:cubicBezTo>
                  <a:cubicBezTo>
                    <a:pt x="136869" y="27291"/>
                    <a:pt x="139060" y="27005"/>
                    <a:pt x="141155" y="26434"/>
                  </a:cubicBezTo>
                  <a:cubicBezTo>
                    <a:pt x="158710" y="24243"/>
                    <a:pt x="175997" y="20318"/>
                    <a:pt x="192781" y="14718"/>
                  </a:cubicBezTo>
                  <a:cubicBezTo>
                    <a:pt x="195162" y="13956"/>
                    <a:pt x="197543" y="13099"/>
                    <a:pt x="199829" y="12146"/>
                  </a:cubicBezTo>
                  <a:lnTo>
                    <a:pt x="206021" y="9670"/>
                  </a:lnTo>
                  <a:cubicBezTo>
                    <a:pt x="209897" y="8003"/>
                    <a:pt x="213688" y="6126"/>
                    <a:pt x="217355" y="4050"/>
                  </a:cubicBezTo>
                  <a:cubicBezTo>
                    <a:pt x="218736" y="3383"/>
                    <a:pt x="220080" y="2621"/>
                    <a:pt x="221356" y="1764"/>
                  </a:cubicBezTo>
                  <a:cubicBezTo>
                    <a:pt x="222356" y="1211"/>
                    <a:pt x="223318" y="573"/>
                    <a:pt x="224213" y="-141"/>
                  </a:cubicBezTo>
                  <a:cubicBezTo>
                    <a:pt x="237072" y="8431"/>
                    <a:pt x="244216" y="18242"/>
                    <a:pt x="244216" y="28434"/>
                  </a:cubicBezTo>
                  <a:cubicBezTo>
                    <a:pt x="244216" y="38626"/>
                    <a:pt x="236786" y="48817"/>
                    <a:pt x="223832" y="57009"/>
                  </a:cubicBezTo>
                  <a:cubicBezTo>
                    <a:pt x="220260" y="59438"/>
                    <a:pt x="216508" y="61572"/>
                    <a:pt x="212593" y="63391"/>
                  </a:cubicBezTo>
                  <a:lnTo>
                    <a:pt x="206306" y="66439"/>
                  </a:lnTo>
                  <a:lnTo>
                    <a:pt x="206306" y="66439"/>
                  </a:lnTo>
                  <a:lnTo>
                    <a:pt x="199544" y="69201"/>
                  </a:lnTo>
                  <a:cubicBezTo>
                    <a:pt x="194781" y="71011"/>
                    <a:pt x="190019" y="72725"/>
                    <a:pt x="184399" y="74345"/>
                  </a:cubicBezTo>
                  <a:lnTo>
                    <a:pt x="176112" y="76631"/>
                  </a:lnTo>
                  <a:cubicBezTo>
                    <a:pt x="164673" y="79564"/>
                    <a:pt x="153062" y="81793"/>
                    <a:pt x="141346" y="83298"/>
                  </a:cubicBezTo>
                  <a:lnTo>
                    <a:pt x="139631" y="83298"/>
                  </a:lnTo>
                  <a:lnTo>
                    <a:pt x="134107" y="83965"/>
                  </a:lnTo>
                  <a:cubicBezTo>
                    <a:pt x="131630" y="83965"/>
                    <a:pt x="129154" y="84536"/>
                    <a:pt x="126582" y="84822"/>
                  </a:cubicBezTo>
                  <a:cubicBezTo>
                    <a:pt x="124011" y="85108"/>
                    <a:pt x="118771" y="85489"/>
                    <a:pt x="114771" y="85679"/>
                  </a:cubicBezTo>
                  <a:lnTo>
                    <a:pt x="108961" y="85679"/>
                  </a:lnTo>
                  <a:lnTo>
                    <a:pt x="98293" y="85679"/>
                  </a:lnTo>
                  <a:lnTo>
                    <a:pt x="87434" y="85679"/>
                  </a:lnTo>
                  <a:cubicBezTo>
                    <a:pt x="71032" y="85746"/>
                    <a:pt x="54649" y="84765"/>
                    <a:pt x="38380" y="82726"/>
                  </a:cubicBezTo>
                  <a:cubicBezTo>
                    <a:pt x="39419" y="79650"/>
                    <a:pt x="39990" y="76440"/>
                    <a:pt x="40095" y="7320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3009F736-9C4B-4721-BF7C-E7D570C6BC8C}"/>
                </a:ext>
              </a:extLst>
            </p:cNvPr>
            <p:cNvSpPr/>
            <p:nvPr/>
          </p:nvSpPr>
          <p:spPr>
            <a:xfrm>
              <a:off x="11313980" y="5173806"/>
              <a:ext cx="264941" cy="100247"/>
            </a:xfrm>
            <a:custGeom>
              <a:avLst/>
              <a:gdLst>
                <a:gd name="connsiteX0" fmla="*/ -101 w 232600"/>
                <a:gd name="connsiteY0" fmla="*/ 21100 h 88010"/>
                <a:gd name="connsiteX1" fmla="*/ 76100 w 232600"/>
                <a:gd name="connsiteY1" fmla="*/ 28434 h 88010"/>
                <a:gd name="connsiteX2" fmla="*/ 90196 w 232600"/>
                <a:gd name="connsiteY2" fmla="*/ 28434 h 88010"/>
                <a:gd name="connsiteX3" fmla="*/ 97626 w 232600"/>
                <a:gd name="connsiteY3" fmla="*/ 28434 h 88010"/>
                <a:gd name="connsiteX4" fmla="*/ 103532 w 232600"/>
                <a:gd name="connsiteY4" fmla="*/ 28434 h 88010"/>
                <a:gd name="connsiteX5" fmla="*/ 115247 w 232600"/>
                <a:gd name="connsiteY5" fmla="*/ 27481 h 88010"/>
                <a:gd name="connsiteX6" fmla="*/ 122772 w 232600"/>
                <a:gd name="connsiteY6" fmla="*/ 26624 h 88010"/>
                <a:gd name="connsiteX7" fmla="*/ 128296 w 232600"/>
                <a:gd name="connsiteY7" fmla="*/ 25958 h 88010"/>
                <a:gd name="connsiteX8" fmla="*/ 130011 w 232600"/>
                <a:gd name="connsiteY8" fmla="*/ 25958 h 88010"/>
                <a:gd name="connsiteX9" fmla="*/ 164777 w 232600"/>
                <a:gd name="connsiteY9" fmla="*/ 19290 h 88010"/>
                <a:gd name="connsiteX10" fmla="*/ 173064 w 232600"/>
                <a:gd name="connsiteY10" fmla="*/ 17004 h 88010"/>
                <a:gd name="connsiteX11" fmla="*/ 188208 w 232600"/>
                <a:gd name="connsiteY11" fmla="*/ 11861 h 88010"/>
                <a:gd name="connsiteX12" fmla="*/ 194971 w 232600"/>
                <a:gd name="connsiteY12" fmla="*/ 9098 h 88010"/>
                <a:gd name="connsiteX13" fmla="*/ 194971 w 232600"/>
                <a:gd name="connsiteY13" fmla="*/ 9098 h 88010"/>
                <a:gd name="connsiteX14" fmla="*/ 201258 w 232600"/>
                <a:gd name="connsiteY14" fmla="*/ 6145 h 88010"/>
                <a:gd name="connsiteX15" fmla="*/ 201258 w 232600"/>
                <a:gd name="connsiteY15" fmla="*/ 6145 h 88010"/>
                <a:gd name="connsiteX16" fmla="*/ 212116 w 232600"/>
                <a:gd name="connsiteY16" fmla="*/ -141 h 88010"/>
                <a:gd name="connsiteX17" fmla="*/ 232500 w 232600"/>
                <a:gd name="connsiteY17" fmla="*/ 29101 h 88010"/>
                <a:gd name="connsiteX18" fmla="*/ 75528 w 232600"/>
                <a:gd name="connsiteY18" fmla="*/ 87870 h 88010"/>
                <a:gd name="connsiteX19" fmla="*/ 21331 w 232600"/>
                <a:gd name="connsiteY19" fmla="*/ 84251 h 88010"/>
                <a:gd name="connsiteX20" fmla="*/ 28379 w 232600"/>
                <a:gd name="connsiteY20" fmla="*/ 63486 h 88010"/>
                <a:gd name="connsiteX21" fmla="*/ -101 w 232600"/>
                <a:gd name="connsiteY21" fmla="*/ 21100 h 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2600" h="88010">
                  <a:moveTo>
                    <a:pt x="-101" y="21100"/>
                  </a:moveTo>
                  <a:cubicBezTo>
                    <a:pt x="24979" y="26158"/>
                    <a:pt x="50515" y="28615"/>
                    <a:pt x="76100" y="28434"/>
                  </a:cubicBezTo>
                  <a:lnTo>
                    <a:pt x="90196" y="28434"/>
                  </a:lnTo>
                  <a:lnTo>
                    <a:pt x="97626" y="28434"/>
                  </a:lnTo>
                  <a:lnTo>
                    <a:pt x="103532" y="28434"/>
                  </a:lnTo>
                  <a:lnTo>
                    <a:pt x="115247" y="27481"/>
                  </a:lnTo>
                  <a:lnTo>
                    <a:pt x="122772" y="26624"/>
                  </a:lnTo>
                  <a:lnTo>
                    <a:pt x="128296" y="25958"/>
                  </a:lnTo>
                  <a:lnTo>
                    <a:pt x="130011" y="25958"/>
                  </a:lnTo>
                  <a:cubicBezTo>
                    <a:pt x="141726" y="24443"/>
                    <a:pt x="153338" y="22224"/>
                    <a:pt x="164777" y="19290"/>
                  </a:cubicBezTo>
                  <a:cubicBezTo>
                    <a:pt x="167635" y="18595"/>
                    <a:pt x="170397" y="17833"/>
                    <a:pt x="173064" y="17004"/>
                  </a:cubicBezTo>
                  <a:cubicBezTo>
                    <a:pt x="178493" y="15385"/>
                    <a:pt x="183446" y="13766"/>
                    <a:pt x="188208" y="11861"/>
                  </a:cubicBezTo>
                  <a:cubicBezTo>
                    <a:pt x="190504" y="11051"/>
                    <a:pt x="192762" y="10137"/>
                    <a:pt x="194971" y="9098"/>
                  </a:cubicBezTo>
                  <a:lnTo>
                    <a:pt x="194971" y="9098"/>
                  </a:lnTo>
                  <a:lnTo>
                    <a:pt x="201258" y="6145"/>
                  </a:lnTo>
                  <a:lnTo>
                    <a:pt x="201258" y="6145"/>
                  </a:lnTo>
                  <a:cubicBezTo>
                    <a:pt x="205011" y="4279"/>
                    <a:pt x="208630" y="2184"/>
                    <a:pt x="212116" y="-141"/>
                  </a:cubicBezTo>
                  <a:cubicBezTo>
                    <a:pt x="225070" y="8527"/>
                    <a:pt x="232500" y="18909"/>
                    <a:pt x="232500" y="29101"/>
                  </a:cubicBezTo>
                  <a:cubicBezTo>
                    <a:pt x="232500" y="61581"/>
                    <a:pt x="162205" y="87870"/>
                    <a:pt x="75528" y="87870"/>
                  </a:cubicBezTo>
                  <a:cubicBezTo>
                    <a:pt x="57402" y="87870"/>
                    <a:pt x="39295" y="86660"/>
                    <a:pt x="21331" y="84251"/>
                  </a:cubicBezTo>
                  <a:cubicBezTo>
                    <a:pt x="25807" y="78241"/>
                    <a:pt x="28275" y="70973"/>
                    <a:pt x="28379" y="63486"/>
                  </a:cubicBezTo>
                  <a:cubicBezTo>
                    <a:pt x="28570" y="46817"/>
                    <a:pt x="18187" y="33197"/>
                    <a:pt x="-101" y="21100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61FDB8BC-F66E-4966-8436-685D99BA607A}"/>
                </a:ext>
              </a:extLst>
            </p:cNvPr>
            <p:cNvSpPr/>
            <p:nvPr/>
          </p:nvSpPr>
          <p:spPr>
            <a:xfrm>
              <a:off x="11313980" y="5041118"/>
              <a:ext cx="264941" cy="99379"/>
            </a:xfrm>
            <a:custGeom>
              <a:avLst/>
              <a:gdLst>
                <a:gd name="connsiteX0" fmla="*/ 75718 w 232600"/>
                <a:gd name="connsiteY0" fmla="*/ 87108 h 87248"/>
                <a:gd name="connsiteX1" fmla="*/ 25903 w 232600"/>
                <a:gd name="connsiteY1" fmla="*/ 84060 h 87248"/>
                <a:gd name="connsiteX2" fmla="*/ -101 w 232600"/>
                <a:gd name="connsiteY2" fmla="*/ 55485 h 87248"/>
                <a:gd name="connsiteX3" fmla="*/ 26665 w 232600"/>
                <a:gd name="connsiteY3" fmla="*/ 25576 h 87248"/>
                <a:gd name="connsiteX4" fmla="*/ 75718 w 232600"/>
                <a:gd name="connsiteY4" fmla="*/ 28529 h 87248"/>
                <a:gd name="connsiteX5" fmla="*/ 86577 w 232600"/>
                <a:gd name="connsiteY5" fmla="*/ 28529 h 87248"/>
                <a:gd name="connsiteX6" fmla="*/ 97245 w 232600"/>
                <a:gd name="connsiteY6" fmla="*/ 28529 h 87248"/>
                <a:gd name="connsiteX7" fmla="*/ 103055 w 232600"/>
                <a:gd name="connsiteY7" fmla="*/ 28529 h 87248"/>
                <a:gd name="connsiteX8" fmla="*/ 114866 w 232600"/>
                <a:gd name="connsiteY8" fmla="*/ 27672 h 87248"/>
                <a:gd name="connsiteX9" fmla="*/ 122391 w 232600"/>
                <a:gd name="connsiteY9" fmla="*/ 26815 h 87248"/>
                <a:gd name="connsiteX10" fmla="*/ 127916 w 232600"/>
                <a:gd name="connsiteY10" fmla="*/ 26148 h 87248"/>
                <a:gd name="connsiteX11" fmla="*/ 129630 w 232600"/>
                <a:gd name="connsiteY11" fmla="*/ 26148 h 87248"/>
                <a:gd name="connsiteX12" fmla="*/ 164396 w 232600"/>
                <a:gd name="connsiteY12" fmla="*/ 19481 h 87248"/>
                <a:gd name="connsiteX13" fmla="*/ 172683 w 232600"/>
                <a:gd name="connsiteY13" fmla="*/ 17194 h 87248"/>
                <a:gd name="connsiteX14" fmla="*/ 187828 w 232600"/>
                <a:gd name="connsiteY14" fmla="*/ 12051 h 87248"/>
                <a:gd name="connsiteX15" fmla="*/ 194591 w 232600"/>
                <a:gd name="connsiteY15" fmla="*/ 9289 h 87248"/>
                <a:gd name="connsiteX16" fmla="*/ 194591 w 232600"/>
                <a:gd name="connsiteY16" fmla="*/ 9289 h 87248"/>
                <a:gd name="connsiteX17" fmla="*/ 200877 w 232600"/>
                <a:gd name="connsiteY17" fmla="*/ 6241 h 87248"/>
                <a:gd name="connsiteX18" fmla="*/ 212116 w 232600"/>
                <a:gd name="connsiteY18" fmla="*/ -141 h 87248"/>
                <a:gd name="connsiteX19" fmla="*/ 232500 w 232600"/>
                <a:gd name="connsiteY19" fmla="*/ 29006 h 87248"/>
                <a:gd name="connsiteX20" fmla="*/ 212116 w 232600"/>
                <a:gd name="connsiteY20" fmla="*/ 58057 h 87248"/>
                <a:gd name="connsiteX21" fmla="*/ 200877 w 232600"/>
                <a:gd name="connsiteY21" fmla="*/ 64438 h 87248"/>
                <a:gd name="connsiteX22" fmla="*/ 194591 w 232600"/>
                <a:gd name="connsiteY22" fmla="*/ 67391 h 87248"/>
                <a:gd name="connsiteX23" fmla="*/ 194591 w 232600"/>
                <a:gd name="connsiteY23" fmla="*/ 67391 h 87248"/>
                <a:gd name="connsiteX24" fmla="*/ 187828 w 232600"/>
                <a:gd name="connsiteY24" fmla="*/ 70249 h 87248"/>
                <a:gd name="connsiteX25" fmla="*/ 172683 w 232600"/>
                <a:gd name="connsiteY25" fmla="*/ 75297 h 87248"/>
                <a:gd name="connsiteX26" fmla="*/ 164396 w 232600"/>
                <a:gd name="connsiteY26" fmla="*/ 77678 h 87248"/>
                <a:gd name="connsiteX27" fmla="*/ 129630 w 232600"/>
                <a:gd name="connsiteY27" fmla="*/ 84346 h 87248"/>
                <a:gd name="connsiteX28" fmla="*/ 127916 w 232600"/>
                <a:gd name="connsiteY28" fmla="*/ 84346 h 87248"/>
                <a:gd name="connsiteX29" fmla="*/ 122391 w 232600"/>
                <a:gd name="connsiteY29" fmla="*/ 84917 h 87248"/>
                <a:gd name="connsiteX30" fmla="*/ 114866 w 232600"/>
                <a:gd name="connsiteY30" fmla="*/ 85774 h 87248"/>
                <a:gd name="connsiteX31" fmla="*/ 103150 w 232600"/>
                <a:gd name="connsiteY31" fmla="*/ 86727 h 87248"/>
                <a:gd name="connsiteX32" fmla="*/ 97245 w 232600"/>
                <a:gd name="connsiteY32" fmla="*/ 86727 h 87248"/>
                <a:gd name="connsiteX33" fmla="*/ 86577 w 232600"/>
                <a:gd name="connsiteY33" fmla="*/ 86727 h 8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2600" h="87248">
                  <a:moveTo>
                    <a:pt x="75718" y="87108"/>
                  </a:moveTo>
                  <a:cubicBezTo>
                    <a:pt x="59069" y="87099"/>
                    <a:pt x="42428" y="86080"/>
                    <a:pt x="25903" y="84060"/>
                  </a:cubicBezTo>
                  <a:cubicBezTo>
                    <a:pt x="20283" y="72154"/>
                    <a:pt x="11224" y="62200"/>
                    <a:pt x="-101" y="55485"/>
                  </a:cubicBezTo>
                  <a:cubicBezTo>
                    <a:pt x="11824" y="48675"/>
                    <a:pt x="21216" y="38178"/>
                    <a:pt x="26665" y="25576"/>
                  </a:cubicBezTo>
                  <a:cubicBezTo>
                    <a:pt x="42934" y="27615"/>
                    <a:pt x="59316" y="28596"/>
                    <a:pt x="75718" y="28529"/>
                  </a:cubicBezTo>
                  <a:lnTo>
                    <a:pt x="86577" y="28529"/>
                  </a:lnTo>
                  <a:cubicBezTo>
                    <a:pt x="90196" y="28529"/>
                    <a:pt x="93721" y="28529"/>
                    <a:pt x="97245" y="28529"/>
                  </a:cubicBezTo>
                  <a:lnTo>
                    <a:pt x="103055" y="28529"/>
                  </a:lnTo>
                  <a:cubicBezTo>
                    <a:pt x="107056" y="28529"/>
                    <a:pt x="110961" y="28529"/>
                    <a:pt x="114866" y="27672"/>
                  </a:cubicBezTo>
                  <a:lnTo>
                    <a:pt x="122391" y="26815"/>
                  </a:lnTo>
                  <a:lnTo>
                    <a:pt x="127916" y="26148"/>
                  </a:lnTo>
                  <a:lnTo>
                    <a:pt x="129630" y="26148"/>
                  </a:lnTo>
                  <a:cubicBezTo>
                    <a:pt x="141346" y="24633"/>
                    <a:pt x="152956" y="22414"/>
                    <a:pt x="164396" y="19481"/>
                  </a:cubicBezTo>
                  <a:lnTo>
                    <a:pt x="172683" y="17194"/>
                  </a:lnTo>
                  <a:cubicBezTo>
                    <a:pt x="178112" y="15575"/>
                    <a:pt x="183065" y="13861"/>
                    <a:pt x="187828" y="12051"/>
                  </a:cubicBezTo>
                  <a:cubicBezTo>
                    <a:pt x="190113" y="11194"/>
                    <a:pt x="192495" y="10241"/>
                    <a:pt x="194591" y="9289"/>
                  </a:cubicBezTo>
                  <a:lnTo>
                    <a:pt x="194591" y="9289"/>
                  </a:lnTo>
                  <a:lnTo>
                    <a:pt x="200877" y="6241"/>
                  </a:lnTo>
                  <a:cubicBezTo>
                    <a:pt x="204792" y="4421"/>
                    <a:pt x="208544" y="2288"/>
                    <a:pt x="212116" y="-141"/>
                  </a:cubicBezTo>
                  <a:cubicBezTo>
                    <a:pt x="225070" y="8527"/>
                    <a:pt x="232500" y="18433"/>
                    <a:pt x="232500" y="29006"/>
                  </a:cubicBezTo>
                  <a:cubicBezTo>
                    <a:pt x="232500" y="39578"/>
                    <a:pt x="225070" y="49484"/>
                    <a:pt x="212116" y="58057"/>
                  </a:cubicBezTo>
                  <a:cubicBezTo>
                    <a:pt x="208525" y="60447"/>
                    <a:pt x="204772" y="62581"/>
                    <a:pt x="200877" y="64438"/>
                  </a:cubicBezTo>
                  <a:cubicBezTo>
                    <a:pt x="198876" y="65486"/>
                    <a:pt x="196781" y="66344"/>
                    <a:pt x="194591" y="67391"/>
                  </a:cubicBezTo>
                  <a:lnTo>
                    <a:pt x="194591" y="67391"/>
                  </a:lnTo>
                  <a:cubicBezTo>
                    <a:pt x="192399" y="68439"/>
                    <a:pt x="190113" y="69392"/>
                    <a:pt x="187828" y="70249"/>
                  </a:cubicBezTo>
                  <a:cubicBezTo>
                    <a:pt x="183065" y="72058"/>
                    <a:pt x="178303" y="73773"/>
                    <a:pt x="172683" y="75297"/>
                  </a:cubicBezTo>
                  <a:lnTo>
                    <a:pt x="164396" y="77678"/>
                  </a:lnTo>
                  <a:cubicBezTo>
                    <a:pt x="152947" y="80564"/>
                    <a:pt x="141336" y="82793"/>
                    <a:pt x="129630" y="84346"/>
                  </a:cubicBezTo>
                  <a:lnTo>
                    <a:pt x="127916" y="84346"/>
                  </a:lnTo>
                  <a:cubicBezTo>
                    <a:pt x="126087" y="84631"/>
                    <a:pt x="124238" y="84822"/>
                    <a:pt x="122391" y="84917"/>
                  </a:cubicBezTo>
                  <a:cubicBezTo>
                    <a:pt x="119914" y="84917"/>
                    <a:pt x="117438" y="85489"/>
                    <a:pt x="114866" y="85774"/>
                  </a:cubicBezTo>
                  <a:lnTo>
                    <a:pt x="103150" y="86727"/>
                  </a:lnTo>
                  <a:lnTo>
                    <a:pt x="97245" y="86727"/>
                  </a:lnTo>
                  <a:lnTo>
                    <a:pt x="86577" y="86727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071D31C4-C31A-4172-8BDA-CB5E82DEA1C2}"/>
                </a:ext>
              </a:extLst>
            </p:cNvPr>
            <p:cNvSpPr/>
            <p:nvPr/>
          </p:nvSpPr>
          <p:spPr>
            <a:xfrm>
              <a:off x="11314740" y="4874578"/>
              <a:ext cx="264724" cy="133995"/>
            </a:xfrm>
            <a:custGeom>
              <a:avLst/>
              <a:gdLst>
                <a:gd name="connsiteX0" fmla="*/ 75051 w 232409"/>
                <a:gd name="connsiteY0" fmla="*/ 117494 h 117638"/>
                <a:gd name="connsiteX1" fmla="*/ 9710 w 232409"/>
                <a:gd name="connsiteY1" fmla="*/ 112255 h 117638"/>
                <a:gd name="connsiteX2" fmla="*/ 9710 w 232409"/>
                <a:gd name="connsiteY2" fmla="*/ 112255 h 117638"/>
                <a:gd name="connsiteX3" fmla="*/ 27998 w 232409"/>
                <a:gd name="connsiteY3" fmla="*/ 79299 h 117638"/>
                <a:gd name="connsiteX4" fmla="*/ -101 w 232409"/>
                <a:gd name="connsiteY4" fmla="*/ 38723 h 117638"/>
                <a:gd name="connsiteX5" fmla="*/ 27712 w 232409"/>
                <a:gd name="connsiteY5" fmla="*/ 2623 h 117638"/>
                <a:gd name="connsiteX6" fmla="*/ 75337 w 232409"/>
                <a:gd name="connsiteY6" fmla="*/ -140 h 117638"/>
                <a:gd name="connsiteX7" fmla="*/ 232309 w 232409"/>
                <a:gd name="connsiteY7" fmla="*/ 58725 h 117638"/>
                <a:gd name="connsiteX8" fmla="*/ 212307 w 232409"/>
                <a:gd name="connsiteY8" fmla="*/ 87300 h 117638"/>
                <a:gd name="connsiteX9" fmla="*/ 209450 w 232409"/>
                <a:gd name="connsiteY9" fmla="*/ 89205 h 117638"/>
                <a:gd name="connsiteX10" fmla="*/ 205449 w 232409"/>
                <a:gd name="connsiteY10" fmla="*/ 91491 h 117638"/>
                <a:gd name="connsiteX11" fmla="*/ 194114 w 232409"/>
                <a:gd name="connsiteY11" fmla="*/ 97111 h 117638"/>
                <a:gd name="connsiteX12" fmla="*/ 187923 w 232409"/>
                <a:gd name="connsiteY12" fmla="*/ 99587 h 117638"/>
                <a:gd name="connsiteX13" fmla="*/ 180875 w 232409"/>
                <a:gd name="connsiteY13" fmla="*/ 102159 h 117638"/>
                <a:gd name="connsiteX14" fmla="*/ 129249 w 232409"/>
                <a:gd name="connsiteY14" fmla="*/ 113875 h 117638"/>
                <a:gd name="connsiteX15" fmla="*/ 122676 w 232409"/>
                <a:gd name="connsiteY15" fmla="*/ 114732 h 117638"/>
                <a:gd name="connsiteX16" fmla="*/ 97054 w 232409"/>
                <a:gd name="connsiteY16" fmla="*/ 117018 h 117638"/>
                <a:gd name="connsiteX17" fmla="*/ 86291 w 232409"/>
                <a:gd name="connsiteY17" fmla="*/ 117018 h 11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409" h="117638">
                  <a:moveTo>
                    <a:pt x="75051" y="117494"/>
                  </a:moveTo>
                  <a:cubicBezTo>
                    <a:pt x="53163" y="117589"/>
                    <a:pt x="31303" y="115837"/>
                    <a:pt x="9710" y="112255"/>
                  </a:cubicBezTo>
                  <a:lnTo>
                    <a:pt x="9710" y="112255"/>
                  </a:lnTo>
                  <a:cubicBezTo>
                    <a:pt x="20378" y="104512"/>
                    <a:pt x="27074" y="92444"/>
                    <a:pt x="27998" y="79299"/>
                  </a:cubicBezTo>
                  <a:cubicBezTo>
                    <a:pt x="27998" y="64630"/>
                    <a:pt x="17806" y="50724"/>
                    <a:pt x="-101" y="38723"/>
                  </a:cubicBezTo>
                  <a:cubicBezTo>
                    <a:pt x="16092" y="27959"/>
                    <a:pt x="25998" y="15672"/>
                    <a:pt x="27712" y="2623"/>
                  </a:cubicBezTo>
                  <a:cubicBezTo>
                    <a:pt x="43514" y="746"/>
                    <a:pt x="59421" y="-177"/>
                    <a:pt x="75337" y="-140"/>
                  </a:cubicBezTo>
                  <a:cubicBezTo>
                    <a:pt x="162015" y="-140"/>
                    <a:pt x="232309" y="26245"/>
                    <a:pt x="232309" y="58725"/>
                  </a:cubicBezTo>
                  <a:cubicBezTo>
                    <a:pt x="232309" y="69107"/>
                    <a:pt x="225070" y="79013"/>
                    <a:pt x="212307" y="87300"/>
                  </a:cubicBezTo>
                  <a:cubicBezTo>
                    <a:pt x="211412" y="88014"/>
                    <a:pt x="210449" y="88653"/>
                    <a:pt x="209450" y="89205"/>
                  </a:cubicBezTo>
                  <a:cubicBezTo>
                    <a:pt x="208164" y="90043"/>
                    <a:pt x="206830" y="90805"/>
                    <a:pt x="205449" y="91491"/>
                  </a:cubicBezTo>
                  <a:cubicBezTo>
                    <a:pt x="201781" y="93567"/>
                    <a:pt x="197991" y="95444"/>
                    <a:pt x="194114" y="97111"/>
                  </a:cubicBezTo>
                  <a:cubicBezTo>
                    <a:pt x="192114" y="98063"/>
                    <a:pt x="190018" y="98825"/>
                    <a:pt x="187923" y="99587"/>
                  </a:cubicBezTo>
                  <a:cubicBezTo>
                    <a:pt x="185827" y="100349"/>
                    <a:pt x="183256" y="101397"/>
                    <a:pt x="180875" y="102159"/>
                  </a:cubicBezTo>
                  <a:cubicBezTo>
                    <a:pt x="164091" y="107760"/>
                    <a:pt x="146803" y="111674"/>
                    <a:pt x="129249" y="113875"/>
                  </a:cubicBezTo>
                  <a:cubicBezTo>
                    <a:pt x="127153" y="114256"/>
                    <a:pt x="124962" y="114542"/>
                    <a:pt x="122676" y="114732"/>
                  </a:cubicBezTo>
                  <a:cubicBezTo>
                    <a:pt x="114390" y="115779"/>
                    <a:pt x="105817" y="116542"/>
                    <a:pt x="97054" y="117018"/>
                  </a:cubicBezTo>
                  <a:lnTo>
                    <a:pt x="86291" y="117018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07013325-941A-40EA-9269-8E88BD1A8BCB}"/>
                </a:ext>
              </a:extLst>
            </p:cNvPr>
            <p:cNvSpPr/>
            <p:nvPr/>
          </p:nvSpPr>
          <p:spPr>
            <a:xfrm>
              <a:off x="11290871" y="5112506"/>
              <a:ext cx="9872" cy="4882"/>
            </a:xfrm>
            <a:custGeom>
              <a:avLst/>
              <a:gdLst>
                <a:gd name="connsiteX0" fmla="*/ 8567 w 8667"/>
                <a:gd name="connsiteY0" fmla="*/ -141 h 4286"/>
                <a:gd name="connsiteX1" fmla="*/ -101 w 8667"/>
                <a:gd name="connsiteY1" fmla="*/ 4146 h 4286"/>
                <a:gd name="connsiteX2" fmla="*/ 8567 w 8667"/>
                <a:gd name="connsiteY2" fmla="*/ -141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67" h="4286">
                  <a:moveTo>
                    <a:pt x="8567" y="-141"/>
                  </a:moveTo>
                  <a:cubicBezTo>
                    <a:pt x="5710" y="1384"/>
                    <a:pt x="2948" y="2812"/>
                    <a:pt x="-101" y="4146"/>
                  </a:cubicBezTo>
                  <a:cubicBezTo>
                    <a:pt x="2852" y="2812"/>
                    <a:pt x="5710" y="1288"/>
                    <a:pt x="8567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547DF40A-6D23-4036-BEA3-39563D11DBF7}"/>
                </a:ext>
              </a:extLst>
            </p:cNvPr>
            <p:cNvSpPr/>
            <p:nvPr/>
          </p:nvSpPr>
          <p:spPr>
            <a:xfrm>
              <a:off x="11280238" y="5119776"/>
              <a:ext cx="5424" cy="2277"/>
            </a:xfrm>
            <a:custGeom>
              <a:avLst/>
              <a:gdLst>
                <a:gd name="connsiteX0" fmla="*/ -101 w 4762"/>
                <a:gd name="connsiteY0" fmla="*/ 1859 h 1999"/>
                <a:gd name="connsiteX1" fmla="*/ 4662 w 4762"/>
                <a:gd name="connsiteY1" fmla="*/ -141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1999">
                  <a:moveTo>
                    <a:pt x="-101" y="1859"/>
                  </a:moveTo>
                  <a:lnTo>
                    <a:pt x="4662" y="-141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26C0BB80-3761-4D18-A155-DED55F0DF9E5}"/>
                </a:ext>
              </a:extLst>
            </p:cNvPr>
            <p:cNvSpPr/>
            <p:nvPr/>
          </p:nvSpPr>
          <p:spPr>
            <a:xfrm>
              <a:off x="11268739" y="5124333"/>
              <a:ext cx="5858" cy="2061"/>
            </a:xfrm>
            <a:custGeom>
              <a:avLst/>
              <a:gdLst>
                <a:gd name="connsiteX0" fmla="*/ 5043 w 5143"/>
                <a:gd name="connsiteY0" fmla="*/ -141 h 1809"/>
                <a:gd name="connsiteX1" fmla="*/ -101 w 5143"/>
                <a:gd name="connsiteY1" fmla="*/ 1669 h 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43" h="1809">
                  <a:moveTo>
                    <a:pt x="5043" y="-141"/>
                  </a:moveTo>
                  <a:lnTo>
                    <a:pt x="-101" y="1669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C35F887B-64E7-4E7C-85F7-5931351BE7EC}"/>
                </a:ext>
              </a:extLst>
            </p:cNvPr>
            <p:cNvSpPr/>
            <p:nvPr/>
          </p:nvSpPr>
          <p:spPr>
            <a:xfrm>
              <a:off x="11193877" y="5049255"/>
              <a:ext cx="14212" cy="2495"/>
            </a:xfrm>
            <a:custGeom>
              <a:avLst/>
              <a:gdLst>
                <a:gd name="connsiteX0" fmla="*/ -101 w 12477"/>
                <a:gd name="connsiteY0" fmla="*/ 2050 h 2190"/>
                <a:gd name="connsiteX1" fmla="*/ 12377 w 12477"/>
                <a:gd name="connsiteY1" fmla="*/ -141 h 2190"/>
                <a:gd name="connsiteX2" fmla="*/ -101 w 12477"/>
                <a:gd name="connsiteY2" fmla="*/ 2050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7" h="2190">
                  <a:moveTo>
                    <a:pt x="-101" y="2050"/>
                  </a:moveTo>
                  <a:cubicBezTo>
                    <a:pt x="4091" y="1383"/>
                    <a:pt x="8282" y="716"/>
                    <a:pt x="12377" y="-141"/>
                  </a:cubicBezTo>
                  <a:cubicBezTo>
                    <a:pt x="8282" y="716"/>
                    <a:pt x="4091" y="1383"/>
                    <a:pt x="-101" y="2050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2CB22833-9F98-4580-AA4F-DCE6A2C50407}"/>
                </a:ext>
              </a:extLst>
            </p:cNvPr>
            <p:cNvSpPr/>
            <p:nvPr/>
          </p:nvSpPr>
          <p:spPr>
            <a:xfrm>
              <a:off x="11193877" y="5142451"/>
              <a:ext cx="14212" cy="2603"/>
            </a:xfrm>
            <a:custGeom>
              <a:avLst/>
              <a:gdLst>
                <a:gd name="connsiteX0" fmla="*/ -101 w 12477"/>
                <a:gd name="connsiteY0" fmla="*/ 2145 h 2285"/>
                <a:gd name="connsiteX1" fmla="*/ 12377 w 12477"/>
                <a:gd name="connsiteY1" fmla="*/ -141 h 2285"/>
                <a:gd name="connsiteX2" fmla="*/ -101 w 12477"/>
                <a:gd name="connsiteY2" fmla="*/ 2145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77" h="2285">
                  <a:moveTo>
                    <a:pt x="-101" y="2145"/>
                  </a:moveTo>
                  <a:cubicBezTo>
                    <a:pt x="4091" y="1478"/>
                    <a:pt x="8282" y="717"/>
                    <a:pt x="12377" y="-141"/>
                  </a:cubicBezTo>
                  <a:cubicBezTo>
                    <a:pt x="8282" y="717"/>
                    <a:pt x="4091" y="1478"/>
                    <a:pt x="-101" y="2145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8E346588-ECA6-4C72-832C-1B1230449094}"/>
                </a:ext>
              </a:extLst>
            </p:cNvPr>
            <p:cNvSpPr/>
            <p:nvPr/>
          </p:nvSpPr>
          <p:spPr>
            <a:xfrm>
              <a:off x="11193877" y="5235647"/>
              <a:ext cx="14212" cy="2495"/>
            </a:xfrm>
            <a:custGeom>
              <a:avLst/>
              <a:gdLst>
                <a:gd name="connsiteX0" fmla="*/ -101 w 12477"/>
                <a:gd name="connsiteY0" fmla="*/ 2050 h 2190"/>
                <a:gd name="connsiteX1" fmla="*/ 12377 w 12477"/>
                <a:gd name="connsiteY1" fmla="*/ -141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77" h="2190">
                  <a:moveTo>
                    <a:pt x="-101" y="2050"/>
                  </a:moveTo>
                  <a:lnTo>
                    <a:pt x="12377" y="-141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86234C76-DECE-4566-A852-1E655C71DC0C}"/>
                </a:ext>
              </a:extLst>
            </p:cNvPr>
            <p:cNvSpPr/>
            <p:nvPr/>
          </p:nvSpPr>
          <p:spPr>
            <a:xfrm>
              <a:off x="11194421" y="4957143"/>
              <a:ext cx="13344" cy="2386"/>
            </a:xfrm>
            <a:custGeom>
              <a:avLst/>
              <a:gdLst>
                <a:gd name="connsiteX0" fmla="*/ -101 w 11715"/>
                <a:gd name="connsiteY0" fmla="*/ 1955 h 2095"/>
                <a:gd name="connsiteX1" fmla="*/ 11615 w 11715"/>
                <a:gd name="connsiteY1" fmla="*/ -141 h 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15" h="2095">
                  <a:moveTo>
                    <a:pt x="-101" y="1955"/>
                  </a:moveTo>
                  <a:cubicBezTo>
                    <a:pt x="3900" y="1384"/>
                    <a:pt x="7805" y="621"/>
                    <a:pt x="11615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F325D74F-7758-45DF-B233-B629382FA5F6}"/>
                </a:ext>
              </a:extLst>
            </p:cNvPr>
            <p:cNvSpPr/>
            <p:nvPr/>
          </p:nvSpPr>
          <p:spPr>
            <a:xfrm>
              <a:off x="11181292" y="4959530"/>
              <a:ext cx="13127" cy="1952"/>
            </a:xfrm>
            <a:custGeom>
              <a:avLst/>
              <a:gdLst>
                <a:gd name="connsiteX0" fmla="*/ -101 w 11525"/>
                <a:gd name="connsiteY0" fmla="*/ 1574 h 1714"/>
                <a:gd name="connsiteX1" fmla="*/ 11425 w 11525"/>
                <a:gd name="connsiteY1" fmla="*/ -141 h 1714"/>
                <a:gd name="connsiteX2" fmla="*/ -101 w 11525"/>
                <a:gd name="connsiteY2" fmla="*/ 1574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5" h="1714">
                  <a:moveTo>
                    <a:pt x="-101" y="1574"/>
                  </a:moveTo>
                  <a:cubicBezTo>
                    <a:pt x="3710" y="1574"/>
                    <a:pt x="7710" y="526"/>
                    <a:pt x="11425" y="-141"/>
                  </a:cubicBezTo>
                  <a:cubicBezTo>
                    <a:pt x="7710" y="526"/>
                    <a:pt x="3710" y="1098"/>
                    <a:pt x="-101" y="1574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7305E9E2-0E49-48E0-AA4A-1CC6C32B6DA7}"/>
                </a:ext>
              </a:extLst>
            </p:cNvPr>
            <p:cNvSpPr/>
            <p:nvPr/>
          </p:nvSpPr>
          <p:spPr>
            <a:xfrm>
              <a:off x="11178580" y="5145272"/>
              <a:ext cx="14212" cy="1952"/>
            </a:xfrm>
            <a:custGeom>
              <a:avLst/>
              <a:gdLst>
                <a:gd name="connsiteX0" fmla="*/ 12377 w 12477"/>
                <a:gd name="connsiteY0" fmla="*/ -141 h 1714"/>
                <a:gd name="connsiteX1" fmla="*/ -101 w 12477"/>
                <a:gd name="connsiteY1" fmla="*/ 1574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77" h="1714">
                  <a:moveTo>
                    <a:pt x="12377" y="-141"/>
                  </a:moveTo>
                  <a:lnTo>
                    <a:pt x="-101" y="1574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F64E87C4-ECF7-4E59-9322-57C90706159A}"/>
                </a:ext>
              </a:extLst>
            </p:cNvPr>
            <p:cNvSpPr/>
            <p:nvPr/>
          </p:nvSpPr>
          <p:spPr>
            <a:xfrm>
              <a:off x="11178580" y="5052075"/>
              <a:ext cx="13345" cy="1953"/>
            </a:xfrm>
            <a:custGeom>
              <a:avLst/>
              <a:gdLst>
                <a:gd name="connsiteX0" fmla="*/ 11616 w 11716"/>
                <a:gd name="connsiteY0" fmla="*/ -141 h 1715"/>
                <a:gd name="connsiteX1" fmla="*/ -101 w 11716"/>
                <a:gd name="connsiteY1" fmla="*/ 1574 h 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16" h="1715">
                  <a:moveTo>
                    <a:pt x="11616" y="-141"/>
                  </a:moveTo>
                  <a:cubicBezTo>
                    <a:pt x="7710" y="526"/>
                    <a:pt x="3900" y="1098"/>
                    <a:pt x="-101" y="1574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484C5340-EA5E-4E7C-8175-25D34F6135F3}"/>
                </a:ext>
              </a:extLst>
            </p:cNvPr>
            <p:cNvSpPr/>
            <p:nvPr/>
          </p:nvSpPr>
          <p:spPr>
            <a:xfrm>
              <a:off x="11162415" y="5054029"/>
              <a:ext cx="15949" cy="1844"/>
            </a:xfrm>
            <a:custGeom>
              <a:avLst/>
              <a:gdLst>
                <a:gd name="connsiteX0" fmla="*/ -101 w 14002"/>
                <a:gd name="connsiteY0" fmla="*/ 1478 h 1619"/>
                <a:gd name="connsiteX1" fmla="*/ 13902 w 14002"/>
                <a:gd name="connsiteY1" fmla="*/ -141 h 1619"/>
                <a:gd name="connsiteX2" fmla="*/ -101 w 14002"/>
                <a:gd name="connsiteY2" fmla="*/ 1478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2" h="1619">
                  <a:moveTo>
                    <a:pt x="-101" y="1478"/>
                  </a:moveTo>
                  <a:cubicBezTo>
                    <a:pt x="4662" y="1478"/>
                    <a:pt x="9425" y="525"/>
                    <a:pt x="13902" y="-141"/>
                  </a:cubicBezTo>
                  <a:cubicBezTo>
                    <a:pt x="9329" y="525"/>
                    <a:pt x="4662" y="1097"/>
                    <a:pt x="-101" y="1478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941EA61D-6153-442F-8584-FA6CB6D7082C}"/>
                </a:ext>
              </a:extLst>
            </p:cNvPr>
            <p:cNvSpPr/>
            <p:nvPr/>
          </p:nvSpPr>
          <p:spPr>
            <a:xfrm>
              <a:off x="11162415" y="5147224"/>
              <a:ext cx="15949" cy="1952"/>
            </a:xfrm>
            <a:custGeom>
              <a:avLst/>
              <a:gdLst>
                <a:gd name="connsiteX0" fmla="*/ -101 w 14002"/>
                <a:gd name="connsiteY0" fmla="*/ 1574 h 1714"/>
                <a:gd name="connsiteX1" fmla="*/ 13902 w 14002"/>
                <a:gd name="connsiteY1" fmla="*/ -141 h 1714"/>
                <a:gd name="connsiteX2" fmla="*/ -101 w 14002"/>
                <a:gd name="connsiteY2" fmla="*/ 1574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2" h="1714">
                  <a:moveTo>
                    <a:pt x="-101" y="1574"/>
                  </a:moveTo>
                  <a:cubicBezTo>
                    <a:pt x="4662" y="1574"/>
                    <a:pt x="9425" y="526"/>
                    <a:pt x="13902" y="-141"/>
                  </a:cubicBezTo>
                  <a:cubicBezTo>
                    <a:pt x="9329" y="555"/>
                    <a:pt x="4662" y="1126"/>
                    <a:pt x="-101" y="1574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CCDBF040-606F-47C1-A44E-FD138A84310A}"/>
                </a:ext>
              </a:extLst>
            </p:cNvPr>
            <p:cNvSpPr/>
            <p:nvPr/>
          </p:nvSpPr>
          <p:spPr>
            <a:xfrm>
              <a:off x="11164585" y="4962134"/>
              <a:ext cx="11934" cy="1410"/>
            </a:xfrm>
            <a:custGeom>
              <a:avLst/>
              <a:gdLst>
                <a:gd name="connsiteX0" fmla="*/ -101 w 10477"/>
                <a:gd name="connsiteY0" fmla="*/ 1098 h 1238"/>
                <a:gd name="connsiteX1" fmla="*/ 10377 w 10477"/>
                <a:gd name="connsiteY1" fmla="*/ -141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" h="1238">
                  <a:moveTo>
                    <a:pt x="-101" y="1098"/>
                  </a:moveTo>
                  <a:lnTo>
                    <a:pt x="10377" y="-141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39AB95B3-9CD8-46E9-A4FF-3C694C1947B1}"/>
                </a:ext>
              </a:extLst>
            </p:cNvPr>
            <p:cNvSpPr/>
            <p:nvPr/>
          </p:nvSpPr>
          <p:spPr>
            <a:xfrm>
              <a:off x="11162415" y="5240963"/>
              <a:ext cx="11934" cy="1410"/>
            </a:xfrm>
            <a:custGeom>
              <a:avLst/>
              <a:gdLst>
                <a:gd name="connsiteX0" fmla="*/ -101 w 10477"/>
                <a:gd name="connsiteY0" fmla="*/ 1098 h 1238"/>
                <a:gd name="connsiteX1" fmla="*/ 10377 w 10477"/>
                <a:gd name="connsiteY1" fmla="*/ -141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" h="1238">
                  <a:moveTo>
                    <a:pt x="-101" y="1098"/>
                  </a:moveTo>
                  <a:cubicBezTo>
                    <a:pt x="3424" y="1098"/>
                    <a:pt x="6948" y="335"/>
                    <a:pt x="10377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86E1C94E-7A8C-47B9-9C60-582C2AF87471}"/>
                </a:ext>
              </a:extLst>
            </p:cNvPr>
            <p:cNvSpPr/>
            <p:nvPr/>
          </p:nvSpPr>
          <p:spPr>
            <a:xfrm>
              <a:off x="11146032" y="5055873"/>
              <a:ext cx="16382" cy="1518"/>
            </a:xfrm>
            <a:custGeom>
              <a:avLst/>
              <a:gdLst>
                <a:gd name="connsiteX0" fmla="*/ 14282 w 14382"/>
                <a:gd name="connsiteY0" fmla="*/ -141 h 1333"/>
                <a:gd name="connsiteX1" fmla="*/ -101 w 14382"/>
                <a:gd name="connsiteY1" fmla="*/ 1193 h 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82" h="1333">
                  <a:moveTo>
                    <a:pt x="14282" y="-141"/>
                  </a:moveTo>
                  <a:cubicBezTo>
                    <a:pt x="9520" y="431"/>
                    <a:pt x="4757" y="812"/>
                    <a:pt x="-101" y="1193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EED674B1-D756-47CE-B331-303A74F2BC36}"/>
                </a:ext>
              </a:extLst>
            </p:cNvPr>
            <p:cNvSpPr/>
            <p:nvPr/>
          </p:nvSpPr>
          <p:spPr>
            <a:xfrm>
              <a:off x="11146032" y="5149178"/>
              <a:ext cx="16382" cy="1410"/>
            </a:xfrm>
            <a:custGeom>
              <a:avLst/>
              <a:gdLst>
                <a:gd name="connsiteX0" fmla="*/ 14282 w 14382"/>
                <a:gd name="connsiteY0" fmla="*/ -141 h 1238"/>
                <a:gd name="connsiteX1" fmla="*/ -101 w 14382"/>
                <a:gd name="connsiteY1" fmla="*/ 1098 h 1238"/>
                <a:gd name="connsiteX2" fmla="*/ 14282 w 14382"/>
                <a:gd name="connsiteY2" fmla="*/ -141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82" h="1238">
                  <a:moveTo>
                    <a:pt x="14282" y="-141"/>
                  </a:moveTo>
                  <a:cubicBezTo>
                    <a:pt x="9520" y="431"/>
                    <a:pt x="4757" y="812"/>
                    <a:pt x="-101" y="1098"/>
                  </a:cubicBezTo>
                  <a:cubicBezTo>
                    <a:pt x="4662" y="812"/>
                    <a:pt x="9520" y="335"/>
                    <a:pt x="14282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ACCE90DF-7DA9-4F12-8C69-35D1CF1C2B1B}"/>
                </a:ext>
              </a:extLst>
            </p:cNvPr>
            <p:cNvSpPr/>
            <p:nvPr/>
          </p:nvSpPr>
          <p:spPr>
            <a:xfrm>
              <a:off x="11151565" y="5242374"/>
              <a:ext cx="10849" cy="1084"/>
            </a:xfrm>
            <a:custGeom>
              <a:avLst/>
              <a:gdLst>
                <a:gd name="connsiteX0" fmla="*/ 9425 w 9525"/>
                <a:gd name="connsiteY0" fmla="*/ -141 h 952"/>
                <a:gd name="connsiteX1" fmla="*/ -101 w 9525"/>
                <a:gd name="connsiteY1" fmla="*/ 812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">
                  <a:moveTo>
                    <a:pt x="9425" y="-141"/>
                  </a:moveTo>
                  <a:lnTo>
                    <a:pt x="-101" y="812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E52E7D44-922C-402D-88F9-C356C4DE9953}"/>
                </a:ext>
              </a:extLst>
            </p:cNvPr>
            <p:cNvSpPr/>
            <p:nvPr/>
          </p:nvSpPr>
          <p:spPr>
            <a:xfrm>
              <a:off x="11146358" y="4963869"/>
              <a:ext cx="15188" cy="1302"/>
            </a:xfrm>
            <a:custGeom>
              <a:avLst/>
              <a:gdLst>
                <a:gd name="connsiteX0" fmla="*/ 13234 w 13334"/>
                <a:gd name="connsiteY0" fmla="*/ -141 h 1143"/>
                <a:gd name="connsiteX1" fmla="*/ -101 w 13334"/>
                <a:gd name="connsiteY1" fmla="*/ 1003 h 1143"/>
                <a:gd name="connsiteX2" fmla="*/ 13234 w 13334"/>
                <a:gd name="connsiteY2" fmla="*/ -141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4" h="1143">
                  <a:moveTo>
                    <a:pt x="13234" y="-141"/>
                  </a:moveTo>
                  <a:cubicBezTo>
                    <a:pt x="8758" y="-141"/>
                    <a:pt x="4376" y="717"/>
                    <a:pt x="-101" y="1003"/>
                  </a:cubicBezTo>
                  <a:cubicBezTo>
                    <a:pt x="4376" y="717"/>
                    <a:pt x="8758" y="336"/>
                    <a:pt x="13234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240B5563-9ADA-4569-A67D-4AF30763A373}"/>
                </a:ext>
              </a:extLst>
            </p:cNvPr>
            <p:cNvSpPr/>
            <p:nvPr/>
          </p:nvSpPr>
          <p:spPr>
            <a:xfrm>
              <a:off x="11132579" y="5057392"/>
              <a:ext cx="13019" cy="975"/>
            </a:xfrm>
            <a:custGeom>
              <a:avLst/>
              <a:gdLst>
                <a:gd name="connsiteX0" fmla="*/ 11330 w 11430"/>
                <a:gd name="connsiteY0" fmla="*/ -141 h 856"/>
                <a:gd name="connsiteX1" fmla="*/ -101 w 11430"/>
                <a:gd name="connsiteY1" fmla="*/ 716 h 856"/>
                <a:gd name="connsiteX2" fmla="*/ 11330 w 11430"/>
                <a:gd name="connsiteY2" fmla="*/ -141 h 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" h="856">
                  <a:moveTo>
                    <a:pt x="11330" y="-141"/>
                  </a:moveTo>
                  <a:lnTo>
                    <a:pt x="-101" y="716"/>
                  </a:lnTo>
                  <a:cubicBezTo>
                    <a:pt x="4186" y="431"/>
                    <a:pt x="7996" y="240"/>
                    <a:pt x="11330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FC7DB696-643F-41AA-8C2D-040F9AD0E5DC}"/>
                </a:ext>
              </a:extLst>
            </p:cNvPr>
            <p:cNvSpPr/>
            <p:nvPr/>
          </p:nvSpPr>
          <p:spPr>
            <a:xfrm>
              <a:off x="11132579" y="5150588"/>
              <a:ext cx="13019" cy="976"/>
            </a:xfrm>
            <a:custGeom>
              <a:avLst/>
              <a:gdLst>
                <a:gd name="connsiteX0" fmla="*/ 11330 w 11430"/>
                <a:gd name="connsiteY0" fmla="*/ -141 h 857"/>
                <a:gd name="connsiteX1" fmla="*/ -101 w 11430"/>
                <a:gd name="connsiteY1" fmla="*/ 717 h 857"/>
                <a:gd name="connsiteX2" fmla="*/ 11330 w 11430"/>
                <a:gd name="connsiteY2" fmla="*/ -141 h 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" h="857">
                  <a:moveTo>
                    <a:pt x="11330" y="-141"/>
                  </a:moveTo>
                  <a:cubicBezTo>
                    <a:pt x="7519" y="-141"/>
                    <a:pt x="3710" y="431"/>
                    <a:pt x="-101" y="717"/>
                  </a:cubicBezTo>
                  <a:cubicBezTo>
                    <a:pt x="4186" y="526"/>
                    <a:pt x="7996" y="526"/>
                    <a:pt x="11330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4BC5FD9A-2F0A-4757-A532-D84DA4C0298B}"/>
                </a:ext>
              </a:extLst>
            </p:cNvPr>
            <p:cNvSpPr/>
            <p:nvPr/>
          </p:nvSpPr>
          <p:spPr>
            <a:xfrm>
              <a:off x="10843551" y="4778237"/>
              <a:ext cx="503167" cy="187586"/>
            </a:xfrm>
            <a:custGeom>
              <a:avLst/>
              <a:gdLst>
                <a:gd name="connsiteX0" fmla="*/ 220308 w 441745"/>
                <a:gd name="connsiteY0" fmla="*/ -141 h 164687"/>
                <a:gd name="connsiteX1" fmla="*/ 441574 w 441745"/>
                <a:gd name="connsiteY1" fmla="*/ 82822 h 164687"/>
                <a:gd name="connsiteX2" fmla="*/ 441574 w 441745"/>
                <a:gd name="connsiteY2" fmla="*/ 87109 h 164687"/>
                <a:gd name="connsiteX3" fmla="*/ 413761 w 441745"/>
                <a:gd name="connsiteY3" fmla="*/ 123208 h 164687"/>
                <a:gd name="connsiteX4" fmla="*/ 404236 w 441745"/>
                <a:gd name="connsiteY4" fmla="*/ 129209 h 164687"/>
                <a:gd name="connsiteX5" fmla="*/ 399759 w 441745"/>
                <a:gd name="connsiteY5" fmla="*/ 131590 h 164687"/>
                <a:gd name="connsiteX6" fmla="*/ 396807 w 441745"/>
                <a:gd name="connsiteY6" fmla="*/ 133114 h 164687"/>
                <a:gd name="connsiteX7" fmla="*/ 391663 w 441745"/>
                <a:gd name="connsiteY7" fmla="*/ 135591 h 164687"/>
                <a:gd name="connsiteX8" fmla="*/ 384614 w 441745"/>
                <a:gd name="connsiteY8" fmla="*/ 138543 h 164687"/>
                <a:gd name="connsiteX9" fmla="*/ 384614 w 441745"/>
                <a:gd name="connsiteY9" fmla="*/ 138543 h 164687"/>
                <a:gd name="connsiteX10" fmla="*/ 377375 w 441745"/>
                <a:gd name="connsiteY10" fmla="*/ 141306 h 164687"/>
                <a:gd name="connsiteX11" fmla="*/ 369660 w 441745"/>
                <a:gd name="connsiteY11" fmla="*/ 144163 h 164687"/>
                <a:gd name="connsiteX12" fmla="*/ 361659 w 441745"/>
                <a:gd name="connsiteY12" fmla="*/ 146735 h 164687"/>
                <a:gd name="connsiteX13" fmla="*/ 335656 w 441745"/>
                <a:gd name="connsiteY13" fmla="*/ 153688 h 164687"/>
                <a:gd name="connsiteX14" fmla="*/ 320321 w 441745"/>
                <a:gd name="connsiteY14" fmla="*/ 156832 h 164687"/>
                <a:gd name="connsiteX15" fmla="*/ 308605 w 441745"/>
                <a:gd name="connsiteY15" fmla="*/ 158927 h 164687"/>
                <a:gd name="connsiteX16" fmla="*/ 297080 w 441745"/>
                <a:gd name="connsiteY16" fmla="*/ 160641 h 164687"/>
                <a:gd name="connsiteX17" fmla="*/ 292889 w 441745"/>
                <a:gd name="connsiteY17" fmla="*/ 161213 h 164687"/>
                <a:gd name="connsiteX18" fmla="*/ 282411 w 441745"/>
                <a:gd name="connsiteY18" fmla="*/ 162451 h 164687"/>
                <a:gd name="connsiteX19" fmla="*/ 279744 w 441745"/>
                <a:gd name="connsiteY19" fmla="*/ 162451 h 164687"/>
                <a:gd name="connsiteX20" fmla="*/ 266409 w 441745"/>
                <a:gd name="connsiteY20" fmla="*/ 163594 h 164687"/>
                <a:gd name="connsiteX21" fmla="*/ 253456 w 441745"/>
                <a:gd name="connsiteY21" fmla="*/ 164547 h 164687"/>
                <a:gd name="connsiteX22" fmla="*/ 243931 w 441745"/>
                <a:gd name="connsiteY22" fmla="*/ 164547 h 164687"/>
                <a:gd name="connsiteX23" fmla="*/ 221261 w 441745"/>
                <a:gd name="connsiteY23" fmla="*/ 164547 h 164687"/>
                <a:gd name="connsiteX24" fmla="*/ 198687 w 441745"/>
                <a:gd name="connsiteY24" fmla="*/ 164547 h 164687"/>
                <a:gd name="connsiteX25" fmla="*/ 188495 w 441745"/>
                <a:gd name="connsiteY25" fmla="*/ 164070 h 164687"/>
                <a:gd name="connsiteX26" fmla="*/ 175922 w 441745"/>
                <a:gd name="connsiteY26" fmla="*/ 163213 h 164687"/>
                <a:gd name="connsiteX27" fmla="*/ 162491 w 441745"/>
                <a:gd name="connsiteY27" fmla="*/ 162070 h 164687"/>
                <a:gd name="connsiteX28" fmla="*/ 159920 w 441745"/>
                <a:gd name="connsiteY28" fmla="*/ 162070 h 164687"/>
                <a:gd name="connsiteX29" fmla="*/ 148204 w 441745"/>
                <a:gd name="connsiteY29" fmla="*/ 160641 h 164687"/>
                <a:gd name="connsiteX30" fmla="*/ 145251 w 441745"/>
                <a:gd name="connsiteY30" fmla="*/ 160641 h 164687"/>
                <a:gd name="connsiteX31" fmla="*/ 133726 w 441745"/>
                <a:gd name="connsiteY31" fmla="*/ 158927 h 164687"/>
                <a:gd name="connsiteX32" fmla="*/ 121439 w 441745"/>
                <a:gd name="connsiteY32" fmla="*/ 156736 h 164687"/>
                <a:gd name="connsiteX33" fmla="*/ 106580 w 441745"/>
                <a:gd name="connsiteY33" fmla="*/ 153688 h 164687"/>
                <a:gd name="connsiteX34" fmla="*/ 97055 w 441745"/>
                <a:gd name="connsiteY34" fmla="*/ 151498 h 164687"/>
                <a:gd name="connsiteX35" fmla="*/ 89339 w 441745"/>
                <a:gd name="connsiteY35" fmla="*/ 149402 h 164687"/>
                <a:gd name="connsiteX36" fmla="*/ 88482 w 441745"/>
                <a:gd name="connsiteY36" fmla="*/ 149402 h 164687"/>
                <a:gd name="connsiteX37" fmla="*/ 80100 w 441745"/>
                <a:gd name="connsiteY37" fmla="*/ 147021 h 164687"/>
                <a:gd name="connsiteX38" fmla="*/ 77909 w 441745"/>
                <a:gd name="connsiteY38" fmla="*/ 146354 h 164687"/>
                <a:gd name="connsiteX39" fmla="*/ 72099 w 441745"/>
                <a:gd name="connsiteY39" fmla="*/ 144449 h 164687"/>
                <a:gd name="connsiteX40" fmla="*/ 64384 w 441745"/>
                <a:gd name="connsiteY40" fmla="*/ 141591 h 164687"/>
                <a:gd name="connsiteX41" fmla="*/ 50096 w 441745"/>
                <a:gd name="connsiteY41" fmla="*/ 135781 h 164687"/>
                <a:gd name="connsiteX42" fmla="*/ 43620 w 441745"/>
                <a:gd name="connsiteY42" fmla="*/ 132638 h 164687"/>
                <a:gd name="connsiteX43" fmla="*/ 43620 w 441745"/>
                <a:gd name="connsiteY43" fmla="*/ 132638 h 164687"/>
                <a:gd name="connsiteX44" fmla="*/ 37619 w 441745"/>
                <a:gd name="connsiteY44" fmla="*/ 129494 h 164687"/>
                <a:gd name="connsiteX45" fmla="*/ 28761 w 441745"/>
                <a:gd name="connsiteY45" fmla="*/ 124160 h 164687"/>
                <a:gd name="connsiteX46" fmla="*/ 27808 w 441745"/>
                <a:gd name="connsiteY46" fmla="*/ 123494 h 164687"/>
                <a:gd name="connsiteX47" fmla="*/ 24474 w 441745"/>
                <a:gd name="connsiteY47" fmla="*/ 121208 h 164687"/>
                <a:gd name="connsiteX48" fmla="*/ 20665 w 441745"/>
                <a:gd name="connsiteY48" fmla="*/ 118255 h 164687"/>
                <a:gd name="connsiteX49" fmla="*/ 13711 w 441745"/>
                <a:gd name="connsiteY49" fmla="*/ 111969 h 164687"/>
                <a:gd name="connsiteX50" fmla="*/ 13711 w 441745"/>
                <a:gd name="connsiteY50" fmla="*/ 111969 h 164687"/>
                <a:gd name="connsiteX51" fmla="*/ -101 w 441745"/>
                <a:gd name="connsiteY51" fmla="*/ 83394 h 164687"/>
                <a:gd name="connsiteX52" fmla="*/ 141441 w 441745"/>
                <a:gd name="connsiteY52" fmla="*/ 5955 h 164687"/>
                <a:gd name="connsiteX53" fmla="*/ 220308 w 441745"/>
                <a:gd name="connsiteY53" fmla="*/ -141 h 16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41745" h="164687">
                  <a:moveTo>
                    <a:pt x="220308" y="-141"/>
                  </a:moveTo>
                  <a:cubicBezTo>
                    <a:pt x="342514" y="-141"/>
                    <a:pt x="441574" y="37007"/>
                    <a:pt x="441574" y="82822"/>
                  </a:cubicBezTo>
                  <a:cubicBezTo>
                    <a:pt x="441669" y="84251"/>
                    <a:pt x="441669" y="85680"/>
                    <a:pt x="441574" y="87109"/>
                  </a:cubicBezTo>
                  <a:cubicBezTo>
                    <a:pt x="439859" y="100158"/>
                    <a:pt x="429953" y="112445"/>
                    <a:pt x="413761" y="123208"/>
                  </a:cubicBezTo>
                  <a:cubicBezTo>
                    <a:pt x="410694" y="125370"/>
                    <a:pt x="407512" y="127380"/>
                    <a:pt x="404236" y="129209"/>
                  </a:cubicBezTo>
                  <a:cubicBezTo>
                    <a:pt x="402798" y="130095"/>
                    <a:pt x="401302" y="130895"/>
                    <a:pt x="399759" y="131590"/>
                  </a:cubicBezTo>
                  <a:lnTo>
                    <a:pt x="396807" y="133114"/>
                  </a:lnTo>
                  <a:lnTo>
                    <a:pt x="391663" y="135591"/>
                  </a:lnTo>
                  <a:lnTo>
                    <a:pt x="384614" y="138543"/>
                  </a:lnTo>
                  <a:lnTo>
                    <a:pt x="384614" y="138543"/>
                  </a:lnTo>
                  <a:cubicBezTo>
                    <a:pt x="382328" y="139496"/>
                    <a:pt x="379947" y="140448"/>
                    <a:pt x="377375" y="141306"/>
                  </a:cubicBezTo>
                  <a:lnTo>
                    <a:pt x="369660" y="144163"/>
                  </a:lnTo>
                  <a:lnTo>
                    <a:pt x="361659" y="146735"/>
                  </a:lnTo>
                  <a:cubicBezTo>
                    <a:pt x="353563" y="149211"/>
                    <a:pt x="344895" y="151592"/>
                    <a:pt x="335656" y="153688"/>
                  </a:cubicBezTo>
                  <a:cubicBezTo>
                    <a:pt x="330703" y="154831"/>
                    <a:pt x="325655" y="155879"/>
                    <a:pt x="320321" y="156832"/>
                  </a:cubicBezTo>
                  <a:cubicBezTo>
                    <a:pt x="316511" y="157593"/>
                    <a:pt x="312605" y="158355"/>
                    <a:pt x="308605" y="158927"/>
                  </a:cubicBezTo>
                  <a:cubicBezTo>
                    <a:pt x="304605" y="159498"/>
                    <a:pt x="300890" y="160165"/>
                    <a:pt x="297080" y="160641"/>
                  </a:cubicBezTo>
                  <a:lnTo>
                    <a:pt x="292889" y="161213"/>
                  </a:lnTo>
                  <a:lnTo>
                    <a:pt x="282411" y="162451"/>
                  </a:lnTo>
                  <a:lnTo>
                    <a:pt x="279744" y="162451"/>
                  </a:lnTo>
                  <a:cubicBezTo>
                    <a:pt x="275363" y="162451"/>
                    <a:pt x="270886" y="163309"/>
                    <a:pt x="266409" y="163594"/>
                  </a:cubicBezTo>
                  <a:lnTo>
                    <a:pt x="253456" y="164547"/>
                  </a:lnTo>
                  <a:lnTo>
                    <a:pt x="243931" y="164547"/>
                  </a:lnTo>
                  <a:cubicBezTo>
                    <a:pt x="236501" y="164547"/>
                    <a:pt x="228881" y="164547"/>
                    <a:pt x="221261" y="164547"/>
                  </a:cubicBezTo>
                  <a:cubicBezTo>
                    <a:pt x="213641" y="164547"/>
                    <a:pt x="206116" y="164547"/>
                    <a:pt x="198687" y="164547"/>
                  </a:cubicBezTo>
                  <a:lnTo>
                    <a:pt x="188495" y="164070"/>
                  </a:lnTo>
                  <a:lnTo>
                    <a:pt x="175922" y="163213"/>
                  </a:lnTo>
                  <a:cubicBezTo>
                    <a:pt x="171350" y="163213"/>
                    <a:pt x="166873" y="162832"/>
                    <a:pt x="162491" y="162070"/>
                  </a:cubicBezTo>
                  <a:lnTo>
                    <a:pt x="159920" y="162070"/>
                  </a:lnTo>
                  <a:cubicBezTo>
                    <a:pt x="155919" y="161689"/>
                    <a:pt x="152014" y="161213"/>
                    <a:pt x="148204" y="160641"/>
                  </a:cubicBezTo>
                  <a:lnTo>
                    <a:pt x="145251" y="160641"/>
                  </a:lnTo>
                  <a:cubicBezTo>
                    <a:pt x="141346" y="160641"/>
                    <a:pt x="137536" y="159594"/>
                    <a:pt x="133726" y="158927"/>
                  </a:cubicBezTo>
                  <a:lnTo>
                    <a:pt x="121439" y="156736"/>
                  </a:lnTo>
                  <a:cubicBezTo>
                    <a:pt x="116391" y="155879"/>
                    <a:pt x="111437" y="154831"/>
                    <a:pt x="106580" y="153688"/>
                  </a:cubicBezTo>
                  <a:lnTo>
                    <a:pt x="97055" y="151498"/>
                  </a:lnTo>
                  <a:lnTo>
                    <a:pt x="89339" y="149402"/>
                  </a:lnTo>
                  <a:lnTo>
                    <a:pt x="88482" y="149402"/>
                  </a:lnTo>
                  <a:cubicBezTo>
                    <a:pt x="85625" y="148735"/>
                    <a:pt x="82862" y="147878"/>
                    <a:pt x="80100" y="147021"/>
                  </a:cubicBezTo>
                  <a:lnTo>
                    <a:pt x="77909" y="146354"/>
                  </a:lnTo>
                  <a:lnTo>
                    <a:pt x="72099" y="144449"/>
                  </a:lnTo>
                  <a:lnTo>
                    <a:pt x="64384" y="141591"/>
                  </a:lnTo>
                  <a:cubicBezTo>
                    <a:pt x="59336" y="139782"/>
                    <a:pt x="54859" y="137782"/>
                    <a:pt x="50096" y="135781"/>
                  </a:cubicBezTo>
                  <a:cubicBezTo>
                    <a:pt x="47811" y="134734"/>
                    <a:pt x="45620" y="133781"/>
                    <a:pt x="43620" y="132638"/>
                  </a:cubicBezTo>
                  <a:lnTo>
                    <a:pt x="43620" y="132638"/>
                  </a:lnTo>
                  <a:lnTo>
                    <a:pt x="37619" y="129494"/>
                  </a:lnTo>
                  <a:cubicBezTo>
                    <a:pt x="34475" y="127780"/>
                    <a:pt x="31618" y="126066"/>
                    <a:pt x="28761" y="124160"/>
                  </a:cubicBezTo>
                  <a:lnTo>
                    <a:pt x="27808" y="123494"/>
                  </a:lnTo>
                  <a:lnTo>
                    <a:pt x="24474" y="121208"/>
                  </a:lnTo>
                  <a:lnTo>
                    <a:pt x="20665" y="118255"/>
                  </a:lnTo>
                  <a:cubicBezTo>
                    <a:pt x="18197" y="116331"/>
                    <a:pt x="15873" y="114226"/>
                    <a:pt x="13711" y="111969"/>
                  </a:cubicBezTo>
                  <a:lnTo>
                    <a:pt x="13711" y="111969"/>
                  </a:lnTo>
                  <a:cubicBezTo>
                    <a:pt x="5481" y="104663"/>
                    <a:pt x="509" y="94376"/>
                    <a:pt x="-101" y="83394"/>
                  </a:cubicBezTo>
                  <a:cubicBezTo>
                    <a:pt x="-101" y="48151"/>
                    <a:pt x="58669" y="17957"/>
                    <a:pt x="141441" y="5955"/>
                  </a:cubicBezTo>
                  <a:cubicBezTo>
                    <a:pt x="167549" y="2041"/>
                    <a:pt x="193905" y="2"/>
                    <a:pt x="220308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F4D096A3-AB03-4DF5-9E6E-1B1C9083B55E}"/>
                </a:ext>
              </a:extLst>
            </p:cNvPr>
            <p:cNvSpPr/>
            <p:nvPr/>
          </p:nvSpPr>
          <p:spPr>
            <a:xfrm>
              <a:off x="10842575" y="5197240"/>
              <a:ext cx="503410" cy="142018"/>
            </a:xfrm>
            <a:custGeom>
              <a:avLst/>
              <a:gdLst>
                <a:gd name="connsiteX0" fmla="*/ 221165 w 441959"/>
                <a:gd name="connsiteY0" fmla="*/ 124542 h 124682"/>
                <a:gd name="connsiteX1" fmla="*/ -101 w 441959"/>
                <a:gd name="connsiteY1" fmla="*/ 41579 h 124682"/>
                <a:gd name="connsiteX2" fmla="*/ 28475 w 441959"/>
                <a:gd name="connsiteY2" fmla="*/ 526 h 124682"/>
                <a:gd name="connsiteX3" fmla="*/ 31713 w 441959"/>
                <a:gd name="connsiteY3" fmla="*/ 2622 h 124682"/>
                <a:gd name="connsiteX4" fmla="*/ 31713 w 441959"/>
                <a:gd name="connsiteY4" fmla="*/ 2622 h 124682"/>
                <a:gd name="connsiteX5" fmla="*/ 37142 w 441959"/>
                <a:gd name="connsiteY5" fmla="*/ 5670 h 124682"/>
                <a:gd name="connsiteX6" fmla="*/ 49906 w 441959"/>
                <a:gd name="connsiteY6" fmla="*/ 12052 h 124682"/>
                <a:gd name="connsiteX7" fmla="*/ 71622 w 441959"/>
                <a:gd name="connsiteY7" fmla="*/ 20624 h 124682"/>
                <a:gd name="connsiteX8" fmla="*/ 81147 w 441959"/>
                <a:gd name="connsiteY8" fmla="*/ 23576 h 124682"/>
                <a:gd name="connsiteX9" fmla="*/ 88673 w 441959"/>
                <a:gd name="connsiteY9" fmla="*/ 25768 h 124682"/>
                <a:gd name="connsiteX10" fmla="*/ 97245 w 441959"/>
                <a:gd name="connsiteY10" fmla="*/ 28053 h 124682"/>
                <a:gd name="connsiteX11" fmla="*/ 120867 w 441959"/>
                <a:gd name="connsiteY11" fmla="*/ 33292 h 124682"/>
                <a:gd name="connsiteX12" fmla="*/ 133916 w 441959"/>
                <a:gd name="connsiteY12" fmla="*/ 35578 h 124682"/>
                <a:gd name="connsiteX13" fmla="*/ 150966 w 441959"/>
                <a:gd name="connsiteY13" fmla="*/ 37959 h 124682"/>
                <a:gd name="connsiteX14" fmla="*/ 161444 w 441959"/>
                <a:gd name="connsiteY14" fmla="*/ 39198 h 124682"/>
                <a:gd name="connsiteX15" fmla="*/ 169254 w 441959"/>
                <a:gd name="connsiteY15" fmla="*/ 39960 h 124682"/>
                <a:gd name="connsiteX16" fmla="*/ 188304 w 441959"/>
                <a:gd name="connsiteY16" fmla="*/ 41389 h 124682"/>
                <a:gd name="connsiteX17" fmla="*/ 198496 w 441959"/>
                <a:gd name="connsiteY17" fmla="*/ 41389 h 124682"/>
                <a:gd name="connsiteX18" fmla="*/ 221070 w 441959"/>
                <a:gd name="connsiteY18" fmla="*/ 41865 h 124682"/>
                <a:gd name="connsiteX19" fmla="*/ 270695 w 441959"/>
                <a:gd name="connsiteY19" fmla="*/ 39769 h 124682"/>
                <a:gd name="connsiteX20" fmla="*/ 280220 w 441959"/>
                <a:gd name="connsiteY20" fmla="*/ 38817 h 124682"/>
                <a:gd name="connsiteX21" fmla="*/ 290697 w 441959"/>
                <a:gd name="connsiteY21" fmla="*/ 37578 h 124682"/>
                <a:gd name="connsiteX22" fmla="*/ 307843 w 441959"/>
                <a:gd name="connsiteY22" fmla="*/ 35197 h 124682"/>
                <a:gd name="connsiteX23" fmla="*/ 320321 w 441959"/>
                <a:gd name="connsiteY23" fmla="*/ 33007 h 124682"/>
                <a:gd name="connsiteX24" fmla="*/ 336894 w 441959"/>
                <a:gd name="connsiteY24" fmla="*/ 29577 h 124682"/>
                <a:gd name="connsiteX25" fmla="*/ 361373 w 441959"/>
                <a:gd name="connsiteY25" fmla="*/ 22910 h 124682"/>
                <a:gd name="connsiteX26" fmla="*/ 369469 w 441959"/>
                <a:gd name="connsiteY26" fmla="*/ 20338 h 124682"/>
                <a:gd name="connsiteX27" fmla="*/ 391472 w 441959"/>
                <a:gd name="connsiteY27" fmla="*/ 11670 h 124682"/>
                <a:gd name="connsiteX28" fmla="*/ 413284 w 441959"/>
                <a:gd name="connsiteY28" fmla="*/ -141 h 124682"/>
                <a:gd name="connsiteX29" fmla="*/ 441859 w 441959"/>
                <a:gd name="connsiteY29" fmla="*/ 40912 h 124682"/>
                <a:gd name="connsiteX30" fmla="*/ 434811 w 441959"/>
                <a:gd name="connsiteY30" fmla="*/ 61676 h 124682"/>
                <a:gd name="connsiteX31" fmla="*/ 221165 w 441959"/>
                <a:gd name="connsiteY31" fmla="*/ 124542 h 1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41959" h="124682">
                  <a:moveTo>
                    <a:pt x="221165" y="124542"/>
                  </a:moveTo>
                  <a:cubicBezTo>
                    <a:pt x="99054" y="124542"/>
                    <a:pt x="-101" y="87299"/>
                    <a:pt x="-101" y="41579"/>
                  </a:cubicBezTo>
                  <a:cubicBezTo>
                    <a:pt x="-101" y="26624"/>
                    <a:pt x="10377" y="13004"/>
                    <a:pt x="28475" y="526"/>
                  </a:cubicBezTo>
                  <a:cubicBezTo>
                    <a:pt x="29503" y="1298"/>
                    <a:pt x="30589" y="2003"/>
                    <a:pt x="31713" y="2622"/>
                  </a:cubicBezTo>
                  <a:cubicBezTo>
                    <a:pt x="31713" y="2622"/>
                    <a:pt x="31713" y="2622"/>
                    <a:pt x="31713" y="2622"/>
                  </a:cubicBezTo>
                  <a:lnTo>
                    <a:pt x="37142" y="5670"/>
                  </a:lnTo>
                  <a:cubicBezTo>
                    <a:pt x="41143" y="7861"/>
                    <a:pt x="45334" y="10051"/>
                    <a:pt x="49906" y="12052"/>
                  </a:cubicBezTo>
                  <a:cubicBezTo>
                    <a:pt x="56983" y="15309"/>
                    <a:pt x="64231" y="18166"/>
                    <a:pt x="71622" y="20624"/>
                  </a:cubicBezTo>
                  <a:cubicBezTo>
                    <a:pt x="74480" y="21672"/>
                    <a:pt x="77528" y="22624"/>
                    <a:pt x="81147" y="23576"/>
                  </a:cubicBezTo>
                  <a:cubicBezTo>
                    <a:pt x="84767" y="24529"/>
                    <a:pt x="86005" y="25101"/>
                    <a:pt x="88673" y="25768"/>
                  </a:cubicBezTo>
                  <a:lnTo>
                    <a:pt x="97245" y="28053"/>
                  </a:lnTo>
                  <a:cubicBezTo>
                    <a:pt x="104770" y="29959"/>
                    <a:pt x="112675" y="31768"/>
                    <a:pt x="120867" y="33292"/>
                  </a:cubicBezTo>
                  <a:cubicBezTo>
                    <a:pt x="125153" y="34150"/>
                    <a:pt x="129439" y="34816"/>
                    <a:pt x="133916" y="35578"/>
                  </a:cubicBezTo>
                  <a:cubicBezTo>
                    <a:pt x="138393" y="36340"/>
                    <a:pt x="145156" y="37292"/>
                    <a:pt x="150966" y="37959"/>
                  </a:cubicBezTo>
                  <a:lnTo>
                    <a:pt x="161444" y="39198"/>
                  </a:lnTo>
                  <a:lnTo>
                    <a:pt x="169254" y="39960"/>
                  </a:lnTo>
                  <a:cubicBezTo>
                    <a:pt x="175541" y="40531"/>
                    <a:pt x="181827" y="41007"/>
                    <a:pt x="188304" y="41389"/>
                  </a:cubicBezTo>
                  <a:cubicBezTo>
                    <a:pt x="191638" y="41389"/>
                    <a:pt x="195067" y="41389"/>
                    <a:pt x="198496" y="41389"/>
                  </a:cubicBezTo>
                  <a:cubicBezTo>
                    <a:pt x="205925" y="41389"/>
                    <a:pt x="213450" y="41865"/>
                    <a:pt x="221070" y="41865"/>
                  </a:cubicBezTo>
                  <a:cubicBezTo>
                    <a:pt x="238120" y="41865"/>
                    <a:pt x="254789" y="41103"/>
                    <a:pt x="270695" y="39769"/>
                  </a:cubicBezTo>
                  <a:lnTo>
                    <a:pt x="280220" y="38817"/>
                  </a:lnTo>
                  <a:lnTo>
                    <a:pt x="290697" y="37578"/>
                  </a:lnTo>
                  <a:cubicBezTo>
                    <a:pt x="296413" y="37007"/>
                    <a:pt x="302223" y="36149"/>
                    <a:pt x="307843" y="35197"/>
                  </a:cubicBezTo>
                  <a:lnTo>
                    <a:pt x="320321" y="33007"/>
                  </a:lnTo>
                  <a:cubicBezTo>
                    <a:pt x="326035" y="31958"/>
                    <a:pt x="331465" y="30720"/>
                    <a:pt x="336894" y="29577"/>
                  </a:cubicBezTo>
                  <a:cubicBezTo>
                    <a:pt x="345562" y="27577"/>
                    <a:pt x="353658" y="25386"/>
                    <a:pt x="361373" y="22910"/>
                  </a:cubicBezTo>
                  <a:lnTo>
                    <a:pt x="369469" y="20338"/>
                  </a:lnTo>
                  <a:cubicBezTo>
                    <a:pt x="376975" y="17900"/>
                    <a:pt x="384319" y="15004"/>
                    <a:pt x="391472" y="11670"/>
                  </a:cubicBezTo>
                  <a:cubicBezTo>
                    <a:pt x="399044" y="8317"/>
                    <a:pt x="406341" y="4374"/>
                    <a:pt x="413284" y="-141"/>
                  </a:cubicBezTo>
                  <a:cubicBezTo>
                    <a:pt x="431573" y="11956"/>
                    <a:pt x="441859" y="25958"/>
                    <a:pt x="441859" y="40912"/>
                  </a:cubicBezTo>
                  <a:cubicBezTo>
                    <a:pt x="441755" y="48399"/>
                    <a:pt x="439288" y="55666"/>
                    <a:pt x="434811" y="61676"/>
                  </a:cubicBezTo>
                  <a:cubicBezTo>
                    <a:pt x="410713" y="98157"/>
                    <a:pt x="324130" y="124542"/>
                    <a:pt x="221165" y="124542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A3EDAD32-C5D1-4F2C-97CF-7139AC451805}"/>
                </a:ext>
              </a:extLst>
            </p:cNvPr>
            <p:cNvSpPr/>
            <p:nvPr/>
          </p:nvSpPr>
          <p:spPr>
            <a:xfrm>
              <a:off x="10843117" y="5011607"/>
              <a:ext cx="503412" cy="140825"/>
            </a:xfrm>
            <a:custGeom>
              <a:avLst/>
              <a:gdLst>
                <a:gd name="connsiteX0" fmla="*/ 413285 w 441960"/>
                <a:gd name="connsiteY0" fmla="*/ -141 h 123634"/>
                <a:gd name="connsiteX1" fmla="*/ 441860 w 441960"/>
                <a:gd name="connsiteY1" fmla="*/ 40721 h 123634"/>
                <a:gd name="connsiteX2" fmla="*/ 439955 w 441960"/>
                <a:gd name="connsiteY2" fmla="*/ 51675 h 123634"/>
                <a:gd name="connsiteX3" fmla="*/ 413189 w 441960"/>
                <a:gd name="connsiteY3" fmla="*/ 81584 h 123634"/>
                <a:gd name="connsiteX4" fmla="*/ 401569 w 441960"/>
                <a:gd name="connsiteY4" fmla="*/ 88442 h 123634"/>
                <a:gd name="connsiteX5" fmla="*/ 392901 w 441960"/>
                <a:gd name="connsiteY5" fmla="*/ 92728 h 123634"/>
                <a:gd name="connsiteX6" fmla="*/ 388329 w 441960"/>
                <a:gd name="connsiteY6" fmla="*/ 94824 h 123634"/>
                <a:gd name="connsiteX7" fmla="*/ 383567 w 441960"/>
                <a:gd name="connsiteY7" fmla="*/ 96824 h 123634"/>
                <a:gd name="connsiteX8" fmla="*/ 378614 w 441960"/>
                <a:gd name="connsiteY8" fmla="*/ 98824 h 123634"/>
                <a:gd name="connsiteX9" fmla="*/ 373470 w 441960"/>
                <a:gd name="connsiteY9" fmla="*/ 100634 h 123634"/>
                <a:gd name="connsiteX10" fmla="*/ 320225 w 441960"/>
                <a:gd name="connsiteY10" fmla="*/ 114731 h 123634"/>
                <a:gd name="connsiteX11" fmla="*/ 307748 w 441960"/>
                <a:gd name="connsiteY11" fmla="*/ 117017 h 123634"/>
                <a:gd name="connsiteX12" fmla="*/ 306795 w 441960"/>
                <a:gd name="connsiteY12" fmla="*/ 117017 h 123634"/>
                <a:gd name="connsiteX13" fmla="*/ 294318 w 441960"/>
                <a:gd name="connsiteY13" fmla="*/ 118731 h 123634"/>
                <a:gd name="connsiteX14" fmla="*/ 294318 w 441960"/>
                <a:gd name="connsiteY14" fmla="*/ 118731 h 123634"/>
                <a:gd name="connsiteX15" fmla="*/ 280316 w 441960"/>
                <a:gd name="connsiteY15" fmla="*/ 120446 h 123634"/>
                <a:gd name="connsiteX16" fmla="*/ 265933 w 441960"/>
                <a:gd name="connsiteY16" fmla="*/ 121684 h 123634"/>
                <a:gd name="connsiteX17" fmla="*/ 254503 w 441960"/>
                <a:gd name="connsiteY17" fmla="*/ 122541 h 123634"/>
                <a:gd name="connsiteX18" fmla="*/ 220784 w 441960"/>
                <a:gd name="connsiteY18" fmla="*/ 123494 h 123634"/>
                <a:gd name="connsiteX19" fmla="*/ 198210 w 441960"/>
                <a:gd name="connsiteY19" fmla="*/ 123494 h 123634"/>
                <a:gd name="connsiteX20" fmla="*/ 188685 w 441960"/>
                <a:gd name="connsiteY20" fmla="*/ 123494 h 123634"/>
                <a:gd name="connsiteX21" fmla="*/ 187256 w 441960"/>
                <a:gd name="connsiteY21" fmla="*/ 123494 h 123634"/>
                <a:gd name="connsiteX22" fmla="*/ 175731 w 441960"/>
                <a:gd name="connsiteY22" fmla="*/ 122637 h 123634"/>
                <a:gd name="connsiteX23" fmla="*/ 161348 w 441960"/>
                <a:gd name="connsiteY23" fmla="*/ 121398 h 123634"/>
                <a:gd name="connsiteX24" fmla="*/ 147346 w 441960"/>
                <a:gd name="connsiteY24" fmla="*/ 119684 h 123634"/>
                <a:gd name="connsiteX25" fmla="*/ 134774 w 441960"/>
                <a:gd name="connsiteY25" fmla="*/ 117969 h 123634"/>
                <a:gd name="connsiteX26" fmla="*/ 133821 w 441960"/>
                <a:gd name="connsiteY26" fmla="*/ 117969 h 123634"/>
                <a:gd name="connsiteX27" fmla="*/ 120772 w 441960"/>
                <a:gd name="connsiteY27" fmla="*/ 115588 h 123634"/>
                <a:gd name="connsiteX28" fmla="*/ 90006 w 441960"/>
                <a:gd name="connsiteY28" fmla="*/ 108540 h 123634"/>
                <a:gd name="connsiteX29" fmla="*/ 84386 w 441960"/>
                <a:gd name="connsiteY29" fmla="*/ 106920 h 123634"/>
                <a:gd name="connsiteX30" fmla="*/ 68099 w 441960"/>
                <a:gd name="connsiteY30" fmla="*/ 101586 h 123634"/>
                <a:gd name="connsiteX31" fmla="*/ 53239 w 441960"/>
                <a:gd name="connsiteY31" fmla="*/ 95776 h 123634"/>
                <a:gd name="connsiteX32" fmla="*/ 48667 w 441960"/>
                <a:gd name="connsiteY32" fmla="*/ 93680 h 123634"/>
                <a:gd name="connsiteX33" fmla="*/ 40095 w 441960"/>
                <a:gd name="connsiteY33" fmla="*/ 89394 h 123634"/>
                <a:gd name="connsiteX34" fmla="*/ 35999 w 441960"/>
                <a:gd name="connsiteY34" fmla="*/ 87203 h 123634"/>
                <a:gd name="connsiteX35" fmla="*/ 28475 w 441960"/>
                <a:gd name="connsiteY35" fmla="*/ 82536 h 123634"/>
                <a:gd name="connsiteX36" fmla="*/ -101 w 441960"/>
                <a:gd name="connsiteY36" fmla="*/ 41674 h 123634"/>
                <a:gd name="connsiteX37" fmla="*/ 5996 w 441960"/>
                <a:gd name="connsiteY37" fmla="*/ 22624 h 123634"/>
                <a:gd name="connsiteX38" fmla="*/ 5996 w 441960"/>
                <a:gd name="connsiteY38" fmla="*/ 22624 h 123634"/>
                <a:gd name="connsiteX39" fmla="*/ 28761 w 441960"/>
                <a:gd name="connsiteY39" fmla="*/ 1098 h 123634"/>
                <a:gd name="connsiteX40" fmla="*/ 31999 w 441960"/>
                <a:gd name="connsiteY40" fmla="*/ 3098 h 123634"/>
                <a:gd name="connsiteX41" fmla="*/ 31999 w 441960"/>
                <a:gd name="connsiteY41" fmla="*/ 3098 h 123634"/>
                <a:gd name="connsiteX42" fmla="*/ 37428 w 441960"/>
                <a:gd name="connsiteY42" fmla="*/ 6146 h 123634"/>
                <a:gd name="connsiteX43" fmla="*/ 40095 w 441960"/>
                <a:gd name="connsiteY43" fmla="*/ 7574 h 123634"/>
                <a:gd name="connsiteX44" fmla="*/ 50192 w 441960"/>
                <a:gd name="connsiteY44" fmla="*/ 12623 h 123634"/>
                <a:gd name="connsiteX45" fmla="*/ 56954 w 441960"/>
                <a:gd name="connsiteY45" fmla="*/ 15480 h 123634"/>
                <a:gd name="connsiteX46" fmla="*/ 88577 w 441960"/>
                <a:gd name="connsiteY46" fmla="*/ 26244 h 123634"/>
                <a:gd name="connsiteX47" fmla="*/ 97150 w 441960"/>
                <a:gd name="connsiteY47" fmla="*/ 28530 h 123634"/>
                <a:gd name="connsiteX48" fmla="*/ 120772 w 441960"/>
                <a:gd name="connsiteY48" fmla="*/ 33768 h 123634"/>
                <a:gd name="connsiteX49" fmla="*/ 133821 w 441960"/>
                <a:gd name="connsiteY49" fmla="*/ 36054 h 123634"/>
                <a:gd name="connsiteX50" fmla="*/ 135535 w 441960"/>
                <a:gd name="connsiteY50" fmla="*/ 36054 h 123634"/>
                <a:gd name="connsiteX51" fmla="*/ 147346 w 441960"/>
                <a:gd name="connsiteY51" fmla="*/ 37769 h 123634"/>
                <a:gd name="connsiteX52" fmla="*/ 161348 w 441960"/>
                <a:gd name="connsiteY52" fmla="*/ 39388 h 123634"/>
                <a:gd name="connsiteX53" fmla="*/ 175731 w 441960"/>
                <a:gd name="connsiteY53" fmla="*/ 40721 h 123634"/>
                <a:gd name="connsiteX54" fmla="*/ 187256 w 441960"/>
                <a:gd name="connsiteY54" fmla="*/ 41579 h 123634"/>
                <a:gd name="connsiteX55" fmla="*/ 188685 w 441960"/>
                <a:gd name="connsiteY55" fmla="*/ 41579 h 123634"/>
                <a:gd name="connsiteX56" fmla="*/ 198210 w 441960"/>
                <a:gd name="connsiteY56" fmla="*/ 41579 h 123634"/>
                <a:gd name="connsiteX57" fmla="*/ 220784 w 441960"/>
                <a:gd name="connsiteY57" fmla="*/ 41579 h 123634"/>
                <a:gd name="connsiteX58" fmla="*/ 254503 w 441960"/>
                <a:gd name="connsiteY58" fmla="*/ 40627 h 123634"/>
                <a:gd name="connsiteX59" fmla="*/ 265933 w 441960"/>
                <a:gd name="connsiteY59" fmla="*/ 39769 h 123634"/>
                <a:gd name="connsiteX60" fmla="*/ 280316 w 441960"/>
                <a:gd name="connsiteY60" fmla="*/ 38435 h 123634"/>
                <a:gd name="connsiteX61" fmla="*/ 294318 w 441960"/>
                <a:gd name="connsiteY61" fmla="*/ 36816 h 123634"/>
                <a:gd name="connsiteX62" fmla="*/ 294318 w 441960"/>
                <a:gd name="connsiteY62" fmla="*/ 36816 h 123634"/>
                <a:gd name="connsiteX63" fmla="*/ 306033 w 441960"/>
                <a:gd name="connsiteY63" fmla="*/ 35102 h 123634"/>
                <a:gd name="connsiteX64" fmla="*/ 307748 w 441960"/>
                <a:gd name="connsiteY64" fmla="*/ 35102 h 123634"/>
                <a:gd name="connsiteX65" fmla="*/ 320225 w 441960"/>
                <a:gd name="connsiteY65" fmla="*/ 32911 h 123634"/>
                <a:gd name="connsiteX66" fmla="*/ 336799 w 441960"/>
                <a:gd name="connsiteY66" fmla="*/ 29482 h 123634"/>
                <a:gd name="connsiteX67" fmla="*/ 352991 w 441960"/>
                <a:gd name="connsiteY67" fmla="*/ 25291 h 123634"/>
                <a:gd name="connsiteX68" fmla="*/ 384328 w 441960"/>
                <a:gd name="connsiteY68" fmla="*/ 14623 h 123634"/>
                <a:gd name="connsiteX69" fmla="*/ 391377 w 441960"/>
                <a:gd name="connsiteY69" fmla="*/ 11670 h 123634"/>
                <a:gd name="connsiteX70" fmla="*/ 401569 w 441960"/>
                <a:gd name="connsiteY70" fmla="*/ 6622 h 123634"/>
                <a:gd name="connsiteX71" fmla="*/ 413285 w 441960"/>
                <a:gd name="connsiteY71" fmla="*/ -141 h 12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41960" h="123634">
                  <a:moveTo>
                    <a:pt x="413285" y="-141"/>
                  </a:moveTo>
                  <a:cubicBezTo>
                    <a:pt x="431573" y="11956"/>
                    <a:pt x="441860" y="25862"/>
                    <a:pt x="441860" y="40721"/>
                  </a:cubicBezTo>
                  <a:cubicBezTo>
                    <a:pt x="441850" y="44455"/>
                    <a:pt x="441202" y="48160"/>
                    <a:pt x="439955" y="51675"/>
                  </a:cubicBezTo>
                  <a:cubicBezTo>
                    <a:pt x="434506" y="64277"/>
                    <a:pt x="425115" y="74773"/>
                    <a:pt x="413189" y="81584"/>
                  </a:cubicBezTo>
                  <a:cubicBezTo>
                    <a:pt x="409475" y="84137"/>
                    <a:pt x="405598" y="86423"/>
                    <a:pt x="401569" y="88442"/>
                  </a:cubicBezTo>
                  <a:cubicBezTo>
                    <a:pt x="398807" y="89871"/>
                    <a:pt x="395854" y="91394"/>
                    <a:pt x="392901" y="92728"/>
                  </a:cubicBezTo>
                  <a:cubicBezTo>
                    <a:pt x="391472" y="93490"/>
                    <a:pt x="389948" y="94157"/>
                    <a:pt x="388329" y="94824"/>
                  </a:cubicBezTo>
                  <a:lnTo>
                    <a:pt x="383567" y="96824"/>
                  </a:lnTo>
                  <a:cubicBezTo>
                    <a:pt x="381947" y="97586"/>
                    <a:pt x="380233" y="98253"/>
                    <a:pt x="378614" y="98824"/>
                  </a:cubicBezTo>
                  <a:lnTo>
                    <a:pt x="373470" y="100634"/>
                  </a:lnTo>
                  <a:cubicBezTo>
                    <a:pt x="356144" y="106787"/>
                    <a:pt x="338332" y="111502"/>
                    <a:pt x="320225" y="114731"/>
                  </a:cubicBezTo>
                  <a:cubicBezTo>
                    <a:pt x="316130" y="115588"/>
                    <a:pt x="311939" y="116350"/>
                    <a:pt x="307748" y="117017"/>
                  </a:cubicBezTo>
                  <a:lnTo>
                    <a:pt x="306795" y="117017"/>
                  </a:lnTo>
                  <a:lnTo>
                    <a:pt x="294318" y="118731"/>
                  </a:lnTo>
                  <a:lnTo>
                    <a:pt x="294318" y="118731"/>
                  </a:lnTo>
                  <a:cubicBezTo>
                    <a:pt x="289650" y="119398"/>
                    <a:pt x="284793" y="119969"/>
                    <a:pt x="280316" y="120446"/>
                  </a:cubicBezTo>
                  <a:cubicBezTo>
                    <a:pt x="275839" y="120922"/>
                    <a:pt x="270791" y="121398"/>
                    <a:pt x="265933" y="121684"/>
                  </a:cubicBezTo>
                  <a:cubicBezTo>
                    <a:pt x="261075" y="121970"/>
                    <a:pt x="258408" y="122255"/>
                    <a:pt x="254503" y="122541"/>
                  </a:cubicBezTo>
                  <a:cubicBezTo>
                    <a:pt x="243549" y="123113"/>
                    <a:pt x="232214" y="123494"/>
                    <a:pt x="220784" y="123494"/>
                  </a:cubicBezTo>
                  <a:cubicBezTo>
                    <a:pt x="213164" y="123494"/>
                    <a:pt x="205639" y="123494"/>
                    <a:pt x="198210" y="123494"/>
                  </a:cubicBezTo>
                  <a:lnTo>
                    <a:pt x="188685" y="123494"/>
                  </a:lnTo>
                  <a:lnTo>
                    <a:pt x="187256" y="123494"/>
                  </a:lnTo>
                  <a:cubicBezTo>
                    <a:pt x="183351" y="123494"/>
                    <a:pt x="179541" y="123494"/>
                    <a:pt x="175731" y="122637"/>
                  </a:cubicBezTo>
                  <a:cubicBezTo>
                    <a:pt x="171921" y="121779"/>
                    <a:pt x="166206" y="121874"/>
                    <a:pt x="161348" y="121398"/>
                  </a:cubicBezTo>
                  <a:cubicBezTo>
                    <a:pt x="156491" y="120922"/>
                    <a:pt x="151823" y="120351"/>
                    <a:pt x="147346" y="119684"/>
                  </a:cubicBezTo>
                  <a:lnTo>
                    <a:pt x="134774" y="117969"/>
                  </a:lnTo>
                  <a:lnTo>
                    <a:pt x="133821" y="117969"/>
                  </a:lnTo>
                  <a:lnTo>
                    <a:pt x="120772" y="115588"/>
                  </a:lnTo>
                  <a:cubicBezTo>
                    <a:pt x="109913" y="113588"/>
                    <a:pt x="99721" y="111207"/>
                    <a:pt x="90006" y="108540"/>
                  </a:cubicBezTo>
                  <a:lnTo>
                    <a:pt x="84386" y="106920"/>
                  </a:lnTo>
                  <a:cubicBezTo>
                    <a:pt x="78671" y="105301"/>
                    <a:pt x="73242" y="103491"/>
                    <a:pt x="68099" y="101586"/>
                  </a:cubicBezTo>
                  <a:cubicBezTo>
                    <a:pt x="62955" y="99681"/>
                    <a:pt x="58002" y="97777"/>
                    <a:pt x="53239" y="95776"/>
                  </a:cubicBezTo>
                  <a:lnTo>
                    <a:pt x="48667" y="93680"/>
                  </a:lnTo>
                  <a:cubicBezTo>
                    <a:pt x="45715" y="92347"/>
                    <a:pt x="42762" y="90823"/>
                    <a:pt x="40095" y="89394"/>
                  </a:cubicBezTo>
                  <a:cubicBezTo>
                    <a:pt x="37428" y="87966"/>
                    <a:pt x="37237" y="87966"/>
                    <a:pt x="35999" y="87203"/>
                  </a:cubicBezTo>
                  <a:cubicBezTo>
                    <a:pt x="33389" y="85823"/>
                    <a:pt x="30875" y="84270"/>
                    <a:pt x="28475" y="82536"/>
                  </a:cubicBezTo>
                  <a:cubicBezTo>
                    <a:pt x="10091" y="70535"/>
                    <a:pt x="-101" y="56628"/>
                    <a:pt x="-101" y="41674"/>
                  </a:cubicBezTo>
                  <a:cubicBezTo>
                    <a:pt x="90" y="34873"/>
                    <a:pt x="2205" y="28273"/>
                    <a:pt x="5996" y="22624"/>
                  </a:cubicBezTo>
                  <a:lnTo>
                    <a:pt x="5996" y="22624"/>
                  </a:lnTo>
                  <a:cubicBezTo>
                    <a:pt x="11968" y="13918"/>
                    <a:pt x="19731" y="6575"/>
                    <a:pt x="28761" y="1098"/>
                  </a:cubicBezTo>
                  <a:cubicBezTo>
                    <a:pt x="29789" y="1841"/>
                    <a:pt x="30875" y="2507"/>
                    <a:pt x="31999" y="3098"/>
                  </a:cubicBezTo>
                  <a:cubicBezTo>
                    <a:pt x="31999" y="3098"/>
                    <a:pt x="31999" y="3098"/>
                    <a:pt x="31999" y="3098"/>
                  </a:cubicBezTo>
                  <a:lnTo>
                    <a:pt x="37428" y="6146"/>
                  </a:lnTo>
                  <a:lnTo>
                    <a:pt x="40095" y="7574"/>
                  </a:lnTo>
                  <a:cubicBezTo>
                    <a:pt x="43238" y="9289"/>
                    <a:pt x="46668" y="10909"/>
                    <a:pt x="50192" y="12623"/>
                  </a:cubicBezTo>
                  <a:lnTo>
                    <a:pt x="56954" y="15480"/>
                  </a:lnTo>
                  <a:cubicBezTo>
                    <a:pt x="67261" y="19728"/>
                    <a:pt x="77824" y="23319"/>
                    <a:pt x="88577" y="26244"/>
                  </a:cubicBezTo>
                  <a:cubicBezTo>
                    <a:pt x="91339" y="27101"/>
                    <a:pt x="94293" y="27863"/>
                    <a:pt x="97150" y="28530"/>
                  </a:cubicBezTo>
                  <a:cubicBezTo>
                    <a:pt x="104675" y="30530"/>
                    <a:pt x="112580" y="32244"/>
                    <a:pt x="120772" y="33768"/>
                  </a:cubicBezTo>
                  <a:cubicBezTo>
                    <a:pt x="125058" y="34626"/>
                    <a:pt x="129345" y="35387"/>
                    <a:pt x="133821" y="36054"/>
                  </a:cubicBezTo>
                  <a:lnTo>
                    <a:pt x="135535" y="36054"/>
                  </a:lnTo>
                  <a:cubicBezTo>
                    <a:pt x="139346" y="36721"/>
                    <a:pt x="143346" y="37292"/>
                    <a:pt x="147346" y="37769"/>
                  </a:cubicBezTo>
                  <a:cubicBezTo>
                    <a:pt x="151347" y="38245"/>
                    <a:pt x="156871" y="39007"/>
                    <a:pt x="161348" y="39388"/>
                  </a:cubicBezTo>
                  <a:cubicBezTo>
                    <a:pt x="165825" y="39769"/>
                    <a:pt x="170873" y="40341"/>
                    <a:pt x="175731" y="40721"/>
                  </a:cubicBezTo>
                  <a:cubicBezTo>
                    <a:pt x="180589" y="41103"/>
                    <a:pt x="183351" y="41293"/>
                    <a:pt x="187256" y="41579"/>
                  </a:cubicBezTo>
                  <a:lnTo>
                    <a:pt x="188685" y="41579"/>
                  </a:lnTo>
                  <a:lnTo>
                    <a:pt x="198210" y="41579"/>
                  </a:lnTo>
                  <a:cubicBezTo>
                    <a:pt x="205639" y="41579"/>
                    <a:pt x="213164" y="41579"/>
                    <a:pt x="220784" y="41579"/>
                  </a:cubicBezTo>
                  <a:cubicBezTo>
                    <a:pt x="232214" y="41579"/>
                    <a:pt x="243549" y="41579"/>
                    <a:pt x="254503" y="40627"/>
                  </a:cubicBezTo>
                  <a:lnTo>
                    <a:pt x="265933" y="39769"/>
                  </a:lnTo>
                  <a:cubicBezTo>
                    <a:pt x="270695" y="39769"/>
                    <a:pt x="275458" y="39007"/>
                    <a:pt x="280316" y="38435"/>
                  </a:cubicBezTo>
                  <a:cubicBezTo>
                    <a:pt x="285173" y="37864"/>
                    <a:pt x="289841" y="37483"/>
                    <a:pt x="294318" y="36816"/>
                  </a:cubicBezTo>
                  <a:lnTo>
                    <a:pt x="294318" y="36816"/>
                  </a:lnTo>
                  <a:cubicBezTo>
                    <a:pt x="298318" y="36816"/>
                    <a:pt x="302128" y="35769"/>
                    <a:pt x="306033" y="35102"/>
                  </a:cubicBezTo>
                  <a:lnTo>
                    <a:pt x="307748" y="35102"/>
                  </a:lnTo>
                  <a:cubicBezTo>
                    <a:pt x="311939" y="34435"/>
                    <a:pt x="316130" y="33768"/>
                    <a:pt x="320225" y="32911"/>
                  </a:cubicBezTo>
                  <a:cubicBezTo>
                    <a:pt x="325940" y="31863"/>
                    <a:pt x="331369" y="30625"/>
                    <a:pt x="336799" y="29482"/>
                  </a:cubicBezTo>
                  <a:cubicBezTo>
                    <a:pt x="342228" y="28339"/>
                    <a:pt x="347753" y="26815"/>
                    <a:pt x="352991" y="25291"/>
                  </a:cubicBezTo>
                  <a:cubicBezTo>
                    <a:pt x="363659" y="22433"/>
                    <a:pt x="374127" y="18862"/>
                    <a:pt x="384328" y="14623"/>
                  </a:cubicBezTo>
                  <a:lnTo>
                    <a:pt x="391377" y="11670"/>
                  </a:lnTo>
                  <a:cubicBezTo>
                    <a:pt x="394902" y="10051"/>
                    <a:pt x="398330" y="8337"/>
                    <a:pt x="401569" y="6622"/>
                  </a:cubicBezTo>
                  <a:cubicBezTo>
                    <a:pt x="404807" y="4908"/>
                    <a:pt x="409665" y="2145"/>
                    <a:pt x="413285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0D329353-0079-4DCB-8514-EBA93D97F3D1}"/>
                </a:ext>
              </a:extLst>
            </p:cNvPr>
            <p:cNvSpPr/>
            <p:nvPr/>
          </p:nvSpPr>
          <p:spPr>
            <a:xfrm>
              <a:off x="10842575" y="4918411"/>
              <a:ext cx="503628" cy="140715"/>
            </a:xfrm>
            <a:custGeom>
              <a:avLst/>
              <a:gdLst>
                <a:gd name="connsiteX0" fmla="*/ -101 w 442150"/>
                <a:gd name="connsiteY0" fmla="*/ 40721 h 123538"/>
                <a:gd name="connsiteX1" fmla="*/ 27998 w 442150"/>
                <a:gd name="connsiteY1" fmla="*/ 145 h 123538"/>
                <a:gd name="connsiteX2" fmla="*/ 28951 w 442150"/>
                <a:gd name="connsiteY2" fmla="*/ 812 h 123538"/>
                <a:gd name="connsiteX3" fmla="*/ 37809 w 442150"/>
                <a:gd name="connsiteY3" fmla="*/ 6145 h 123538"/>
                <a:gd name="connsiteX4" fmla="*/ 43810 w 442150"/>
                <a:gd name="connsiteY4" fmla="*/ 9289 h 123538"/>
                <a:gd name="connsiteX5" fmla="*/ 43810 w 442150"/>
                <a:gd name="connsiteY5" fmla="*/ 9289 h 123538"/>
                <a:gd name="connsiteX6" fmla="*/ 50287 w 442150"/>
                <a:gd name="connsiteY6" fmla="*/ 12432 h 123538"/>
                <a:gd name="connsiteX7" fmla="*/ 64574 w 442150"/>
                <a:gd name="connsiteY7" fmla="*/ 18242 h 123538"/>
                <a:gd name="connsiteX8" fmla="*/ 72289 w 442150"/>
                <a:gd name="connsiteY8" fmla="*/ 21100 h 123538"/>
                <a:gd name="connsiteX9" fmla="*/ 78100 w 442150"/>
                <a:gd name="connsiteY9" fmla="*/ 23005 h 123538"/>
                <a:gd name="connsiteX10" fmla="*/ 80291 w 442150"/>
                <a:gd name="connsiteY10" fmla="*/ 23672 h 123538"/>
                <a:gd name="connsiteX11" fmla="*/ 88673 w 442150"/>
                <a:gd name="connsiteY11" fmla="*/ 26053 h 123538"/>
                <a:gd name="connsiteX12" fmla="*/ 89529 w 442150"/>
                <a:gd name="connsiteY12" fmla="*/ 26053 h 123538"/>
                <a:gd name="connsiteX13" fmla="*/ 97245 w 442150"/>
                <a:gd name="connsiteY13" fmla="*/ 28148 h 123538"/>
                <a:gd name="connsiteX14" fmla="*/ 106770 w 442150"/>
                <a:gd name="connsiteY14" fmla="*/ 30339 h 123538"/>
                <a:gd name="connsiteX15" fmla="*/ 121629 w 442150"/>
                <a:gd name="connsiteY15" fmla="*/ 33387 h 123538"/>
                <a:gd name="connsiteX16" fmla="*/ 133916 w 442150"/>
                <a:gd name="connsiteY16" fmla="*/ 35578 h 123538"/>
                <a:gd name="connsiteX17" fmla="*/ 145441 w 442150"/>
                <a:gd name="connsiteY17" fmla="*/ 37292 h 123538"/>
                <a:gd name="connsiteX18" fmla="*/ 148394 w 442150"/>
                <a:gd name="connsiteY18" fmla="*/ 37292 h 123538"/>
                <a:gd name="connsiteX19" fmla="*/ 160110 w 442150"/>
                <a:gd name="connsiteY19" fmla="*/ 38721 h 123538"/>
                <a:gd name="connsiteX20" fmla="*/ 162681 w 442150"/>
                <a:gd name="connsiteY20" fmla="*/ 38721 h 123538"/>
                <a:gd name="connsiteX21" fmla="*/ 176112 w 442150"/>
                <a:gd name="connsiteY21" fmla="*/ 39864 h 123538"/>
                <a:gd name="connsiteX22" fmla="*/ 188685 w 442150"/>
                <a:gd name="connsiteY22" fmla="*/ 40721 h 123538"/>
                <a:gd name="connsiteX23" fmla="*/ 198877 w 442150"/>
                <a:gd name="connsiteY23" fmla="*/ 41197 h 123538"/>
                <a:gd name="connsiteX24" fmla="*/ 221451 w 442150"/>
                <a:gd name="connsiteY24" fmla="*/ 41197 h 123538"/>
                <a:gd name="connsiteX25" fmla="*/ 244121 w 442150"/>
                <a:gd name="connsiteY25" fmla="*/ 41197 h 123538"/>
                <a:gd name="connsiteX26" fmla="*/ 253646 w 442150"/>
                <a:gd name="connsiteY26" fmla="*/ 41197 h 123538"/>
                <a:gd name="connsiteX27" fmla="*/ 266600 w 442150"/>
                <a:gd name="connsiteY27" fmla="*/ 40245 h 123538"/>
                <a:gd name="connsiteX28" fmla="*/ 279934 w 442150"/>
                <a:gd name="connsiteY28" fmla="*/ 39102 h 123538"/>
                <a:gd name="connsiteX29" fmla="*/ 282601 w 442150"/>
                <a:gd name="connsiteY29" fmla="*/ 39102 h 123538"/>
                <a:gd name="connsiteX30" fmla="*/ 293079 w 442150"/>
                <a:gd name="connsiteY30" fmla="*/ 37864 h 123538"/>
                <a:gd name="connsiteX31" fmla="*/ 297270 w 442150"/>
                <a:gd name="connsiteY31" fmla="*/ 37292 h 123538"/>
                <a:gd name="connsiteX32" fmla="*/ 308795 w 442150"/>
                <a:gd name="connsiteY32" fmla="*/ 35578 h 123538"/>
                <a:gd name="connsiteX33" fmla="*/ 320511 w 442150"/>
                <a:gd name="connsiteY33" fmla="*/ 33482 h 123538"/>
                <a:gd name="connsiteX34" fmla="*/ 335846 w 442150"/>
                <a:gd name="connsiteY34" fmla="*/ 30339 h 123538"/>
                <a:gd name="connsiteX35" fmla="*/ 361850 w 442150"/>
                <a:gd name="connsiteY35" fmla="*/ 23386 h 123538"/>
                <a:gd name="connsiteX36" fmla="*/ 369850 w 442150"/>
                <a:gd name="connsiteY36" fmla="*/ 20814 h 123538"/>
                <a:gd name="connsiteX37" fmla="*/ 377565 w 442150"/>
                <a:gd name="connsiteY37" fmla="*/ 17956 h 123538"/>
                <a:gd name="connsiteX38" fmla="*/ 384805 w 442150"/>
                <a:gd name="connsiteY38" fmla="*/ 15194 h 123538"/>
                <a:gd name="connsiteX39" fmla="*/ 384805 w 442150"/>
                <a:gd name="connsiteY39" fmla="*/ 15194 h 123538"/>
                <a:gd name="connsiteX40" fmla="*/ 391853 w 442150"/>
                <a:gd name="connsiteY40" fmla="*/ 12242 h 123538"/>
                <a:gd name="connsiteX41" fmla="*/ 396997 w 442150"/>
                <a:gd name="connsiteY41" fmla="*/ 9765 h 123538"/>
                <a:gd name="connsiteX42" fmla="*/ 399950 w 442150"/>
                <a:gd name="connsiteY42" fmla="*/ 8241 h 123538"/>
                <a:gd name="connsiteX43" fmla="*/ 404426 w 442150"/>
                <a:gd name="connsiteY43" fmla="*/ 5859 h 123538"/>
                <a:gd name="connsiteX44" fmla="*/ 413951 w 442150"/>
                <a:gd name="connsiteY44" fmla="*/ -141 h 123538"/>
                <a:gd name="connsiteX45" fmla="*/ 442050 w 442150"/>
                <a:gd name="connsiteY45" fmla="*/ 40435 h 123538"/>
                <a:gd name="connsiteX46" fmla="*/ 423762 w 442150"/>
                <a:gd name="connsiteY46" fmla="*/ 73392 h 123538"/>
                <a:gd name="connsiteX47" fmla="*/ 401759 w 442150"/>
                <a:gd name="connsiteY47" fmla="*/ 88156 h 123538"/>
                <a:gd name="connsiteX48" fmla="*/ 391567 w 442150"/>
                <a:gd name="connsiteY48" fmla="*/ 93204 h 123538"/>
                <a:gd name="connsiteX49" fmla="*/ 384519 w 442150"/>
                <a:gd name="connsiteY49" fmla="*/ 96157 h 123538"/>
                <a:gd name="connsiteX50" fmla="*/ 353181 w 442150"/>
                <a:gd name="connsiteY50" fmla="*/ 106825 h 123538"/>
                <a:gd name="connsiteX51" fmla="*/ 336989 w 442150"/>
                <a:gd name="connsiteY51" fmla="*/ 111016 h 123538"/>
                <a:gd name="connsiteX52" fmla="*/ 320415 w 442150"/>
                <a:gd name="connsiteY52" fmla="*/ 114445 h 123538"/>
                <a:gd name="connsiteX53" fmla="*/ 307938 w 442150"/>
                <a:gd name="connsiteY53" fmla="*/ 116635 h 123538"/>
                <a:gd name="connsiteX54" fmla="*/ 306223 w 442150"/>
                <a:gd name="connsiteY54" fmla="*/ 116635 h 123538"/>
                <a:gd name="connsiteX55" fmla="*/ 294508 w 442150"/>
                <a:gd name="connsiteY55" fmla="*/ 118636 h 123538"/>
                <a:gd name="connsiteX56" fmla="*/ 294508 w 442150"/>
                <a:gd name="connsiteY56" fmla="*/ 118636 h 123538"/>
                <a:gd name="connsiteX57" fmla="*/ 280506 w 442150"/>
                <a:gd name="connsiteY57" fmla="*/ 120255 h 123538"/>
                <a:gd name="connsiteX58" fmla="*/ 266123 w 442150"/>
                <a:gd name="connsiteY58" fmla="*/ 121588 h 123538"/>
                <a:gd name="connsiteX59" fmla="*/ 254693 w 442150"/>
                <a:gd name="connsiteY59" fmla="*/ 122446 h 123538"/>
                <a:gd name="connsiteX60" fmla="*/ 220975 w 442150"/>
                <a:gd name="connsiteY60" fmla="*/ 123398 h 123538"/>
                <a:gd name="connsiteX61" fmla="*/ 198400 w 442150"/>
                <a:gd name="connsiteY61" fmla="*/ 123398 h 123538"/>
                <a:gd name="connsiteX62" fmla="*/ 188875 w 442150"/>
                <a:gd name="connsiteY62" fmla="*/ 123398 h 123538"/>
                <a:gd name="connsiteX63" fmla="*/ 187447 w 442150"/>
                <a:gd name="connsiteY63" fmla="*/ 123398 h 123538"/>
                <a:gd name="connsiteX64" fmla="*/ 175921 w 442150"/>
                <a:gd name="connsiteY64" fmla="*/ 122541 h 123538"/>
                <a:gd name="connsiteX65" fmla="*/ 161538 w 442150"/>
                <a:gd name="connsiteY65" fmla="*/ 121208 h 123538"/>
                <a:gd name="connsiteX66" fmla="*/ 147537 w 442150"/>
                <a:gd name="connsiteY66" fmla="*/ 119588 h 123538"/>
                <a:gd name="connsiteX67" fmla="*/ 135726 w 442150"/>
                <a:gd name="connsiteY67" fmla="*/ 117874 h 123538"/>
                <a:gd name="connsiteX68" fmla="*/ 134012 w 442150"/>
                <a:gd name="connsiteY68" fmla="*/ 117874 h 123538"/>
                <a:gd name="connsiteX69" fmla="*/ 120962 w 442150"/>
                <a:gd name="connsiteY69" fmla="*/ 115588 h 123538"/>
                <a:gd name="connsiteX70" fmla="*/ 97340 w 442150"/>
                <a:gd name="connsiteY70" fmla="*/ 110349 h 123538"/>
                <a:gd name="connsiteX71" fmla="*/ 88768 w 442150"/>
                <a:gd name="connsiteY71" fmla="*/ 108063 h 123538"/>
                <a:gd name="connsiteX72" fmla="*/ 57145 w 442150"/>
                <a:gd name="connsiteY72" fmla="*/ 97300 h 123538"/>
                <a:gd name="connsiteX73" fmla="*/ 50382 w 442150"/>
                <a:gd name="connsiteY73" fmla="*/ 94442 h 123538"/>
                <a:gd name="connsiteX74" fmla="*/ 40285 w 442150"/>
                <a:gd name="connsiteY74" fmla="*/ 89394 h 123538"/>
                <a:gd name="connsiteX75" fmla="*/ 37619 w 442150"/>
                <a:gd name="connsiteY75" fmla="*/ 87966 h 123538"/>
                <a:gd name="connsiteX76" fmla="*/ 32189 w 442150"/>
                <a:gd name="connsiteY76" fmla="*/ 84917 h 123538"/>
                <a:gd name="connsiteX77" fmla="*/ 32189 w 442150"/>
                <a:gd name="connsiteY77" fmla="*/ 84917 h 123538"/>
                <a:gd name="connsiteX78" fmla="*/ 376 w 442150"/>
                <a:gd name="connsiteY78" fmla="*/ 45484 h 123538"/>
                <a:gd name="connsiteX79" fmla="*/ 376 w 442150"/>
                <a:gd name="connsiteY79" fmla="*/ 45484 h 123538"/>
                <a:gd name="connsiteX80" fmla="*/ -101 w 442150"/>
                <a:gd name="connsiteY80" fmla="*/ 40721 h 12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2150" h="123538">
                  <a:moveTo>
                    <a:pt x="-101" y="40721"/>
                  </a:moveTo>
                  <a:cubicBezTo>
                    <a:pt x="-101" y="26053"/>
                    <a:pt x="10091" y="12146"/>
                    <a:pt x="27998" y="145"/>
                  </a:cubicBezTo>
                  <a:lnTo>
                    <a:pt x="28951" y="812"/>
                  </a:lnTo>
                  <a:cubicBezTo>
                    <a:pt x="31808" y="2717"/>
                    <a:pt x="34665" y="4431"/>
                    <a:pt x="37809" y="6145"/>
                  </a:cubicBezTo>
                  <a:lnTo>
                    <a:pt x="43810" y="9289"/>
                  </a:lnTo>
                  <a:lnTo>
                    <a:pt x="43810" y="9289"/>
                  </a:lnTo>
                  <a:cubicBezTo>
                    <a:pt x="45905" y="10432"/>
                    <a:pt x="48001" y="11384"/>
                    <a:pt x="50287" y="12432"/>
                  </a:cubicBezTo>
                  <a:cubicBezTo>
                    <a:pt x="54859" y="14432"/>
                    <a:pt x="59812" y="16433"/>
                    <a:pt x="64574" y="18242"/>
                  </a:cubicBezTo>
                  <a:cubicBezTo>
                    <a:pt x="67051" y="19290"/>
                    <a:pt x="69718" y="20242"/>
                    <a:pt x="72289" y="21100"/>
                  </a:cubicBezTo>
                  <a:lnTo>
                    <a:pt x="78100" y="23005"/>
                  </a:lnTo>
                  <a:lnTo>
                    <a:pt x="80291" y="23672"/>
                  </a:lnTo>
                  <a:cubicBezTo>
                    <a:pt x="82957" y="24529"/>
                    <a:pt x="85720" y="25386"/>
                    <a:pt x="88673" y="26053"/>
                  </a:cubicBezTo>
                  <a:lnTo>
                    <a:pt x="89529" y="26053"/>
                  </a:lnTo>
                  <a:lnTo>
                    <a:pt x="97245" y="28148"/>
                  </a:lnTo>
                  <a:lnTo>
                    <a:pt x="106770" y="30339"/>
                  </a:lnTo>
                  <a:cubicBezTo>
                    <a:pt x="111628" y="31482"/>
                    <a:pt x="116295" y="32530"/>
                    <a:pt x="121629" y="33387"/>
                  </a:cubicBezTo>
                  <a:lnTo>
                    <a:pt x="133916" y="35578"/>
                  </a:lnTo>
                  <a:cubicBezTo>
                    <a:pt x="137631" y="36244"/>
                    <a:pt x="141536" y="36816"/>
                    <a:pt x="145441" y="37292"/>
                  </a:cubicBezTo>
                  <a:lnTo>
                    <a:pt x="148394" y="37292"/>
                  </a:lnTo>
                  <a:cubicBezTo>
                    <a:pt x="152204" y="37864"/>
                    <a:pt x="156109" y="38340"/>
                    <a:pt x="160110" y="38721"/>
                  </a:cubicBezTo>
                  <a:lnTo>
                    <a:pt x="162681" y="38721"/>
                  </a:lnTo>
                  <a:lnTo>
                    <a:pt x="176112" y="39864"/>
                  </a:lnTo>
                  <a:lnTo>
                    <a:pt x="188685" y="40721"/>
                  </a:lnTo>
                  <a:lnTo>
                    <a:pt x="198877" y="41197"/>
                  </a:lnTo>
                  <a:cubicBezTo>
                    <a:pt x="206306" y="41197"/>
                    <a:pt x="213831" y="41197"/>
                    <a:pt x="221451" y="41197"/>
                  </a:cubicBezTo>
                  <a:cubicBezTo>
                    <a:pt x="229071" y="41197"/>
                    <a:pt x="236691" y="41197"/>
                    <a:pt x="244121" y="41197"/>
                  </a:cubicBezTo>
                  <a:lnTo>
                    <a:pt x="253646" y="41197"/>
                  </a:lnTo>
                  <a:lnTo>
                    <a:pt x="266600" y="40245"/>
                  </a:lnTo>
                  <a:cubicBezTo>
                    <a:pt x="271076" y="40245"/>
                    <a:pt x="275458" y="39578"/>
                    <a:pt x="279934" y="39102"/>
                  </a:cubicBezTo>
                  <a:lnTo>
                    <a:pt x="282601" y="39102"/>
                  </a:lnTo>
                  <a:lnTo>
                    <a:pt x="293079" y="37864"/>
                  </a:lnTo>
                  <a:lnTo>
                    <a:pt x="297270" y="37292"/>
                  </a:lnTo>
                  <a:cubicBezTo>
                    <a:pt x="301080" y="37292"/>
                    <a:pt x="305080" y="36244"/>
                    <a:pt x="308795" y="35578"/>
                  </a:cubicBezTo>
                  <a:lnTo>
                    <a:pt x="320511" y="33482"/>
                  </a:lnTo>
                  <a:cubicBezTo>
                    <a:pt x="325845" y="32530"/>
                    <a:pt x="330893" y="31482"/>
                    <a:pt x="335846" y="30339"/>
                  </a:cubicBezTo>
                  <a:cubicBezTo>
                    <a:pt x="345371" y="28339"/>
                    <a:pt x="353753" y="25958"/>
                    <a:pt x="361850" y="23386"/>
                  </a:cubicBezTo>
                  <a:cubicBezTo>
                    <a:pt x="364583" y="22624"/>
                    <a:pt x="367250" y="21767"/>
                    <a:pt x="369850" y="20814"/>
                  </a:cubicBezTo>
                  <a:cubicBezTo>
                    <a:pt x="372470" y="19995"/>
                    <a:pt x="375042" y="19042"/>
                    <a:pt x="377565" y="17956"/>
                  </a:cubicBezTo>
                  <a:cubicBezTo>
                    <a:pt x="380042" y="17213"/>
                    <a:pt x="382462" y="16290"/>
                    <a:pt x="384805" y="15194"/>
                  </a:cubicBezTo>
                  <a:lnTo>
                    <a:pt x="384805" y="15194"/>
                  </a:lnTo>
                  <a:lnTo>
                    <a:pt x="391853" y="12242"/>
                  </a:lnTo>
                  <a:lnTo>
                    <a:pt x="396997" y="9765"/>
                  </a:lnTo>
                  <a:lnTo>
                    <a:pt x="399950" y="8241"/>
                  </a:lnTo>
                  <a:cubicBezTo>
                    <a:pt x="401492" y="7545"/>
                    <a:pt x="402988" y="6745"/>
                    <a:pt x="404426" y="5859"/>
                  </a:cubicBezTo>
                  <a:cubicBezTo>
                    <a:pt x="407703" y="4031"/>
                    <a:pt x="410884" y="2021"/>
                    <a:pt x="413951" y="-141"/>
                  </a:cubicBezTo>
                  <a:cubicBezTo>
                    <a:pt x="431858" y="11956"/>
                    <a:pt x="442050" y="25767"/>
                    <a:pt x="442050" y="40435"/>
                  </a:cubicBezTo>
                  <a:cubicBezTo>
                    <a:pt x="441126" y="53580"/>
                    <a:pt x="434430" y="65648"/>
                    <a:pt x="423762" y="73392"/>
                  </a:cubicBezTo>
                  <a:cubicBezTo>
                    <a:pt x="417009" y="79126"/>
                    <a:pt x="409627" y="84079"/>
                    <a:pt x="401759" y="88156"/>
                  </a:cubicBezTo>
                  <a:lnTo>
                    <a:pt x="391567" y="93204"/>
                  </a:lnTo>
                  <a:lnTo>
                    <a:pt x="384519" y="96157"/>
                  </a:lnTo>
                  <a:cubicBezTo>
                    <a:pt x="374318" y="100396"/>
                    <a:pt x="363850" y="103967"/>
                    <a:pt x="353181" y="106825"/>
                  </a:cubicBezTo>
                  <a:cubicBezTo>
                    <a:pt x="347943" y="108349"/>
                    <a:pt x="342513" y="109682"/>
                    <a:pt x="336989" y="111016"/>
                  </a:cubicBezTo>
                  <a:cubicBezTo>
                    <a:pt x="331465" y="112349"/>
                    <a:pt x="326131" y="113397"/>
                    <a:pt x="320415" y="114445"/>
                  </a:cubicBezTo>
                  <a:cubicBezTo>
                    <a:pt x="316320" y="115302"/>
                    <a:pt x="312129" y="115968"/>
                    <a:pt x="307938" y="116635"/>
                  </a:cubicBezTo>
                  <a:lnTo>
                    <a:pt x="306223" y="116635"/>
                  </a:lnTo>
                  <a:lnTo>
                    <a:pt x="294508" y="118636"/>
                  </a:lnTo>
                  <a:lnTo>
                    <a:pt x="294508" y="118636"/>
                  </a:lnTo>
                  <a:cubicBezTo>
                    <a:pt x="289841" y="119303"/>
                    <a:pt x="284983" y="119874"/>
                    <a:pt x="280506" y="120255"/>
                  </a:cubicBezTo>
                  <a:lnTo>
                    <a:pt x="266123" y="121588"/>
                  </a:lnTo>
                  <a:cubicBezTo>
                    <a:pt x="262408" y="121588"/>
                    <a:pt x="258598" y="122160"/>
                    <a:pt x="254693" y="122446"/>
                  </a:cubicBezTo>
                  <a:cubicBezTo>
                    <a:pt x="243739" y="123017"/>
                    <a:pt x="232405" y="123398"/>
                    <a:pt x="220975" y="123398"/>
                  </a:cubicBezTo>
                  <a:cubicBezTo>
                    <a:pt x="213355" y="123398"/>
                    <a:pt x="205830" y="123398"/>
                    <a:pt x="198400" y="123398"/>
                  </a:cubicBezTo>
                  <a:lnTo>
                    <a:pt x="188875" y="123398"/>
                  </a:lnTo>
                  <a:lnTo>
                    <a:pt x="187447" y="123398"/>
                  </a:lnTo>
                  <a:cubicBezTo>
                    <a:pt x="183541" y="123398"/>
                    <a:pt x="179732" y="123398"/>
                    <a:pt x="175921" y="122541"/>
                  </a:cubicBezTo>
                  <a:lnTo>
                    <a:pt x="161538" y="121208"/>
                  </a:lnTo>
                  <a:cubicBezTo>
                    <a:pt x="156871" y="121208"/>
                    <a:pt x="152013" y="120255"/>
                    <a:pt x="147537" y="119588"/>
                  </a:cubicBezTo>
                  <a:cubicBezTo>
                    <a:pt x="143060" y="118922"/>
                    <a:pt x="139631" y="118445"/>
                    <a:pt x="135726" y="117874"/>
                  </a:cubicBezTo>
                  <a:lnTo>
                    <a:pt x="134012" y="117874"/>
                  </a:lnTo>
                  <a:cubicBezTo>
                    <a:pt x="129535" y="117207"/>
                    <a:pt x="125248" y="116445"/>
                    <a:pt x="120962" y="115588"/>
                  </a:cubicBezTo>
                  <a:cubicBezTo>
                    <a:pt x="112771" y="114064"/>
                    <a:pt x="104865" y="112349"/>
                    <a:pt x="97340" y="110349"/>
                  </a:cubicBezTo>
                  <a:cubicBezTo>
                    <a:pt x="94483" y="109711"/>
                    <a:pt x="91625" y="108949"/>
                    <a:pt x="88768" y="108063"/>
                  </a:cubicBezTo>
                  <a:cubicBezTo>
                    <a:pt x="78014" y="105139"/>
                    <a:pt x="67451" y="101548"/>
                    <a:pt x="57145" y="97300"/>
                  </a:cubicBezTo>
                  <a:lnTo>
                    <a:pt x="50382" y="94442"/>
                  </a:lnTo>
                  <a:cubicBezTo>
                    <a:pt x="46858" y="92823"/>
                    <a:pt x="43429" y="91108"/>
                    <a:pt x="40285" y="89394"/>
                  </a:cubicBezTo>
                  <a:lnTo>
                    <a:pt x="37619" y="87966"/>
                  </a:lnTo>
                  <a:lnTo>
                    <a:pt x="32189" y="84917"/>
                  </a:lnTo>
                  <a:cubicBezTo>
                    <a:pt x="32189" y="84917"/>
                    <a:pt x="32189" y="84917"/>
                    <a:pt x="32189" y="84917"/>
                  </a:cubicBezTo>
                  <a:cubicBezTo>
                    <a:pt x="13139" y="73297"/>
                    <a:pt x="1900" y="59867"/>
                    <a:pt x="376" y="45484"/>
                  </a:cubicBezTo>
                  <a:lnTo>
                    <a:pt x="376" y="45484"/>
                  </a:lnTo>
                  <a:cubicBezTo>
                    <a:pt x="-5" y="43007"/>
                    <a:pt x="-101" y="41769"/>
                    <a:pt x="-101" y="4072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51C253FF-AFF9-4653-9825-95B7964F777F}"/>
                </a:ext>
              </a:extLst>
            </p:cNvPr>
            <p:cNvSpPr/>
            <p:nvPr/>
          </p:nvSpPr>
          <p:spPr>
            <a:xfrm>
              <a:off x="10842575" y="5104044"/>
              <a:ext cx="503954" cy="141584"/>
            </a:xfrm>
            <a:custGeom>
              <a:avLst/>
              <a:gdLst>
                <a:gd name="connsiteX0" fmla="*/ -101 w 442436"/>
                <a:gd name="connsiteY0" fmla="*/ 41388 h 124301"/>
                <a:gd name="connsiteX1" fmla="*/ 28475 w 442436"/>
                <a:gd name="connsiteY1" fmla="*/ 812 h 124301"/>
                <a:gd name="connsiteX2" fmla="*/ 28475 w 442436"/>
                <a:gd name="connsiteY2" fmla="*/ 812 h 124301"/>
                <a:gd name="connsiteX3" fmla="*/ 28951 w 442436"/>
                <a:gd name="connsiteY3" fmla="*/ 812 h 124301"/>
                <a:gd name="connsiteX4" fmla="*/ 36475 w 442436"/>
                <a:gd name="connsiteY4" fmla="*/ 5479 h 124301"/>
                <a:gd name="connsiteX5" fmla="*/ 40571 w 442436"/>
                <a:gd name="connsiteY5" fmla="*/ 7670 h 124301"/>
                <a:gd name="connsiteX6" fmla="*/ 49144 w 442436"/>
                <a:gd name="connsiteY6" fmla="*/ 11956 h 124301"/>
                <a:gd name="connsiteX7" fmla="*/ 53715 w 442436"/>
                <a:gd name="connsiteY7" fmla="*/ 14051 h 124301"/>
                <a:gd name="connsiteX8" fmla="*/ 68575 w 442436"/>
                <a:gd name="connsiteY8" fmla="*/ 19862 h 124301"/>
                <a:gd name="connsiteX9" fmla="*/ 84862 w 442436"/>
                <a:gd name="connsiteY9" fmla="*/ 25195 h 124301"/>
                <a:gd name="connsiteX10" fmla="*/ 90482 w 442436"/>
                <a:gd name="connsiteY10" fmla="*/ 26815 h 124301"/>
                <a:gd name="connsiteX11" fmla="*/ 121248 w 442436"/>
                <a:gd name="connsiteY11" fmla="*/ 33864 h 124301"/>
                <a:gd name="connsiteX12" fmla="*/ 134297 w 442436"/>
                <a:gd name="connsiteY12" fmla="*/ 36245 h 124301"/>
                <a:gd name="connsiteX13" fmla="*/ 135250 w 442436"/>
                <a:gd name="connsiteY13" fmla="*/ 36245 h 124301"/>
                <a:gd name="connsiteX14" fmla="*/ 147822 w 442436"/>
                <a:gd name="connsiteY14" fmla="*/ 37959 h 124301"/>
                <a:gd name="connsiteX15" fmla="*/ 161825 w 442436"/>
                <a:gd name="connsiteY15" fmla="*/ 39674 h 124301"/>
                <a:gd name="connsiteX16" fmla="*/ 176207 w 442436"/>
                <a:gd name="connsiteY16" fmla="*/ 40912 h 124301"/>
                <a:gd name="connsiteX17" fmla="*/ 187732 w 442436"/>
                <a:gd name="connsiteY17" fmla="*/ 41769 h 124301"/>
                <a:gd name="connsiteX18" fmla="*/ 189161 w 442436"/>
                <a:gd name="connsiteY18" fmla="*/ 41769 h 124301"/>
                <a:gd name="connsiteX19" fmla="*/ 198686 w 442436"/>
                <a:gd name="connsiteY19" fmla="*/ 41769 h 124301"/>
                <a:gd name="connsiteX20" fmla="*/ 221260 w 442436"/>
                <a:gd name="connsiteY20" fmla="*/ 41769 h 124301"/>
                <a:gd name="connsiteX21" fmla="*/ 254979 w 442436"/>
                <a:gd name="connsiteY21" fmla="*/ 40817 h 124301"/>
                <a:gd name="connsiteX22" fmla="*/ 266409 w 442436"/>
                <a:gd name="connsiteY22" fmla="*/ 39959 h 124301"/>
                <a:gd name="connsiteX23" fmla="*/ 280792 w 442436"/>
                <a:gd name="connsiteY23" fmla="*/ 38721 h 124301"/>
                <a:gd name="connsiteX24" fmla="*/ 294794 w 442436"/>
                <a:gd name="connsiteY24" fmla="*/ 37006 h 124301"/>
                <a:gd name="connsiteX25" fmla="*/ 294794 w 442436"/>
                <a:gd name="connsiteY25" fmla="*/ 37006 h 124301"/>
                <a:gd name="connsiteX26" fmla="*/ 307271 w 442436"/>
                <a:gd name="connsiteY26" fmla="*/ 35292 h 124301"/>
                <a:gd name="connsiteX27" fmla="*/ 308224 w 442436"/>
                <a:gd name="connsiteY27" fmla="*/ 35292 h 124301"/>
                <a:gd name="connsiteX28" fmla="*/ 320701 w 442436"/>
                <a:gd name="connsiteY28" fmla="*/ 33006 h 124301"/>
                <a:gd name="connsiteX29" fmla="*/ 373946 w 442436"/>
                <a:gd name="connsiteY29" fmla="*/ 18909 h 124301"/>
                <a:gd name="connsiteX30" fmla="*/ 379090 w 442436"/>
                <a:gd name="connsiteY30" fmla="*/ 17099 h 124301"/>
                <a:gd name="connsiteX31" fmla="*/ 384043 w 442436"/>
                <a:gd name="connsiteY31" fmla="*/ 15099 h 124301"/>
                <a:gd name="connsiteX32" fmla="*/ 388805 w 442436"/>
                <a:gd name="connsiteY32" fmla="*/ 13099 h 124301"/>
                <a:gd name="connsiteX33" fmla="*/ 393377 w 442436"/>
                <a:gd name="connsiteY33" fmla="*/ 11003 h 124301"/>
                <a:gd name="connsiteX34" fmla="*/ 402045 w 442436"/>
                <a:gd name="connsiteY34" fmla="*/ 6717 h 124301"/>
                <a:gd name="connsiteX35" fmla="*/ 413666 w 442436"/>
                <a:gd name="connsiteY35" fmla="*/ -141 h 124301"/>
                <a:gd name="connsiteX36" fmla="*/ 439669 w 442436"/>
                <a:gd name="connsiteY36" fmla="*/ 28434 h 124301"/>
                <a:gd name="connsiteX37" fmla="*/ 442336 w 442436"/>
                <a:gd name="connsiteY37" fmla="*/ 41197 h 124301"/>
                <a:gd name="connsiteX38" fmla="*/ 391853 w 442436"/>
                <a:gd name="connsiteY38" fmla="*/ 93966 h 124301"/>
                <a:gd name="connsiteX39" fmla="*/ 369850 w 442436"/>
                <a:gd name="connsiteY39" fmla="*/ 102634 h 124301"/>
                <a:gd name="connsiteX40" fmla="*/ 361754 w 442436"/>
                <a:gd name="connsiteY40" fmla="*/ 105206 h 124301"/>
                <a:gd name="connsiteX41" fmla="*/ 337275 w 442436"/>
                <a:gd name="connsiteY41" fmla="*/ 111873 h 124301"/>
                <a:gd name="connsiteX42" fmla="*/ 320701 w 442436"/>
                <a:gd name="connsiteY42" fmla="*/ 115302 h 124301"/>
                <a:gd name="connsiteX43" fmla="*/ 308224 w 442436"/>
                <a:gd name="connsiteY43" fmla="*/ 117493 h 124301"/>
                <a:gd name="connsiteX44" fmla="*/ 291079 w 442436"/>
                <a:gd name="connsiteY44" fmla="*/ 119874 h 124301"/>
                <a:gd name="connsiteX45" fmla="*/ 280601 w 442436"/>
                <a:gd name="connsiteY45" fmla="*/ 121112 h 124301"/>
                <a:gd name="connsiteX46" fmla="*/ 271076 w 442436"/>
                <a:gd name="connsiteY46" fmla="*/ 122065 h 124301"/>
                <a:gd name="connsiteX47" fmla="*/ 221451 w 442436"/>
                <a:gd name="connsiteY47" fmla="*/ 124160 h 124301"/>
                <a:gd name="connsiteX48" fmla="*/ 198877 w 442436"/>
                <a:gd name="connsiteY48" fmla="*/ 123684 h 124301"/>
                <a:gd name="connsiteX49" fmla="*/ 188685 w 442436"/>
                <a:gd name="connsiteY49" fmla="*/ 123684 h 124301"/>
                <a:gd name="connsiteX50" fmla="*/ 169635 w 442436"/>
                <a:gd name="connsiteY50" fmla="*/ 122255 h 124301"/>
                <a:gd name="connsiteX51" fmla="*/ 161825 w 442436"/>
                <a:gd name="connsiteY51" fmla="*/ 121493 h 124301"/>
                <a:gd name="connsiteX52" fmla="*/ 151347 w 442436"/>
                <a:gd name="connsiteY52" fmla="*/ 120255 h 124301"/>
                <a:gd name="connsiteX53" fmla="*/ 134297 w 442436"/>
                <a:gd name="connsiteY53" fmla="*/ 117874 h 124301"/>
                <a:gd name="connsiteX54" fmla="*/ 121248 w 442436"/>
                <a:gd name="connsiteY54" fmla="*/ 115588 h 124301"/>
                <a:gd name="connsiteX55" fmla="*/ 97626 w 442436"/>
                <a:gd name="connsiteY55" fmla="*/ 110349 h 124301"/>
                <a:gd name="connsiteX56" fmla="*/ 89053 w 442436"/>
                <a:gd name="connsiteY56" fmla="*/ 108063 h 124301"/>
                <a:gd name="connsiteX57" fmla="*/ 81529 w 442436"/>
                <a:gd name="connsiteY57" fmla="*/ 105873 h 124301"/>
                <a:gd name="connsiteX58" fmla="*/ 72004 w 442436"/>
                <a:gd name="connsiteY58" fmla="*/ 102920 h 124301"/>
                <a:gd name="connsiteX59" fmla="*/ 50287 w 442436"/>
                <a:gd name="connsiteY59" fmla="*/ 94347 h 124301"/>
                <a:gd name="connsiteX60" fmla="*/ 37523 w 442436"/>
                <a:gd name="connsiteY60" fmla="*/ 87966 h 124301"/>
                <a:gd name="connsiteX61" fmla="*/ 32094 w 442436"/>
                <a:gd name="connsiteY61" fmla="*/ 84917 h 124301"/>
                <a:gd name="connsiteX62" fmla="*/ 32094 w 442436"/>
                <a:gd name="connsiteY62" fmla="*/ 84917 h 124301"/>
                <a:gd name="connsiteX63" fmla="*/ 3519 w 442436"/>
                <a:gd name="connsiteY63" fmla="*/ 56342 h 124301"/>
                <a:gd name="connsiteX64" fmla="*/ -101 w 442436"/>
                <a:gd name="connsiteY64" fmla="*/ 41388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2436" h="124301">
                  <a:moveTo>
                    <a:pt x="-101" y="41388"/>
                  </a:moveTo>
                  <a:cubicBezTo>
                    <a:pt x="-101" y="26720"/>
                    <a:pt x="10187" y="12813"/>
                    <a:pt x="28475" y="812"/>
                  </a:cubicBezTo>
                  <a:lnTo>
                    <a:pt x="28475" y="812"/>
                  </a:lnTo>
                  <a:lnTo>
                    <a:pt x="28951" y="812"/>
                  </a:lnTo>
                  <a:cubicBezTo>
                    <a:pt x="31351" y="2545"/>
                    <a:pt x="33865" y="4098"/>
                    <a:pt x="36475" y="5479"/>
                  </a:cubicBezTo>
                  <a:cubicBezTo>
                    <a:pt x="37780" y="6317"/>
                    <a:pt x="39142" y="7051"/>
                    <a:pt x="40571" y="7670"/>
                  </a:cubicBezTo>
                  <a:cubicBezTo>
                    <a:pt x="43353" y="9251"/>
                    <a:pt x="46210" y="10680"/>
                    <a:pt x="49144" y="11956"/>
                  </a:cubicBezTo>
                  <a:cubicBezTo>
                    <a:pt x="50620" y="12746"/>
                    <a:pt x="52144" y="13451"/>
                    <a:pt x="53715" y="14051"/>
                  </a:cubicBezTo>
                  <a:cubicBezTo>
                    <a:pt x="58383" y="16147"/>
                    <a:pt x="63240" y="18052"/>
                    <a:pt x="68575" y="19862"/>
                  </a:cubicBezTo>
                  <a:cubicBezTo>
                    <a:pt x="73909" y="21671"/>
                    <a:pt x="79148" y="23576"/>
                    <a:pt x="84862" y="25195"/>
                  </a:cubicBezTo>
                  <a:cubicBezTo>
                    <a:pt x="86701" y="25834"/>
                    <a:pt x="88577" y="26377"/>
                    <a:pt x="90482" y="26815"/>
                  </a:cubicBezTo>
                  <a:cubicBezTo>
                    <a:pt x="100007" y="29482"/>
                    <a:pt x="110389" y="31863"/>
                    <a:pt x="121248" y="33864"/>
                  </a:cubicBezTo>
                  <a:lnTo>
                    <a:pt x="134297" y="36245"/>
                  </a:lnTo>
                  <a:lnTo>
                    <a:pt x="135250" y="36245"/>
                  </a:lnTo>
                  <a:lnTo>
                    <a:pt x="147822" y="37959"/>
                  </a:lnTo>
                  <a:cubicBezTo>
                    <a:pt x="152395" y="38626"/>
                    <a:pt x="157347" y="39198"/>
                    <a:pt x="161825" y="39674"/>
                  </a:cubicBezTo>
                  <a:cubicBezTo>
                    <a:pt x="166301" y="40150"/>
                    <a:pt x="171350" y="40626"/>
                    <a:pt x="176207" y="40912"/>
                  </a:cubicBezTo>
                  <a:cubicBezTo>
                    <a:pt x="181065" y="41197"/>
                    <a:pt x="183827" y="41483"/>
                    <a:pt x="187732" y="41769"/>
                  </a:cubicBezTo>
                  <a:lnTo>
                    <a:pt x="189161" y="41769"/>
                  </a:lnTo>
                  <a:lnTo>
                    <a:pt x="198686" y="41769"/>
                  </a:lnTo>
                  <a:cubicBezTo>
                    <a:pt x="206115" y="41769"/>
                    <a:pt x="213641" y="41769"/>
                    <a:pt x="221260" y="41769"/>
                  </a:cubicBezTo>
                  <a:cubicBezTo>
                    <a:pt x="232691" y="41769"/>
                    <a:pt x="244025" y="41769"/>
                    <a:pt x="254979" y="40817"/>
                  </a:cubicBezTo>
                  <a:cubicBezTo>
                    <a:pt x="258789" y="40817"/>
                    <a:pt x="262599" y="40817"/>
                    <a:pt x="266409" y="39959"/>
                  </a:cubicBezTo>
                  <a:cubicBezTo>
                    <a:pt x="270219" y="39102"/>
                    <a:pt x="275934" y="39293"/>
                    <a:pt x="280792" y="38721"/>
                  </a:cubicBezTo>
                  <a:cubicBezTo>
                    <a:pt x="285650" y="38149"/>
                    <a:pt x="290317" y="37673"/>
                    <a:pt x="294794" y="37006"/>
                  </a:cubicBezTo>
                  <a:lnTo>
                    <a:pt x="294794" y="37006"/>
                  </a:lnTo>
                  <a:lnTo>
                    <a:pt x="307271" y="35292"/>
                  </a:lnTo>
                  <a:lnTo>
                    <a:pt x="308224" y="35292"/>
                  </a:lnTo>
                  <a:cubicBezTo>
                    <a:pt x="312415" y="34625"/>
                    <a:pt x="316606" y="33864"/>
                    <a:pt x="320701" y="33006"/>
                  </a:cubicBezTo>
                  <a:cubicBezTo>
                    <a:pt x="338808" y="29777"/>
                    <a:pt x="356620" y="25062"/>
                    <a:pt x="373946" y="18909"/>
                  </a:cubicBezTo>
                  <a:lnTo>
                    <a:pt x="379090" y="17099"/>
                  </a:lnTo>
                  <a:cubicBezTo>
                    <a:pt x="380709" y="16528"/>
                    <a:pt x="382423" y="15861"/>
                    <a:pt x="384043" y="15099"/>
                  </a:cubicBezTo>
                  <a:lnTo>
                    <a:pt x="388805" y="13099"/>
                  </a:lnTo>
                  <a:cubicBezTo>
                    <a:pt x="390425" y="12432"/>
                    <a:pt x="391948" y="11766"/>
                    <a:pt x="393377" y="11003"/>
                  </a:cubicBezTo>
                  <a:cubicBezTo>
                    <a:pt x="396425" y="9670"/>
                    <a:pt x="399187" y="8241"/>
                    <a:pt x="402045" y="6717"/>
                  </a:cubicBezTo>
                  <a:cubicBezTo>
                    <a:pt x="406074" y="4698"/>
                    <a:pt x="409951" y="2412"/>
                    <a:pt x="413666" y="-141"/>
                  </a:cubicBezTo>
                  <a:cubicBezTo>
                    <a:pt x="424990" y="6574"/>
                    <a:pt x="434049" y="16528"/>
                    <a:pt x="439669" y="28434"/>
                  </a:cubicBezTo>
                  <a:cubicBezTo>
                    <a:pt x="441393" y="32473"/>
                    <a:pt x="442298" y="36806"/>
                    <a:pt x="442336" y="41197"/>
                  </a:cubicBezTo>
                  <a:cubicBezTo>
                    <a:pt x="442336" y="61296"/>
                    <a:pt x="423286" y="79297"/>
                    <a:pt x="391853" y="93966"/>
                  </a:cubicBezTo>
                  <a:cubicBezTo>
                    <a:pt x="385091" y="97014"/>
                    <a:pt x="377756" y="99967"/>
                    <a:pt x="369850" y="102634"/>
                  </a:cubicBezTo>
                  <a:lnTo>
                    <a:pt x="361754" y="105206"/>
                  </a:lnTo>
                  <a:cubicBezTo>
                    <a:pt x="354039" y="107682"/>
                    <a:pt x="345848" y="109873"/>
                    <a:pt x="337275" y="111873"/>
                  </a:cubicBezTo>
                  <a:cubicBezTo>
                    <a:pt x="331846" y="113016"/>
                    <a:pt x="326416" y="114255"/>
                    <a:pt x="320701" y="115302"/>
                  </a:cubicBezTo>
                  <a:lnTo>
                    <a:pt x="308224" y="117493"/>
                  </a:lnTo>
                  <a:cubicBezTo>
                    <a:pt x="302604" y="118446"/>
                    <a:pt x="296794" y="119303"/>
                    <a:pt x="291079" y="119874"/>
                  </a:cubicBezTo>
                  <a:cubicBezTo>
                    <a:pt x="287650" y="119874"/>
                    <a:pt x="284125" y="120827"/>
                    <a:pt x="280601" y="121112"/>
                  </a:cubicBezTo>
                  <a:lnTo>
                    <a:pt x="271076" y="122065"/>
                  </a:lnTo>
                  <a:cubicBezTo>
                    <a:pt x="255169" y="123398"/>
                    <a:pt x="238501" y="124160"/>
                    <a:pt x="221451" y="124160"/>
                  </a:cubicBezTo>
                  <a:cubicBezTo>
                    <a:pt x="213831" y="124160"/>
                    <a:pt x="206306" y="124160"/>
                    <a:pt x="198877" y="123684"/>
                  </a:cubicBezTo>
                  <a:cubicBezTo>
                    <a:pt x="195447" y="123684"/>
                    <a:pt x="192019" y="123684"/>
                    <a:pt x="188685" y="123684"/>
                  </a:cubicBezTo>
                  <a:cubicBezTo>
                    <a:pt x="182303" y="123684"/>
                    <a:pt x="176017" y="122827"/>
                    <a:pt x="169635" y="122255"/>
                  </a:cubicBezTo>
                  <a:lnTo>
                    <a:pt x="161825" y="121493"/>
                  </a:lnTo>
                  <a:cubicBezTo>
                    <a:pt x="158300" y="121493"/>
                    <a:pt x="154776" y="120732"/>
                    <a:pt x="151347" y="120255"/>
                  </a:cubicBezTo>
                  <a:cubicBezTo>
                    <a:pt x="145537" y="119589"/>
                    <a:pt x="139822" y="118826"/>
                    <a:pt x="134297" y="117874"/>
                  </a:cubicBezTo>
                  <a:cubicBezTo>
                    <a:pt x="128772" y="116921"/>
                    <a:pt x="125534" y="116445"/>
                    <a:pt x="121248" y="115588"/>
                  </a:cubicBezTo>
                  <a:cubicBezTo>
                    <a:pt x="113057" y="114064"/>
                    <a:pt x="105151" y="112254"/>
                    <a:pt x="97626" y="110349"/>
                  </a:cubicBezTo>
                  <a:lnTo>
                    <a:pt x="89053" y="108063"/>
                  </a:lnTo>
                  <a:lnTo>
                    <a:pt x="81529" y="105873"/>
                  </a:lnTo>
                  <a:cubicBezTo>
                    <a:pt x="78290" y="104920"/>
                    <a:pt x="75242" y="103967"/>
                    <a:pt x="72004" y="102920"/>
                  </a:cubicBezTo>
                  <a:cubicBezTo>
                    <a:pt x="64193" y="100253"/>
                    <a:pt x="56954" y="97395"/>
                    <a:pt x="50287" y="94347"/>
                  </a:cubicBezTo>
                  <a:cubicBezTo>
                    <a:pt x="45810" y="92347"/>
                    <a:pt x="41524" y="90156"/>
                    <a:pt x="37523" y="87966"/>
                  </a:cubicBezTo>
                  <a:lnTo>
                    <a:pt x="32094" y="84917"/>
                  </a:lnTo>
                  <a:cubicBezTo>
                    <a:pt x="32094" y="84917"/>
                    <a:pt x="32094" y="84917"/>
                    <a:pt x="32094" y="84917"/>
                  </a:cubicBezTo>
                  <a:cubicBezTo>
                    <a:pt x="20026" y="78326"/>
                    <a:pt x="10111" y="68410"/>
                    <a:pt x="3519" y="56342"/>
                  </a:cubicBezTo>
                  <a:cubicBezTo>
                    <a:pt x="1195" y="51694"/>
                    <a:pt x="-44" y="46579"/>
                    <a:pt x="-101" y="41388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2BE8C9A5-C6D0-476C-A6B3-EDA3A68CB84C}"/>
                </a:ext>
              </a:extLst>
            </p:cNvPr>
            <p:cNvSpPr/>
            <p:nvPr/>
          </p:nvSpPr>
          <p:spPr>
            <a:xfrm>
              <a:off x="10842465" y="5197999"/>
              <a:ext cx="504062" cy="141259"/>
            </a:xfrm>
            <a:custGeom>
              <a:avLst/>
              <a:gdLst>
                <a:gd name="connsiteX0" fmla="*/ 370041 w 442531"/>
                <a:gd name="connsiteY0" fmla="*/ 20338 h 124015"/>
                <a:gd name="connsiteX1" fmla="*/ 392044 w 442531"/>
                <a:gd name="connsiteY1" fmla="*/ 11670 h 124015"/>
                <a:gd name="connsiteX2" fmla="*/ 413856 w 442531"/>
                <a:gd name="connsiteY2" fmla="*/ -141 h 124015"/>
                <a:gd name="connsiteX3" fmla="*/ 442431 w 442531"/>
                <a:gd name="connsiteY3" fmla="*/ 40912 h 124015"/>
                <a:gd name="connsiteX4" fmla="*/ 435383 w 442531"/>
                <a:gd name="connsiteY4" fmla="*/ 61676 h 124015"/>
                <a:gd name="connsiteX5" fmla="*/ 221165 w 442531"/>
                <a:gd name="connsiteY5" fmla="*/ 123875 h 124015"/>
                <a:gd name="connsiteX6" fmla="*/ -101 w 442531"/>
                <a:gd name="connsiteY6" fmla="*/ 40912 h 124015"/>
                <a:gd name="connsiteX7" fmla="*/ 28475 w 442531"/>
                <a:gd name="connsiteY7" fmla="*/ -141 h 124015"/>
                <a:gd name="connsiteX8" fmla="*/ 31713 w 442531"/>
                <a:gd name="connsiteY8" fmla="*/ 1955 h 12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531" h="124015">
                  <a:moveTo>
                    <a:pt x="370041" y="20338"/>
                  </a:moveTo>
                  <a:cubicBezTo>
                    <a:pt x="377547" y="17899"/>
                    <a:pt x="384891" y="15004"/>
                    <a:pt x="392044" y="11670"/>
                  </a:cubicBezTo>
                  <a:cubicBezTo>
                    <a:pt x="399616" y="8317"/>
                    <a:pt x="406912" y="4374"/>
                    <a:pt x="413856" y="-141"/>
                  </a:cubicBezTo>
                  <a:cubicBezTo>
                    <a:pt x="432144" y="11956"/>
                    <a:pt x="442431" y="25958"/>
                    <a:pt x="442431" y="40912"/>
                  </a:cubicBezTo>
                  <a:cubicBezTo>
                    <a:pt x="442326" y="48399"/>
                    <a:pt x="439859" y="55666"/>
                    <a:pt x="435383" y="61676"/>
                  </a:cubicBezTo>
                  <a:cubicBezTo>
                    <a:pt x="410713" y="97491"/>
                    <a:pt x="324130" y="123875"/>
                    <a:pt x="221165" y="123875"/>
                  </a:cubicBezTo>
                  <a:cubicBezTo>
                    <a:pt x="99054" y="123875"/>
                    <a:pt x="-101" y="86632"/>
                    <a:pt x="-101" y="40912"/>
                  </a:cubicBezTo>
                  <a:cubicBezTo>
                    <a:pt x="-101" y="25958"/>
                    <a:pt x="10377" y="12337"/>
                    <a:pt x="28475" y="-141"/>
                  </a:cubicBezTo>
                  <a:cubicBezTo>
                    <a:pt x="29504" y="631"/>
                    <a:pt x="30589" y="1336"/>
                    <a:pt x="31713" y="1955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F268BD3A-5525-4CB0-9EB7-99EB00B205F2}"/>
                </a:ext>
              </a:extLst>
            </p:cNvPr>
            <p:cNvSpPr/>
            <p:nvPr/>
          </p:nvSpPr>
          <p:spPr>
            <a:xfrm>
              <a:off x="11226969" y="5224254"/>
              <a:ext cx="27883" cy="7594"/>
            </a:xfrm>
            <a:custGeom>
              <a:avLst/>
              <a:gdLst>
                <a:gd name="connsiteX0" fmla="*/ -101 w 24479"/>
                <a:gd name="connsiteY0" fmla="*/ 6527 h 6667"/>
                <a:gd name="connsiteX1" fmla="*/ 24379 w 24479"/>
                <a:gd name="connsiteY1" fmla="*/ -141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479" h="6667">
                  <a:moveTo>
                    <a:pt x="-101" y="6527"/>
                  </a:moveTo>
                  <a:cubicBezTo>
                    <a:pt x="8567" y="4527"/>
                    <a:pt x="16664" y="2336"/>
                    <a:pt x="24379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CE9FBECE-BF4B-4424-AFF1-DC5448CA312F}"/>
                </a:ext>
              </a:extLst>
            </p:cNvPr>
            <p:cNvSpPr/>
            <p:nvPr/>
          </p:nvSpPr>
          <p:spPr>
            <a:xfrm>
              <a:off x="11057283" y="5244869"/>
              <a:ext cx="11608" cy="10849"/>
            </a:xfrm>
            <a:custGeom>
              <a:avLst/>
              <a:gdLst>
                <a:gd name="connsiteX0" fmla="*/ -101 w 10191"/>
                <a:gd name="connsiteY0" fmla="*/ -141 h 9525"/>
                <a:gd name="connsiteX1" fmla="*/ 10091 w 10191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" h="9525">
                  <a:moveTo>
                    <a:pt x="-101" y="-141"/>
                  </a:moveTo>
                  <a:cubicBezTo>
                    <a:pt x="3234" y="-141"/>
                    <a:pt x="6662" y="-141"/>
                    <a:pt x="1009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EF37DA6A-0740-46C2-AA3F-B47A5EF34878}"/>
                </a:ext>
              </a:extLst>
            </p:cNvPr>
            <p:cNvSpPr/>
            <p:nvPr/>
          </p:nvSpPr>
          <p:spPr>
            <a:xfrm>
              <a:off x="11057935" y="5151348"/>
              <a:ext cx="10849" cy="10849"/>
            </a:xfrm>
            <a:custGeom>
              <a:avLst/>
              <a:gdLst>
                <a:gd name="connsiteX0" fmla="*/ -101 w 9525"/>
                <a:gd name="connsiteY0" fmla="*/ -141 h 9525"/>
                <a:gd name="connsiteX1" fmla="*/ 9425 w 9525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-101" y="-141"/>
                  </a:moveTo>
                  <a:lnTo>
                    <a:pt x="9425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1CB9F424-FD62-414F-95F5-764131AE89A8}"/>
                </a:ext>
              </a:extLst>
            </p:cNvPr>
            <p:cNvSpPr/>
            <p:nvPr/>
          </p:nvSpPr>
          <p:spPr>
            <a:xfrm>
              <a:off x="10842899" y="5104695"/>
              <a:ext cx="503737" cy="141584"/>
            </a:xfrm>
            <a:custGeom>
              <a:avLst/>
              <a:gdLst>
                <a:gd name="connsiteX0" fmla="*/ 413475 w 442246"/>
                <a:gd name="connsiteY0" fmla="*/ -141 h 124301"/>
                <a:gd name="connsiteX1" fmla="*/ 439478 w 442246"/>
                <a:gd name="connsiteY1" fmla="*/ 28434 h 124301"/>
                <a:gd name="connsiteX2" fmla="*/ 442146 w 442246"/>
                <a:gd name="connsiteY2" fmla="*/ 41197 h 124301"/>
                <a:gd name="connsiteX3" fmla="*/ 391663 w 442246"/>
                <a:gd name="connsiteY3" fmla="*/ 93966 h 124301"/>
                <a:gd name="connsiteX4" fmla="*/ 369660 w 442246"/>
                <a:gd name="connsiteY4" fmla="*/ 102634 h 124301"/>
                <a:gd name="connsiteX5" fmla="*/ 361564 w 442246"/>
                <a:gd name="connsiteY5" fmla="*/ 105206 h 124301"/>
                <a:gd name="connsiteX6" fmla="*/ 337085 w 442246"/>
                <a:gd name="connsiteY6" fmla="*/ 111873 h 124301"/>
                <a:gd name="connsiteX7" fmla="*/ 320511 w 442246"/>
                <a:gd name="connsiteY7" fmla="*/ 115302 h 124301"/>
                <a:gd name="connsiteX8" fmla="*/ 308034 w 442246"/>
                <a:gd name="connsiteY8" fmla="*/ 117493 h 124301"/>
                <a:gd name="connsiteX9" fmla="*/ 290889 w 442246"/>
                <a:gd name="connsiteY9" fmla="*/ 119874 h 124301"/>
                <a:gd name="connsiteX10" fmla="*/ 280411 w 442246"/>
                <a:gd name="connsiteY10" fmla="*/ 121112 h 124301"/>
                <a:gd name="connsiteX11" fmla="*/ 270886 w 442246"/>
                <a:gd name="connsiteY11" fmla="*/ 122065 h 124301"/>
                <a:gd name="connsiteX12" fmla="*/ 221261 w 442246"/>
                <a:gd name="connsiteY12" fmla="*/ 124160 h 124301"/>
                <a:gd name="connsiteX13" fmla="*/ 198686 w 442246"/>
                <a:gd name="connsiteY13" fmla="*/ 123684 h 124301"/>
                <a:gd name="connsiteX14" fmla="*/ 188495 w 442246"/>
                <a:gd name="connsiteY14" fmla="*/ 123684 h 124301"/>
                <a:gd name="connsiteX15" fmla="*/ 169445 w 442246"/>
                <a:gd name="connsiteY15" fmla="*/ 122255 h 124301"/>
                <a:gd name="connsiteX16" fmla="*/ 161634 w 442246"/>
                <a:gd name="connsiteY16" fmla="*/ 121493 h 124301"/>
                <a:gd name="connsiteX17" fmla="*/ 151157 w 442246"/>
                <a:gd name="connsiteY17" fmla="*/ 120255 h 124301"/>
                <a:gd name="connsiteX18" fmla="*/ 134107 w 442246"/>
                <a:gd name="connsiteY18" fmla="*/ 117874 h 124301"/>
                <a:gd name="connsiteX19" fmla="*/ 121058 w 442246"/>
                <a:gd name="connsiteY19" fmla="*/ 115588 h 124301"/>
                <a:gd name="connsiteX20" fmla="*/ 97436 w 442246"/>
                <a:gd name="connsiteY20" fmla="*/ 110349 h 124301"/>
                <a:gd name="connsiteX21" fmla="*/ 88863 w 442246"/>
                <a:gd name="connsiteY21" fmla="*/ 108063 h 124301"/>
                <a:gd name="connsiteX22" fmla="*/ 81339 w 442246"/>
                <a:gd name="connsiteY22" fmla="*/ 105873 h 124301"/>
                <a:gd name="connsiteX23" fmla="*/ 71814 w 442246"/>
                <a:gd name="connsiteY23" fmla="*/ 102920 h 124301"/>
                <a:gd name="connsiteX24" fmla="*/ 50096 w 442246"/>
                <a:gd name="connsiteY24" fmla="*/ 94347 h 124301"/>
                <a:gd name="connsiteX25" fmla="*/ 37333 w 442246"/>
                <a:gd name="connsiteY25" fmla="*/ 87966 h 124301"/>
                <a:gd name="connsiteX26" fmla="*/ 31904 w 442246"/>
                <a:gd name="connsiteY26" fmla="*/ 84917 h 124301"/>
                <a:gd name="connsiteX27" fmla="*/ 31904 w 442246"/>
                <a:gd name="connsiteY27" fmla="*/ 84917 h 124301"/>
                <a:gd name="connsiteX28" fmla="*/ 3329 w 442246"/>
                <a:gd name="connsiteY28" fmla="*/ 56342 h 124301"/>
                <a:gd name="connsiteX29" fmla="*/ -101 w 442246"/>
                <a:gd name="connsiteY29" fmla="*/ 41769 h 124301"/>
                <a:gd name="connsiteX30" fmla="*/ 28475 w 442246"/>
                <a:gd name="connsiteY30" fmla="*/ 1193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2246" h="124301">
                  <a:moveTo>
                    <a:pt x="413475" y="-141"/>
                  </a:moveTo>
                  <a:cubicBezTo>
                    <a:pt x="424800" y="6575"/>
                    <a:pt x="433858" y="16528"/>
                    <a:pt x="439478" y="28434"/>
                  </a:cubicBezTo>
                  <a:cubicBezTo>
                    <a:pt x="441203" y="32473"/>
                    <a:pt x="442107" y="36806"/>
                    <a:pt x="442146" y="41197"/>
                  </a:cubicBezTo>
                  <a:cubicBezTo>
                    <a:pt x="442146" y="61296"/>
                    <a:pt x="423096" y="79297"/>
                    <a:pt x="391663" y="93966"/>
                  </a:cubicBezTo>
                  <a:cubicBezTo>
                    <a:pt x="384900" y="97014"/>
                    <a:pt x="377566" y="99967"/>
                    <a:pt x="369660" y="102634"/>
                  </a:cubicBezTo>
                  <a:lnTo>
                    <a:pt x="361564" y="105206"/>
                  </a:lnTo>
                  <a:cubicBezTo>
                    <a:pt x="353849" y="107682"/>
                    <a:pt x="345657" y="109873"/>
                    <a:pt x="337085" y="111873"/>
                  </a:cubicBezTo>
                  <a:cubicBezTo>
                    <a:pt x="331655" y="113016"/>
                    <a:pt x="326226" y="114255"/>
                    <a:pt x="320511" y="115302"/>
                  </a:cubicBezTo>
                  <a:lnTo>
                    <a:pt x="308034" y="117493"/>
                  </a:lnTo>
                  <a:cubicBezTo>
                    <a:pt x="302414" y="118446"/>
                    <a:pt x="296603" y="119303"/>
                    <a:pt x="290889" y="119874"/>
                  </a:cubicBezTo>
                  <a:lnTo>
                    <a:pt x="280411" y="121112"/>
                  </a:lnTo>
                  <a:lnTo>
                    <a:pt x="270886" y="122065"/>
                  </a:lnTo>
                  <a:cubicBezTo>
                    <a:pt x="254979" y="123398"/>
                    <a:pt x="238311" y="124160"/>
                    <a:pt x="221261" y="124160"/>
                  </a:cubicBezTo>
                  <a:cubicBezTo>
                    <a:pt x="213641" y="124160"/>
                    <a:pt x="206116" y="124160"/>
                    <a:pt x="198686" y="123684"/>
                  </a:cubicBezTo>
                  <a:cubicBezTo>
                    <a:pt x="195257" y="123684"/>
                    <a:pt x="191828" y="123684"/>
                    <a:pt x="188495" y="123684"/>
                  </a:cubicBezTo>
                  <a:cubicBezTo>
                    <a:pt x="182113" y="123684"/>
                    <a:pt x="175827" y="122827"/>
                    <a:pt x="169445" y="122255"/>
                  </a:cubicBezTo>
                  <a:lnTo>
                    <a:pt x="161634" y="121493"/>
                  </a:lnTo>
                  <a:lnTo>
                    <a:pt x="151157" y="120255"/>
                  </a:lnTo>
                  <a:cubicBezTo>
                    <a:pt x="145346" y="119589"/>
                    <a:pt x="139632" y="118826"/>
                    <a:pt x="134107" y="117874"/>
                  </a:cubicBezTo>
                  <a:cubicBezTo>
                    <a:pt x="128582" y="116921"/>
                    <a:pt x="125344" y="116445"/>
                    <a:pt x="121058" y="115588"/>
                  </a:cubicBezTo>
                  <a:cubicBezTo>
                    <a:pt x="112866" y="114064"/>
                    <a:pt x="104961" y="112254"/>
                    <a:pt x="97436" y="110349"/>
                  </a:cubicBezTo>
                  <a:lnTo>
                    <a:pt x="88863" y="108063"/>
                  </a:lnTo>
                  <a:lnTo>
                    <a:pt x="81339" y="105873"/>
                  </a:lnTo>
                  <a:cubicBezTo>
                    <a:pt x="78100" y="104920"/>
                    <a:pt x="75052" y="103967"/>
                    <a:pt x="71814" y="102920"/>
                  </a:cubicBezTo>
                  <a:cubicBezTo>
                    <a:pt x="64003" y="100253"/>
                    <a:pt x="56764" y="97395"/>
                    <a:pt x="50096" y="94347"/>
                  </a:cubicBezTo>
                  <a:cubicBezTo>
                    <a:pt x="45620" y="92347"/>
                    <a:pt x="41334" y="90156"/>
                    <a:pt x="37333" y="87966"/>
                  </a:cubicBezTo>
                  <a:lnTo>
                    <a:pt x="31904" y="84917"/>
                  </a:lnTo>
                  <a:cubicBezTo>
                    <a:pt x="31904" y="84917"/>
                    <a:pt x="31904" y="84917"/>
                    <a:pt x="31904" y="84917"/>
                  </a:cubicBezTo>
                  <a:cubicBezTo>
                    <a:pt x="19835" y="78326"/>
                    <a:pt x="9920" y="68410"/>
                    <a:pt x="3329" y="56342"/>
                  </a:cubicBezTo>
                  <a:cubicBezTo>
                    <a:pt x="1128" y="51799"/>
                    <a:pt x="-43" y="46817"/>
                    <a:pt x="-101" y="41769"/>
                  </a:cubicBezTo>
                  <a:cubicBezTo>
                    <a:pt x="-101" y="27101"/>
                    <a:pt x="10187" y="13194"/>
                    <a:pt x="28475" y="1193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195E0723-58D7-40EE-8133-43C2C4CC6BB7}"/>
                </a:ext>
              </a:extLst>
            </p:cNvPr>
            <p:cNvSpPr/>
            <p:nvPr/>
          </p:nvSpPr>
          <p:spPr>
            <a:xfrm>
              <a:off x="10843117" y="5011607"/>
              <a:ext cx="503412" cy="140825"/>
            </a:xfrm>
            <a:custGeom>
              <a:avLst/>
              <a:gdLst>
                <a:gd name="connsiteX0" fmla="*/ 384424 w 441960"/>
                <a:gd name="connsiteY0" fmla="*/ 14623 h 123634"/>
                <a:gd name="connsiteX1" fmla="*/ 391472 w 441960"/>
                <a:gd name="connsiteY1" fmla="*/ 11670 h 123634"/>
                <a:gd name="connsiteX2" fmla="*/ 401664 w 441960"/>
                <a:gd name="connsiteY2" fmla="*/ 6622 h 123634"/>
                <a:gd name="connsiteX3" fmla="*/ 413285 w 441960"/>
                <a:gd name="connsiteY3" fmla="*/ -141 h 123634"/>
                <a:gd name="connsiteX4" fmla="*/ 441860 w 441960"/>
                <a:gd name="connsiteY4" fmla="*/ 40721 h 123634"/>
                <a:gd name="connsiteX5" fmla="*/ 439955 w 441960"/>
                <a:gd name="connsiteY5" fmla="*/ 51675 h 123634"/>
                <a:gd name="connsiteX6" fmla="*/ 413189 w 441960"/>
                <a:gd name="connsiteY6" fmla="*/ 81584 h 123634"/>
                <a:gd name="connsiteX7" fmla="*/ 401569 w 441960"/>
                <a:gd name="connsiteY7" fmla="*/ 88442 h 123634"/>
                <a:gd name="connsiteX8" fmla="*/ 392901 w 441960"/>
                <a:gd name="connsiteY8" fmla="*/ 92728 h 123634"/>
                <a:gd name="connsiteX9" fmla="*/ 388329 w 441960"/>
                <a:gd name="connsiteY9" fmla="*/ 94824 h 123634"/>
                <a:gd name="connsiteX10" fmla="*/ 383567 w 441960"/>
                <a:gd name="connsiteY10" fmla="*/ 96824 h 123634"/>
                <a:gd name="connsiteX11" fmla="*/ 378614 w 441960"/>
                <a:gd name="connsiteY11" fmla="*/ 98824 h 123634"/>
                <a:gd name="connsiteX12" fmla="*/ 373470 w 441960"/>
                <a:gd name="connsiteY12" fmla="*/ 100634 h 123634"/>
                <a:gd name="connsiteX13" fmla="*/ 320225 w 441960"/>
                <a:gd name="connsiteY13" fmla="*/ 114731 h 123634"/>
                <a:gd name="connsiteX14" fmla="*/ 307748 w 441960"/>
                <a:gd name="connsiteY14" fmla="*/ 117017 h 123634"/>
                <a:gd name="connsiteX15" fmla="*/ 306795 w 441960"/>
                <a:gd name="connsiteY15" fmla="*/ 117017 h 123634"/>
                <a:gd name="connsiteX16" fmla="*/ 294318 w 441960"/>
                <a:gd name="connsiteY16" fmla="*/ 118731 h 123634"/>
                <a:gd name="connsiteX17" fmla="*/ 294318 w 441960"/>
                <a:gd name="connsiteY17" fmla="*/ 118731 h 123634"/>
                <a:gd name="connsiteX18" fmla="*/ 280316 w 441960"/>
                <a:gd name="connsiteY18" fmla="*/ 120446 h 123634"/>
                <a:gd name="connsiteX19" fmla="*/ 265933 w 441960"/>
                <a:gd name="connsiteY19" fmla="*/ 121684 h 123634"/>
                <a:gd name="connsiteX20" fmla="*/ 254503 w 441960"/>
                <a:gd name="connsiteY20" fmla="*/ 122541 h 123634"/>
                <a:gd name="connsiteX21" fmla="*/ 220784 w 441960"/>
                <a:gd name="connsiteY21" fmla="*/ 123494 h 123634"/>
                <a:gd name="connsiteX22" fmla="*/ 198210 w 441960"/>
                <a:gd name="connsiteY22" fmla="*/ 123494 h 123634"/>
                <a:gd name="connsiteX23" fmla="*/ 188685 w 441960"/>
                <a:gd name="connsiteY23" fmla="*/ 123494 h 123634"/>
                <a:gd name="connsiteX24" fmla="*/ 187256 w 441960"/>
                <a:gd name="connsiteY24" fmla="*/ 123494 h 123634"/>
                <a:gd name="connsiteX25" fmla="*/ 175731 w 441960"/>
                <a:gd name="connsiteY25" fmla="*/ 122637 h 123634"/>
                <a:gd name="connsiteX26" fmla="*/ 161348 w 441960"/>
                <a:gd name="connsiteY26" fmla="*/ 121398 h 123634"/>
                <a:gd name="connsiteX27" fmla="*/ 147346 w 441960"/>
                <a:gd name="connsiteY27" fmla="*/ 119684 h 123634"/>
                <a:gd name="connsiteX28" fmla="*/ 134774 w 441960"/>
                <a:gd name="connsiteY28" fmla="*/ 117969 h 123634"/>
                <a:gd name="connsiteX29" fmla="*/ 133821 w 441960"/>
                <a:gd name="connsiteY29" fmla="*/ 117969 h 123634"/>
                <a:gd name="connsiteX30" fmla="*/ 120772 w 441960"/>
                <a:gd name="connsiteY30" fmla="*/ 115588 h 123634"/>
                <a:gd name="connsiteX31" fmla="*/ 90006 w 441960"/>
                <a:gd name="connsiteY31" fmla="*/ 108540 h 123634"/>
                <a:gd name="connsiteX32" fmla="*/ 84386 w 441960"/>
                <a:gd name="connsiteY32" fmla="*/ 106920 h 123634"/>
                <a:gd name="connsiteX33" fmla="*/ 68099 w 441960"/>
                <a:gd name="connsiteY33" fmla="*/ 101586 h 123634"/>
                <a:gd name="connsiteX34" fmla="*/ 53239 w 441960"/>
                <a:gd name="connsiteY34" fmla="*/ 95776 h 123634"/>
                <a:gd name="connsiteX35" fmla="*/ 48667 w 441960"/>
                <a:gd name="connsiteY35" fmla="*/ 93680 h 123634"/>
                <a:gd name="connsiteX36" fmla="*/ 40095 w 441960"/>
                <a:gd name="connsiteY36" fmla="*/ 89394 h 123634"/>
                <a:gd name="connsiteX37" fmla="*/ 35999 w 441960"/>
                <a:gd name="connsiteY37" fmla="*/ 87203 h 123634"/>
                <a:gd name="connsiteX38" fmla="*/ 28475 w 441960"/>
                <a:gd name="connsiteY38" fmla="*/ 82536 h 123634"/>
                <a:gd name="connsiteX39" fmla="*/ -101 w 441960"/>
                <a:gd name="connsiteY39" fmla="*/ 41674 h 123634"/>
                <a:gd name="connsiteX40" fmla="*/ 5996 w 441960"/>
                <a:gd name="connsiteY40" fmla="*/ 22624 h 12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960" h="123634">
                  <a:moveTo>
                    <a:pt x="384424" y="14623"/>
                  </a:moveTo>
                  <a:lnTo>
                    <a:pt x="391472" y="11670"/>
                  </a:lnTo>
                  <a:cubicBezTo>
                    <a:pt x="394996" y="10051"/>
                    <a:pt x="398426" y="8337"/>
                    <a:pt x="401664" y="6622"/>
                  </a:cubicBezTo>
                  <a:cubicBezTo>
                    <a:pt x="404903" y="4908"/>
                    <a:pt x="409665" y="2145"/>
                    <a:pt x="413285" y="-141"/>
                  </a:cubicBezTo>
                  <a:cubicBezTo>
                    <a:pt x="431573" y="11956"/>
                    <a:pt x="441860" y="25862"/>
                    <a:pt x="441860" y="40721"/>
                  </a:cubicBezTo>
                  <a:cubicBezTo>
                    <a:pt x="441850" y="44455"/>
                    <a:pt x="441202" y="48160"/>
                    <a:pt x="439955" y="51675"/>
                  </a:cubicBezTo>
                  <a:cubicBezTo>
                    <a:pt x="434506" y="64277"/>
                    <a:pt x="425115" y="74773"/>
                    <a:pt x="413189" y="81584"/>
                  </a:cubicBezTo>
                  <a:cubicBezTo>
                    <a:pt x="409475" y="84137"/>
                    <a:pt x="405598" y="86423"/>
                    <a:pt x="401569" y="88442"/>
                  </a:cubicBezTo>
                  <a:cubicBezTo>
                    <a:pt x="398711" y="89966"/>
                    <a:pt x="395949" y="91394"/>
                    <a:pt x="392901" y="92728"/>
                  </a:cubicBezTo>
                  <a:cubicBezTo>
                    <a:pt x="391472" y="93490"/>
                    <a:pt x="389948" y="94157"/>
                    <a:pt x="388329" y="94824"/>
                  </a:cubicBezTo>
                  <a:lnTo>
                    <a:pt x="383567" y="96824"/>
                  </a:lnTo>
                  <a:cubicBezTo>
                    <a:pt x="381947" y="97586"/>
                    <a:pt x="380233" y="98253"/>
                    <a:pt x="378614" y="98824"/>
                  </a:cubicBezTo>
                  <a:lnTo>
                    <a:pt x="373470" y="100634"/>
                  </a:lnTo>
                  <a:cubicBezTo>
                    <a:pt x="356144" y="106787"/>
                    <a:pt x="338332" y="111502"/>
                    <a:pt x="320225" y="114731"/>
                  </a:cubicBezTo>
                  <a:cubicBezTo>
                    <a:pt x="316130" y="115588"/>
                    <a:pt x="311939" y="116350"/>
                    <a:pt x="307748" y="117017"/>
                  </a:cubicBezTo>
                  <a:lnTo>
                    <a:pt x="306795" y="117017"/>
                  </a:lnTo>
                  <a:lnTo>
                    <a:pt x="294318" y="118731"/>
                  </a:lnTo>
                  <a:lnTo>
                    <a:pt x="294318" y="118731"/>
                  </a:lnTo>
                  <a:cubicBezTo>
                    <a:pt x="289745" y="119426"/>
                    <a:pt x="285078" y="119998"/>
                    <a:pt x="280316" y="120446"/>
                  </a:cubicBezTo>
                  <a:cubicBezTo>
                    <a:pt x="275553" y="121018"/>
                    <a:pt x="270791" y="121398"/>
                    <a:pt x="265933" y="121684"/>
                  </a:cubicBezTo>
                  <a:cubicBezTo>
                    <a:pt x="261075" y="121970"/>
                    <a:pt x="258313" y="122255"/>
                    <a:pt x="254503" y="122541"/>
                  </a:cubicBezTo>
                  <a:cubicBezTo>
                    <a:pt x="243549" y="123113"/>
                    <a:pt x="232214" y="123494"/>
                    <a:pt x="220784" y="123494"/>
                  </a:cubicBezTo>
                  <a:cubicBezTo>
                    <a:pt x="213164" y="123494"/>
                    <a:pt x="205639" y="123494"/>
                    <a:pt x="198210" y="123494"/>
                  </a:cubicBezTo>
                  <a:lnTo>
                    <a:pt x="188685" y="123494"/>
                  </a:lnTo>
                  <a:lnTo>
                    <a:pt x="187256" y="123494"/>
                  </a:lnTo>
                  <a:cubicBezTo>
                    <a:pt x="183351" y="123494"/>
                    <a:pt x="179541" y="123494"/>
                    <a:pt x="175731" y="122637"/>
                  </a:cubicBezTo>
                  <a:cubicBezTo>
                    <a:pt x="171921" y="121779"/>
                    <a:pt x="166206" y="121970"/>
                    <a:pt x="161348" y="121398"/>
                  </a:cubicBezTo>
                  <a:cubicBezTo>
                    <a:pt x="156491" y="120827"/>
                    <a:pt x="151823" y="120351"/>
                    <a:pt x="147346" y="119684"/>
                  </a:cubicBezTo>
                  <a:lnTo>
                    <a:pt x="134774" y="117969"/>
                  </a:lnTo>
                  <a:lnTo>
                    <a:pt x="133821" y="117969"/>
                  </a:lnTo>
                  <a:lnTo>
                    <a:pt x="120772" y="115588"/>
                  </a:lnTo>
                  <a:cubicBezTo>
                    <a:pt x="109913" y="113588"/>
                    <a:pt x="99721" y="111207"/>
                    <a:pt x="90006" y="108540"/>
                  </a:cubicBezTo>
                  <a:cubicBezTo>
                    <a:pt x="88101" y="108101"/>
                    <a:pt x="86224" y="107558"/>
                    <a:pt x="84386" y="106920"/>
                  </a:cubicBezTo>
                  <a:cubicBezTo>
                    <a:pt x="78671" y="105301"/>
                    <a:pt x="73242" y="103491"/>
                    <a:pt x="68099" y="101586"/>
                  </a:cubicBezTo>
                  <a:cubicBezTo>
                    <a:pt x="62955" y="99681"/>
                    <a:pt x="57907" y="97871"/>
                    <a:pt x="53239" y="95776"/>
                  </a:cubicBezTo>
                  <a:cubicBezTo>
                    <a:pt x="51668" y="95176"/>
                    <a:pt x="50144" y="94471"/>
                    <a:pt x="48667" y="93680"/>
                  </a:cubicBezTo>
                  <a:cubicBezTo>
                    <a:pt x="45734" y="92404"/>
                    <a:pt x="42877" y="90975"/>
                    <a:pt x="40095" y="89394"/>
                  </a:cubicBezTo>
                  <a:cubicBezTo>
                    <a:pt x="38666" y="88775"/>
                    <a:pt x="37304" y="88042"/>
                    <a:pt x="35999" y="87203"/>
                  </a:cubicBezTo>
                  <a:cubicBezTo>
                    <a:pt x="33389" y="85823"/>
                    <a:pt x="30875" y="84270"/>
                    <a:pt x="28475" y="82536"/>
                  </a:cubicBezTo>
                  <a:cubicBezTo>
                    <a:pt x="10091" y="70535"/>
                    <a:pt x="-101" y="56628"/>
                    <a:pt x="-101" y="41674"/>
                  </a:cubicBezTo>
                  <a:cubicBezTo>
                    <a:pt x="90" y="34873"/>
                    <a:pt x="2205" y="28273"/>
                    <a:pt x="5996" y="22624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F041991F-F084-444E-846C-7240395137C2}"/>
                </a:ext>
              </a:extLst>
            </p:cNvPr>
            <p:cNvSpPr/>
            <p:nvPr/>
          </p:nvSpPr>
          <p:spPr>
            <a:xfrm>
              <a:off x="11226969" y="5040574"/>
              <a:ext cx="18443" cy="4774"/>
            </a:xfrm>
            <a:custGeom>
              <a:avLst/>
              <a:gdLst>
                <a:gd name="connsiteX0" fmla="*/ -101 w 16192"/>
                <a:gd name="connsiteY0" fmla="*/ 4050 h 4191"/>
                <a:gd name="connsiteX1" fmla="*/ 16092 w 16192"/>
                <a:gd name="connsiteY1" fmla="*/ -141 h 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" h="4191">
                  <a:moveTo>
                    <a:pt x="-101" y="4050"/>
                  </a:moveTo>
                  <a:cubicBezTo>
                    <a:pt x="5424" y="2717"/>
                    <a:pt x="10853" y="1384"/>
                    <a:pt x="16092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D202734A-0536-48F4-A65F-FA58EFD8FFF0}"/>
                </a:ext>
              </a:extLst>
            </p:cNvPr>
            <p:cNvSpPr/>
            <p:nvPr/>
          </p:nvSpPr>
          <p:spPr>
            <a:xfrm>
              <a:off x="11057935" y="5058477"/>
              <a:ext cx="10849" cy="10849"/>
            </a:xfrm>
            <a:custGeom>
              <a:avLst/>
              <a:gdLst>
                <a:gd name="connsiteX0" fmla="*/ -101 w 9525"/>
                <a:gd name="connsiteY0" fmla="*/ -141 h 9525"/>
                <a:gd name="connsiteX1" fmla="*/ 9425 w 9525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-101" y="-141"/>
                  </a:moveTo>
                  <a:lnTo>
                    <a:pt x="9425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5C1AC55F-2C66-40B3-83A7-9BF8EAD78094}"/>
                </a:ext>
              </a:extLst>
            </p:cNvPr>
            <p:cNvSpPr/>
            <p:nvPr/>
          </p:nvSpPr>
          <p:spPr>
            <a:xfrm>
              <a:off x="11298357" y="4925572"/>
              <a:ext cx="5098" cy="2712"/>
            </a:xfrm>
            <a:custGeom>
              <a:avLst/>
              <a:gdLst>
                <a:gd name="connsiteX0" fmla="*/ -101 w 4476"/>
                <a:gd name="connsiteY0" fmla="*/ 2241 h 2381"/>
                <a:gd name="connsiteX1" fmla="*/ 4376 w 4476"/>
                <a:gd name="connsiteY1" fmla="*/ -141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6" h="2381">
                  <a:moveTo>
                    <a:pt x="-101" y="2241"/>
                  </a:moveTo>
                  <a:cubicBezTo>
                    <a:pt x="1442" y="1545"/>
                    <a:pt x="2938" y="745"/>
                    <a:pt x="4376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05E93327-3C49-4DDA-BD88-857D2E7BD6EB}"/>
                </a:ext>
              </a:extLst>
            </p:cNvPr>
            <p:cNvSpPr/>
            <p:nvPr/>
          </p:nvSpPr>
          <p:spPr>
            <a:xfrm>
              <a:off x="11289136" y="4930020"/>
              <a:ext cx="5858" cy="2820"/>
            </a:xfrm>
            <a:custGeom>
              <a:avLst/>
              <a:gdLst>
                <a:gd name="connsiteX0" fmla="*/ -101 w 5143"/>
                <a:gd name="connsiteY0" fmla="*/ 2336 h 2476"/>
                <a:gd name="connsiteX1" fmla="*/ 5043 w 5143"/>
                <a:gd name="connsiteY1" fmla="*/ -141 h 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43" h="2476">
                  <a:moveTo>
                    <a:pt x="-101" y="2336"/>
                  </a:moveTo>
                  <a:lnTo>
                    <a:pt x="5043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A6C42A5F-147B-4763-8754-133173E13482}"/>
                </a:ext>
              </a:extLst>
            </p:cNvPr>
            <p:cNvSpPr/>
            <p:nvPr/>
          </p:nvSpPr>
          <p:spPr>
            <a:xfrm>
              <a:off x="11225233" y="4936312"/>
              <a:ext cx="55765" cy="17251"/>
            </a:xfrm>
            <a:custGeom>
              <a:avLst/>
              <a:gdLst>
                <a:gd name="connsiteX0" fmla="*/ -101 w 48958"/>
                <a:gd name="connsiteY0" fmla="*/ 15004 h 15145"/>
                <a:gd name="connsiteX1" fmla="*/ 25903 w 48958"/>
                <a:gd name="connsiteY1" fmla="*/ 8051 h 15145"/>
                <a:gd name="connsiteX2" fmla="*/ 33903 w 48958"/>
                <a:gd name="connsiteY2" fmla="*/ 5479 h 15145"/>
                <a:gd name="connsiteX3" fmla="*/ 41618 w 48958"/>
                <a:gd name="connsiteY3" fmla="*/ 2621 h 15145"/>
                <a:gd name="connsiteX4" fmla="*/ 48858 w 48958"/>
                <a:gd name="connsiteY4" fmla="*/ -141 h 15145"/>
                <a:gd name="connsiteX5" fmla="*/ 48858 w 48958"/>
                <a:gd name="connsiteY5" fmla="*/ -141 h 1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58" h="15145">
                  <a:moveTo>
                    <a:pt x="-101" y="15004"/>
                  </a:moveTo>
                  <a:cubicBezTo>
                    <a:pt x="9425" y="13004"/>
                    <a:pt x="17806" y="10623"/>
                    <a:pt x="25903" y="8051"/>
                  </a:cubicBezTo>
                  <a:cubicBezTo>
                    <a:pt x="28636" y="7289"/>
                    <a:pt x="31303" y="6432"/>
                    <a:pt x="33903" y="5479"/>
                  </a:cubicBezTo>
                  <a:cubicBezTo>
                    <a:pt x="36523" y="4660"/>
                    <a:pt x="39095" y="3707"/>
                    <a:pt x="41618" y="2621"/>
                  </a:cubicBezTo>
                  <a:cubicBezTo>
                    <a:pt x="44095" y="1879"/>
                    <a:pt x="46515" y="955"/>
                    <a:pt x="48858" y="-141"/>
                  </a:cubicBezTo>
                  <a:lnTo>
                    <a:pt x="48858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65E0F027-96C7-4934-AB5D-6359D0930549}"/>
                </a:ext>
              </a:extLst>
            </p:cNvPr>
            <p:cNvSpPr/>
            <p:nvPr/>
          </p:nvSpPr>
          <p:spPr>
            <a:xfrm>
              <a:off x="11120427" y="4966908"/>
              <a:ext cx="10849" cy="10849"/>
            </a:xfrm>
            <a:custGeom>
              <a:avLst/>
              <a:gdLst>
                <a:gd name="connsiteX0" fmla="*/ -101 w 9525"/>
                <a:gd name="connsiteY0" fmla="*/ -141 h 9525"/>
                <a:gd name="connsiteX1" fmla="*/ 9425 w 9525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-101" y="-141"/>
                  </a:moveTo>
                  <a:lnTo>
                    <a:pt x="9425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3CECE785-852D-45B8-B320-D10FA05A1045}"/>
                </a:ext>
              </a:extLst>
            </p:cNvPr>
            <p:cNvSpPr/>
            <p:nvPr/>
          </p:nvSpPr>
          <p:spPr>
            <a:xfrm>
              <a:off x="11057283" y="4966148"/>
              <a:ext cx="11608" cy="542"/>
            </a:xfrm>
            <a:custGeom>
              <a:avLst/>
              <a:gdLst>
                <a:gd name="connsiteX0" fmla="*/ -101 w 10191"/>
                <a:gd name="connsiteY0" fmla="*/ -141 h 476"/>
                <a:gd name="connsiteX1" fmla="*/ 10091 w 10191"/>
                <a:gd name="connsiteY1" fmla="*/ 335 h 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" h="476">
                  <a:moveTo>
                    <a:pt x="-101" y="-141"/>
                  </a:moveTo>
                  <a:lnTo>
                    <a:pt x="10091" y="335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2DCC4955-F01A-477D-98BC-DFCAC28E8ED7}"/>
                </a:ext>
              </a:extLst>
            </p:cNvPr>
            <p:cNvSpPr/>
            <p:nvPr/>
          </p:nvSpPr>
          <p:spPr>
            <a:xfrm>
              <a:off x="10843551" y="4918737"/>
              <a:ext cx="503086" cy="140391"/>
            </a:xfrm>
            <a:custGeom>
              <a:avLst/>
              <a:gdLst>
                <a:gd name="connsiteX0" fmla="*/ 413475 w 441674"/>
                <a:gd name="connsiteY0" fmla="*/ -141 h 123253"/>
                <a:gd name="connsiteX1" fmla="*/ 441574 w 441674"/>
                <a:gd name="connsiteY1" fmla="*/ 40436 h 123253"/>
                <a:gd name="connsiteX2" fmla="*/ 423286 w 441674"/>
                <a:gd name="connsiteY2" fmla="*/ 73393 h 123253"/>
                <a:gd name="connsiteX3" fmla="*/ 401283 w 441674"/>
                <a:gd name="connsiteY3" fmla="*/ 88156 h 123253"/>
                <a:gd name="connsiteX4" fmla="*/ 391091 w 441674"/>
                <a:gd name="connsiteY4" fmla="*/ 93204 h 123253"/>
                <a:gd name="connsiteX5" fmla="*/ 384043 w 441674"/>
                <a:gd name="connsiteY5" fmla="*/ 96157 h 123253"/>
                <a:gd name="connsiteX6" fmla="*/ 352706 w 441674"/>
                <a:gd name="connsiteY6" fmla="*/ 106825 h 123253"/>
                <a:gd name="connsiteX7" fmla="*/ 336513 w 441674"/>
                <a:gd name="connsiteY7" fmla="*/ 111016 h 123253"/>
                <a:gd name="connsiteX8" fmla="*/ 319940 w 441674"/>
                <a:gd name="connsiteY8" fmla="*/ 114445 h 123253"/>
                <a:gd name="connsiteX9" fmla="*/ 307462 w 441674"/>
                <a:gd name="connsiteY9" fmla="*/ 116636 h 123253"/>
                <a:gd name="connsiteX10" fmla="*/ 305748 w 441674"/>
                <a:gd name="connsiteY10" fmla="*/ 116636 h 123253"/>
                <a:gd name="connsiteX11" fmla="*/ 294032 w 441674"/>
                <a:gd name="connsiteY11" fmla="*/ 118350 h 123253"/>
                <a:gd name="connsiteX12" fmla="*/ 294032 w 441674"/>
                <a:gd name="connsiteY12" fmla="*/ 118350 h 123253"/>
                <a:gd name="connsiteX13" fmla="*/ 280030 w 441674"/>
                <a:gd name="connsiteY13" fmla="*/ 119969 h 123253"/>
                <a:gd name="connsiteX14" fmla="*/ 265647 w 441674"/>
                <a:gd name="connsiteY14" fmla="*/ 121303 h 123253"/>
                <a:gd name="connsiteX15" fmla="*/ 254217 w 441674"/>
                <a:gd name="connsiteY15" fmla="*/ 122161 h 123253"/>
                <a:gd name="connsiteX16" fmla="*/ 220499 w 441674"/>
                <a:gd name="connsiteY16" fmla="*/ 123113 h 123253"/>
                <a:gd name="connsiteX17" fmla="*/ 197925 w 441674"/>
                <a:gd name="connsiteY17" fmla="*/ 123113 h 123253"/>
                <a:gd name="connsiteX18" fmla="*/ 188400 w 441674"/>
                <a:gd name="connsiteY18" fmla="*/ 123113 h 123253"/>
                <a:gd name="connsiteX19" fmla="*/ 186971 w 441674"/>
                <a:gd name="connsiteY19" fmla="*/ 123113 h 123253"/>
                <a:gd name="connsiteX20" fmla="*/ 175446 w 441674"/>
                <a:gd name="connsiteY20" fmla="*/ 122255 h 123253"/>
                <a:gd name="connsiteX21" fmla="*/ 161063 w 441674"/>
                <a:gd name="connsiteY21" fmla="*/ 120922 h 123253"/>
                <a:gd name="connsiteX22" fmla="*/ 147061 w 441674"/>
                <a:gd name="connsiteY22" fmla="*/ 119303 h 123253"/>
                <a:gd name="connsiteX23" fmla="*/ 135250 w 441674"/>
                <a:gd name="connsiteY23" fmla="*/ 117588 h 123253"/>
                <a:gd name="connsiteX24" fmla="*/ 133536 w 441674"/>
                <a:gd name="connsiteY24" fmla="*/ 117588 h 123253"/>
                <a:gd name="connsiteX25" fmla="*/ 120486 w 441674"/>
                <a:gd name="connsiteY25" fmla="*/ 115302 h 123253"/>
                <a:gd name="connsiteX26" fmla="*/ 96865 w 441674"/>
                <a:gd name="connsiteY26" fmla="*/ 110064 h 123253"/>
                <a:gd name="connsiteX27" fmla="*/ 88292 w 441674"/>
                <a:gd name="connsiteY27" fmla="*/ 107778 h 123253"/>
                <a:gd name="connsiteX28" fmla="*/ 56669 w 441674"/>
                <a:gd name="connsiteY28" fmla="*/ 97014 h 123253"/>
                <a:gd name="connsiteX29" fmla="*/ 49906 w 441674"/>
                <a:gd name="connsiteY29" fmla="*/ 94157 h 123253"/>
                <a:gd name="connsiteX30" fmla="*/ 39809 w 441674"/>
                <a:gd name="connsiteY30" fmla="*/ 89108 h 123253"/>
                <a:gd name="connsiteX31" fmla="*/ 37143 w 441674"/>
                <a:gd name="connsiteY31" fmla="*/ 87680 h 123253"/>
                <a:gd name="connsiteX32" fmla="*/ 31713 w 441674"/>
                <a:gd name="connsiteY32" fmla="*/ 84632 h 123253"/>
                <a:gd name="connsiteX33" fmla="*/ 31713 w 441674"/>
                <a:gd name="connsiteY33" fmla="*/ 84632 h 123253"/>
                <a:gd name="connsiteX34" fmla="*/ -101 w 441674"/>
                <a:gd name="connsiteY34" fmla="*/ 45198 h 12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1674" h="123253">
                  <a:moveTo>
                    <a:pt x="413475" y="-141"/>
                  </a:moveTo>
                  <a:cubicBezTo>
                    <a:pt x="431382" y="11956"/>
                    <a:pt x="441574" y="25768"/>
                    <a:pt x="441574" y="40436"/>
                  </a:cubicBezTo>
                  <a:cubicBezTo>
                    <a:pt x="440650" y="53590"/>
                    <a:pt x="433954" y="65648"/>
                    <a:pt x="423286" y="73393"/>
                  </a:cubicBezTo>
                  <a:cubicBezTo>
                    <a:pt x="416533" y="79127"/>
                    <a:pt x="409151" y="84079"/>
                    <a:pt x="401283" y="88156"/>
                  </a:cubicBezTo>
                  <a:lnTo>
                    <a:pt x="391091" y="93204"/>
                  </a:lnTo>
                  <a:lnTo>
                    <a:pt x="384043" y="96157"/>
                  </a:lnTo>
                  <a:cubicBezTo>
                    <a:pt x="373842" y="100396"/>
                    <a:pt x="363374" y="103967"/>
                    <a:pt x="352706" y="106825"/>
                  </a:cubicBezTo>
                  <a:cubicBezTo>
                    <a:pt x="347467" y="108349"/>
                    <a:pt x="342038" y="109683"/>
                    <a:pt x="336513" y="111016"/>
                  </a:cubicBezTo>
                  <a:cubicBezTo>
                    <a:pt x="330989" y="112349"/>
                    <a:pt x="325655" y="113397"/>
                    <a:pt x="319940" y="114445"/>
                  </a:cubicBezTo>
                  <a:cubicBezTo>
                    <a:pt x="315844" y="115302"/>
                    <a:pt x="311653" y="115969"/>
                    <a:pt x="307462" y="116636"/>
                  </a:cubicBezTo>
                  <a:lnTo>
                    <a:pt x="305748" y="116636"/>
                  </a:lnTo>
                  <a:cubicBezTo>
                    <a:pt x="301842" y="117303"/>
                    <a:pt x="298032" y="117874"/>
                    <a:pt x="294032" y="118350"/>
                  </a:cubicBezTo>
                  <a:lnTo>
                    <a:pt x="294032" y="118350"/>
                  </a:lnTo>
                  <a:cubicBezTo>
                    <a:pt x="289460" y="119017"/>
                    <a:pt x="284507" y="119589"/>
                    <a:pt x="280030" y="119969"/>
                  </a:cubicBezTo>
                  <a:cubicBezTo>
                    <a:pt x="275553" y="120351"/>
                    <a:pt x="270505" y="120922"/>
                    <a:pt x="265647" y="121303"/>
                  </a:cubicBezTo>
                  <a:lnTo>
                    <a:pt x="254217" y="122161"/>
                  </a:lnTo>
                  <a:cubicBezTo>
                    <a:pt x="243264" y="122732"/>
                    <a:pt x="231929" y="123113"/>
                    <a:pt x="220499" y="123113"/>
                  </a:cubicBezTo>
                  <a:cubicBezTo>
                    <a:pt x="212879" y="123113"/>
                    <a:pt x="205354" y="123113"/>
                    <a:pt x="197925" y="123113"/>
                  </a:cubicBezTo>
                  <a:lnTo>
                    <a:pt x="188400" y="123113"/>
                  </a:lnTo>
                  <a:lnTo>
                    <a:pt x="186971" y="123113"/>
                  </a:lnTo>
                  <a:cubicBezTo>
                    <a:pt x="183066" y="123113"/>
                    <a:pt x="179255" y="123113"/>
                    <a:pt x="175446" y="122255"/>
                  </a:cubicBezTo>
                  <a:cubicBezTo>
                    <a:pt x="171636" y="121398"/>
                    <a:pt x="165921" y="121494"/>
                    <a:pt x="161063" y="120922"/>
                  </a:cubicBezTo>
                  <a:cubicBezTo>
                    <a:pt x="156205" y="120351"/>
                    <a:pt x="151538" y="119969"/>
                    <a:pt x="147061" y="119303"/>
                  </a:cubicBezTo>
                  <a:cubicBezTo>
                    <a:pt x="142584" y="118636"/>
                    <a:pt x="139060" y="118255"/>
                    <a:pt x="135250" y="117588"/>
                  </a:cubicBezTo>
                  <a:lnTo>
                    <a:pt x="133536" y="117588"/>
                  </a:lnTo>
                  <a:cubicBezTo>
                    <a:pt x="129058" y="116921"/>
                    <a:pt x="124773" y="116160"/>
                    <a:pt x="120486" y="115302"/>
                  </a:cubicBezTo>
                  <a:cubicBezTo>
                    <a:pt x="112295" y="113778"/>
                    <a:pt x="104389" y="112064"/>
                    <a:pt x="96865" y="110064"/>
                  </a:cubicBezTo>
                  <a:cubicBezTo>
                    <a:pt x="94007" y="109425"/>
                    <a:pt x="91149" y="108663"/>
                    <a:pt x="88292" y="107778"/>
                  </a:cubicBezTo>
                  <a:cubicBezTo>
                    <a:pt x="77538" y="104853"/>
                    <a:pt x="66975" y="101262"/>
                    <a:pt x="56669" y="97014"/>
                  </a:cubicBezTo>
                  <a:lnTo>
                    <a:pt x="49906" y="94157"/>
                  </a:lnTo>
                  <a:cubicBezTo>
                    <a:pt x="46382" y="92537"/>
                    <a:pt x="42953" y="90823"/>
                    <a:pt x="39809" y="89108"/>
                  </a:cubicBezTo>
                  <a:lnTo>
                    <a:pt x="37143" y="87680"/>
                  </a:lnTo>
                  <a:lnTo>
                    <a:pt x="31713" y="84632"/>
                  </a:lnTo>
                  <a:cubicBezTo>
                    <a:pt x="31713" y="84632"/>
                    <a:pt x="31713" y="84632"/>
                    <a:pt x="31713" y="84632"/>
                  </a:cubicBezTo>
                  <a:cubicBezTo>
                    <a:pt x="12663" y="73011"/>
                    <a:pt x="1424" y="59581"/>
                    <a:pt x="-101" y="45198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9C592E5D-FADF-4F1C-94FD-A1E583F53B84}"/>
                </a:ext>
              </a:extLst>
            </p:cNvPr>
            <p:cNvSpPr/>
            <p:nvPr/>
          </p:nvSpPr>
          <p:spPr>
            <a:xfrm>
              <a:off x="10842575" y="4778559"/>
              <a:ext cx="504143" cy="187588"/>
            </a:xfrm>
            <a:custGeom>
              <a:avLst/>
              <a:gdLst>
                <a:gd name="connsiteX0" fmla="*/ 13711 w 442602"/>
                <a:gd name="connsiteY0" fmla="*/ 111400 h 164689"/>
                <a:gd name="connsiteX1" fmla="*/ -101 w 442602"/>
                <a:gd name="connsiteY1" fmla="*/ 82825 h 164689"/>
                <a:gd name="connsiteX2" fmla="*/ 141441 w 442602"/>
                <a:gd name="connsiteY2" fmla="*/ 5386 h 164689"/>
                <a:gd name="connsiteX3" fmla="*/ 221165 w 442602"/>
                <a:gd name="connsiteY3" fmla="*/ -138 h 164689"/>
                <a:gd name="connsiteX4" fmla="*/ 442431 w 442602"/>
                <a:gd name="connsiteY4" fmla="*/ 82825 h 164689"/>
                <a:gd name="connsiteX5" fmla="*/ 442431 w 442602"/>
                <a:gd name="connsiteY5" fmla="*/ 87111 h 164689"/>
                <a:gd name="connsiteX6" fmla="*/ 414618 w 442602"/>
                <a:gd name="connsiteY6" fmla="*/ 123211 h 164689"/>
                <a:gd name="connsiteX7" fmla="*/ 405093 w 442602"/>
                <a:gd name="connsiteY7" fmla="*/ 129211 h 164689"/>
                <a:gd name="connsiteX8" fmla="*/ 400616 w 442602"/>
                <a:gd name="connsiteY8" fmla="*/ 131592 h 164689"/>
                <a:gd name="connsiteX9" fmla="*/ 397664 w 442602"/>
                <a:gd name="connsiteY9" fmla="*/ 133117 h 164689"/>
                <a:gd name="connsiteX10" fmla="*/ 392520 w 442602"/>
                <a:gd name="connsiteY10" fmla="*/ 135593 h 164689"/>
                <a:gd name="connsiteX11" fmla="*/ 385471 w 442602"/>
                <a:gd name="connsiteY11" fmla="*/ 138546 h 164689"/>
                <a:gd name="connsiteX12" fmla="*/ 385471 w 442602"/>
                <a:gd name="connsiteY12" fmla="*/ 138546 h 164689"/>
                <a:gd name="connsiteX13" fmla="*/ 378232 w 442602"/>
                <a:gd name="connsiteY13" fmla="*/ 141308 h 164689"/>
                <a:gd name="connsiteX14" fmla="*/ 370517 w 442602"/>
                <a:gd name="connsiteY14" fmla="*/ 144166 h 164689"/>
                <a:gd name="connsiteX15" fmla="*/ 362516 w 442602"/>
                <a:gd name="connsiteY15" fmla="*/ 146737 h 164689"/>
                <a:gd name="connsiteX16" fmla="*/ 336513 w 442602"/>
                <a:gd name="connsiteY16" fmla="*/ 153691 h 164689"/>
                <a:gd name="connsiteX17" fmla="*/ 321178 w 442602"/>
                <a:gd name="connsiteY17" fmla="*/ 156834 h 164689"/>
                <a:gd name="connsiteX18" fmla="*/ 309462 w 442602"/>
                <a:gd name="connsiteY18" fmla="*/ 158930 h 164689"/>
                <a:gd name="connsiteX19" fmla="*/ 297937 w 442602"/>
                <a:gd name="connsiteY19" fmla="*/ 160644 h 164689"/>
                <a:gd name="connsiteX20" fmla="*/ 293746 w 442602"/>
                <a:gd name="connsiteY20" fmla="*/ 161216 h 164689"/>
                <a:gd name="connsiteX21" fmla="*/ 283268 w 442602"/>
                <a:gd name="connsiteY21" fmla="*/ 162454 h 164689"/>
                <a:gd name="connsiteX22" fmla="*/ 280601 w 442602"/>
                <a:gd name="connsiteY22" fmla="*/ 162454 h 164689"/>
                <a:gd name="connsiteX23" fmla="*/ 267266 w 442602"/>
                <a:gd name="connsiteY23" fmla="*/ 163597 h 164689"/>
                <a:gd name="connsiteX24" fmla="*/ 254312 w 442602"/>
                <a:gd name="connsiteY24" fmla="*/ 164549 h 164689"/>
                <a:gd name="connsiteX25" fmla="*/ 244787 w 442602"/>
                <a:gd name="connsiteY25" fmla="*/ 164549 h 164689"/>
                <a:gd name="connsiteX26" fmla="*/ 222118 w 442602"/>
                <a:gd name="connsiteY26" fmla="*/ 164549 h 164689"/>
                <a:gd name="connsiteX27" fmla="*/ 199544 w 442602"/>
                <a:gd name="connsiteY27" fmla="*/ 164549 h 164689"/>
                <a:gd name="connsiteX28" fmla="*/ 189352 w 442602"/>
                <a:gd name="connsiteY28" fmla="*/ 164073 h 164689"/>
                <a:gd name="connsiteX29" fmla="*/ 176779 w 442602"/>
                <a:gd name="connsiteY29" fmla="*/ 163216 h 164689"/>
                <a:gd name="connsiteX30" fmla="*/ 163348 w 442602"/>
                <a:gd name="connsiteY30" fmla="*/ 162073 h 164689"/>
                <a:gd name="connsiteX31" fmla="*/ 160777 w 442602"/>
                <a:gd name="connsiteY31" fmla="*/ 162073 h 164689"/>
                <a:gd name="connsiteX32" fmla="*/ 149061 w 442602"/>
                <a:gd name="connsiteY32" fmla="*/ 160644 h 164689"/>
                <a:gd name="connsiteX33" fmla="*/ 146108 w 442602"/>
                <a:gd name="connsiteY33" fmla="*/ 160644 h 164689"/>
                <a:gd name="connsiteX34" fmla="*/ 134583 w 442602"/>
                <a:gd name="connsiteY34" fmla="*/ 158930 h 164689"/>
                <a:gd name="connsiteX35" fmla="*/ 122296 w 442602"/>
                <a:gd name="connsiteY35" fmla="*/ 156739 h 164689"/>
                <a:gd name="connsiteX36" fmla="*/ 107437 w 442602"/>
                <a:gd name="connsiteY36" fmla="*/ 153691 h 164689"/>
                <a:gd name="connsiteX37" fmla="*/ 97912 w 442602"/>
                <a:gd name="connsiteY37" fmla="*/ 151500 h 164689"/>
                <a:gd name="connsiteX38" fmla="*/ 90196 w 442602"/>
                <a:gd name="connsiteY38" fmla="*/ 149405 h 164689"/>
                <a:gd name="connsiteX39" fmla="*/ 89339 w 442602"/>
                <a:gd name="connsiteY39" fmla="*/ 149405 h 164689"/>
                <a:gd name="connsiteX40" fmla="*/ 80957 w 442602"/>
                <a:gd name="connsiteY40" fmla="*/ 147023 h 164689"/>
                <a:gd name="connsiteX41" fmla="*/ 78766 w 442602"/>
                <a:gd name="connsiteY41" fmla="*/ 146357 h 164689"/>
                <a:gd name="connsiteX42" fmla="*/ 72956 w 442602"/>
                <a:gd name="connsiteY42" fmla="*/ 144452 h 164689"/>
                <a:gd name="connsiteX43" fmla="*/ 65241 w 442602"/>
                <a:gd name="connsiteY43" fmla="*/ 141594 h 164689"/>
                <a:gd name="connsiteX44" fmla="*/ 50953 w 442602"/>
                <a:gd name="connsiteY44" fmla="*/ 135783 h 164689"/>
                <a:gd name="connsiteX45" fmla="*/ 44476 w 442602"/>
                <a:gd name="connsiteY45" fmla="*/ 132641 h 164689"/>
                <a:gd name="connsiteX46" fmla="*/ 44476 w 442602"/>
                <a:gd name="connsiteY46" fmla="*/ 132641 h 164689"/>
                <a:gd name="connsiteX47" fmla="*/ 38476 w 442602"/>
                <a:gd name="connsiteY47" fmla="*/ 129497 h 164689"/>
                <a:gd name="connsiteX48" fmla="*/ 29617 w 442602"/>
                <a:gd name="connsiteY48" fmla="*/ 124163 h 16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2602" h="164689">
                  <a:moveTo>
                    <a:pt x="13711" y="111400"/>
                  </a:moveTo>
                  <a:cubicBezTo>
                    <a:pt x="5481" y="104094"/>
                    <a:pt x="509" y="93807"/>
                    <a:pt x="-101" y="82825"/>
                  </a:cubicBezTo>
                  <a:cubicBezTo>
                    <a:pt x="-101" y="47582"/>
                    <a:pt x="58669" y="17388"/>
                    <a:pt x="141441" y="5386"/>
                  </a:cubicBezTo>
                  <a:cubicBezTo>
                    <a:pt x="167844" y="1624"/>
                    <a:pt x="194495" y="-224"/>
                    <a:pt x="221165" y="-138"/>
                  </a:cubicBezTo>
                  <a:cubicBezTo>
                    <a:pt x="343371" y="-138"/>
                    <a:pt x="442431" y="37009"/>
                    <a:pt x="442431" y="82825"/>
                  </a:cubicBezTo>
                  <a:cubicBezTo>
                    <a:pt x="442526" y="84253"/>
                    <a:pt x="442526" y="85682"/>
                    <a:pt x="442431" y="87111"/>
                  </a:cubicBezTo>
                  <a:cubicBezTo>
                    <a:pt x="440716" y="100160"/>
                    <a:pt x="430810" y="112448"/>
                    <a:pt x="414618" y="123211"/>
                  </a:cubicBezTo>
                  <a:cubicBezTo>
                    <a:pt x="411551" y="125373"/>
                    <a:pt x="408369" y="127383"/>
                    <a:pt x="405093" y="129211"/>
                  </a:cubicBezTo>
                  <a:cubicBezTo>
                    <a:pt x="403655" y="130097"/>
                    <a:pt x="402159" y="130897"/>
                    <a:pt x="400616" y="131592"/>
                  </a:cubicBezTo>
                  <a:lnTo>
                    <a:pt x="397664" y="133117"/>
                  </a:lnTo>
                  <a:lnTo>
                    <a:pt x="392520" y="135593"/>
                  </a:lnTo>
                  <a:lnTo>
                    <a:pt x="385471" y="138546"/>
                  </a:lnTo>
                  <a:lnTo>
                    <a:pt x="385471" y="138546"/>
                  </a:lnTo>
                  <a:cubicBezTo>
                    <a:pt x="383185" y="139498"/>
                    <a:pt x="380804" y="140451"/>
                    <a:pt x="378232" y="141308"/>
                  </a:cubicBezTo>
                  <a:lnTo>
                    <a:pt x="370517" y="144166"/>
                  </a:lnTo>
                  <a:lnTo>
                    <a:pt x="362516" y="146737"/>
                  </a:lnTo>
                  <a:cubicBezTo>
                    <a:pt x="354420" y="149214"/>
                    <a:pt x="345752" y="151595"/>
                    <a:pt x="336513" y="153691"/>
                  </a:cubicBezTo>
                  <a:cubicBezTo>
                    <a:pt x="331560" y="154833"/>
                    <a:pt x="326512" y="155882"/>
                    <a:pt x="321178" y="156834"/>
                  </a:cubicBezTo>
                  <a:lnTo>
                    <a:pt x="309462" y="158930"/>
                  </a:lnTo>
                  <a:cubicBezTo>
                    <a:pt x="305747" y="159596"/>
                    <a:pt x="301747" y="160167"/>
                    <a:pt x="297937" y="160644"/>
                  </a:cubicBezTo>
                  <a:lnTo>
                    <a:pt x="293746" y="161216"/>
                  </a:lnTo>
                  <a:lnTo>
                    <a:pt x="283268" y="162454"/>
                  </a:lnTo>
                  <a:lnTo>
                    <a:pt x="280601" y="162454"/>
                  </a:lnTo>
                  <a:cubicBezTo>
                    <a:pt x="276125" y="162454"/>
                    <a:pt x="271743" y="163311"/>
                    <a:pt x="267266" y="163597"/>
                  </a:cubicBezTo>
                  <a:lnTo>
                    <a:pt x="254312" y="164549"/>
                  </a:lnTo>
                  <a:lnTo>
                    <a:pt x="244787" y="164549"/>
                  </a:lnTo>
                  <a:cubicBezTo>
                    <a:pt x="237358" y="164549"/>
                    <a:pt x="229738" y="164549"/>
                    <a:pt x="222118" y="164549"/>
                  </a:cubicBezTo>
                  <a:cubicBezTo>
                    <a:pt x="214497" y="164549"/>
                    <a:pt x="206973" y="164549"/>
                    <a:pt x="199544" y="164549"/>
                  </a:cubicBezTo>
                  <a:lnTo>
                    <a:pt x="189352" y="164073"/>
                  </a:lnTo>
                  <a:lnTo>
                    <a:pt x="176779" y="163216"/>
                  </a:lnTo>
                  <a:lnTo>
                    <a:pt x="163348" y="162073"/>
                  </a:lnTo>
                  <a:lnTo>
                    <a:pt x="160777" y="162073"/>
                  </a:lnTo>
                  <a:cubicBezTo>
                    <a:pt x="156776" y="161692"/>
                    <a:pt x="152871" y="161216"/>
                    <a:pt x="149061" y="160644"/>
                  </a:cubicBezTo>
                  <a:lnTo>
                    <a:pt x="146108" y="160644"/>
                  </a:lnTo>
                  <a:cubicBezTo>
                    <a:pt x="142203" y="160644"/>
                    <a:pt x="138297" y="159596"/>
                    <a:pt x="134583" y="158930"/>
                  </a:cubicBezTo>
                  <a:lnTo>
                    <a:pt x="122296" y="156739"/>
                  </a:lnTo>
                  <a:cubicBezTo>
                    <a:pt x="117248" y="155882"/>
                    <a:pt x="112294" y="154833"/>
                    <a:pt x="107437" y="153691"/>
                  </a:cubicBezTo>
                  <a:lnTo>
                    <a:pt x="97912" y="151500"/>
                  </a:lnTo>
                  <a:lnTo>
                    <a:pt x="90196" y="149405"/>
                  </a:lnTo>
                  <a:lnTo>
                    <a:pt x="89339" y="149405"/>
                  </a:lnTo>
                  <a:cubicBezTo>
                    <a:pt x="86481" y="148738"/>
                    <a:pt x="83719" y="147880"/>
                    <a:pt x="80957" y="147023"/>
                  </a:cubicBezTo>
                  <a:lnTo>
                    <a:pt x="78766" y="146357"/>
                  </a:lnTo>
                  <a:lnTo>
                    <a:pt x="72956" y="144452"/>
                  </a:lnTo>
                  <a:lnTo>
                    <a:pt x="65241" y="141594"/>
                  </a:lnTo>
                  <a:cubicBezTo>
                    <a:pt x="60193" y="139784"/>
                    <a:pt x="55716" y="137784"/>
                    <a:pt x="50953" y="135783"/>
                  </a:cubicBezTo>
                  <a:cubicBezTo>
                    <a:pt x="48667" y="134736"/>
                    <a:pt x="46477" y="133784"/>
                    <a:pt x="44476" y="132641"/>
                  </a:cubicBezTo>
                  <a:lnTo>
                    <a:pt x="44476" y="132641"/>
                  </a:lnTo>
                  <a:lnTo>
                    <a:pt x="38476" y="129497"/>
                  </a:lnTo>
                  <a:cubicBezTo>
                    <a:pt x="35332" y="127783"/>
                    <a:pt x="32475" y="126068"/>
                    <a:pt x="29617" y="124163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F0965D87-CEDD-46AE-9317-998489436D7D}"/>
                </a:ext>
              </a:extLst>
            </p:cNvPr>
            <p:cNvSpPr/>
            <p:nvPr/>
          </p:nvSpPr>
          <p:spPr>
            <a:xfrm>
              <a:off x="11338609" y="5172287"/>
              <a:ext cx="240531" cy="100247"/>
            </a:xfrm>
            <a:custGeom>
              <a:avLst/>
              <a:gdLst>
                <a:gd name="connsiteX0" fmla="*/ 179827 w 211169"/>
                <a:gd name="connsiteY0" fmla="*/ 6146 h 88010"/>
                <a:gd name="connsiteX1" fmla="*/ 190686 w 211169"/>
                <a:gd name="connsiteY1" fmla="*/ -141 h 88010"/>
                <a:gd name="connsiteX2" fmla="*/ 211069 w 211169"/>
                <a:gd name="connsiteY2" fmla="*/ 29101 h 88010"/>
                <a:gd name="connsiteX3" fmla="*/ 54097 w 211169"/>
                <a:gd name="connsiteY3" fmla="*/ 87870 h 88010"/>
                <a:gd name="connsiteX4" fmla="*/ -101 w 211169"/>
                <a:gd name="connsiteY4" fmla="*/ 84251 h 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169" h="88010">
                  <a:moveTo>
                    <a:pt x="179827" y="6146"/>
                  </a:moveTo>
                  <a:cubicBezTo>
                    <a:pt x="183732" y="4050"/>
                    <a:pt x="187351" y="2050"/>
                    <a:pt x="190686" y="-141"/>
                  </a:cubicBezTo>
                  <a:cubicBezTo>
                    <a:pt x="203639" y="8527"/>
                    <a:pt x="211069" y="18909"/>
                    <a:pt x="211069" y="29101"/>
                  </a:cubicBezTo>
                  <a:cubicBezTo>
                    <a:pt x="211069" y="61581"/>
                    <a:pt x="140775" y="87870"/>
                    <a:pt x="54097" y="87870"/>
                  </a:cubicBezTo>
                  <a:cubicBezTo>
                    <a:pt x="35971" y="87870"/>
                    <a:pt x="17864" y="86661"/>
                    <a:pt x="-101" y="8425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BC0B2FE5-510E-4094-804B-AC66A962C224}"/>
                </a:ext>
              </a:extLst>
            </p:cNvPr>
            <p:cNvSpPr/>
            <p:nvPr/>
          </p:nvSpPr>
          <p:spPr>
            <a:xfrm>
              <a:off x="11536176" y="5179664"/>
              <a:ext cx="7160" cy="3362"/>
            </a:xfrm>
            <a:custGeom>
              <a:avLst/>
              <a:gdLst>
                <a:gd name="connsiteX0" fmla="*/ -101 w 6286"/>
                <a:gd name="connsiteY0" fmla="*/ 2812 h 2952"/>
                <a:gd name="connsiteX1" fmla="*/ 6186 w 6286"/>
                <a:gd name="connsiteY1" fmla="*/ -141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86" h="2952">
                  <a:moveTo>
                    <a:pt x="-101" y="2812"/>
                  </a:moveTo>
                  <a:lnTo>
                    <a:pt x="6186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20A0723C-4D03-44A3-8DC2-302B0B3E7123}"/>
                </a:ext>
              </a:extLst>
            </p:cNvPr>
            <p:cNvSpPr/>
            <p:nvPr/>
          </p:nvSpPr>
          <p:spPr>
            <a:xfrm>
              <a:off x="11528038" y="5183028"/>
              <a:ext cx="7702" cy="3146"/>
            </a:xfrm>
            <a:custGeom>
              <a:avLst/>
              <a:gdLst>
                <a:gd name="connsiteX0" fmla="*/ -101 w 6762"/>
                <a:gd name="connsiteY0" fmla="*/ 2622 h 2762"/>
                <a:gd name="connsiteX1" fmla="*/ 6662 w 6762"/>
                <a:gd name="connsiteY1" fmla="*/ -141 h 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" h="2762">
                  <a:moveTo>
                    <a:pt x="-101" y="2622"/>
                  </a:moveTo>
                  <a:cubicBezTo>
                    <a:pt x="2185" y="1669"/>
                    <a:pt x="4471" y="907"/>
                    <a:pt x="6662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F5DDBF90-C7F5-4718-A09E-9D19CF589EF3}"/>
                </a:ext>
              </a:extLst>
            </p:cNvPr>
            <p:cNvSpPr/>
            <p:nvPr/>
          </p:nvSpPr>
          <p:spPr>
            <a:xfrm>
              <a:off x="11501350" y="5192141"/>
              <a:ext cx="9438" cy="2603"/>
            </a:xfrm>
            <a:custGeom>
              <a:avLst/>
              <a:gdLst>
                <a:gd name="connsiteX0" fmla="*/ -101 w 8286"/>
                <a:gd name="connsiteY0" fmla="*/ 2145 h 2285"/>
                <a:gd name="connsiteX1" fmla="*/ 8186 w 8286"/>
                <a:gd name="connsiteY1" fmla="*/ -141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" h="2285">
                  <a:moveTo>
                    <a:pt x="-101" y="2145"/>
                  </a:moveTo>
                  <a:cubicBezTo>
                    <a:pt x="2757" y="1450"/>
                    <a:pt x="5520" y="688"/>
                    <a:pt x="8186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F5A8280A-667E-4B1D-87AD-2D9F2408812D}"/>
                </a:ext>
              </a:extLst>
            </p:cNvPr>
            <p:cNvSpPr/>
            <p:nvPr/>
          </p:nvSpPr>
          <p:spPr>
            <a:xfrm>
              <a:off x="11460230" y="5202556"/>
              <a:ext cx="1952" cy="10849"/>
            </a:xfrm>
            <a:custGeom>
              <a:avLst/>
              <a:gdLst>
                <a:gd name="connsiteX0" fmla="*/ -101 w 1714"/>
                <a:gd name="connsiteY0" fmla="*/ -141 h 9525"/>
                <a:gd name="connsiteX1" fmla="*/ 1614 w 1714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" h="9525">
                  <a:moveTo>
                    <a:pt x="-101" y="-141"/>
                  </a:moveTo>
                  <a:lnTo>
                    <a:pt x="1614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465FF887-1187-4009-94CA-E91F0A63256F}"/>
                </a:ext>
              </a:extLst>
            </p:cNvPr>
            <p:cNvSpPr/>
            <p:nvPr/>
          </p:nvSpPr>
          <p:spPr>
            <a:xfrm>
              <a:off x="11444933" y="5203315"/>
              <a:ext cx="8570" cy="976"/>
            </a:xfrm>
            <a:custGeom>
              <a:avLst/>
              <a:gdLst>
                <a:gd name="connsiteX0" fmla="*/ -101 w 7524"/>
                <a:gd name="connsiteY0" fmla="*/ 717 h 857"/>
                <a:gd name="connsiteX1" fmla="*/ 7424 w 7524"/>
                <a:gd name="connsiteY1" fmla="*/ -141 h 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4" h="857">
                  <a:moveTo>
                    <a:pt x="-101" y="717"/>
                  </a:moveTo>
                  <a:lnTo>
                    <a:pt x="7424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A837988C-9636-4309-A993-6E01A7A7BC01}"/>
                </a:ext>
              </a:extLst>
            </p:cNvPr>
            <p:cNvSpPr/>
            <p:nvPr/>
          </p:nvSpPr>
          <p:spPr>
            <a:xfrm>
              <a:off x="11424860" y="5205595"/>
              <a:ext cx="6726" cy="10849"/>
            </a:xfrm>
            <a:custGeom>
              <a:avLst/>
              <a:gdLst>
                <a:gd name="connsiteX0" fmla="*/ -101 w 5905"/>
                <a:gd name="connsiteY0" fmla="*/ -141 h 9525"/>
                <a:gd name="connsiteX1" fmla="*/ 5805 w 5905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" h="9525">
                  <a:moveTo>
                    <a:pt x="-101" y="-141"/>
                  </a:moveTo>
                  <a:lnTo>
                    <a:pt x="5805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0FBBA0B9-2090-4E93-8C36-EAC7DAEF1B1D}"/>
                </a:ext>
              </a:extLst>
            </p:cNvPr>
            <p:cNvSpPr/>
            <p:nvPr/>
          </p:nvSpPr>
          <p:spPr>
            <a:xfrm>
              <a:off x="11409563" y="5206245"/>
              <a:ext cx="7268" cy="10849"/>
            </a:xfrm>
            <a:custGeom>
              <a:avLst/>
              <a:gdLst>
                <a:gd name="connsiteX0" fmla="*/ -101 w 6381"/>
                <a:gd name="connsiteY0" fmla="*/ -141 h 9525"/>
                <a:gd name="connsiteX1" fmla="*/ 6281 w 6381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81" h="9525">
                  <a:moveTo>
                    <a:pt x="-101" y="-141"/>
                  </a:moveTo>
                  <a:lnTo>
                    <a:pt x="6281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87FB5429-6E9B-47F3-9EC7-EA8449554162}"/>
                </a:ext>
              </a:extLst>
            </p:cNvPr>
            <p:cNvSpPr/>
            <p:nvPr/>
          </p:nvSpPr>
          <p:spPr>
            <a:xfrm>
              <a:off x="11314197" y="5106214"/>
              <a:ext cx="264941" cy="97656"/>
            </a:xfrm>
            <a:custGeom>
              <a:avLst/>
              <a:gdLst>
                <a:gd name="connsiteX0" fmla="*/ 212117 w 232600"/>
                <a:gd name="connsiteY0" fmla="*/ -141 h 85735"/>
                <a:gd name="connsiteX1" fmla="*/ 232500 w 232600"/>
                <a:gd name="connsiteY1" fmla="*/ 28434 h 85735"/>
                <a:gd name="connsiteX2" fmla="*/ 212117 w 232600"/>
                <a:gd name="connsiteY2" fmla="*/ 57009 h 85735"/>
                <a:gd name="connsiteX3" fmla="*/ 201258 w 232600"/>
                <a:gd name="connsiteY3" fmla="*/ 63295 h 85735"/>
                <a:gd name="connsiteX4" fmla="*/ 201258 w 232600"/>
                <a:gd name="connsiteY4" fmla="*/ 63295 h 85735"/>
                <a:gd name="connsiteX5" fmla="*/ 194972 w 232600"/>
                <a:gd name="connsiteY5" fmla="*/ 66248 h 85735"/>
                <a:gd name="connsiteX6" fmla="*/ 194972 w 232600"/>
                <a:gd name="connsiteY6" fmla="*/ 66248 h 85735"/>
                <a:gd name="connsiteX7" fmla="*/ 188209 w 232600"/>
                <a:gd name="connsiteY7" fmla="*/ 69010 h 85735"/>
                <a:gd name="connsiteX8" fmla="*/ 173064 w 232600"/>
                <a:gd name="connsiteY8" fmla="*/ 74154 h 85735"/>
                <a:gd name="connsiteX9" fmla="*/ 164777 w 232600"/>
                <a:gd name="connsiteY9" fmla="*/ 76440 h 85735"/>
                <a:gd name="connsiteX10" fmla="*/ 130011 w 232600"/>
                <a:gd name="connsiteY10" fmla="*/ 83108 h 85735"/>
                <a:gd name="connsiteX11" fmla="*/ 128297 w 232600"/>
                <a:gd name="connsiteY11" fmla="*/ 83108 h 85735"/>
                <a:gd name="connsiteX12" fmla="*/ 122772 w 232600"/>
                <a:gd name="connsiteY12" fmla="*/ 83774 h 85735"/>
                <a:gd name="connsiteX13" fmla="*/ 115248 w 232600"/>
                <a:gd name="connsiteY13" fmla="*/ 84631 h 85735"/>
                <a:gd name="connsiteX14" fmla="*/ 103532 w 232600"/>
                <a:gd name="connsiteY14" fmla="*/ 85584 h 85735"/>
                <a:gd name="connsiteX15" fmla="*/ 97626 w 232600"/>
                <a:gd name="connsiteY15" fmla="*/ 85584 h 85735"/>
                <a:gd name="connsiteX16" fmla="*/ 90197 w 232600"/>
                <a:gd name="connsiteY16" fmla="*/ 85584 h 85735"/>
                <a:gd name="connsiteX17" fmla="*/ 76100 w 232600"/>
                <a:gd name="connsiteY17" fmla="*/ 85584 h 85735"/>
                <a:gd name="connsiteX18" fmla="*/ -101 w 232600"/>
                <a:gd name="connsiteY18" fmla="*/ 78250 h 8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2600" h="85735">
                  <a:moveTo>
                    <a:pt x="212117" y="-141"/>
                  </a:moveTo>
                  <a:cubicBezTo>
                    <a:pt x="225071" y="8431"/>
                    <a:pt x="232500" y="18338"/>
                    <a:pt x="232500" y="28434"/>
                  </a:cubicBezTo>
                  <a:cubicBezTo>
                    <a:pt x="232500" y="38531"/>
                    <a:pt x="225071" y="49008"/>
                    <a:pt x="212117" y="57009"/>
                  </a:cubicBezTo>
                  <a:cubicBezTo>
                    <a:pt x="208630" y="59333"/>
                    <a:pt x="205011" y="61438"/>
                    <a:pt x="201258" y="63295"/>
                  </a:cubicBezTo>
                  <a:lnTo>
                    <a:pt x="201258" y="63295"/>
                  </a:lnTo>
                  <a:lnTo>
                    <a:pt x="194972" y="66248"/>
                  </a:lnTo>
                  <a:lnTo>
                    <a:pt x="194972" y="66248"/>
                  </a:lnTo>
                  <a:cubicBezTo>
                    <a:pt x="192762" y="67287"/>
                    <a:pt x="190505" y="68201"/>
                    <a:pt x="188209" y="69010"/>
                  </a:cubicBezTo>
                  <a:cubicBezTo>
                    <a:pt x="183446" y="70915"/>
                    <a:pt x="178684" y="72534"/>
                    <a:pt x="173064" y="74154"/>
                  </a:cubicBezTo>
                  <a:cubicBezTo>
                    <a:pt x="170397" y="74983"/>
                    <a:pt x="167635" y="75745"/>
                    <a:pt x="164777" y="76440"/>
                  </a:cubicBezTo>
                  <a:cubicBezTo>
                    <a:pt x="153338" y="79374"/>
                    <a:pt x="141727" y="81603"/>
                    <a:pt x="130011" y="83108"/>
                  </a:cubicBezTo>
                  <a:lnTo>
                    <a:pt x="128297" y="83108"/>
                  </a:lnTo>
                  <a:lnTo>
                    <a:pt x="122772" y="83774"/>
                  </a:lnTo>
                  <a:cubicBezTo>
                    <a:pt x="120296" y="83774"/>
                    <a:pt x="117819" y="84346"/>
                    <a:pt x="115248" y="84631"/>
                  </a:cubicBezTo>
                  <a:lnTo>
                    <a:pt x="103532" y="85584"/>
                  </a:lnTo>
                  <a:lnTo>
                    <a:pt x="97626" y="85584"/>
                  </a:lnTo>
                  <a:lnTo>
                    <a:pt x="90197" y="85584"/>
                  </a:lnTo>
                  <a:lnTo>
                    <a:pt x="76100" y="85584"/>
                  </a:lnTo>
                  <a:cubicBezTo>
                    <a:pt x="50516" y="85774"/>
                    <a:pt x="24979" y="83317"/>
                    <a:pt x="-101" y="78250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4CBA7A68-CDE7-4797-B406-8C9DE314F3B0}"/>
                </a:ext>
              </a:extLst>
            </p:cNvPr>
            <p:cNvSpPr/>
            <p:nvPr/>
          </p:nvSpPr>
          <p:spPr>
            <a:xfrm>
              <a:off x="11536176" y="5113483"/>
              <a:ext cx="7160" cy="3362"/>
            </a:xfrm>
            <a:custGeom>
              <a:avLst/>
              <a:gdLst>
                <a:gd name="connsiteX0" fmla="*/ -101 w 6286"/>
                <a:gd name="connsiteY0" fmla="*/ 2812 h 2952"/>
                <a:gd name="connsiteX1" fmla="*/ 6186 w 6286"/>
                <a:gd name="connsiteY1" fmla="*/ -141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86" h="2952">
                  <a:moveTo>
                    <a:pt x="-101" y="2812"/>
                  </a:moveTo>
                  <a:cubicBezTo>
                    <a:pt x="2090" y="1764"/>
                    <a:pt x="4186" y="907"/>
                    <a:pt x="6186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54928238-E056-4C87-A6E2-4FD9EE811525}"/>
                </a:ext>
              </a:extLst>
            </p:cNvPr>
            <p:cNvSpPr/>
            <p:nvPr/>
          </p:nvSpPr>
          <p:spPr>
            <a:xfrm>
              <a:off x="11528038" y="5116846"/>
              <a:ext cx="7702" cy="3254"/>
            </a:xfrm>
            <a:custGeom>
              <a:avLst/>
              <a:gdLst>
                <a:gd name="connsiteX0" fmla="*/ -101 w 6762"/>
                <a:gd name="connsiteY0" fmla="*/ 2717 h 2857"/>
                <a:gd name="connsiteX1" fmla="*/ 6662 w 6762"/>
                <a:gd name="connsiteY1" fmla="*/ -141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" h="2857">
                  <a:moveTo>
                    <a:pt x="-101" y="2717"/>
                  </a:moveTo>
                  <a:cubicBezTo>
                    <a:pt x="2185" y="1860"/>
                    <a:pt x="4471" y="907"/>
                    <a:pt x="6662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2B30D017-9E40-45F0-92F7-BE95A327C2A2}"/>
                </a:ext>
              </a:extLst>
            </p:cNvPr>
            <p:cNvSpPr/>
            <p:nvPr/>
          </p:nvSpPr>
          <p:spPr>
            <a:xfrm>
              <a:off x="11501350" y="5125851"/>
              <a:ext cx="9438" cy="2712"/>
            </a:xfrm>
            <a:custGeom>
              <a:avLst/>
              <a:gdLst>
                <a:gd name="connsiteX0" fmla="*/ -101 w 8286"/>
                <a:gd name="connsiteY0" fmla="*/ 2241 h 2381"/>
                <a:gd name="connsiteX1" fmla="*/ 8186 w 8286"/>
                <a:gd name="connsiteY1" fmla="*/ -141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" h="2381">
                  <a:moveTo>
                    <a:pt x="-101" y="2241"/>
                  </a:moveTo>
                  <a:lnTo>
                    <a:pt x="8186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4B1697B9-3A29-4593-9403-E073BD3254AB}"/>
                </a:ext>
              </a:extLst>
            </p:cNvPr>
            <p:cNvSpPr/>
            <p:nvPr/>
          </p:nvSpPr>
          <p:spPr>
            <a:xfrm>
              <a:off x="11460230" y="5136484"/>
              <a:ext cx="1952" cy="10849"/>
            </a:xfrm>
            <a:custGeom>
              <a:avLst/>
              <a:gdLst>
                <a:gd name="connsiteX0" fmla="*/ -101 w 1714"/>
                <a:gd name="connsiteY0" fmla="*/ -141 h 9525"/>
                <a:gd name="connsiteX1" fmla="*/ 1614 w 1714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" h="9525">
                  <a:moveTo>
                    <a:pt x="-101" y="-141"/>
                  </a:moveTo>
                  <a:lnTo>
                    <a:pt x="1614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0AC67D00-DFFA-463D-942D-BEE376FA379F}"/>
                </a:ext>
              </a:extLst>
            </p:cNvPr>
            <p:cNvSpPr/>
            <p:nvPr/>
          </p:nvSpPr>
          <p:spPr>
            <a:xfrm>
              <a:off x="11444933" y="5137135"/>
              <a:ext cx="8570" cy="976"/>
            </a:xfrm>
            <a:custGeom>
              <a:avLst/>
              <a:gdLst>
                <a:gd name="connsiteX0" fmla="*/ -101 w 7524"/>
                <a:gd name="connsiteY0" fmla="*/ 717 h 857"/>
                <a:gd name="connsiteX1" fmla="*/ 7424 w 7524"/>
                <a:gd name="connsiteY1" fmla="*/ -141 h 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4" h="857">
                  <a:moveTo>
                    <a:pt x="-101" y="717"/>
                  </a:moveTo>
                  <a:lnTo>
                    <a:pt x="7424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427AF663-3B8E-4C75-B2C6-231A36BED51A}"/>
                </a:ext>
              </a:extLst>
            </p:cNvPr>
            <p:cNvSpPr/>
            <p:nvPr/>
          </p:nvSpPr>
          <p:spPr>
            <a:xfrm>
              <a:off x="11412709" y="5140498"/>
              <a:ext cx="18877" cy="10849"/>
            </a:xfrm>
            <a:custGeom>
              <a:avLst/>
              <a:gdLst>
                <a:gd name="connsiteX0" fmla="*/ -101 w 16573"/>
                <a:gd name="connsiteY0" fmla="*/ -141 h 9525"/>
                <a:gd name="connsiteX1" fmla="*/ 10567 w 16573"/>
                <a:gd name="connsiteY1" fmla="*/ -141 h 9525"/>
                <a:gd name="connsiteX2" fmla="*/ 16473 w 16573"/>
                <a:gd name="connsiteY2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" h="9525">
                  <a:moveTo>
                    <a:pt x="-101" y="-141"/>
                  </a:moveTo>
                  <a:lnTo>
                    <a:pt x="10567" y="-141"/>
                  </a:lnTo>
                  <a:lnTo>
                    <a:pt x="16473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9EC871DD-C013-4AE0-A01B-D717C41A2F09}"/>
                </a:ext>
              </a:extLst>
            </p:cNvPr>
            <p:cNvSpPr/>
            <p:nvPr/>
          </p:nvSpPr>
          <p:spPr>
            <a:xfrm>
              <a:off x="11343816" y="5039924"/>
              <a:ext cx="235323" cy="98945"/>
            </a:xfrm>
            <a:custGeom>
              <a:avLst/>
              <a:gdLst>
                <a:gd name="connsiteX0" fmla="*/ 186113 w 206597"/>
                <a:gd name="connsiteY0" fmla="*/ -141 h 86867"/>
                <a:gd name="connsiteX1" fmla="*/ 206497 w 206597"/>
                <a:gd name="connsiteY1" fmla="*/ 29006 h 86867"/>
                <a:gd name="connsiteX2" fmla="*/ 186113 w 206597"/>
                <a:gd name="connsiteY2" fmla="*/ 58057 h 86867"/>
                <a:gd name="connsiteX3" fmla="*/ 174874 w 206597"/>
                <a:gd name="connsiteY3" fmla="*/ 64439 h 86867"/>
                <a:gd name="connsiteX4" fmla="*/ 168587 w 206597"/>
                <a:gd name="connsiteY4" fmla="*/ 67392 h 86867"/>
                <a:gd name="connsiteX5" fmla="*/ 168587 w 206597"/>
                <a:gd name="connsiteY5" fmla="*/ 67392 h 86867"/>
                <a:gd name="connsiteX6" fmla="*/ 161825 w 206597"/>
                <a:gd name="connsiteY6" fmla="*/ 70249 h 86867"/>
                <a:gd name="connsiteX7" fmla="*/ 146680 w 206597"/>
                <a:gd name="connsiteY7" fmla="*/ 75298 h 86867"/>
                <a:gd name="connsiteX8" fmla="*/ 138393 w 206597"/>
                <a:gd name="connsiteY8" fmla="*/ 77679 h 86867"/>
                <a:gd name="connsiteX9" fmla="*/ 103626 w 206597"/>
                <a:gd name="connsiteY9" fmla="*/ 84346 h 86867"/>
                <a:gd name="connsiteX10" fmla="*/ 101912 w 206597"/>
                <a:gd name="connsiteY10" fmla="*/ 84346 h 86867"/>
                <a:gd name="connsiteX11" fmla="*/ 96388 w 206597"/>
                <a:gd name="connsiteY11" fmla="*/ 84917 h 86867"/>
                <a:gd name="connsiteX12" fmla="*/ 88863 w 206597"/>
                <a:gd name="connsiteY12" fmla="*/ 85775 h 86867"/>
                <a:gd name="connsiteX13" fmla="*/ 77147 w 206597"/>
                <a:gd name="connsiteY13" fmla="*/ 86727 h 86867"/>
                <a:gd name="connsiteX14" fmla="*/ 71242 w 206597"/>
                <a:gd name="connsiteY14" fmla="*/ 86727 h 86867"/>
                <a:gd name="connsiteX15" fmla="*/ 60574 w 206597"/>
                <a:gd name="connsiteY15" fmla="*/ 86727 h 86867"/>
                <a:gd name="connsiteX16" fmla="*/ 49715 w 206597"/>
                <a:gd name="connsiteY16" fmla="*/ 86727 h 86867"/>
                <a:gd name="connsiteX17" fmla="*/ -101 w 206597"/>
                <a:gd name="connsiteY17" fmla="*/ 83680 h 8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6597" h="86867">
                  <a:moveTo>
                    <a:pt x="186113" y="-141"/>
                  </a:moveTo>
                  <a:cubicBezTo>
                    <a:pt x="199067" y="8527"/>
                    <a:pt x="206497" y="18433"/>
                    <a:pt x="206497" y="29006"/>
                  </a:cubicBezTo>
                  <a:cubicBezTo>
                    <a:pt x="206497" y="39579"/>
                    <a:pt x="199067" y="49485"/>
                    <a:pt x="186113" y="58057"/>
                  </a:cubicBezTo>
                  <a:cubicBezTo>
                    <a:pt x="182522" y="60448"/>
                    <a:pt x="178769" y="62582"/>
                    <a:pt x="174874" y="64439"/>
                  </a:cubicBezTo>
                  <a:cubicBezTo>
                    <a:pt x="172873" y="65487"/>
                    <a:pt x="170778" y="66344"/>
                    <a:pt x="168587" y="67392"/>
                  </a:cubicBezTo>
                  <a:lnTo>
                    <a:pt x="168587" y="67392"/>
                  </a:lnTo>
                  <a:cubicBezTo>
                    <a:pt x="166387" y="68459"/>
                    <a:pt x="164130" y="69411"/>
                    <a:pt x="161825" y="70249"/>
                  </a:cubicBezTo>
                  <a:cubicBezTo>
                    <a:pt x="157062" y="72059"/>
                    <a:pt x="152300" y="73773"/>
                    <a:pt x="146680" y="75298"/>
                  </a:cubicBezTo>
                  <a:lnTo>
                    <a:pt x="138393" y="77679"/>
                  </a:lnTo>
                  <a:cubicBezTo>
                    <a:pt x="126943" y="80565"/>
                    <a:pt x="115333" y="82794"/>
                    <a:pt x="103626" y="84346"/>
                  </a:cubicBezTo>
                  <a:lnTo>
                    <a:pt x="101912" y="84346"/>
                  </a:lnTo>
                  <a:cubicBezTo>
                    <a:pt x="100084" y="84632"/>
                    <a:pt x="98235" y="84823"/>
                    <a:pt x="96388" y="84917"/>
                  </a:cubicBezTo>
                  <a:cubicBezTo>
                    <a:pt x="93911" y="84917"/>
                    <a:pt x="91435" y="85489"/>
                    <a:pt x="88863" y="85775"/>
                  </a:cubicBezTo>
                  <a:lnTo>
                    <a:pt x="77147" y="86727"/>
                  </a:lnTo>
                  <a:lnTo>
                    <a:pt x="71242" y="86727"/>
                  </a:lnTo>
                  <a:cubicBezTo>
                    <a:pt x="67717" y="86727"/>
                    <a:pt x="64193" y="86727"/>
                    <a:pt x="60574" y="86727"/>
                  </a:cubicBezTo>
                  <a:lnTo>
                    <a:pt x="49715" y="86727"/>
                  </a:lnTo>
                  <a:cubicBezTo>
                    <a:pt x="33066" y="86718"/>
                    <a:pt x="16425" y="85699"/>
                    <a:pt x="-101" y="83680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3A813E42-D6E1-4EE3-B7F9-6513F6842775}"/>
                </a:ext>
              </a:extLst>
            </p:cNvPr>
            <p:cNvSpPr/>
            <p:nvPr/>
          </p:nvSpPr>
          <p:spPr>
            <a:xfrm>
              <a:off x="11536176" y="5047193"/>
              <a:ext cx="7160" cy="3471"/>
            </a:xfrm>
            <a:custGeom>
              <a:avLst/>
              <a:gdLst>
                <a:gd name="connsiteX0" fmla="*/ -101 w 6286"/>
                <a:gd name="connsiteY0" fmla="*/ 2907 h 3047"/>
                <a:gd name="connsiteX1" fmla="*/ 6186 w 6286"/>
                <a:gd name="connsiteY1" fmla="*/ -141 h 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86" h="3047">
                  <a:moveTo>
                    <a:pt x="-101" y="2907"/>
                  </a:moveTo>
                  <a:lnTo>
                    <a:pt x="6186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00D406E1-3C0B-4FEC-8C46-F57B0FDACFDB}"/>
                </a:ext>
              </a:extLst>
            </p:cNvPr>
            <p:cNvSpPr/>
            <p:nvPr/>
          </p:nvSpPr>
          <p:spPr>
            <a:xfrm>
              <a:off x="11528038" y="5050557"/>
              <a:ext cx="7702" cy="3146"/>
            </a:xfrm>
            <a:custGeom>
              <a:avLst/>
              <a:gdLst>
                <a:gd name="connsiteX0" fmla="*/ -101 w 6762"/>
                <a:gd name="connsiteY0" fmla="*/ 2621 h 2762"/>
                <a:gd name="connsiteX1" fmla="*/ 6662 w 6762"/>
                <a:gd name="connsiteY1" fmla="*/ -141 h 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" h="2762">
                  <a:moveTo>
                    <a:pt x="-101" y="2621"/>
                  </a:moveTo>
                  <a:lnTo>
                    <a:pt x="6662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136B8578-767F-4751-AD61-6C8C4323B8DC}"/>
                </a:ext>
              </a:extLst>
            </p:cNvPr>
            <p:cNvSpPr/>
            <p:nvPr/>
          </p:nvSpPr>
          <p:spPr>
            <a:xfrm>
              <a:off x="11501350" y="5059669"/>
              <a:ext cx="9438" cy="2603"/>
            </a:xfrm>
            <a:custGeom>
              <a:avLst/>
              <a:gdLst>
                <a:gd name="connsiteX0" fmla="*/ -101 w 8286"/>
                <a:gd name="connsiteY0" fmla="*/ 2145 h 2285"/>
                <a:gd name="connsiteX1" fmla="*/ 8186 w 8286"/>
                <a:gd name="connsiteY1" fmla="*/ -141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" h="2285">
                  <a:moveTo>
                    <a:pt x="-101" y="2145"/>
                  </a:moveTo>
                  <a:lnTo>
                    <a:pt x="8186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48398A26-DA63-41F8-8092-1D3980C1FED2}"/>
                </a:ext>
              </a:extLst>
            </p:cNvPr>
            <p:cNvSpPr/>
            <p:nvPr/>
          </p:nvSpPr>
          <p:spPr>
            <a:xfrm>
              <a:off x="11460230" y="5070194"/>
              <a:ext cx="1952" cy="10849"/>
            </a:xfrm>
            <a:custGeom>
              <a:avLst/>
              <a:gdLst>
                <a:gd name="connsiteX0" fmla="*/ -101 w 1714"/>
                <a:gd name="connsiteY0" fmla="*/ -141 h 9525"/>
                <a:gd name="connsiteX1" fmla="*/ 1614 w 1714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" h="9525">
                  <a:moveTo>
                    <a:pt x="-101" y="-141"/>
                  </a:moveTo>
                  <a:lnTo>
                    <a:pt x="1614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FB499D87-D083-4C3E-90BC-667EDCF08950}"/>
                </a:ext>
              </a:extLst>
            </p:cNvPr>
            <p:cNvSpPr/>
            <p:nvPr/>
          </p:nvSpPr>
          <p:spPr>
            <a:xfrm>
              <a:off x="11444933" y="5070954"/>
              <a:ext cx="8570" cy="975"/>
            </a:xfrm>
            <a:custGeom>
              <a:avLst/>
              <a:gdLst>
                <a:gd name="connsiteX0" fmla="*/ -101 w 7524"/>
                <a:gd name="connsiteY0" fmla="*/ 716 h 856"/>
                <a:gd name="connsiteX1" fmla="*/ 7424 w 7524"/>
                <a:gd name="connsiteY1" fmla="*/ -141 h 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4" h="856">
                  <a:moveTo>
                    <a:pt x="-101" y="716"/>
                  </a:moveTo>
                  <a:lnTo>
                    <a:pt x="7424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30C96BA5-1CF2-467F-82DE-33EA9D1F77F7}"/>
                </a:ext>
              </a:extLst>
            </p:cNvPr>
            <p:cNvSpPr/>
            <p:nvPr/>
          </p:nvSpPr>
          <p:spPr>
            <a:xfrm>
              <a:off x="11412709" y="5073774"/>
              <a:ext cx="18769" cy="10849"/>
            </a:xfrm>
            <a:custGeom>
              <a:avLst/>
              <a:gdLst>
                <a:gd name="connsiteX0" fmla="*/ -101 w 16478"/>
                <a:gd name="connsiteY0" fmla="*/ -141 h 9525"/>
                <a:gd name="connsiteX1" fmla="*/ 10567 w 16478"/>
                <a:gd name="connsiteY1" fmla="*/ -141 h 9525"/>
                <a:gd name="connsiteX2" fmla="*/ 16378 w 16478"/>
                <a:gd name="connsiteY2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" h="9525">
                  <a:moveTo>
                    <a:pt x="-101" y="-141"/>
                  </a:moveTo>
                  <a:lnTo>
                    <a:pt x="10567" y="-141"/>
                  </a:lnTo>
                  <a:lnTo>
                    <a:pt x="16378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06BB5257-A703-4065-A61A-F4919DD17E25}"/>
                </a:ext>
              </a:extLst>
            </p:cNvPr>
            <p:cNvSpPr/>
            <p:nvPr/>
          </p:nvSpPr>
          <p:spPr>
            <a:xfrm>
              <a:off x="11344684" y="4974176"/>
              <a:ext cx="234455" cy="97756"/>
            </a:xfrm>
            <a:custGeom>
              <a:avLst/>
              <a:gdLst>
                <a:gd name="connsiteX0" fmla="*/ 185732 w 205835"/>
                <a:gd name="connsiteY0" fmla="*/ -141 h 85823"/>
                <a:gd name="connsiteX1" fmla="*/ 205735 w 205835"/>
                <a:gd name="connsiteY1" fmla="*/ 28434 h 85823"/>
                <a:gd name="connsiteX2" fmla="*/ 185352 w 205835"/>
                <a:gd name="connsiteY2" fmla="*/ 57009 h 85823"/>
                <a:gd name="connsiteX3" fmla="*/ 174112 w 205835"/>
                <a:gd name="connsiteY3" fmla="*/ 63391 h 85823"/>
                <a:gd name="connsiteX4" fmla="*/ 167825 w 205835"/>
                <a:gd name="connsiteY4" fmla="*/ 66439 h 85823"/>
                <a:gd name="connsiteX5" fmla="*/ 167825 w 205835"/>
                <a:gd name="connsiteY5" fmla="*/ 66439 h 85823"/>
                <a:gd name="connsiteX6" fmla="*/ 161063 w 205835"/>
                <a:gd name="connsiteY6" fmla="*/ 69202 h 85823"/>
                <a:gd name="connsiteX7" fmla="*/ 145918 w 205835"/>
                <a:gd name="connsiteY7" fmla="*/ 74345 h 85823"/>
                <a:gd name="connsiteX8" fmla="*/ 137631 w 205835"/>
                <a:gd name="connsiteY8" fmla="*/ 76631 h 85823"/>
                <a:gd name="connsiteX9" fmla="*/ 102865 w 205835"/>
                <a:gd name="connsiteY9" fmla="*/ 83298 h 85823"/>
                <a:gd name="connsiteX10" fmla="*/ 101150 w 205835"/>
                <a:gd name="connsiteY10" fmla="*/ 83298 h 85823"/>
                <a:gd name="connsiteX11" fmla="*/ 95626 w 205835"/>
                <a:gd name="connsiteY11" fmla="*/ 83965 h 85823"/>
                <a:gd name="connsiteX12" fmla="*/ 88101 w 205835"/>
                <a:gd name="connsiteY12" fmla="*/ 84823 h 85823"/>
                <a:gd name="connsiteX13" fmla="*/ 76290 w 205835"/>
                <a:gd name="connsiteY13" fmla="*/ 85680 h 85823"/>
                <a:gd name="connsiteX14" fmla="*/ 70480 w 205835"/>
                <a:gd name="connsiteY14" fmla="*/ 85680 h 85823"/>
                <a:gd name="connsiteX15" fmla="*/ 59812 w 205835"/>
                <a:gd name="connsiteY15" fmla="*/ 85680 h 85823"/>
                <a:gd name="connsiteX16" fmla="*/ 48953 w 205835"/>
                <a:gd name="connsiteY16" fmla="*/ 85680 h 85823"/>
                <a:gd name="connsiteX17" fmla="*/ -101 w 205835"/>
                <a:gd name="connsiteY17" fmla="*/ 82727 h 8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835" h="85823">
                  <a:moveTo>
                    <a:pt x="185732" y="-141"/>
                  </a:moveTo>
                  <a:cubicBezTo>
                    <a:pt x="198591" y="8432"/>
                    <a:pt x="205735" y="18242"/>
                    <a:pt x="205735" y="28434"/>
                  </a:cubicBezTo>
                  <a:cubicBezTo>
                    <a:pt x="205735" y="38626"/>
                    <a:pt x="198305" y="48818"/>
                    <a:pt x="185352" y="57009"/>
                  </a:cubicBezTo>
                  <a:cubicBezTo>
                    <a:pt x="181780" y="59438"/>
                    <a:pt x="178027" y="61572"/>
                    <a:pt x="174112" y="63391"/>
                  </a:cubicBezTo>
                  <a:lnTo>
                    <a:pt x="167825" y="66439"/>
                  </a:lnTo>
                  <a:lnTo>
                    <a:pt x="167825" y="66439"/>
                  </a:lnTo>
                  <a:cubicBezTo>
                    <a:pt x="165730" y="67392"/>
                    <a:pt x="163349" y="68344"/>
                    <a:pt x="161063" y="69202"/>
                  </a:cubicBezTo>
                  <a:cubicBezTo>
                    <a:pt x="156300" y="71011"/>
                    <a:pt x="151538" y="72726"/>
                    <a:pt x="145918" y="74345"/>
                  </a:cubicBezTo>
                  <a:lnTo>
                    <a:pt x="137631" y="76631"/>
                  </a:lnTo>
                  <a:cubicBezTo>
                    <a:pt x="126192" y="79565"/>
                    <a:pt x="114581" y="81784"/>
                    <a:pt x="102865" y="83298"/>
                  </a:cubicBezTo>
                  <a:lnTo>
                    <a:pt x="101150" y="83298"/>
                  </a:lnTo>
                  <a:lnTo>
                    <a:pt x="95626" y="83965"/>
                  </a:lnTo>
                  <a:cubicBezTo>
                    <a:pt x="93150" y="83965"/>
                    <a:pt x="90673" y="84537"/>
                    <a:pt x="88101" y="84823"/>
                  </a:cubicBezTo>
                  <a:cubicBezTo>
                    <a:pt x="85530" y="85108"/>
                    <a:pt x="80291" y="85489"/>
                    <a:pt x="76290" y="85680"/>
                  </a:cubicBezTo>
                  <a:lnTo>
                    <a:pt x="70480" y="85680"/>
                  </a:lnTo>
                  <a:cubicBezTo>
                    <a:pt x="66956" y="85680"/>
                    <a:pt x="63432" y="85680"/>
                    <a:pt x="59812" y="85680"/>
                  </a:cubicBezTo>
                  <a:lnTo>
                    <a:pt x="48953" y="85680"/>
                  </a:lnTo>
                  <a:cubicBezTo>
                    <a:pt x="32552" y="85746"/>
                    <a:pt x="16168" y="84765"/>
                    <a:pt x="-101" y="82727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842ED4BE-2750-4AB3-AA7A-B7BBCCB6B5E8}"/>
                </a:ext>
              </a:extLst>
            </p:cNvPr>
            <p:cNvSpPr/>
            <p:nvPr/>
          </p:nvSpPr>
          <p:spPr>
            <a:xfrm>
              <a:off x="11548545" y="4976346"/>
              <a:ext cx="4556" cy="2603"/>
            </a:xfrm>
            <a:custGeom>
              <a:avLst/>
              <a:gdLst>
                <a:gd name="connsiteX0" fmla="*/ -101 w 4000"/>
                <a:gd name="connsiteY0" fmla="*/ 2145 h 2285"/>
                <a:gd name="connsiteX1" fmla="*/ 3900 w 4000"/>
                <a:gd name="connsiteY1" fmla="*/ -141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00" h="2285">
                  <a:moveTo>
                    <a:pt x="-101" y="2145"/>
                  </a:moveTo>
                  <a:cubicBezTo>
                    <a:pt x="1280" y="1478"/>
                    <a:pt x="2624" y="717"/>
                    <a:pt x="3900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86C05E34-3C04-4BAC-B0A2-85BBD3C6666A}"/>
                </a:ext>
              </a:extLst>
            </p:cNvPr>
            <p:cNvSpPr/>
            <p:nvPr/>
          </p:nvSpPr>
          <p:spPr>
            <a:xfrm>
              <a:off x="11520553" y="4985351"/>
              <a:ext cx="15080" cy="5749"/>
            </a:xfrm>
            <a:custGeom>
              <a:avLst/>
              <a:gdLst>
                <a:gd name="connsiteX0" fmla="*/ -101 w 13239"/>
                <a:gd name="connsiteY0" fmla="*/ 4907 h 5047"/>
                <a:gd name="connsiteX1" fmla="*/ 6948 w 13239"/>
                <a:gd name="connsiteY1" fmla="*/ 2336 h 5047"/>
                <a:gd name="connsiteX2" fmla="*/ 13139 w 13239"/>
                <a:gd name="connsiteY2" fmla="*/ -141 h 5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9" h="5047">
                  <a:moveTo>
                    <a:pt x="-101" y="4907"/>
                  </a:moveTo>
                  <a:cubicBezTo>
                    <a:pt x="2281" y="4146"/>
                    <a:pt x="4662" y="3288"/>
                    <a:pt x="6948" y="2336"/>
                  </a:cubicBezTo>
                  <a:cubicBezTo>
                    <a:pt x="9234" y="1383"/>
                    <a:pt x="11139" y="812"/>
                    <a:pt x="13139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F65B1593-7338-426F-AD5D-157479D96F7D}"/>
                </a:ext>
              </a:extLst>
            </p:cNvPr>
            <p:cNvSpPr/>
            <p:nvPr/>
          </p:nvSpPr>
          <p:spPr>
            <a:xfrm>
              <a:off x="11454263" y="5004446"/>
              <a:ext cx="7486" cy="975"/>
            </a:xfrm>
            <a:custGeom>
              <a:avLst/>
              <a:gdLst>
                <a:gd name="connsiteX0" fmla="*/ -101 w 6572"/>
                <a:gd name="connsiteY0" fmla="*/ 716 h 856"/>
                <a:gd name="connsiteX1" fmla="*/ 6472 w 6572"/>
                <a:gd name="connsiteY1" fmla="*/ -141 h 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2" h="856">
                  <a:moveTo>
                    <a:pt x="-101" y="716"/>
                  </a:moveTo>
                  <a:cubicBezTo>
                    <a:pt x="2185" y="716"/>
                    <a:pt x="4376" y="431"/>
                    <a:pt x="6472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578EE4E4-175A-427B-9BE9-D384C7238DAB}"/>
                </a:ext>
              </a:extLst>
            </p:cNvPr>
            <p:cNvSpPr/>
            <p:nvPr/>
          </p:nvSpPr>
          <p:spPr>
            <a:xfrm>
              <a:off x="11412819" y="5008352"/>
              <a:ext cx="12260" cy="10849"/>
            </a:xfrm>
            <a:custGeom>
              <a:avLst/>
              <a:gdLst>
                <a:gd name="connsiteX0" fmla="*/ -101 w 10763"/>
                <a:gd name="connsiteY0" fmla="*/ -141 h 9525"/>
                <a:gd name="connsiteX1" fmla="*/ 10663 w 10763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3" h="9525">
                  <a:moveTo>
                    <a:pt x="-101" y="-141"/>
                  </a:moveTo>
                  <a:lnTo>
                    <a:pt x="10663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907A1BCA-2247-4920-9985-7ADD5D305BB7}"/>
                </a:ext>
              </a:extLst>
            </p:cNvPr>
            <p:cNvSpPr/>
            <p:nvPr/>
          </p:nvSpPr>
          <p:spPr>
            <a:xfrm>
              <a:off x="11326132" y="4874469"/>
              <a:ext cx="253224" cy="133453"/>
            </a:xfrm>
            <a:custGeom>
              <a:avLst/>
              <a:gdLst>
                <a:gd name="connsiteX0" fmla="*/ 17616 w 222313"/>
                <a:gd name="connsiteY0" fmla="*/ 2623 h 117162"/>
                <a:gd name="connsiteX1" fmla="*/ 65241 w 222313"/>
                <a:gd name="connsiteY1" fmla="*/ -140 h 117162"/>
                <a:gd name="connsiteX2" fmla="*/ 222213 w 222313"/>
                <a:gd name="connsiteY2" fmla="*/ 58725 h 117162"/>
                <a:gd name="connsiteX3" fmla="*/ 202210 w 222313"/>
                <a:gd name="connsiteY3" fmla="*/ 87300 h 117162"/>
                <a:gd name="connsiteX4" fmla="*/ 199353 w 222313"/>
                <a:gd name="connsiteY4" fmla="*/ 89205 h 117162"/>
                <a:gd name="connsiteX5" fmla="*/ 195352 w 222313"/>
                <a:gd name="connsiteY5" fmla="*/ 91491 h 117162"/>
                <a:gd name="connsiteX6" fmla="*/ 184017 w 222313"/>
                <a:gd name="connsiteY6" fmla="*/ 97111 h 117162"/>
                <a:gd name="connsiteX7" fmla="*/ 177826 w 222313"/>
                <a:gd name="connsiteY7" fmla="*/ 99587 h 117162"/>
                <a:gd name="connsiteX8" fmla="*/ 170778 w 222313"/>
                <a:gd name="connsiteY8" fmla="*/ 102159 h 117162"/>
                <a:gd name="connsiteX9" fmla="*/ 119152 w 222313"/>
                <a:gd name="connsiteY9" fmla="*/ 113875 h 117162"/>
                <a:gd name="connsiteX10" fmla="*/ 112580 w 222313"/>
                <a:gd name="connsiteY10" fmla="*/ 114732 h 117162"/>
                <a:gd name="connsiteX11" fmla="*/ 86958 w 222313"/>
                <a:gd name="connsiteY11" fmla="*/ 117018 h 117162"/>
                <a:gd name="connsiteX12" fmla="*/ 76195 w 222313"/>
                <a:gd name="connsiteY12" fmla="*/ 117018 h 117162"/>
                <a:gd name="connsiteX13" fmla="*/ 65241 w 222313"/>
                <a:gd name="connsiteY13" fmla="*/ 117018 h 117162"/>
                <a:gd name="connsiteX14" fmla="*/ -101 w 222313"/>
                <a:gd name="connsiteY14" fmla="*/ 111779 h 11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313" h="117162">
                  <a:moveTo>
                    <a:pt x="17616" y="2623"/>
                  </a:moveTo>
                  <a:cubicBezTo>
                    <a:pt x="33418" y="746"/>
                    <a:pt x="49324" y="-177"/>
                    <a:pt x="65241" y="-140"/>
                  </a:cubicBezTo>
                  <a:cubicBezTo>
                    <a:pt x="151918" y="-140"/>
                    <a:pt x="222213" y="26245"/>
                    <a:pt x="222213" y="58725"/>
                  </a:cubicBezTo>
                  <a:cubicBezTo>
                    <a:pt x="222213" y="69107"/>
                    <a:pt x="214974" y="79013"/>
                    <a:pt x="202210" y="87300"/>
                  </a:cubicBezTo>
                  <a:cubicBezTo>
                    <a:pt x="201315" y="88014"/>
                    <a:pt x="200353" y="88653"/>
                    <a:pt x="199353" y="89205"/>
                  </a:cubicBezTo>
                  <a:cubicBezTo>
                    <a:pt x="198067" y="90043"/>
                    <a:pt x="196733" y="90805"/>
                    <a:pt x="195352" y="91491"/>
                  </a:cubicBezTo>
                  <a:cubicBezTo>
                    <a:pt x="191685" y="93567"/>
                    <a:pt x="187894" y="95444"/>
                    <a:pt x="184017" y="97111"/>
                  </a:cubicBezTo>
                  <a:lnTo>
                    <a:pt x="177826" y="99587"/>
                  </a:lnTo>
                  <a:cubicBezTo>
                    <a:pt x="175541" y="100540"/>
                    <a:pt x="173159" y="101397"/>
                    <a:pt x="170778" y="102159"/>
                  </a:cubicBezTo>
                  <a:cubicBezTo>
                    <a:pt x="153995" y="107750"/>
                    <a:pt x="136707" y="111674"/>
                    <a:pt x="119152" y="113875"/>
                  </a:cubicBezTo>
                  <a:cubicBezTo>
                    <a:pt x="117057" y="114256"/>
                    <a:pt x="114866" y="114542"/>
                    <a:pt x="112580" y="114732"/>
                  </a:cubicBezTo>
                  <a:cubicBezTo>
                    <a:pt x="104293" y="115780"/>
                    <a:pt x="95721" y="116542"/>
                    <a:pt x="86958" y="117018"/>
                  </a:cubicBezTo>
                  <a:lnTo>
                    <a:pt x="76195" y="117018"/>
                  </a:lnTo>
                  <a:lnTo>
                    <a:pt x="65241" y="117018"/>
                  </a:lnTo>
                  <a:cubicBezTo>
                    <a:pt x="43353" y="117113"/>
                    <a:pt x="21492" y="115361"/>
                    <a:pt x="-101" y="111779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BC9A6235-F5B9-4D17-921D-6C330F747BB5}"/>
                </a:ext>
              </a:extLst>
            </p:cNvPr>
            <p:cNvSpPr/>
            <p:nvPr/>
          </p:nvSpPr>
          <p:spPr>
            <a:xfrm>
              <a:off x="10734189" y="5072690"/>
              <a:ext cx="140173" cy="95257"/>
            </a:xfrm>
            <a:custGeom>
              <a:avLst/>
              <a:gdLst>
                <a:gd name="connsiteX0" fmla="*/ 122962 w 123062"/>
                <a:gd name="connsiteY0" fmla="*/ 28339 h 83629"/>
                <a:gd name="connsiteX1" fmla="*/ 94387 w 123062"/>
                <a:gd name="connsiteY1" fmla="*/ 68916 h 83629"/>
                <a:gd name="connsiteX2" fmla="*/ 97816 w 123062"/>
                <a:gd name="connsiteY2" fmla="*/ 83489 h 83629"/>
                <a:gd name="connsiteX3" fmla="*/ -101 w 123062"/>
                <a:gd name="connsiteY3" fmla="*/ 29006 h 83629"/>
                <a:gd name="connsiteX4" fmla="*/ 20283 w 123062"/>
                <a:gd name="connsiteY4" fmla="*/ -141 h 83629"/>
                <a:gd name="connsiteX5" fmla="*/ 20283 w 123062"/>
                <a:gd name="connsiteY5" fmla="*/ -141 h 83629"/>
                <a:gd name="connsiteX6" fmla="*/ 24474 w 123062"/>
                <a:gd name="connsiteY6" fmla="*/ 2527 h 83629"/>
                <a:gd name="connsiteX7" fmla="*/ 44762 w 123062"/>
                <a:gd name="connsiteY7" fmla="*/ 12052 h 83629"/>
                <a:gd name="connsiteX8" fmla="*/ 50191 w 123062"/>
                <a:gd name="connsiteY8" fmla="*/ 14051 h 83629"/>
                <a:gd name="connsiteX9" fmla="*/ 52954 w 123062"/>
                <a:gd name="connsiteY9" fmla="*/ 14909 h 83629"/>
                <a:gd name="connsiteX10" fmla="*/ 57906 w 123062"/>
                <a:gd name="connsiteY10" fmla="*/ 16528 h 83629"/>
                <a:gd name="connsiteX11" fmla="*/ 122962 w 123062"/>
                <a:gd name="connsiteY11" fmla="*/ 28339 h 8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062" h="83629">
                  <a:moveTo>
                    <a:pt x="122962" y="28339"/>
                  </a:moveTo>
                  <a:cubicBezTo>
                    <a:pt x="104960" y="40341"/>
                    <a:pt x="94387" y="54247"/>
                    <a:pt x="94387" y="68916"/>
                  </a:cubicBezTo>
                  <a:cubicBezTo>
                    <a:pt x="94444" y="73964"/>
                    <a:pt x="95616" y="78945"/>
                    <a:pt x="97816" y="83489"/>
                  </a:cubicBezTo>
                  <a:cubicBezTo>
                    <a:pt x="40666" y="74821"/>
                    <a:pt x="-101" y="53580"/>
                    <a:pt x="-101" y="29006"/>
                  </a:cubicBezTo>
                  <a:cubicBezTo>
                    <a:pt x="-101" y="18433"/>
                    <a:pt x="7424" y="8622"/>
                    <a:pt x="20283" y="-141"/>
                  </a:cubicBezTo>
                  <a:lnTo>
                    <a:pt x="20283" y="-141"/>
                  </a:lnTo>
                  <a:cubicBezTo>
                    <a:pt x="21616" y="812"/>
                    <a:pt x="23045" y="1669"/>
                    <a:pt x="24474" y="2527"/>
                  </a:cubicBezTo>
                  <a:cubicBezTo>
                    <a:pt x="30941" y="6298"/>
                    <a:pt x="37733" y="9489"/>
                    <a:pt x="44762" y="12052"/>
                  </a:cubicBezTo>
                  <a:lnTo>
                    <a:pt x="50191" y="14051"/>
                  </a:lnTo>
                  <a:cubicBezTo>
                    <a:pt x="51068" y="14461"/>
                    <a:pt x="52001" y="14757"/>
                    <a:pt x="52954" y="14909"/>
                  </a:cubicBezTo>
                  <a:lnTo>
                    <a:pt x="57906" y="16528"/>
                  </a:lnTo>
                  <a:cubicBezTo>
                    <a:pt x="79109" y="22776"/>
                    <a:pt x="100912" y="26739"/>
                    <a:pt x="122962" y="28339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58154F94-336F-4A1D-92AC-19FDA29C61A6}"/>
                </a:ext>
              </a:extLst>
            </p:cNvPr>
            <p:cNvSpPr/>
            <p:nvPr/>
          </p:nvSpPr>
          <p:spPr>
            <a:xfrm>
              <a:off x="10734949" y="4940978"/>
              <a:ext cx="144188" cy="95149"/>
            </a:xfrm>
            <a:custGeom>
              <a:avLst/>
              <a:gdLst>
                <a:gd name="connsiteX0" fmla="*/ 94673 w 126587"/>
                <a:gd name="connsiteY0" fmla="*/ 24434 h 83534"/>
                <a:gd name="connsiteX1" fmla="*/ 126487 w 126587"/>
                <a:gd name="connsiteY1" fmla="*/ 63868 h 83534"/>
                <a:gd name="connsiteX2" fmla="*/ 123248 w 126587"/>
                <a:gd name="connsiteY2" fmla="*/ 61867 h 83534"/>
                <a:gd name="connsiteX3" fmla="*/ 100483 w 126587"/>
                <a:gd name="connsiteY3" fmla="*/ 83394 h 83534"/>
                <a:gd name="connsiteX4" fmla="*/ 100483 w 126587"/>
                <a:gd name="connsiteY4" fmla="*/ 83394 h 83534"/>
                <a:gd name="connsiteX5" fmla="*/ 69432 w 126587"/>
                <a:gd name="connsiteY5" fmla="*/ 77298 h 83534"/>
                <a:gd name="connsiteX6" fmla="*/ 62002 w 126587"/>
                <a:gd name="connsiteY6" fmla="*/ 75298 h 83534"/>
                <a:gd name="connsiteX7" fmla="*/ 54573 w 126587"/>
                <a:gd name="connsiteY7" fmla="*/ 73011 h 83534"/>
                <a:gd name="connsiteX8" fmla="*/ 51049 w 126587"/>
                <a:gd name="connsiteY8" fmla="*/ 71868 h 83534"/>
                <a:gd name="connsiteX9" fmla="*/ 42857 w 126587"/>
                <a:gd name="connsiteY9" fmla="*/ 68820 h 83534"/>
                <a:gd name="connsiteX10" fmla="*/ 28951 w 126587"/>
                <a:gd name="connsiteY10" fmla="*/ 62439 h 83534"/>
                <a:gd name="connsiteX11" fmla="*/ 20378 w 126587"/>
                <a:gd name="connsiteY11" fmla="*/ 57485 h 83534"/>
                <a:gd name="connsiteX12" fmla="*/ -101 w 126587"/>
                <a:gd name="connsiteY12" fmla="*/ 28910 h 83534"/>
                <a:gd name="connsiteX13" fmla="*/ 20378 w 126587"/>
                <a:gd name="connsiteY13" fmla="*/ -141 h 83534"/>
                <a:gd name="connsiteX14" fmla="*/ 34665 w 126587"/>
                <a:gd name="connsiteY14" fmla="*/ 7670 h 83534"/>
                <a:gd name="connsiteX15" fmla="*/ 56383 w 126587"/>
                <a:gd name="connsiteY15" fmla="*/ 15957 h 83534"/>
                <a:gd name="connsiteX16" fmla="*/ 65241 w 126587"/>
                <a:gd name="connsiteY16" fmla="*/ 18433 h 83534"/>
                <a:gd name="connsiteX17" fmla="*/ 73908 w 126587"/>
                <a:gd name="connsiteY17" fmla="*/ 20719 h 83534"/>
                <a:gd name="connsiteX18" fmla="*/ 76671 w 126587"/>
                <a:gd name="connsiteY18" fmla="*/ 21386 h 83534"/>
                <a:gd name="connsiteX19" fmla="*/ 94578 w 126587"/>
                <a:gd name="connsiteY19" fmla="*/ 24910 h 8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83534">
                  <a:moveTo>
                    <a:pt x="94673" y="24434"/>
                  </a:moveTo>
                  <a:cubicBezTo>
                    <a:pt x="96197" y="38817"/>
                    <a:pt x="107722" y="52247"/>
                    <a:pt x="126487" y="63868"/>
                  </a:cubicBezTo>
                  <a:cubicBezTo>
                    <a:pt x="125363" y="63277"/>
                    <a:pt x="124277" y="62610"/>
                    <a:pt x="123248" y="61867"/>
                  </a:cubicBezTo>
                  <a:cubicBezTo>
                    <a:pt x="114218" y="67344"/>
                    <a:pt x="106455" y="74688"/>
                    <a:pt x="100483" y="83394"/>
                  </a:cubicBezTo>
                  <a:lnTo>
                    <a:pt x="100483" y="83394"/>
                  </a:lnTo>
                  <a:cubicBezTo>
                    <a:pt x="90034" y="81908"/>
                    <a:pt x="79671" y="79879"/>
                    <a:pt x="69432" y="77298"/>
                  </a:cubicBezTo>
                  <a:lnTo>
                    <a:pt x="62002" y="75298"/>
                  </a:lnTo>
                  <a:cubicBezTo>
                    <a:pt x="59431" y="74536"/>
                    <a:pt x="56954" y="73869"/>
                    <a:pt x="54573" y="73011"/>
                  </a:cubicBezTo>
                  <a:lnTo>
                    <a:pt x="51049" y="71868"/>
                  </a:lnTo>
                  <a:cubicBezTo>
                    <a:pt x="48286" y="70916"/>
                    <a:pt x="45524" y="69963"/>
                    <a:pt x="42857" y="68820"/>
                  </a:cubicBezTo>
                  <a:cubicBezTo>
                    <a:pt x="38094" y="66973"/>
                    <a:pt x="33456" y="64848"/>
                    <a:pt x="28951" y="62439"/>
                  </a:cubicBezTo>
                  <a:cubicBezTo>
                    <a:pt x="26007" y="60943"/>
                    <a:pt x="23141" y="59286"/>
                    <a:pt x="20378" y="57485"/>
                  </a:cubicBezTo>
                  <a:cubicBezTo>
                    <a:pt x="7329" y="48913"/>
                    <a:pt x="-101" y="39007"/>
                    <a:pt x="-101" y="28910"/>
                  </a:cubicBezTo>
                  <a:cubicBezTo>
                    <a:pt x="-101" y="18814"/>
                    <a:pt x="7424" y="8432"/>
                    <a:pt x="20378" y="-141"/>
                  </a:cubicBezTo>
                  <a:cubicBezTo>
                    <a:pt x="24979" y="2755"/>
                    <a:pt x="29751" y="5365"/>
                    <a:pt x="34665" y="7670"/>
                  </a:cubicBezTo>
                  <a:cubicBezTo>
                    <a:pt x="41685" y="10975"/>
                    <a:pt x="48944" y="13747"/>
                    <a:pt x="56383" y="15957"/>
                  </a:cubicBezTo>
                  <a:cubicBezTo>
                    <a:pt x="59259" y="17023"/>
                    <a:pt x="62221" y="17852"/>
                    <a:pt x="65241" y="18433"/>
                  </a:cubicBezTo>
                  <a:cubicBezTo>
                    <a:pt x="68089" y="19338"/>
                    <a:pt x="70984" y="20100"/>
                    <a:pt x="73908" y="20719"/>
                  </a:cubicBezTo>
                  <a:lnTo>
                    <a:pt x="76671" y="21386"/>
                  </a:lnTo>
                  <a:cubicBezTo>
                    <a:pt x="82386" y="22624"/>
                    <a:pt x="88387" y="23862"/>
                    <a:pt x="94578" y="24910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D898AEFF-5BB7-43C8-8E8E-B649D7319369}"/>
                </a:ext>
              </a:extLst>
            </p:cNvPr>
            <p:cNvSpPr/>
            <p:nvPr/>
          </p:nvSpPr>
          <p:spPr>
            <a:xfrm>
              <a:off x="10734949" y="4774873"/>
              <a:ext cx="268847" cy="130409"/>
            </a:xfrm>
            <a:custGeom>
              <a:avLst/>
              <a:gdLst>
                <a:gd name="connsiteX0" fmla="*/ -101 w 236029"/>
                <a:gd name="connsiteY0" fmla="*/ 58724 h 114490"/>
                <a:gd name="connsiteX1" fmla="*/ 156967 w 236029"/>
                <a:gd name="connsiteY1" fmla="*/ -141 h 114490"/>
                <a:gd name="connsiteX2" fmla="*/ 235929 w 236029"/>
                <a:gd name="connsiteY2" fmla="*/ 8337 h 114490"/>
                <a:gd name="connsiteX3" fmla="*/ 94387 w 236029"/>
                <a:gd name="connsiteY3" fmla="*/ 85775 h 114490"/>
                <a:gd name="connsiteX4" fmla="*/ 108199 w 236029"/>
                <a:gd name="connsiteY4" fmla="*/ 114350 h 114490"/>
                <a:gd name="connsiteX5" fmla="*/ 96769 w 236029"/>
                <a:gd name="connsiteY5" fmla="*/ 112731 h 114490"/>
                <a:gd name="connsiteX6" fmla="*/ 85625 w 236029"/>
                <a:gd name="connsiteY6" fmla="*/ 110826 h 114490"/>
                <a:gd name="connsiteX7" fmla="*/ 64765 w 236029"/>
                <a:gd name="connsiteY7" fmla="*/ 105968 h 114490"/>
                <a:gd name="connsiteX8" fmla="*/ 46382 w 236029"/>
                <a:gd name="connsiteY8" fmla="*/ 100158 h 114490"/>
                <a:gd name="connsiteX9" fmla="*/ 46382 w 236029"/>
                <a:gd name="connsiteY9" fmla="*/ 100158 h 114490"/>
                <a:gd name="connsiteX10" fmla="*/ 38190 w 236029"/>
                <a:gd name="connsiteY10" fmla="*/ 96824 h 114490"/>
                <a:gd name="connsiteX11" fmla="*/ 30570 w 236029"/>
                <a:gd name="connsiteY11" fmla="*/ 93299 h 114490"/>
                <a:gd name="connsiteX12" fmla="*/ 27046 w 236029"/>
                <a:gd name="connsiteY12" fmla="*/ 91394 h 114490"/>
                <a:gd name="connsiteX13" fmla="*/ 25140 w 236029"/>
                <a:gd name="connsiteY13" fmla="*/ 90347 h 114490"/>
                <a:gd name="connsiteX14" fmla="*/ 23617 w 236029"/>
                <a:gd name="connsiteY14" fmla="*/ 89490 h 114490"/>
                <a:gd name="connsiteX15" fmla="*/ -101 w 236029"/>
                <a:gd name="connsiteY15" fmla="*/ 58724 h 1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6029" h="114490">
                  <a:moveTo>
                    <a:pt x="-101" y="58724"/>
                  </a:moveTo>
                  <a:cubicBezTo>
                    <a:pt x="-101" y="26244"/>
                    <a:pt x="70289" y="-141"/>
                    <a:pt x="156967" y="-141"/>
                  </a:cubicBezTo>
                  <a:cubicBezTo>
                    <a:pt x="164491" y="-141"/>
                    <a:pt x="225451" y="4146"/>
                    <a:pt x="235929" y="8337"/>
                  </a:cubicBezTo>
                  <a:cubicBezTo>
                    <a:pt x="153156" y="20338"/>
                    <a:pt x="94387" y="50532"/>
                    <a:pt x="94387" y="85775"/>
                  </a:cubicBezTo>
                  <a:cubicBezTo>
                    <a:pt x="94997" y="96757"/>
                    <a:pt x="99969" y="107044"/>
                    <a:pt x="108199" y="114350"/>
                  </a:cubicBezTo>
                  <a:cubicBezTo>
                    <a:pt x="104388" y="113874"/>
                    <a:pt x="100483" y="113397"/>
                    <a:pt x="96769" y="112731"/>
                  </a:cubicBezTo>
                  <a:lnTo>
                    <a:pt x="85625" y="110826"/>
                  </a:lnTo>
                  <a:cubicBezTo>
                    <a:pt x="78290" y="109492"/>
                    <a:pt x="71337" y="107778"/>
                    <a:pt x="64765" y="105968"/>
                  </a:cubicBezTo>
                  <a:cubicBezTo>
                    <a:pt x="58192" y="104158"/>
                    <a:pt x="52001" y="102253"/>
                    <a:pt x="46382" y="100158"/>
                  </a:cubicBezTo>
                  <a:lnTo>
                    <a:pt x="46382" y="100158"/>
                  </a:lnTo>
                  <a:cubicBezTo>
                    <a:pt x="43524" y="99015"/>
                    <a:pt x="40762" y="97967"/>
                    <a:pt x="38190" y="96824"/>
                  </a:cubicBezTo>
                  <a:lnTo>
                    <a:pt x="30570" y="93299"/>
                  </a:lnTo>
                  <a:lnTo>
                    <a:pt x="27046" y="91394"/>
                  </a:lnTo>
                  <a:lnTo>
                    <a:pt x="25140" y="90347"/>
                  </a:lnTo>
                  <a:lnTo>
                    <a:pt x="23617" y="89490"/>
                  </a:lnTo>
                  <a:cubicBezTo>
                    <a:pt x="8567" y="80726"/>
                    <a:pt x="-101" y="70058"/>
                    <a:pt x="-101" y="58724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7CF691DE-4AD7-47BC-B36B-8E29D33BC7B0}"/>
                </a:ext>
              </a:extLst>
            </p:cNvPr>
            <p:cNvSpPr/>
            <p:nvPr/>
          </p:nvSpPr>
          <p:spPr>
            <a:xfrm>
              <a:off x="10734841" y="5006616"/>
              <a:ext cx="140282" cy="98079"/>
            </a:xfrm>
            <a:custGeom>
              <a:avLst/>
              <a:gdLst>
                <a:gd name="connsiteX0" fmla="*/ 94483 w 123158"/>
                <a:gd name="connsiteY0" fmla="*/ 45103 h 86106"/>
                <a:gd name="connsiteX1" fmla="*/ 123058 w 123158"/>
                <a:gd name="connsiteY1" fmla="*/ 85966 h 86106"/>
                <a:gd name="connsiteX2" fmla="*/ 122582 w 123158"/>
                <a:gd name="connsiteY2" fmla="*/ 85966 h 86106"/>
                <a:gd name="connsiteX3" fmla="*/ 122582 w 123158"/>
                <a:gd name="connsiteY3" fmla="*/ 85966 h 86106"/>
                <a:gd name="connsiteX4" fmla="*/ 57906 w 123158"/>
                <a:gd name="connsiteY4" fmla="*/ 74155 h 86106"/>
                <a:gd name="connsiteX5" fmla="*/ 52954 w 123158"/>
                <a:gd name="connsiteY5" fmla="*/ 72535 h 86106"/>
                <a:gd name="connsiteX6" fmla="*/ 50191 w 123158"/>
                <a:gd name="connsiteY6" fmla="*/ 71678 h 86106"/>
                <a:gd name="connsiteX7" fmla="*/ 44762 w 123158"/>
                <a:gd name="connsiteY7" fmla="*/ 69678 h 86106"/>
                <a:gd name="connsiteX8" fmla="*/ 24474 w 123158"/>
                <a:gd name="connsiteY8" fmla="*/ 60153 h 86106"/>
                <a:gd name="connsiteX9" fmla="*/ 20283 w 123158"/>
                <a:gd name="connsiteY9" fmla="*/ 57486 h 86106"/>
                <a:gd name="connsiteX10" fmla="*/ 20283 w 123158"/>
                <a:gd name="connsiteY10" fmla="*/ 57486 h 86106"/>
                <a:gd name="connsiteX11" fmla="*/ -101 w 123158"/>
                <a:gd name="connsiteY11" fmla="*/ 28911 h 86106"/>
                <a:gd name="connsiteX12" fmla="*/ 20378 w 123158"/>
                <a:gd name="connsiteY12" fmla="*/ -141 h 86106"/>
                <a:gd name="connsiteX13" fmla="*/ 28951 w 123158"/>
                <a:gd name="connsiteY13" fmla="*/ 4812 h 86106"/>
                <a:gd name="connsiteX14" fmla="*/ 42857 w 123158"/>
                <a:gd name="connsiteY14" fmla="*/ 11194 h 86106"/>
                <a:gd name="connsiteX15" fmla="*/ 51049 w 123158"/>
                <a:gd name="connsiteY15" fmla="*/ 14242 h 86106"/>
                <a:gd name="connsiteX16" fmla="*/ 54573 w 123158"/>
                <a:gd name="connsiteY16" fmla="*/ 15385 h 86106"/>
                <a:gd name="connsiteX17" fmla="*/ 62002 w 123158"/>
                <a:gd name="connsiteY17" fmla="*/ 17672 h 86106"/>
                <a:gd name="connsiteX18" fmla="*/ 69432 w 123158"/>
                <a:gd name="connsiteY18" fmla="*/ 19671 h 86106"/>
                <a:gd name="connsiteX19" fmla="*/ 100483 w 123158"/>
                <a:gd name="connsiteY19" fmla="*/ 25768 h 86106"/>
                <a:gd name="connsiteX20" fmla="*/ 94483 w 123158"/>
                <a:gd name="connsiteY20" fmla="*/ 45103 h 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3158" h="86106">
                  <a:moveTo>
                    <a:pt x="94483" y="45103"/>
                  </a:moveTo>
                  <a:cubicBezTo>
                    <a:pt x="94483" y="60057"/>
                    <a:pt x="104960" y="73678"/>
                    <a:pt x="123058" y="85966"/>
                  </a:cubicBezTo>
                  <a:lnTo>
                    <a:pt x="122582" y="85966"/>
                  </a:lnTo>
                  <a:lnTo>
                    <a:pt x="122582" y="85966"/>
                  </a:lnTo>
                  <a:cubicBezTo>
                    <a:pt x="100664" y="84337"/>
                    <a:pt x="78985" y="80384"/>
                    <a:pt x="57906" y="74155"/>
                  </a:cubicBezTo>
                  <a:lnTo>
                    <a:pt x="52954" y="72535"/>
                  </a:lnTo>
                  <a:cubicBezTo>
                    <a:pt x="52001" y="72373"/>
                    <a:pt x="51068" y="72087"/>
                    <a:pt x="50191" y="71678"/>
                  </a:cubicBezTo>
                  <a:lnTo>
                    <a:pt x="44762" y="69678"/>
                  </a:lnTo>
                  <a:cubicBezTo>
                    <a:pt x="37733" y="67116"/>
                    <a:pt x="30941" y="63925"/>
                    <a:pt x="24474" y="60153"/>
                  </a:cubicBezTo>
                  <a:cubicBezTo>
                    <a:pt x="23026" y="59343"/>
                    <a:pt x="21626" y="58448"/>
                    <a:pt x="20283" y="57486"/>
                  </a:cubicBezTo>
                  <a:lnTo>
                    <a:pt x="20283" y="57486"/>
                  </a:lnTo>
                  <a:cubicBezTo>
                    <a:pt x="7329" y="49009"/>
                    <a:pt x="-101" y="39007"/>
                    <a:pt x="-101" y="28911"/>
                  </a:cubicBezTo>
                  <a:cubicBezTo>
                    <a:pt x="-101" y="18814"/>
                    <a:pt x="7424" y="8432"/>
                    <a:pt x="20378" y="-141"/>
                  </a:cubicBezTo>
                  <a:cubicBezTo>
                    <a:pt x="23141" y="1660"/>
                    <a:pt x="26007" y="3317"/>
                    <a:pt x="28951" y="4812"/>
                  </a:cubicBezTo>
                  <a:cubicBezTo>
                    <a:pt x="33456" y="7222"/>
                    <a:pt x="38095" y="9346"/>
                    <a:pt x="42857" y="11194"/>
                  </a:cubicBezTo>
                  <a:cubicBezTo>
                    <a:pt x="45429" y="12337"/>
                    <a:pt x="48191" y="13290"/>
                    <a:pt x="51049" y="14242"/>
                  </a:cubicBezTo>
                  <a:lnTo>
                    <a:pt x="54573" y="15385"/>
                  </a:lnTo>
                  <a:cubicBezTo>
                    <a:pt x="56954" y="16243"/>
                    <a:pt x="59431" y="16909"/>
                    <a:pt x="62002" y="17672"/>
                  </a:cubicBezTo>
                  <a:lnTo>
                    <a:pt x="69432" y="19671"/>
                  </a:lnTo>
                  <a:cubicBezTo>
                    <a:pt x="79671" y="22253"/>
                    <a:pt x="90035" y="24282"/>
                    <a:pt x="100483" y="25768"/>
                  </a:cubicBezTo>
                  <a:cubicBezTo>
                    <a:pt x="96673" y="31502"/>
                    <a:pt x="94587" y="38217"/>
                    <a:pt x="94483" y="45103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7453540F-DB07-4062-A6F0-D46E0E529B02}"/>
                </a:ext>
              </a:extLst>
            </p:cNvPr>
            <p:cNvSpPr/>
            <p:nvPr/>
          </p:nvSpPr>
          <p:spPr>
            <a:xfrm>
              <a:off x="10734515" y="4875339"/>
              <a:ext cx="139848" cy="93521"/>
            </a:xfrm>
            <a:custGeom>
              <a:avLst/>
              <a:gdLst>
                <a:gd name="connsiteX0" fmla="*/ 122677 w 122777"/>
                <a:gd name="connsiteY0" fmla="*/ 37959 h 82105"/>
                <a:gd name="connsiteX1" fmla="*/ 94578 w 122777"/>
                <a:gd name="connsiteY1" fmla="*/ 78536 h 82105"/>
                <a:gd name="connsiteX2" fmla="*/ 94578 w 122777"/>
                <a:gd name="connsiteY2" fmla="*/ 81965 h 82105"/>
                <a:gd name="connsiteX3" fmla="*/ 76671 w 122777"/>
                <a:gd name="connsiteY3" fmla="*/ 78536 h 82105"/>
                <a:gd name="connsiteX4" fmla="*/ 73909 w 122777"/>
                <a:gd name="connsiteY4" fmla="*/ 77869 h 82105"/>
                <a:gd name="connsiteX5" fmla="*/ 65241 w 122777"/>
                <a:gd name="connsiteY5" fmla="*/ 75583 h 82105"/>
                <a:gd name="connsiteX6" fmla="*/ 56383 w 122777"/>
                <a:gd name="connsiteY6" fmla="*/ 73107 h 82105"/>
                <a:gd name="connsiteX7" fmla="*/ 34666 w 122777"/>
                <a:gd name="connsiteY7" fmla="*/ 64820 h 82105"/>
                <a:gd name="connsiteX8" fmla="*/ 20378 w 122777"/>
                <a:gd name="connsiteY8" fmla="*/ 57009 h 82105"/>
                <a:gd name="connsiteX9" fmla="*/ -101 w 122777"/>
                <a:gd name="connsiteY9" fmla="*/ 28434 h 82105"/>
                <a:gd name="connsiteX10" fmla="*/ 19807 w 122777"/>
                <a:gd name="connsiteY10" fmla="*/ -141 h 82105"/>
                <a:gd name="connsiteX11" fmla="*/ 23522 w 122777"/>
                <a:gd name="connsiteY11" fmla="*/ 2241 h 82105"/>
                <a:gd name="connsiteX12" fmla="*/ 25046 w 122777"/>
                <a:gd name="connsiteY12" fmla="*/ 3098 h 82105"/>
                <a:gd name="connsiteX13" fmla="*/ 26951 w 122777"/>
                <a:gd name="connsiteY13" fmla="*/ 4146 h 82105"/>
                <a:gd name="connsiteX14" fmla="*/ 30475 w 122777"/>
                <a:gd name="connsiteY14" fmla="*/ 6051 h 82105"/>
                <a:gd name="connsiteX15" fmla="*/ 38095 w 122777"/>
                <a:gd name="connsiteY15" fmla="*/ 9575 h 82105"/>
                <a:gd name="connsiteX16" fmla="*/ 46286 w 122777"/>
                <a:gd name="connsiteY16" fmla="*/ 12908 h 82105"/>
                <a:gd name="connsiteX17" fmla="*/ 46286 w 122777"/>
                <a:gd name="connsiteY17" fmla="*/ 12908 h 82105"/>
                <a:gd name="connsiteX18" fmla="*/ 64669 w 122777"/>
                <a:gd name="connsiteY18" fmla="*/ 18719 h 82105"/>
                <a:gd name="connsiteX19" fmla="*/ 85529 w 122777"/>
                <a:gd name="connsiteY19" fmla="*/ 23576 h 82105"/>
                <a:gd name="connsiteX20" fmla="*/ 96674 w 122777"/>
                <a:gd name="connsiteY20" fmla="*/ 25482 h 82105"/>
                <a:gd name="connsiteX21" fmla="*/ 108103 w 122777"/>
                <a:gd name="connsiteY21" fmla="*/ 27101 h 82105"/>
                <a:gd name="connsiteX22" fmla="*/ 108103 w 122777"/>
                <a:gd name="connsiteY22" fmla="*/ 27101 h 82105"/>
                <a:gd name="connsiteX23" fmla="*/ 115057 w 122777"/>
                <a:gd name="connsiteY23" fmla="*/ 33387 h 82105"/>
                <a:gd name="connsiteX24" fmla="*/ 118867 w 122777"/>
                <a:gd name="connsiteY24" fmla="*/ 36340 h 82105"/>
                <a:gd name="connsiteX25" fmla="*/ 122677 w 122777"/>
                <a:gd name="connsiteY25" fmla="*/ 37959 h 8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777" h="82105">
                  <a:moveTo>
                    <a:pt x="122677" y="37959"/>
                  </a:moveTo>
                  <a:cubicBezTo>
                    <a:pt x="104770" y="50056"/>
                    <a:pt x="94578" y="63868"/>
                    <a:pt x="94578" y="78536"/>
                  </a:cubicBezTo>
                  <a:cubicBezTo>
                    <a:pt x="94578" y="79583"/>
                    <a:pt x="94578" y="80822"/>
                    <a:pt x="94578" y="81965"/>
                  </a:cubicBezTo>
                  <a:cubicBezTo>
                    <a:pt x="88387" y="80917"/>
                    <a:pt x="82386" y="79679"/>
                    <a:pt x="76671" y="78536"/>
                  </a:cubicBezTo>
                  <a:lnTo>
                    <a:pt x="73909" y="77869"/>
                  </a:lnTo>
                  <a:cubicBezTo>
                    <a:pt x="70956" y="77107"/>
                    <a:pt x="68099" y="76440"/>
                    <a:pt x="65241" y="75583"/>
                  </a:cubicBezTo>
                  <a:lnTo>
                    <a:pt x="56383" y="73107"/>
                  </a:lnTo>
                  <a:cubicBezTo>
                    <a:pt x="48973" y="70811"/>
                    <a:pt x="41724" y="68039"/>
                    <a:pt x="34666" y="64820"/>
                  </a:cubicBezTo>
                  <a:cubicBezTo>
                    <a:pt x="29751" y="62515"/>
                    <a:pt x="24979" y="59905"/>
                    <a:pt x="20378" y="57009"/>
                  </a:cubicBezTo>
                  <a:cubicBezTo>
                    <a:pt x="7329" y="48437"/>
                    <a:pt x="-101" y="38435"/>
                    <a:pt x="-101" y="28434"/>
                  </a:cubicBezTo>
                  <a:cubicBezTo>
                    <a:pt x="-101" y="18433"/>
                    <a:pt x="7139" y="8241"/>
                    <a:pt x="19807" y="-141"/>
                  </a:cubicBezTo>
                  <a:lnTo>
                    <a:pt x="23522" y="2241"/>
                  </a:lnTo>
                  <a:lnTo>
                    <a:pt x="25046" y="3098"/>
                  </a:lnTo>
                  <a:cubicBezTo>
                    <a:pt x="25598" y="3574"/>
                    <a:pt x="26246" y="3926"/>
                    <a:pt x="26951" y="4146"/>
                  </a:cubicBezTo>
                  <a:cubicBezTo>
                    <a:pt x="28094" y="4812"/>
                    <a:pt x="29237" y="5479"/>
                    <a:pt x="30475" y="6051"/>
                  </a:cubicBezTo>
                  <a:cubicBezTo>
                    <a:pt x="32932" y="7394"/>
                    <a:pt x="35475" y="8574"/>
                    <a:pt x="38095" y="9575"/>
                  </a:cubicBezTo>
                  <a:cubicBezTo>
                    <a:pt x="40667" y="10813"/>
                    <a:pt x="43429" y="11861"/>
                    <a:pt x="46286" y="12908"/>
                  </a:cubicBezTo>
                  <a:lnTo>
                    <a:pt x="46286" y="12908"/>
                  </a:lnTo>
                  <a:cubicBezTo>
                    <a:pt x="52278" y="15242"/>
                    <a:pt x="58422" y="17186"/>
                    <a:pt x="64669" y="18719"/>
                  </a:cubicBezTo>
                  <a:cubicBezTo>
                    <a:pt x="71528" y="20710"/>
                    <a:pt x="78491" y="22338"/>
                    <a:pt x="85529" y="23576"/>
                  </a:cubicBezTo>
                  <a:cubicBezTo>
                    <a:pt x="89149" y="24339"/>
                    <a:pt x="92864" y="25005"/>
                    <a:pt x="96674" y="25482"/>
                  </a:cubicBezTo>
                  <a:cubicBezTo>
                    <a:pt x="100483" y="25958"/>
                    <a:pt x="104294" y="26624"/>
                    <a:pt x="108103" y="27101"/>
                  </a:cubicBezTo>
                  <a:lnTo>
                    <a:pt x="108103" y="27101"/>
                  </a:lnTo>
                  <a:cubicBezTo>
                    <a:pt x="110190" y="29434"/>
                    <a:pt x="112523" y="31539"/>
                    <a:pt x="115057" y="33387"/>
                  </a:cubicBezTo>
                  <a:cubicBezTo>
                    <a:pt x="116238" y="34473"/>
                    <a:pt x="117514" y="35463"/>
                    <a:pt x="118867" y="36340"/>
                  </a:cubicBezTo>
                  <a:cubicBezTo>
                    <a:pt x="120582" y="36530"/>
                    <a:pt x="121725" y="37197"/>
                    <a:pt x="122677" y="37959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71D078C5-8A02-44E3-90F7-0C3166AD3A6F}"/>
                </a:ext>
              </a:extLst>
            </p:cNvPr>
            <p:cNvSpPr/>
            <p:nvPr/>
          </p:nvSpPr>
          <p:spPr>
            <a:xfrm>
              <a:off x="11043180" y="5057392"/>
              <a:ext cx="13127" cy="975"/>
            </a:xfrm>
            <a:custGeom>
              <a:avLst/>
              <a:gdLst>
                <a:gd name="connsiteX0" fmla="*/ -101 w 11525"/>
                <a:gd name="connsiteY0" fmla="*/ -141 h 856"/>
                <a:gd name="connsiteX1" fmla="*/ 11425 w 11525"/>
                <a:gd name="connsiteY1" fmla="*/ 716 h 856"/>
                <a:gd name="connsiteX2" fmla="*/ -101 w 11525"/>
                <a:gd name="connsiteY2" fmla="*/ -141 h 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5" h="856">
                  <a:moveTo>
                    <a:pt x="-101" y="-141"/>
                  </a:moveTo>
                  <a:cubicBezTo>
                    <a:pt x="3710" y="-141"/>
                    <a:pt x="7519" y="431"/>
                    <a:pt x="11425" y="716"/>
                  </a:cubicBezTo>
                  <a:cubicBezTo>
                    <a:pt x="7519" y="431"/>
                    <a:pt x="4091" y="240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18A8C774-2908-4B77-91E6-82F99457BB19}"/>
                </a:ext>
              </a:extLst>
            </p:cNvPr>
            <p:cNvSpPr/>
            <p:nvPr/>
          </p:nvSpPr>
          <p:spPr>
            <a:xfrm>
              <a:off x="11043180" y="5150370"/>
              <a:ext cx="13127" cy="976"/>
            </a:xfrm>
            <a:custGeom>
              <a:avLst/>
              <a:gdLst>
                <a:gd name="connsiteX0" fmla="*/ 11425 w 11525"/>
                <a:gd name="connsiteY0" fmla="*/ 717 h 857"/>
                <a:gd name="connsiteX1" fmla="*/ -101 w 11525"/>
                <a:gd name="connsiteY1" fmla="*/ -141 h 857"/>
                <a:gd name="connsiteX2" fmla="*/ 11425 w 11525"/>
                <a:gd name="connsiteY2" fmla="*/ 717 h 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5" h="857">
                  <a:moveTo>
                    <a:pt x="11425" y="717"/>
                  </a:moveTo>
                  <a:cubicBezTo>
                    <a:pt x="7519" y="717"/>
                    <a:pt x="3710" y="717"/>
                    <a:pt x="-101" y="-141"/>
                  </a:cubicBezTo>
                  <a:cubicBezTo>
                    <a:pt x="4091" y="717"/>
                    <a:pt x="7519" y="717"/>
                    <a:pt x="11425" y="717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CE445FB7-F24C-4F80-B753-EAE784F299A3}"/>
                </a:ext>
              </a:extLst>
            </p:cNvPr>
            <p:cNvSpPr/>
            <p:nvPr/>
          </p:nvSpPr>
          <p:spPr>
            <a:xfrm>
              <a:off x="11026797" y="5055873"/>
              <a:ext cx="16382" cy="1518"/>
            </a:xfrm>
            <a:custGeom>
              <a:avLst/>
              <a:gdLst>
                <a:gd name="connsiteX0" fmla="*/ -101 w 14382"/>
                <a:gd name="connsiteY0" fmla="*/ -141 h 1333"/>
                <a:gd name="connsiteX1" fmla="*/ 14282 w 14382"/>
                <a:gd name="connsiteY1" fmla="*/ 1193 h 1333"/>
                <a:gd name="connsiteX2" fmla="*/ -101 w 14382"/>
                <a:gd name="connsiteY2" fmla="*/ -141 h 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82" h="1333">
                  <a:moveTo>
                    <a:pt x="-101" y="-141"/>
                  </a:moveTo>
                  <a:lnTo>
                    <a:pt x="14282" y="1193"/>
                  </a:lnTo>
                  <a:cubicBezTo>
                    <a:pt x="9425" y="812"/>
                    <a:pt x="4662" y="431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B73C920C-B539-416D-8C29-2C8A0196DC8C}"/>
                </a:ext>
              </a:extLst>
            </p:cNvPr>
            <p:cNvSpPr/>
            <p:nvPr/>
          </p:nvSpPr>
          <p:spPr>
            <a:xfrm>
              <a:off x="11026797" y="5149178"/>
              <a:ext cx="16382" cy="1410"/>
            </a:xfrm>
            <a:custGeom>
              <a:avLst/>
              <a:gdLst>
                <a:gd name="connsiteX0" fmla="*/ -101 w 14382"/>
                <a:gd name="connsiteY0" fmla="*/ -141 h 1238"/>
                <a:gd name="connsiteX1" fmla="*/ 14282 w 14382"/>
                <a:gd name="connsiteY1" fmla="*/ 1098 h 1238"/>
                <a:gd name="connsiteX2" fmla="*/ -101 w 14382"/>
                <a:gd name="connsiteY2" fmla="*/ -141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82" h="1238">
                  <a:moveTo>
                    <a:pt x="-101" y="-141"/>
                  </a:moveTo>
                  <a:cubicBezTo>
                    <a:pt x="4662" y="335"/>
                    <a:pt x="9425" y="812"/>
                    <a:pt x="14282" y="1098"/>
                  </a:cubicBezTo>
                  <a:cubicBezTo>
                    <a:pt x="9425" y="812"/>
                    <a:pt x="4662" y="431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32FD6714-F122-484A-92FF-4336128E8699}"/>
                </a:ext>
              </a:extLst>
            </p:cNvPr>
            <p:cNvSpPr/>
            <p:nvPr/>
          </p:nvSpPr>
          <p:spPr>
            <a:xfrm>
              <a:off x="11027665" y="4963869"/>
              <a:ext cx="15296" cy="1302"/>
            </a:xfrm>
            <a:custGeom>
              <a:avLst/>
              <a:gdLst>
                <a:gd name="connsiteX0" fmla="*/ -101 w 13429"/>
                <a:gd name="connsiteY0" fmla="*/ -141 h 1143"/>
                <a:gd name="connsiteX1" fmla="*/ 13329 w 13429"/>
                <a:gd name="connsiteY1" fmla="*/ 1003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29" h="1143">
                  <a:moveTo>
                    <a:pt x="-101" y="-141"/>
                  </a:moveTo>
                  <a:cubicBezTo>
                    <a:pt x="4281" y="307"/>
                    <a:pt x="8758" y="688"/>
                    <a:pt x="13329" y="1003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81F64D28-F194-4C5E-B0AC-D1910FC9AC3E}"/>
                </a:ext>
              </a:extLst>
            </p:cNvPr>
            <p:cNvSpPr/>
            <p:nvPr/>
          </p:nvSpPr>
          <p:spPr>
            <a:xfrm>
              <a:off x="11026797" y="5242374"/>
              <a:ext cx="8896" cy="867"/>
            </a:xfrm>
            <a:custGeom>
              <a:avLst/>
              <a:gdLst>
                <a:gd name="connsiteX0" fmla="*/ -101 w 7810"/>
                <a:gd name="connsiteY0" fmla="*/ -141 h 761"/>
                <a:gd name="connsiteX1" fmla="*/ 7710 w 7810"/>
                <a:gd name="connsiteY1" fmla="*/ 621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0" h="761">
                  <a:moveTo>
                    <a:pt x="-101" y="-141"/>
                  </a:moveTo>
                  <a:lnTo>
                    <a:pt x="7710" y="621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56820A1B-CA4E-4E3B-BD35-F214FB1CD250}"/>
                </a:ext>
              </a:extLst>
            </p:cNvPr>
            <p:cNvSpPr/>
            <p:nvPr/>
          </p:nvSpPr>
          <p:spPr>
            <a:xfrm>
              <a:off x="11010849" y="5053703"/>
              <a:ext cx="15948" cy="1844"/>
            </a:xfrm>
            <a:custGeom>
              <a:avLst/>
              <a:gdLst>
                <a:gd name="connsiteX0" fmla="*/ -101 w 14001"/>
                <a:gd name="connsiteY0" fmla="*/ -141 h 1619"/>
                <a:gd name="connsiteX1" fmla="*/ 13901 w 14001"/>
                <a:gd name="connsiteY1" fmla="*/ 1478 h 1619"/>
                <a:gd name="connsiteX2" fmla="*/ -101 w 14001"/>
                <a:gd name="connsiteY2" fmla="*/ -141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1619">
                  <a:moveTo>
                    <a:pt x="-101" y="-141"/>
                  </a:moveTo>
                  <a:cubicBezTo>
                    <a:pt x="4567" y="526"/>
                    <a:pt x="9425" y="1098"/>
                    <a:pt x="13901" y="1478"/>
                  </a:cubicBezTo>
                  <a:cubicBezTo>
                    <a:pt x="9234" y="1383"/>
                    <a:pt x="4471" y="812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2038F0D9-5917-41EE-B18E-AE638E0598C6}"/>
                </a:ext>
              </a:extLst>
            </p:cNvPr>
            <p:cNvSpPr/>
            <p:nvPr/>
          </p:nvSpPr>
          <p:spPr>
            <a:xfrm>
              <a:off x="11010849" y="5147224"/>
              <a:ext cx="15948" cy="1952"/>
            </a:xfrm>
            <a:custGeom>
              <a:avLst/>
              <a:gdLst>
                <a:gd name="connsiteX0" fmla="*/ -101 w 14001"/>
                <a:gd name="connsiteY0" fmla="*/ -141 h 1714"/>
                <a:gd name="connsiteX1" fmla="*/ 13901 w 14001"/>
                <a:gd name="connsiteY1" fmla="*/ 1574 h 1714"/>
                <a:gd name="connsiteX2" fmla="*/ -101 w 14001"/>
                <a:gd name="connsiteY2" fmla="*/ -141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1714">
                  <a:moveTo>
                    <a:pt x="-101" y="-141"/>
                  </a:moveTo>
                  <a:cubicBezTo>
                    <a:pt x="4595" y="555"/>
                    <a:pt x="9262" y="1126"/>
                    <a:pt x="13901" y="1574"/>
                  </a:cubicBezTo>
                  <a:cubicBezTo>
                    <a:pt x="9234" y="1098"/>
                    <a:pt x="4471" y="526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1AE1FF4D-8898-4D8A-94CD-B65D0CCFF2DF}"/>
                </a:ext>
              </a:extLst>
            </p:cNvPr>
            <p:cNvSpPr/>
            <p:nvPr/>
          </p:nvSpPr>
          <p:spPr>
            <a:xfrm>
              <a:off x="11015405" y="5240963"/>
              <a:ext cx="11934" cy="1410"/>
            </a:xfrm>
            <a:custGeom>
              <a:avLst/>
              <a:gdLst>
                <a:gd name="connsiteX0" fmla="*/ -101 w 10477"/>
                <a:gd name="connsiteY0" fmla="*/ -141 h 1238"/>
                <a:gd name="connsiteX1" fmla="*/ 10377 w 10477"/>
                <a:gd name="connsiteY1" fmla="*/ 1098 h 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" h="1238">
                  <a:moveTo>
                    <a:pt x="-101" y="-141"/>
                  </a:moveTo>
                  <a:cubicBezTo>
                    <a:pt x="3328" y="-141"/>
                    <a:pt x="6853" y="812"/>
                    <a:pt x="10377" y="1098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50AC0971-2C62-4D49-A3C1-B12E487BFB56}"/>
                </a:ext>
              </a:extLst>
            </p:cNvPr>
            <p:cNvSpPr/>
            <p:nvPr/>
          </p:nvSpPr>
          <p:spPr>
            <a:xfrm>
              <a:off x="11011391" y="4961917"/>
              <a:ext cx="13344" cy="1627"/>
            </a:xfrm>
            <a:custGeom>
              <a:avLst/>
              <a:gdLst>
                <a:gd name="connsiteX0" fmla="*/ -101 w 11715"/>
                <a:gd name="connsiteY0" fmla="*/ -141 h 1428"/>
                <a:gd name="connsiteX1" fmla="*/ 11615 w 11715"/>
                <a:gd name="connsiteY1" fmla="*/ 1288 h 1428"/>
                <a:gd name="connsiteX2" fmla="*/ -101 w 11715"/>
                <a:gd name="connsiteY2" fmla="*/ -141 h 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5" h="1428">
                  <a:moveTo>
                    <a:pt x="-101" y="-141"/>
                  </a:moveTo>
                  <a:cubicBezTo>
                    <a:pt x="3710" y="431"/>
                    <a:pt x="7615" y="907"/>
                    <a:pt x="11615" y="1288"/>
                  </a:cubicBezTo>
                  <a:cubicBezTo>
                    <a:pt x="7615" y="907"/>
                    <a:pt x="3710" y="431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043CD179-3736-4380-A5A4-6D81A9A6FE57}"/>
                </a:ext>
              </a:extLst>
            </p:cNvPr>
            <p:cNvSpPr/>
            <p:nvPr/>
          </p:nvSpPr>
          <p:spPr>
            <a:xfrm>
              <a:off x="10997396" y="5052075"/>
              <a:ext cx="13452" cy="1953"/>
            </a:xfrm>
            <a:custGeom>
              <a:avLst/>
              <a:gdLst>
                <a:gd name="connsiteX0" fmla="*/ -101 w 11810"/>
                <a:gd name="connsiteY0" fmla="*/ -141 h 1715"/>
                <a:gd name="connsiteX1" fmla="*/ 11710 w 11810"/>
                <a:gd name="connsiteY1" fmla="*/ 1574 h 1715"/>
                <a:gd name="connsiteX2" fmla="*/ -101 w 11810"/>
                <a:gd name="connsiteY2" fmla="*/ -141 h 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0" h="1715">
                  <a:moveTo>
                    <a:pt x="-101" y="-141"/>
                  </a:moveTo>
                  <a:cubicBezTo>
                    <a:pt x="3804" y="431"/>
                    <a:pt x="7709" y="1098"/>
                    <a:pt x="11710" y="1574"/>
                  </a:cubicBezTo>
                  <a:cubicBezTo>
                    <a:pt x="7709" y="1288"/>
                    <a:pt x="3709" y="526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BAF6E2C8-1CC9-4AAD-8426-A3CA38359397}"/>
                </a:ext>
              </a:extLst>
            </p:cNvPr>
            <p:cNvSpPr/>
            <p:nvPr/>
          </p:nvSpPr>
          <p:spPr>
            <a:xfrm>
              <a:off x="10996528" y="5145272"/>
              <a:ext cx="14321" cy="1952"/>
            </a:xfrm>
            <a:custGeom>
              <a:avLst/>
              <a:gdLst>
                <a:gd name="connsiteX0" fmla="*/ -101 w 12573"/>
                <a:gd name="connsiteY0" fmla="*/ -141 h 1714"/>
                <a:gd name="connsiteX1" fmla="*/ 12473 w 12573"/>
                <a:gd name="connsiteY1" fmla="*/ 1574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73" h="1714">
                  <a:moveTo>
                    <a:pt x="-101" y="-141"/>
                  </a:moveTo>
                  <a:lnTo>
                    <a:pt x="12473" y="1574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4387E9D7-ACF0-4BB3-99F4-D50216FB0CDD}"/>
                </a:ext>
              </a:extLst>
            </p:cNvPr>
            <p:cNvSpPr/>
            <p:nvPr/>
          </p:nvSpPr>
          <p:spPr>
            <a:xfrm>
              <a:off x="10994900" y="4959530"/>
              <a:ext cx="13127" cy="1952"/>
            </a:xfrm>
            <a:custGeom>
              <a:avLst/>
              <a:gdLst>
                <a:gd name="connsiteX0" fmla="*/ -101 w 11525"/>
                <a:gd name="connsiteY0" fmla="*/ -141 h 1714"/>
                <a:gd name="connsiteX1" fmla="*/ 11425 w 11525"/>
                <a:gd name="connsiteY1" fmla="*/ 1574 h 1714"/>
                <a:gd name="connsiteX2" fmla="*/ -101 w 11525"/>
                <a:gd name="connsiteY2" fmla="*/ -141 h 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5" h="1714">
                  <a:moveTo>
                    <a:pt x="-101" y="-141"/>
                  </a:moveTo>
                  <a:cubicBezTo>
                    <a:pt x="3710" y="526"/>
                    <a:pt x="7519" y="1098"/>
                    <a:pt x="11425" y="1574"/>
                  </a:cubicBezTo>
                  <a:cubicBezTo>
                    <a:pt x="7519" y="1098"/>
                    <a:pt x="3614" y="526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A157007A-DD0C-48BA-9F2E-49D0AD9EE9E2}"/>
                </a:ext>
              </a:extLst>
            </p:cNvPr>
            <p:cNvSpPr/>
            <p:nvPr/>
          </p:nvSpPr>
          <p:spPr>
            <a:xfrm>
              <a:off x="10980579" y="5049146"/>
              <a:ext cx="14863" cy="2603"/>
            </a:xfrm>
            <a:custGeom>
              <a:avLst/>
              <a:gdLst>
                <a:gd name="connsiteX0" fmla="*/ -101 w 13049"/>
                <a:gd name="connsiteY0" fmla="*/ -141 h 2285"/>
                <a:gd name="connsiteX1" fmla="*/ 12949 w 13049"/>
                <a:gd name="connsiteY1" fmla="*/ 2145 h 2285"/>
                <a:gd name="connsiteX2" fmla="*/ -101 w 13049"/>
                <a:gd name="connsiteY2" fmla="*/ -141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49" h="2285">
                  <a:moveTo>
                    <a:pt x="-101" y="-141"/>
                  </a:moveTo>
                  <a:cubicBezTo>
                    <a:pt x="4186" y="716"/>
                    <a:pt x="8472" y="1478"/>
                    <a:pt x="12949" y="2145"/>
                  </a:cubicBezTo>
                  <a:cubicBezTo>
                    <a:pt x="8472" y="1478"/>
                    <a:pt x="4186" y="716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E2512DAD-2ACE-41C4-A576-4D95917B6EBD}"/>
                </a:ext>
              </a:extLst>
            </p:cNvPr>
            <p:cNvSpPr/>
            <p:nvPr/>
          </p:nvSpPr>
          <p:spPr>
            <a:xfrm>
              <a:off x="10980579" y="5142342"/>
              <a:ext cx="14863" cy="2712"/>
            </a:xfrm>
            <a:custGeom>
              <a:avLst/>
              <a:gdLst>
                <a:gd name="connsiteX0" fmla="*/ -101 w 13049"/>
                <a:gd name="connsiteY0" fmla="*/ -141 h 2381"/>
                <a:gd name="connsiteX1" fmla="*/ 12949 w 13049"/>
                <a:gd name="connsiteY1" fmla="*/ 2241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49" h="2381">
                  <a:moveTo>
                    <a:pt x="-101" y="-141"/>
                  </a:moveTo>
                  <a:lnTo>
                    <a:pt x="12949" y="2241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04D0DA0D-FE0B-4A99-8CAA-CBAF86D9B925}"/>
                </a:ext>
              </a:extLst>
            </p:cNvPr>
            <p:cNvSpPr/>
            <p:nvPr/>
          </p:nvSpPr>
          <p:spPr>
            <a:xfrm>
              <a:off x="10980579" y="5235647"/>
              <a:ext cx="14863" cy="2603"/>
            </a:xfrm>
            <a:custGeom>
              <a:avLst/>
              <a:gdLst>
                <a:gd name="connsiteX0" fmla="*/ -101 w 13049"/>
                <a:gd name="connsiteY0" fmla="*/ -141 h 2285"/>
                <a:gd name="connsiteX1" fmla="*/ 12949 w 13049"/>
                <a:gd name="connsiteY1" fmla="*/ 2145 h 2285"/>
                <a:gd name="connsiteX2" fmla="*/ -101 w 13049"/>
                <a:gd name="connsiteY2" fmla="*/ -141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49" h="2285">
                  <a:moveTo>
                    <a:pt x="-101" y="-141"/>
                  </a:moveTo>
                  <a:cubicBezTo>
                    <a:pt x="4186" y="716"/>
                    <a:pt x="8472" y="1478"/>
                    <a:pt x="12949" y="2145"/>
                  </a:cubicBezTo>
                  <a:cubicBezTo>
                    <a:pt x="8472" y="1383"/>
                    <a:pt x="4186" y="716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20B0A67F-3D4A-49E5-ABF1-824ECCFF2162}"/>
                </a:ext>
              </a:extLst>
            </p:cNvPr>
            <p:cNvSpPr/>
            <p:nvPr/>
          </p:nvSpPr>
          <p:spPr>
            <a:xfrm>
              <a:off x="10980905" y="4957035"/>
              <a:ext cx="13995" cy="2495"/>
            </a:xfrm>
            <a:custGeom>
              <a:avLst/>
              <a:gdLst>
                <a:gd name="connsiteX0" fmla="*/ -101 w 12287"/>
                <a:gd name="connsiteY0" fmla="*/ -141 h 2190"/>
                <a:gd name="connsiteX1" fmla="*/ 12187 w 12287"/>
                <a:gd name="connsiteY1" fmla="*/ 2050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87" h="2190">
                  <a:moveTo>
                    <a:pt x="-101" y="-141"/>
                  </a:moveTo>
                  <a:lnTo>
                    <a:pt x="12187" y="2050"/>
                  </a:ln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CAA4446B-383C-4183-9D1F-CCA4003AE30A}"/>
                </a:ext>
              </a:extLst>
            </p:cNvPr>
            <p:cNvSpPr/>
            <p:nvPr/>
          </p:nvSpPr>
          <p:spPr>
            <a:xfrm>
              <a:off x="10939459" y="5132469"/>
              <a:ext cx="6401" cy="1844"/>
            </a:xfrm>
            <a:custGeom>
              <a:avLst/>
              <a:gdLst>
                <a:gd name="connsiteX0" fmla="*/ -101 w 5620"/>
                <a:gd name="connsiteY0" fmla="*/ -141 h 1619"/>
                <a:gd name="connsiteX1" fmla="*/ 5520 w 5620"/>
                <a:gd name="connsiteY1" fmla="*/ 1478 h 1619"/>
                <a:gd name="connsiteX2" fmla="*/ -101 w 5620"/>
                <a:gd name="connsiteY2" fmla="*/ -141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0" h="1619">
                  <a:moveTo>
                    <a:pt x="-101" y="-141"/>
                  </a:moveTo>
                  <a:lnTo>
                    <a:pt x="5520" y="1478"/>
                  </a:lnTo>
                  <a:cubicBezTo>
                    <a:pt x="3614" y="1040"/>
                    <a:pt x="1738" y="498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61A70B1B-4EEC-4FC5-8F13-09484E892885}"/>
                </a:ext>
              </a:extLst>
            </p:cNvPr>
            <p:cNvSpPr/>
            <p:nvPr/>
          </p:nvSpPr>
          <p:spPr>
            <a:xfrm>
              <a:off x="10903657" y="5119776"/>
              <a:ext cx="16924" cy="6618"/>
            </a:xfrm>
            <a:custGeom>
              <a:avLst/>
              <a:gdLst>
                <a:gd name="connsiteX0" fmla="*/ 14758 w 14858"/>
                <a:gd name="connsiteY0" fmla="*/ 5669 h 5810"/>
                <a:gd name="connsiteX1" fmla="*/ -101 w 14858"/>
                <a:gd name="connsiteY1" fmla="*/ -141 h 5810"/>
                <a:gd name="connsiteX2" fmla="*/ 14758 w 14858"/>
                <a:gd name="connsiteY2" fmla="*/ 5669 h 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58" h="5810">
                  <a:moveTo>
                    <a:pt x="14758" y="5669"/>
                  </a:moveTo>
                  <a:cubicBezTo>
                    <a:pt x="9520" y="3860"/>
                    <a:pt x="4567" y="1954"/>
                    <a:pt x="-101" y="-141"/>
                  </a:cubicBezTo>
                  <a:cubicBezTo>
                    <a:pt x="4662" y="1859"/>
                    <a:pt x="9520" y="3860"/>
                    <a:pt x="14758" y="5669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CA2828C4-001B-4BF4-9E89-793E739B459B}"/>
                </a:ext>
              </a:extLst>
            </p:cNvPr>
            <p:cNvSpPr/>
            <p:nvPr/>
          </p:nvSpPr>
          <p:spPr>
            <a:xfrm>
              <a:off x="10898448" y="5117388"/>
              <a:ext cx="5208" cy="2386"/>
            </a:xfrm>
            <a:custGeom>
              <a:avLst/>
              <a:gdLst>
                <a:gd name="connsiteX0" fmla="*/ -101 w 4572"/>
                <a:gd name="connsiteY0" fmla="*/ -141 h 2095"/>
                <a:gd name="connsiteX1" fmla="*/ 4472 w 4572"/>
                <a:gd name="connsiteY1" fmla="*/ 1955 h 2095"/>
                <a:gd name="connsiteX2" fmla="*/ -101 w 4572"/>
                <a:gd name="connsiteY2" fmla="*/ -141 h 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" h="2095">
                  <a:moveTo>
                    <a:pt x="-101" y="-141"/>
                  </a:moveTo>
                  <a:lnTo>
                    <a:pt x="4472" y="1955"/>
                  </a:lnTo>
                  <a:cubicBezTo>
                    <a:pt x="2910" y="1355"/>
                    <a:pt x="1376" y="650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3C83E939-036A-4D1F-BB5D-0073CB0EDA9F}"/>
                </a:ext>
              </a:extLst>
            </p:cNvPr>
            <p:cNvSpPr/>
            <p:nvPr/>
          </p:nvSpPr>
          <p:spPr>
            <a:xfrm>
              <a:off x="10888684" y="5112506"/>
              <a:ext cx="9764" cy="4882"/>
            </a:xfrm>
            <a:custGeom>
              <a:avLst/>
              <a:gdLst>
                <a:gd name="connsiteX0" fmla="*/ -101 w 8572"/>
                <a:gd name="connsiteY0" fmla="*/ -141 h 4286"/>
                <a:gd name="connsiteX1" fmla="*/ 8472 w 8572"/>
                <a:gd name="connsiteY1" fmla="*/ 4146 h 4286"/>
                <a:gd name="connsiteX2" fmla="*/ -101 w 8572"/>
                <a:gd name="connsiteY2" fmla="*/ -141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" h="4286">
                  <a:moveTo>
                    <a:pt x="-101" y="-141"/>
                  </a:moveTo>
                  <a:cubicBezTo>
                    <a:pt x="2566" y="1288"/>
                    <a:pt x="5519" y="2812"/>
                    <a:pt x="8472" y="4146"/>
                  </a:cubicBezTo>
                  <a:cubicBezTo>
                    <a:pt x="5538" y="2870"/>
                    <a:pt x="2681" y="1441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8ABF428A-47A1-4EE6-94AC-387648F55280}"/>
                </a:ext>
              </a:extLst>
            </p:cNvPr>
            <p:cNvSpPr/>
            <p:nvPr/>
          </p:nvSpPr>
          <p:spPr>
            <a:xfrm>
              <a:off x="10884019" y="5110012"/>
              <a:ext cx="4664" cy="2495"/>
            </a:xfrm>
            <a:custGeom>
              <a:avLst/>
              <a:gdLst>
                <a:gd name="connsiteX0" fmla="*/ -101 w 4095"/>
                <a:gd name="connsiteY0" fmla="*/ -141 h 2190"/>
                <a:gd name="connsiteX1" fmla="*/ 3995 w 4095"/>
                <a:gd name="connsiteY1" fmla="*/ 2050 h 2190"/>
                <a:gd name="connsiteX2" fmla="*/ -101 w 4095"/>
                <a:gd name="connsiteY2" fmla="*/ -141 h 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" h="2190">
                  <a:moveTo>
                    <a:pt x="-101" y="-141"/>
                  </a:moveTo>
                  <a:cubicBezTo>
                    <a:pt x="1138" y="621"/>
                    <a:pt x="2566" y="1288"/>
                    <a:pt x="3995" y="2050"/>
                  </a:cubicBezTo>
                  <a:cubicBezTo>
                    <a:pt x="2576" y="1431"/>
                    <a:pt x="1204" y="698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5D28BE93-D89E-4E04-B215-B5F11E95ED69}"/>
                </a:ext>
              </a:extLst>
            </p:cNvPr>
            <p:cNvSpPr/>
            <p:nvPr/>
          </p:nvSpPr>
          <p:spPr>
            <a:xfrm>
              <a:off x="10870783" y="4916133"/>
              <a:ext cx="3798" cy="2603"/>
            </a:xfrm>
            <a:custGeom>
              <a:avLst/>
              <a:gdLst>
                <a:gd name="connsiteX0" fmla="*/ -101 w 3334"/>
                <a:gd name="connsiteY0" fmla="*/ -141 h 2285"/>
                <a:gd name="connsiteX1" fmla="*/ 3234 w 3334"/>
                <a:gd name="connsiteY1" fmla="*/ 2145 h 2285"/>
                <a:gd name="connsiteX2" fmla="*/ -101 w 3334"/>
                <a:gd name="connsiteY2" fmla="*/ -141 h 2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4" h="2285">
                  <a:moveTo>
                    <a:pt x="-101" y="-141"/>
                  </a:moveTo>
                  <a:lnTo>
                    <a:pt x="3234" y="2145"/>
                  </a:lnTo>
                  <a:cubicBezTo>
                    <a:pt x="2091" y="1383"/>
                    <a:pt x="948" y="716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D20A44DC-9733-4333-961D-78A85506C2A3}"/>
                </a:ext>
              </a:extLst>
            </p:cNvPr>
            <p:cNvSpPr/>
            <p:nvPr/>
          </p:nvSpPr>
          <p:spPr>
            <a:xfrm>
              <a:off x="10866443" y="4912661"/>
              <a:ext cx="4339" cy="3362"/>
            </a:xfrm>
            <a:custGeom>
              <a:avLst/>
              <a:gdLst>
                <a:gd name="connsiteX0" fmla="*/ -101 w 3809"/>
                <a:gd name="connsiteY0" fmla="*/ -141 h 2952"/>
                <a:gd name="connsiteX1" fmla="*/ 3709 w 3809"/>
                <a:gd name="connsiteY1" fmla="*/ 2812 h 2952"/>
                <a:gd name="connsiteX2" fmla="*/ -101 w 3809"/>
                <a:gd name="connsiteY2" fmla="*/ -141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9" h="2952">
                  <a:moveTo>
                    <a:pt x="-101" y="-141"/>
                  </a:moveTo>
                  <a:lnTo>
                    <a:pt x="3709" y="2812"/>
                  </a:lnTo>
                  <a:cubicBezTo>
                    <a:pt x="2357" y="1936"/>
                    <a:pt x="1080" y="945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8049B02F-8275-40B3-ACD6-305E5E711BCF}"/>
                </a:ext>
              </a:extLst>
            </p:cNvPr>
            <p:cNvSpPr/>
            <p:nvPr/>
          </p:nvSpPr>
          <p:spPr>
            <a:xfrm>
              <a:off x="10858522" y="4905608"/>
              <a:ext cx="7920" cy="7160"/>
            </a:xfrm>
            <a:custGeom>
              <a:avLst/>
              <a:gdLst>
                <a:gd name="connsiteX0" fmla="*/ -101 w 6953"/>
                <a:gd name="connsiteY0" fmla="*/ -141 h 6286"/>
                <a:gd name="connsiteX1" fmla="*/ 6853 w 6953"/>
                <a:gd name="connsiteY1" fmla="*/ 6146 h 6286"/>
                <a:gd name="connsiteX2" fmla="*/ -101 w 6953"/>
                <a:gd name="connsiteY2" fmla="*/ -141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53" h="6286">
                  <a:moveTo>
                    <a:pt x="-101" y="-141"/>
                  </a:moveTo>
                  <a:cubicBezTo>
                    <a:pt x="2062" y="2117"/>
                    <a:pt x="4386" y="4222"/>
                    <a:pt x="6853" y="6146"/>
                  </a:cubicBezTo>
                  <a:cubicBezTo>
                    <a:pt x="4320" y="4298"/>
                    <a:pt x="1985" y="2193"/>
                    <a:pt x="-101" y="-141"/>
                  </a:cubicBezTo>
                  <a:close/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E0F2C853-8DCA-40A3-A6A4-D4F3EDCE43C7}"/>
                </a:ext>
              </a:extLst>
            </p:cNvPr>
            <p:cNvSpPr/>
            <p:nvPr/>
          </p:nvSpPr>
          <p:spPr>
            <a:xfrm>
              <a:off x="10935336" y="5224581"/>
              <a:ext cx="18335" cy="5098"/>
            </a:xfrm>
            <a:custGeom>
              <a:avLst/>
              <a:gdLst>
                <a:gd name="connsiteX0" fmla="*/ -101 w 16097"/>
                <a:gd name="connsiteY0" fmla="*/ -141 h 4476"/>
                <a:gd name="connsiteX1" fmla="*/ 7424 w 16097"/>
                <a:gd name="connsiteY1" fmla="*/ 2050 h 4476"/>
                <a:gd name="connsiteX2" fmla="*/ 15997 w 16097"/>
                <a:gd name="connsiteY2" fmla="*/ 4336 h 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97" h="4476">
                  <a:moveTo>
                    <a:pt x="-101" y="-141"/>
                  </a:moveTo>
                  <a:cubicBezTo>
                    <a:pt x="2281" y="621"/>
                    <a:pt x="4757" y="1383"/>
                    <a:pt x="7424" y="2050"/>
                  </a:cubicBezTo>
                  <a:lnTo>
                    <a:pt x="15997" y="4336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24629C5E-587E-40B6-BF6D-89CBDDF5A9A9}"/>
                </a:ext>
              </a:extLst>
            </p:cNvPr>
            <p:cNvSpPr/>
            <p:nvPr/>
          </p:nvSpPr>
          <p:spPr>
            <a:xfrm>
              <a:off x="10879461" y="5200712"/>
              <a:ext cx="45458" cy="20505"/>
            </a:xfrm>
            <a:custGeom>
              <a:avLst/>
              <a:gdLst>
                <a:gd name="connsiteX0" fmla="*/ -101 w 39909"/>
                <a:gd name="connsiteY0" fmla="*/ -141 h 18002"/>
                <a:gd name="connsiteX1" fmla="*/ 5329 w 39909"/>
                <a:gd name="connsiteY1" fmla="*/ 2907 h 18002"/>
                <a:gd name="connsiteX2" fmla="*/ 18093 w 39909"/>
                <a:gd name="connsiteY2" fmla="*/ 9289 h 18002"/>
                <a:gd name="connsiteX3" fmla="*/ 39809 w 39909"/>
                <a:gd name="connsiteY3" fmla="*/ 17862 h 1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09" h="18002">
                  <a:moveTo>
                    <a:pt x="-101" y="-141"/>
                  </a:moveTo>
                  <a:lnTo>
                    <a:pt x="5329" y="2907"/>
                  </a:lnTo>
                  <a:cubicBezTo>
                    <a:pt x="9330" y="5098"/>
                    <a:pt x="13521" y="7289"/>
                    <a:pt x="18093" y="9289"/>
                  </a:cubicBezTo>
                  <a:cubicBezTo>
                    <a:pt x="25169" y="12547"/>
                    <a:pt x="32418" y="15404"/>
                    <a:pt x="39809" y="17862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285FD9BE-75D5-45B8-9E56-FA4FE17609BF}"/>
                </a:ext>
              </a:extLst>
            </p:cNvPr>
            <p:cNvSpPr/>
            <p:nvPr/>
          </p:nvSpPr>
          <p:spPr>
            <a:xfrm>
              <a:off x="10874905" y="5105129"/>
              <a:ext cx="542" cy="10849"/>
            </a:xfrm>
            <a:custGeom>
              <a:avLst/>
              <a:gdLst>
                <a:gd name="connsiteX0" fmla="*/ -101 w 476"/>
                <a:gd name="connsiteY0" fmla="*/ -141 h 9525"/>
                <a:gd name="connsiteX1" fmla="*/ 376 w 476"/>
                <a:gd name="connsiteY1" fmla="*/ -14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" h="9525">
                  <a:moveTo>
                    <a:pt x="-101" y="-141"/>
                  </a:moveTo>
                  <a:lnTo>
                    <a:pt x="376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6CAA060F-E8C2-4384-B2DD-916BC83FBB01}"/>
                </a:ext>
              </a:extLst>
            </p:cNvPr>
            <p:cNvSpPr/>
            <p:nvPr/>
          </p:nvSpPr>
          <p:spPr>
            <a:xfrm>
              <a:off x="10943907" y="5040574"/>
              <a:ext cx="9764" cy="2604"/>
            </a:xfrm>
            <a:custGeom>
              <a:avLst/>
              <a:gdLst>
                <a:gd name="connsiteX0" fmla="*/ -101 w 8572"/>
                <a:gd name="connsiteY0" fmla="*/ -141 h 2286"/>
                <a:gd name="connsiteX1" fmla="*/ 8472 w 8572"/>
                <a:gd name="connsiteY1" fmla="*/ 2146 h 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2286">
                  <a:moveTo>
                    <a:pt x="-101" y="-141"/>
                  </a:moveTo>
                  <a:cubicBezTo>
                    <a:pt x="2662" y="717"/>
                    <a:pt x="5615" y="1479"/>
                    <a:pt x="8472" y="2146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47300812-2B8F-4BF5-A376-D6C610FEBC46}"/>
                </a:ext>
              </a:extLst>
            </p:cNvPr>
            <p:cNvSpPr/>
            <p:nvPr/>
          </p:nvSpPr>
          <p:spPr>
            <a:xfrm>
              <a:off x="10888684" y="5019311"/>
              <a:ext cx="19203" cy="9004"/>
            </a:xfrm>
            <a:custGeom>
              <a:avLst/>
              <a:gdLst>
                <a:gd name="connsiteX0" fmla="*/ -101 w 16859"/>
                <a:gd name="connsiteY0" fmla="*/ -141 h 7905"/>
                <a:gd name="connsiteX1" fmla="*/ 9996 w 16859"/>
                <a:gd name="connsiteY1" fmla="*/ 4907 h 7905"/>
                <a:gd name="connsiteX2" fmla="*/ 16759 w 16859"/>
                <a:gd name="connsiteY2" fmla="*/ 7765 h 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9" h="7905">
                  <a:moveTo>
                    <a:pt x="-101" y="-141"/>
                  </a:moveTo>
                  <a:cubicBezTo>
                    <a:pt x="3043" y="1574"/>
                    <a:pt x="6472" y="3193"/>
                    <a:pt x="9996" y="4907"/>
                  </a:cubicBezTo>
                  <a:lnTo>
                    <a:pt x="16759" y="7765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E651BE12-8498-4101-995B-E333B880AC9A}"/>
                </a:ext>
              </a:extLst>
            </p:cNvPr>
            <p:cNvSpPr/>
            <p:nvPr/>
          </p:nvSpPr>
          <p:spPr>
            <a:xfrm>
              <a:off x="10879461" y="5014211"/>
              <a:ext cx="6184" cy="3472"/>
            </a:xfrm>
            <a:custGeom>
              <a:avLst/>
              <a:gdLst>
                <a:gd name="connsiteX0" fmla="*/ -101 w 5429"/>
                <a:gd name="connsiteY0" fmla="*/ -141 h 3048"/>
                <a:gd name="connsiteX1" fmla="*/ 5329 w 5429"/>
                <a:gd name="connsiteY1" fmla="*/ 2907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29" h="3048">
                  <a:moveTo>
                    <a:pt x="-101" y="-141"/>
                  </a:moveTo>
                  <a:lnTo>
                    <a:pt x="5329" y="2907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E1F1A1FE-4F17-4A2E-8215-324AFCF174BB}"/>
                </a:ext>
              </a:extLst>
            </p:cNvPr>
            <p:cNvSpPr/>
            <p:nvPr/>
          </p:nvSpPr>
          <p:spPr>
            <a:xfrm>
              <a:off x="10849518" y="5011607"/>
              <a:ext cx="29619" cy="24519"/>
            </a:xfrm>
            <a:custGeom>
              <a:avLst/>
              <a:gdLst>
                <a:gd name="connsiteX0" fmla="*/ -101 w 26003"/>
                <a:gd name="connsiteY0" fmla="*/ 21386 h 21526"/>
                <a:gd name="connsiteX1" fmla="*/ 22664 w 26003"/>
                <a:gd name="connsiteY1" fmla="*/ -141 h 21526"/>
                <a:gd name="connsiteX2" fmla="*/ 25903 w 26003"/>
                <a:gd name="connsiteY2" fmla="*/ 1860 h 2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03" h="21526">
                  <a:moveTo>
                    <a:pt x="-101" y="21386"/>
                  </a:moveTo>
                  <a:cubicBezTo>
                    <a:pt x="5871" y="12680"/>
                    <a:pt x="13634" y="5336"/>
                    <a:pt x="22664" y="-141"/>
                  </a:cubicBezTo>
                  <a:cubicBezTo>
                    <a:pt x="23693" y="602"/>
                    <a:pt x="24779" y="1269"/>
                    <a:pt x="25903" y="1860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E9086B46-0E5B-40F0-9801-4B9A557A96B7}"/>
                </a:ext>
              </a:extLst>
            </p:cNvPr>
            <p:cNvSpPr/>
            <p:nvPr/>
          </p:nvSpPr>
          <p:spPr>
            <a:xfrm>
              <a:off x="10944885" y="4948681"/>
              <a:ext cx="19637" cy="4882"/>
            </a:xfrm>
            <a:custGeom>
              <a:avLst/>
              <a:gdLst>
                <a:gd name="connsiteX0" fmla="*/ -101 w 17240"/>
                <a:gd name="connsiteY0" fmla="*/ -141 h 4286"/>
                <a:gd name="connsiteX1" fmla="*/ 7615 w 17240"/>
                <a:gd name="connsiteY1" fmla="*/ 1954 h 4286"/>
                <a:gd name="connsiteX2" fmla="*/ 17140 w 17240"/>
                <a:gd name="connsiteY2" fmla="*/ 4146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0" h="4286">
                  <a:moveTo>
                    <a:pt x="-101" y="-141"/>
                  </a:moveTo>
                  <a:lnTo>
                    <a:pt x="7615" y="1954"/>
                  </a:lnTo>
                  <a:lnTo>
                    <a:pt x="17140" y="4146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31D22F4F-4FAA-43A7-9E48-D804D76B0AF8}"/>
                </a:ext>
              </a:extLst>
            </p:cNvPr>
            <p:cNvSpPr/>
            <p:nvPr/>
          </p:nvSpPr>
          <p:spPr>
            <a:xfrm>
              <a:off x="10934361" y="4945209"/>
              <a:ext cx="9546" cy="2712"/>
            </a:xfrm>
            <a:custGeom>
              <a:avLst/>
              <a:gdLst>
                <a:gd name="connsiteX0" fmla="*/ -101 w 8381"/>
                <a:gd name="connsiteY0" fmla="*/ -141 h 2381"/>
                <a:gd name="connsiteX1" fmla="*/ 8281 w 8381"/>
                <a:gd name="connsiteY1" fmla="*/ 2241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81" h="2381">
                  <a:moveTo>
                    <a:pt x="-101" y="-141"/>
                  </a:moveTo>
                  <a:cubicBezTo>
                    <a:pt x="2566" y="717"/>
                    <a:pt x="5328" y="1574"/>
                    <a:pt x="8281" y="22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1E50483E-4C05-4C8A-9344-B371A33A6FE6}"/>
                </a:ext>
              </a:extLst>
            </p:cNvPr>
            <p:cNvSpPr/>
            <p:nvPr/>
          </p:nvSpPr>
          <p:spPr>
            <a:xfrm>
              <a:off x="10916459" y="4939458"/>
              <a:ext cx="15406" cy="5424"/>
            </a:xfrm>
            <a:custGeom>
              <a:avLst/>
              <a:gdLst>
                <a:gd name="connsiteX0" fmla="*/ -101 w 13525"/>
                <a:gd name="connsiteY0" fmla="*/ -141 h 4762"/>
                <a:gd name="connsiteX1" fmla="*/ 7615 w 13525"/>
                <a:gd name="connsiteY1" fmla="*/ 2717 h 4762"/>
                <a:gd name="connsiteX2" fmla="*/ 13425 w 13525"/>
                <a:gd name="connsiteY2" fmla="*/ 462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5" h="4762">
                  <a:moveTo>
                    <a:pt x="-101" y="-141"/>
                  </a:moveTo>
                  <a:cubicBezTo>
                    <a:pt x="2376" y="907"/>
                    <a:pt x="5043" y="1860"/>
                    <a:pt x="7615" y="2717"/>
                  </a:cubicBezTo>
                  <a:lnTo>
                    <a:pt x="13425" y="4622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4280AC39-D735-409A-863E-8AD3E583A1C3}"/>
                </a:ext>
              </a:extLst>
            </p:cNvPr>
            <p:cNvSpPr/>
            <p:nvPr/>
          </p:nvSpPr>
          <p:spPr>
            <a:xfrm>
              <a:off x="10892808" y="4929260"/>
              <a:ext cx="7376" cy="3579"/>
            </a:xfrm>
            <a:custGeom>
              <a:avLst/>
              <a:gdLst>
                <a:gd name="connsiteX0" fmla="*/ -101 w 6476"/>
                <a:gd name="connsiteY0" fmla="*/ -141 h 3142"/>
                <a:gd name="connsiteX1" fmla="*/ 6376 w 6476"/>
                <a:gd name="connsiteY1" fmla="*/ 3002 h 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76" h="3142">
                  <a:moveTo>
                    <a:pt x="-101" y="-141"/>
                  </a:moveTo>
                  <a:cubicBezTo>
                    <a:pt x="1995" y="1002"/>
                    <a:pt x="4091" y="1954"/>
                    <a:pt x="6376" y="3002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E4777E3D-E547-4E30-953E-C59C9D739B67}"/>
                </a:ext>
              </a:extLst>
            </p:cNvPr>
            <p:cNvSpPr/>
            <p:nvPr/>
          </p:nvSpPr>
          <p:spPr>
            <a:xfrm>
              <a:off x="10885755" y="4925572"/>
              <a:ext cx="6834" cy="3580"/>
            </a:xfrm>
            <a:custGeom>
              <a:avLst/>
              <a:gdLst>
                <a:gd name="connsiteX0" fmla="*/ -101 w 6000"/>
                <a:gd name="connsiteY0" fmla="*/ -141 h 3143"/>
                <a:gd name="connsiteX1" fmla="*/ 5900 w 6000"/>
                <a:gd name="connsiteY1" fmla="*/ 3003 h 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00" h="3143">
                  <a:moveTo>
                    <a:pt x="-101" y="-141"/>
                  </a:moveTo>
                  <a:lnTo>
                    <a:pt x="5900" y="3003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D7507A13-3B93-45FE-A526-DC03C58C1FB5}"/>
                </a:ext>
              </a:extLst>
            </p:cNvPr>
            <p:cNvSpPr/>
            <p:nvPr/>
          </p:nvSpPr>
          <p:spPr>
            <a:xfrm>
              <a:off x="10842792" y="4918845"/>
              <a:ext cx="32005" cy="50124"/>
            </a:xfrm>
            <a:custGeom>
              <a:avLst/>
              <a:gdLst>
                <a:gd name="connsiteX0" fmla="*/ -101 w 28098"/>
                <a:gd name="connsiteY0" fmla="*/ 43865 h 44005"/>
                <a:gd name="connsiteX1" fmla="*/ -101 w 28098"/>
                <a:gd name="connsiteY1" fmla="*/ 43865 h 44005"/>
                <a:gd name="connsiteX2" fmla="*/ -101 w 28098"/>
                <a:gd name="connsiteY2" fmla="*/ 40436 h 44005"/>
                <a:gd name="connsiteX3" fmla="*/ 27998 w 28098"/>
                <a:gd name="connsiteY3" fmla="*/ -141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4005">
                  <a:moveTo>
                    <a:pt x="-101" y="43865"/>
                  </a:moveTo>
                  <a:lnTo>
                    <a:pt x="-101" y="43865"/>
                  </a:lnTo>
                  <a:cubicBezTo>
                    <a:pt x="-101" y="42722"/>
                    <a:pt x="-101" y="41483"/>
                    <a:pt x="-101" y="40436"/>
                  </a:cubicBezTo>
                  <a:cubicBezTo>
                    <a:pt x="-101" y="25767"/>
                    <a:pt x="10091" y="11861"/>
                    <a:pt x="27998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49E03F68-49E6-4CC5-BFBE-D995BD23085E}"/>
                </a:ext>
              </a:extLst>
            </p:cNvPr>
            <p:cNvSpPr/>
            <p:nvPr/>
          </p:nvSpPr>
          <p:spPr>
            <a:xfrm>
              <a:off x="10858306" y="4905608"/>
              <a:ext cx="16056" cy="13127"/>
            </a:xfrm>
            <a:custGeom>
              <a:avLst/>
              <a:gdLst>
                <a:gd name="connsiteX0" fmla="*/ 13996 w 14096"/>
                <a:gd name="connsiteY0" fmla="*/ 11385 h 11525"/>
                <a:gd name="connsiteX1" fmla="*/ 10663 w 14096"/>
                <a:gd name="connsiteY1" fmla="*/ 9099 h 11525"/>
                <a:gd name="connsiteX2" fmla="*/ 6853 w 14096"/>
                <a:gd name="connsiteY2" fmla="*/ 6146 h 11525"/>
                <a:gd name="connsiteX3" fmla="*/ -101 w 14096"/>
                <a:gd name="connsiteY3" fmla="*/ -141 h 1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6" h="11525">
                  <a:moveTo>
                    <a:pt x="13996" y="11385"/>
                  </a:moveTo>
                  <a:cubicBezTo>
                    <a:pt x="12853" y="10623"/>
                    <a:pt x="11710" y="9956"/>
                    <a:pt x="10663" y="9099"/>
                  </a:cubicBezTo>
                  <a:cubicBezTo>
                    <a:pt x="9310" y="8223"/>
                    <a:pt x="8034" y="7232"/>
                    <a:pt x="6853" y="6146"/>
                  </a:cubicBezTo>
                  <a:cubicBezTo>
                    <a:pt x="4319" y="4298"/>
                    <a:pt x="1985" y="2193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DE797622-B31F-4084-8CFF-C5EC9857BE8A}"/>
                </a:ext>
              </a:extLst>
            </p:cNvPr>
            <p:cNvSpPr/>
            <p:nvPr/>
          </p:nvSpPr>
          <p:spPr>
            <a:xfrm>
              <a:off x="10734949" y="5072690"/>
              <a:ext cx="111531" cy="95257"/>
            </a:xfrm>
            <a:custGeom>
              <a:avLst/>
              <a:gdLst>
                <a:gd name="connsiteX0" fmla="*/ 20283 w 97916"/>
                <a:gd name="connsiteY0" fmla="*/ -141 h 83629"/>
                <a:gd name="connsiteX1" fmla="*/ -101 w 97916"/>
                <a:gd name="connsiteY1" fmla="*/ 29006 h 83629"/>
                <a:gd name="connsiteX2" fmla="*/ 97816 w 97916"/>
                <a:gd name="connsiteY2" fmla="*/ 83489 h 8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916" h="83629">
                  <a:moveTo>
                    <a:pt x="20283" y="-141"/>
                  </a:moveTo>
                  <a:cubicBezTo>
                    <a:pt x="7424" y="8622"/>
                    <a:pt x="-101" y="18909"/>
                    <a:pt x="-101" y="29006"/>
                  </a:cubicBezTo>
                  <a:cubicBezTo>
                    <a:pt x="-101" y="53580"/>
                    <a:pt x="40476" y="74821"/>
                    <a:pt x="97816" y="83489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90251649-E7EC-4FA8-9418-9F13E135F523}"/>
                </a:ext>
              </a:extLst>
            </p:cNvPr>
            <p:cNvSpPr/>
            <p:nvPr/>
          </p:nvSpPr>
          <p:spPr>
            <a:xfrm>
              <a:off x="10758274" y="5072363"/>
              <a:ext cx="4774" cy="3038"/>
            </a:xfrm>
            <a:custGeom>
              <a:avLst/>
              <a:gdLst>
                <a:gd name="connsiteX0" fmla="*/ 4091 w 4191"/>
                <a:gd name="connsiteY0" fmla="*/ 2527 h 2667"/>
                <a:gd name="connsiteX1" fmla="*/ -101 w 4191"/>
                <a:gd name="connsiteY1" fmla="*/ -141 h 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" h="2667">
                  <a:moveTo>
                    <a:pt x="4091" y="2527"/>
                  </a:moveTo>
                  <a:cubicBezTo>
                    <a:pt x="2643" y="1717"/>
                    <a:pt x="1242" y="821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11A065DF-2C73-423D-9508-B1A85A02E565}"/>
                </a:ext>
              </a:extLst>
            </p:cNvPr>
            <p:cNvSpPr/>
            <p:nvPr/>
          </p:nvSpPr>
          <p:spPr>
            <a:xfrm>
              <a:off x="10786158" y="5086577"/>
              <a:ext cx="6184" cy="2277"/>
            </a:xfrm>
            <a:custGeom>
              <a:avLst/>
              <a:gdLst>
                <a:gd name="connsiteX0" fmla="*/ 5329 w 5429"/>
                <a:gd name="connsiteY0" fmla="*/ 1859 h 1999"/>
                <a:gd name="connsiteX1" fmla="*/ -101 w 5429"/>
                <a:gd name="connsiteY1" fmla="*/ -141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29" h="1999">
                  <a:moveTo>
                    <a:pt x="5329" y="1859"/>
                  </a:moveTo>
                  <a:lnTo>
                    <a:pt x="-101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435A7423-715B-460F-BC32-39FA70FF66E4}"/>
                </a:ext>
              </a:extLst>
            </p:cNvPr>
            <p:cNvSpPr/>
            <p:nvPr/>
          </p:nvSpPr>
          <p:spPr>
            <a:xfrm>
              <a:off x="10795488" y="5089831"/>
              <a:ext cx="5642" cy="1844"/>
            </a:xfrm>
            <a:custGeom>
              <a:avLst/>
              <a:gdLst>
                <a:gd name="connsiteX0" fmla="*/ 4853 w 4953"/>
                <a:gd name="connsiteY0" fmla="*/ 1478 h 1619"/>
                <a:gd name="connsiteX1" fmla="*/ -101 w 4953"/>
                <a:gd name="connsiteY1" fmla="*/ -141 h 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53" h="1619">
                  <a:moveTo>
                    <a:pt x="4853" y="1478"/>
                  </a:moveTo>
                  <a:lnTo>
                    <a:pt x="-101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5671CACE-CDE0-456C-B285-0F9E4C9A9846}"/>
                </a:ext>
              </a:extLst>
            </p:cNvPr>
            <p:cNvSpPr/>
            <p:nvPr/>
          </p:nvSpPr>
          <p:spPr>
            <a:xfrm>
              <a:off x="10734949" y="5006616"/>
              <a:ext cx="139740" cy="98079"/>
            </a:xfrm>
            <a:custGeom>
              <a:avLst/>
              <a:gdLst>
                <a:gd name="connsiteX0" fmla="*/ 20378 w 122682"/>
                <a:gd name="connsiteY0" fmla="*/ -141 h 86106"/>
                <a:gd name="connsiteX1" fmla="*/ -101 w 122682"/>
                <a:gd name="connsiteY1" fmla="*/ 28911 h 86106"/>
                <a:gd name="connsiteX2" fmla="*/ 20283 w 122682"/>
                <a:gd name="connsiteY2" fmla="*/ 57486 h 86106"/>
                <a:gd name="connsiteX3" fmla="*/ 20283 w 122682"/>
                <a:gd name="connsiteY3" fmla="*/ 57486 h 86106"/>
                <a:gd name="connsiteX4" fmla="*/ 24474 w 122682"/>
                <a:gd name="connsiteY4" fmla="*/ 60153 h 86106"/>
                <a:gd name="connsiteX5" fmla="*/ 44762 w 122682"/>
                <a:gd name="connsiteY5" fmla="*/ 69678 h 86106"/>
                <a:gd name="connsiteX6" fmla="*/ 50191 w 122682"/>
                <a:gd name="connsiteY6" fmla="*/ 71678 h 86106"/>
                <a:gd name="connsiteX7" fmla="*/ 52953 w 122682"/>
                <a:gd name="connsiteY7" fmla="*/ 72535 h 86106"/>
                <a:gd name="connsiteX8" fmla="*/ 57906 w 122682"/>
                <a:gd name="connsiteY8" fmla="*/ 74155 h 86106"/>
                <a:gd name="connsiteX9" fmla="*/ 122582 w 122682"/>
                <a:gd name="connsiteY9" fmla="*/ 85966 h 86106"/>
                <a:gd name="connsiteX10" fmla="*/ 122582 w 122682"/>
                <a:gd name="connsiteY10" fmla="*/ 85966 h 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82" h="86106">
                  <a:moveTo>
                    <a:pt x="20378" y="-141"/>
                  </a:moveTo>
                  <a:cubicBezTo>
                    <a:pt x="7424" y="8432"/>
                    <a:pt x="-101" y="18338"/>
                    <a:pt x="-101" y="28911"/>
                  </a:cubicBezTo>
                  <a:cubicBezTo>
                    <a:pt x="-101" y="39484"/>
                    <a:pt x="7329" y="49389"/>
                    <a:pt x="20283" y="57486"/>
                  </a:cubicBezTo>
                  <a:lnTo>
                    <a:pt x="20283" y="57486"/>
                  </a:lnTo>
                  <a:cubicBezTo>
                    <a:pt x="21616" y="58438"/>
                    <a:pt x="23045" y="59296"/>
                    <a:pt x="24474" y="60153"/>
                  </a:cubicBezTo>
                  <a:cubicBezTo>
                    <a:pt x="30941" y="63925"/>
                    <a:pt x="37733" y="67116"/>
                    <a:pt x="44762" y="69678"/>
                  </a:cubicBezTo>
                  <a:lnTo>
                    <a:pt x="50191" y="71678"/>
                  </a:lnTo>
                  <a:cubicBezTo>
                    <a:pt x="51067" y="72087"/>
                    <a:pt x="52001" y="72383"/>
                    <a:pt x="52953" y="72535"/>
                  </a:cubicBezTo>
                  <a:lnTo>
                    <a:pt x="57906" y="74155"/>
                  </a:lnTo>
                  <a:cubicBezTo>
                    <a:pt x="78985" y="80384"/>
                    <a:pt x="100664" y="84337"/>
                    <a:pt x="122582" y="85966"/>
                  </a:cubicBezTo>
                  <a:lnTo>
                    <a:pt x="122582" y="85966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37952B26-F35F-4403-A619-C4E7D4E4D4F5}"/>
                </a:ext>
              </a:extLst>
            </p:cNvPr>
            <p:cNvSpPr/>
            <p:nvPr/>
          </p:nvSpPr>
          <p:spPr>
            <a:xfrm>
              <a:off x="10768039" y="5012258"/>
              <a:ext cx="29185" cy="12042"/>
            </a:xfrm>
            <a:custGeom>
              <a:avLst/>
              <a:gdLst>
                <a:gd name="connsiteX0" fmla="*/ 25522 w 25622"/>
                <a:gd name="connsiteY0" fmla="*/ 10432 h 10572"/>
                <a:gd name="connsiteX1" fmla="*/ 21998 w 25622"/>
                <a:gd name="connsiteY1" fmla="*/ 9289 h 10572"/>
                <a:gd name="connsiteX2" fmla="*/ 13806 w 25622"/>
                <a:gd name="connsiteY2" fmla="*/ 6241 h 10572"/>
                <a:gd name="connsiteX3" fmla="*/ -101 w 25622"/>
                <a:gd name="connsiteY3" fmla="*/ -141 h 1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22" h="10572">
                  <a:moveTo>
                    <a:pt x="25522" y="10432"/>
                  </a:moveTo>
                  <a:lnTo>
                    <a:pt x="21998" y="9289"/>
                  </a:lnTo>
                  <a:cubicBezTo>
                    <a:pt x="19140" y="8337"/>
                    <a:pt x="16378" y="7384"/>
                    <a:pt x="13806" y="6241"/>
                  </a:cubicBezTo>
                  <a:cubicBezTo>
                    <a:pt x="9043" y="4393"/>
                    <a:pt x="4404" y="2269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0B2213BA-FB90-494F-87C0-31F43F664453}"/>
                </a:ext>
              </a:extLst>
            </p:cNvPr>
            <p:cNvSpPr/>
            <p:nvPr/>
          </p:nvSpPr>
          <p:spPr>
            <a:xfrm>
              <a:off x="10805687" y="5026905"/>
              <a:ext cx="8462" cy="2277"/>
            </a:xfrm>
            <a:custGeom>
              <a:avLst/>
              <a:gdLst>
                <a:gd name="connsiteX0" fmla="*/ 7329 w 7429"/>
                <a:gd name="connsiteY0" fmla="*/ 1859 h 1999"/>
                <a:gd name="connsiteX1" fmla="*/ -101 w 7429"/>
                <a:gd name="connsiteY1" fmla="*/ -141 h 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" h="1999">
                  <a:moveTo>
                    <a:pt x="7329" y="1859"/>
                  </a:moveTo>
                  <a:lnTo>
                    <a:pt x="-101" y="-141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D7E4E583-A8AA-44E0-99C0-258D1546321D}"/>
                </a:ext>
              </a:extLst>
            </p:cNvPr>
            <p:cNvSpPr/>
            <p:nvPr/>
          </p:nvSpPr>
          <p:spPr>
            <a:xfrm>
              <a:off x="10734949" y="4940435"/>
              <a:ext cx="114568" cy="95149"/>
            </a:xfrm>
            <a:custGeom>
              <a:avLst/>
              <a:gdLst>
                <a:gd name="connsiteX0" fmla="*/ 20378 w 100583"/>
                <a:gd name="connsiteY0" fmla="*/ -141 h 83534"/>
                <a:gd name="connsiteX1" fmla="*/ -101 w 100583"/>
                <a:gd name="connsiteY1" fmla="*/ 28910 h 83534"/>
                <a:gd name="connsiteX2" fmla="*/ 20378 w 100583"/>
                <a:gd name="connsiteY2" fmla="*/ 57485 h 83534"/>
                <a:gd name="connsiteX3" fmla="*/ 28951 w 100583"/>
                <a:gd name="connsiteY3" fmla="*/ 62439 h 83534"/>
                <a:gd name="connsiteX4" fmla="*/ 42857 w 100583"/>
                <a:gd name="connsiteY4" fmla="*/ 68820 h 83534"/>
                <a:gd name="connsiteX5" fmla="*/ 51049 w 100583"/>
                <a:gd name="connsiteY5" fmla="*/ 71868 h 83534"/>
                <a:gd name="connsiteX6" fmla="*/ 54573 w 100583"/>
                <a:gd name="connsiteY6" fmla="*/ 73011 h 83534"/>
                <a:gd name="connsiteX7" fmla="*/ 62002 w 100583"/>
                <a:gd name="connsiteY7" fmla="*/ 75297 h 83534"/>
                <a:gd name="connsiteX8" fmla="*/ 69432 w 100583"/>
                <a:gd name="connsiteY8" fmla="*/ 77298 h 83534"/>
                <a:gd name="connsiteX9" fmla="*/ 100483 w 100583"/>
                <a:gd name="connsiteY9" fmla="*/ 83394 h 83534"/>
                <a:gd name="connsiteX10" fmla="*/ 100483 w 100583"/>
                <a:gd name="connsiteY10" fmla="*/ 83394 h 8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583" h="83534">
                  <a:moveTo>
                    <a:pt x="20378" y="-141"/>
                  </a:moveTo>
                  <a:cubicBezTo>
                    <a:pt x="7424" y="8432"/>
                    <a:pt x="-101" y="18338"/>
                    <a:pt x="-101" y="28910"/>
                  </a:cubicBezTo>
                  <a:cubicBezTo>
                    <a:pt x="-101" y="39483"/>
                    <a:pt x="7329" y="49389"/>
                    <a:pt x="20378" y="57485"/>
                  </a:cubicBezTo>
                  <a:cubicBezTo>
                    <a:pt x="23141" y="59286"/>
                    <a:pt x="26007" y="60943"/>
                    <a:pt x="28951" y="62439"/>
                  </a:cubicBezTo>
                  <a:cubicBezTo>
                    <a:pt x="33456" y="64848"/>
                    <a:pt x="38094" y="66973"/>
                    <a:pt x="42857" y="68820"/>
                  </a:cubicBezTo>
                  <a:cubicBezTo>
                    <a:pt x="45524" y="69963"/>
                    <a:pt x="48286" y="70916"/>
                    <a:pt x="51049" y="71868"/>
                  </a:cubicBezTo>
                  <a:lnTo>
                    <a:pt x="54573" y="73011"/>
                  </a:lnTo>
                  <a:cubicBezTo>
                    <a:pt x="56954" y="73869"/>
                    <a:pt x="59431" y="74536"/>
                    <a:pt x="62002" y="75297"/>
                  </a:cubicBezTo>
                  <a:lnTo>
                    <a:pt x="69432" y="77298"/>
                  </a:lnTo>
                  <a:cubicBezTo>
                    <a:pt x="79671" y="79879"/>
                    <a:pt x="90034" y="81908"/>
                    <a:pt x="100483" y="83394"/>
                  </a:cubicBezTo>
                  <a:lnTo>
                    <a:pt x="100483" y="83394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1EB71CEA-5DB8-4AC4-A0B4-C9268214BDCE}"/>
                </a:ext>
              </a:extLst>
            </p:cNvPr>
            <p:cNvSpPr/>
            <p:nvPr/>
          </p:nvSpPr>
          <p:spPr>
            <a:xfrm>
              <a:off x="10774549" y="4949331"/>
              <a:ext cx="44698" cy="14863"/>
            </a:xfrm>
            <a:custGeom>
              <a:avLst/>
              <a:gdLst>
                <a:gd name="connsiteX0" fmla="*/ 39142 w 39242"/>
                <a:gd name="connsiteY0" fmla="*/ 12908 h 13049"/>
                <a:gd name="connsiteX1" fmla="*/ 30475 w 39242"/>
                <a:gd name="connsiteY1" fmla="*/ 10623 h 13049"/>
                <a:gd name="connsiteX2" fmla="*/ 21617 w 39242"/>
                <a:gd name="connsiteY2" fmla="*/ 8146 h 13049"/>
                <a:gd name="connsiteX3" fmla="*/ -101 w 39242"/>
                <a:gd name="connsiteY3" fmla="*/ -141 h 1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42" h="13049">
                  <a:moveTo>
                    <a:pt x="39142" y="12908"/>
                  </a:moveTo>
                  <a:cubicBezTo>
                    <a:pt x="36218" y="12289"/>
                    <a:pt x="33323" y="11527"/>
                    <a:pt x="30475" y="10623"/>
                  </a:cubicBezTo>
                  <a:cubicBezTo>
                    <a:pt x="27455" y="10041"/>
                    <a:pt x="24493" y="9213"/>
                    <a:pt x="21617" y="8146"/>
                  </a:cubicBezTo>
                  <a:cubicBezTo>
                    <a:pt x="14178" y="5936"/>
                    <a:pt x="6919" y="3164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15D566CC-BB84-4C8E-AFF5-25A3993F2BCD}"/>
                </a:ext>
              </a:extLst>
            </p:cNvPr>
            <p:cNvSpPr/>
            <p:nvPr/>
          </p:nvSpPr>
          <p:spPr>
            <a:xfrm>
              <a:off x="10822502" y="4964954"/>
              <a:ext cx="20397" cy="4014"/>
            </a:xfrm>
            <a:custGeom>
              <a:avLst/>
              <a:gdLst>
                <a:gd name="connsiteX0" fmla="*/ 17807 w 17907"/>
                <a:gd name="connsiteY0" fmla="*/ 3383 h 3524"/>
                <a:gd name="connsiteX1" fmla="*/ 17807 w 17907"/>
                <a:gd name="connsiteY1" fmla="*/ 3383 h 3524"/>
                <a:gd name="connsiteX2" fmla="*/ -101 w 17907"/>
                <a:gd name="connsiteY2" fmla="*/ -141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07" h="3524">
                  <a:moveTo>
                    <a:pt x="17807" y="3383"/>
                  </a:moveTo>
                  <a:lnTo>
                    <a:pt x="17807" y="3383"/>
                  </a:lnTo>
                  <a:cubicBezTo>
                    <a:pt x="11616" y="2336"/>
                    <a:pt x="5615" y="1098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37D0A337-9955-49D1-9CD8-E9E5C18BA028}"/>
                </a:ext>
              </a:extLst>
            </p:cNvPr>
            <p:cNvSpPr/>
            <p:nvPr/>
          </p:nvSpPr>
          <p:spPr>
            <a:xfrm>
              <a:off x="10734949" y="4874579"/>
              <a:ext cx="107842" cy="93521"/>
            </a:xfrm>
            <a:custGeom>
              <a:avLst/>
              <a:gdLst>
                <a:gd name="connsiteX0" fmla="*/ 23521 w 94678"/>
                <a:gd name="connsiteY0" fmla="*/ 2241 h 82105"/>
                <a:gd name="connsiteX1" fmla="*/ 19806 w 94678"/>
                <a:gd name="connsiteY1" fmla="*/ -141 h 82105"/>
                <a:gd name="connsiteX2" fmla="*/ -101 w 94678"/>
                <a:gd name="connsiteY2" fmla="*/ 28434 h 82105"/>
                <a:gd name="connsiteX3" fmla="*/ 20378 w 94678"/>
                <a:gd name="connsiteY3" fmla="*/ 57009 h 82105"/>
                <a:gd name="connsiteX4" fmla="*/ 34665 w 94678"/>
                <a:gd name="connsiteY4" fmla="*/ 64820 h 82105"/>
                <a:gd name="connsiteX5" fmla="*/ 56383 w 94678"/>
                <a:gd name="connsiteY5" fmla="*/ 73107 h 82105"/>
                <a:gd name="connsiteX6" fmla="*/ 65241 w 94678"/>
                <a:gd name="connsiteY6" fmla="*/ 75583 h 82105"/>
                <a:gd name="connsiteX7" fmla="*/ 73908 w 94678"/>
                <a:gd name="connsiteY7" fmla="*/ 77869 h 82105"/>
                <a:gd name="connsiteX8" fmla="*/ 76671 w 94678"/>
                <a:gd name="connsiteY8" fmla="*/ 78536 h 82105"/>
                <a:gd name="connsiteX9" fmla="*/ 94578 w 94678"/>
                <a:gd name="connsiteY9" fmla="*/ 81965 h 82105"/>
                <a:gd name="connsiteX10" fmla="*/ 94578 w 94678"/>
                <a:gd name="connsiteY10" fmla="*/ 81965 h 8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78" h="82105">
                  <a:moveTo>
                    <a:pt x="23521" y="2241"/>
                  </a:moveTo>
                  <a:lnTo>
                    <a:pt x="19806" y="-141"/>
                  </a:lnTo>
                  <a:cubicBezTo>
                    <a:pt x="7138" y="8432"/>
                    <a:pt x="-101" y="18147"/>
                    <a:pt x="-101" y="28434"/>
                  </a:cubicBezTo>
                  <a:cubicBezTo>
                    <a:pt x="-101" y="38721"/>
                    <a:pt x="7329" y="48913"/>
                    <a:pt x="20378" y="57009"/>
                  </a:cubicBezTo>
                  <a:cubicBezTo>
                    <a:pt x="24979" y="59905"/>
                    <a:pt x="29751" y="62515"/>
                    <a:pt x="34665" y="64820"/>
                  </a:cubicBezTo>
                  <a:cubicBezTo>
                    <a:pt x="41724" y="68039"/>
                    <a:pt x="48972" y="70811"/>
                    <a:pt x="56383" y="73107"/>
                  </a:cubicBezTo>
                  <a:lnTo>
                    <a:pt x="65241" y="75583"/>
                  </a:lnTo>
                  <a:cubicBezTo>
                    <a:pt x="68098" y="76441"/>
                    <a:pt x="70956" y="77107"/>
                    <a:pt x="73908" y="77869"/>
                  </a:cubicBezTo>
                  <a:lnTo>
                    <a:pt x="76671" y="78536"/>
                  </a:lnTo>
                  <a:cubicBezTo>
                    <a:pt x="82386" y="79679"/>
                    <a:pt x="88387" y="80917"/>
                    <a:pt x="94578" y="81965"/>
                  </a:cubicBezTo>
                  <a:lnTo>
                    <a:pt x="94578" y="81965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34508612-E20C-4CD3-AAE7-5B4126FA0350}"/>
                </a:ext>
              </a:extLst>
            </p:cNvPr>
            <p:cNvSpPr/>
            <p:nvPr/>
          </p:nvSpPr>
          <p:spPr>
            <a:xfrm>
              <a:off x="10763374" y="4878269"/>
              <a:ext cx="24193" cy="11174"/>
            </a:xfrm>
            <a:custGeom>
              <a:avLst/>
              <a:gdLst>
                <a:gd name="connsiteX0" fmla="*/ 21140 w 21240"/>
                <a:gd name="connsiteY0" fmla="*/ 9670 h 9810"/>
                <a:gd name="connsiteX1" fmla="*/ 12949 w 21240"/>
                <a:gd name="connsiteY1" fmla="*/ 6336 h 9810"/>
                <a:gd name="connsiteX2" fmla="*/ 5329 w 21240"/>
                <a:gd name="connsiteY2" fmla="*/ 2812 h 9810"/>
                <a:gd name="connsiteX3" fmla="*/ 1804 w 21240"/>
                <a:gd name="connsiteY3" fmla="*/ 907 h 9810"/>
                <a:gd name="connsiteX4" fmla="*/ -101 w 21240"/>
                <a:gd name="connsiteY4" fmla="*/ -141 h 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40" h="9810">
                  <a:moveTo>
                    <a:pt x="21140" y="9670"/>
                  </a:moveTo>
                  <a:cubicBezTo>
                    <a:pt x="18283" y="8622"/>
                    <a:pt x="15520" y="7574"/>
                    <a:pt x="12949" y="6336"/>
                  </a:cubicBezTo>
                  <a:cubicBezTo>
                    <a:pt x="10329" y="5336"/>
                    <a:pt x="7786" y="4155"/>
                    <a:pt x="5329" y="2812"/>
                  </a:cubicBezTo>
                  <a:cubicBezTo>
                    <a:pt x="4091" y="2241"/>
                    <a:pt x="2948" y="1574"/>
                    <a:pt x="1804" y="907"/>
                  </a:cubicBezTo>
                  <a:cubicBezTo>
                    <a:pt x="1099" y="688"/>
                    <a:pt x="452" y="335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1CDFF8CE-D21C-4AD0-A51A-AA7874ADFD78}"/>
                </a:ext>
              </a:extLst>
            </p:cNvPr>
            <p:cNvSpPr/>
            <p:nvPr/>
          </p:nvSpPr>
          <p:spPr>
            <a:xfrm>
              <a:off x="10787894" y="4889443"/>
              <a:ext cx="70412" cy="16165"/>
            </a:xfrm>
            <a:custGeom>
              <a:avLst/>
              <a:gdLst>
                <a:gd name="connsiteX0" fmla="*/ 61717 w 61817"/>
                <a:gd name="connsiteY0" fmla="*/ 14051 h 14192"/>
                <a:gd name="connsiteX1" fmla="*/ 50287 w 61817"/>
                <a:gd name="connsiteY1" fmla="*/ 12432 h 14192"/>
                <a:gd name="connsiteX2" fmla="*/ 39142 w 61817"/>
                <a:gd name="connsiteY2" fmla="*/ 10527 h 14192"/>
                <a:gd name="connsiteX3" fmla="*/ 18283 w 61817"/>
                <a:gd name="connsiteY3" fmla="*/ 5669 h 14192"/>
                <a:gd name="connsiteX4" fmla="*/ -101 w 61817"/>
                <a:gd name="connsiteY4" fmla="*/ -141 h 1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17" h="14192">
                  <a:moveTo>
                    <a:pt x="61717" y="14051"/>
                  </a:moveTo>
                  <a:cubicBezTo>
                    <a:pt x="57906" y="13575"/>
                    <a:pt x="54001" y="13099"/>
                    <a:pt x="50287" y="12432"/>
                  </a:cubicBezTo>
                  <a:cubicBezTo>
                    <a:pt x="46572" y="11766"/>
                    <a:pt x="42762" y="11289"/>
                    <a:pt x="39142" y="10527"/>
                  </a:cubicBezTo>
                  <a:cubicBezTo>
                    <a:pt x="32103" y="9289"/>
                    <a:pt x="25140" y="7661"/>
                    <a:pt x="18283" y="5669"/>
                  </a:cubicBezTo>
                  <a:cubicBezTo>
                    <a:pt x="12034" y="4136"/>
                    <a:pt x="5890" y="2193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E0D133DD-ADE5-437B-8B6D-8A5A31D08061}"/>
                </a:ext>
              </a:extLst>
            </p:cNvPr>
            <p:cNvSpPr/>
            <p:nvPr/>
          </p:nvSpPr>
          <p:spPr>
            <a:xfrm>
              <a:off x="10858522" y="4905608"/>
              <a:ext cx="17141" cy="13887"/>
            </a:xfrm>
            <a:custGeom>
              <a:avLst/>
              <a:gdLst>
                <a:gd name="connsiteX0" fmla="*/ 14949 w 15049"/>
                <a:gd name="connsiteY0" fmla="*/ 12052 h 12192"/>
                <a:gd name="connsiteX1" fmla="*/ 13997 w 15049"/>
                <a:gd name="connsiteY1" fmla="*/ 11385 h 12192"/>
                <a:gd name="connsiteX2" fmla="*/ 10663 w 15049"/>
                <a:gd name="connsiteY2" fmla="*/ 9099 h 12192"/>
                <a:gd name="connsiteX3" fmla="*/ 6853 w 15049"/>
                <a:gd name="connsiteY3" fmla="*/ 6146 h 12192"/>
                <a:gd name="connsiteX4" fmla="*/ -101 w 15049"/>
                <a:gd name="connsiteY4" fmla="*/ -141 h 1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9" h="12192">
                  <a:moveTo>
                    <a:pt x="14949" y="12052"/>
                  </a:moveTo>
                  <a:lnTo>
                    <a:pt x="13997" y="11385"/>
                  </a:lnTo>
                  <a:lnTo>
                    <a:pt x="10663" y="9099"/>
                  </a:lnTo>
                  <a:lnTo>
                    <a:pt x="6853" y="6146"/>
                  </a:lnTo>
                  <a:cubicBezTo>
                    <a:pt x="4386" y="4222"/>
                    <a:pt x="2062" y="2117"/>
                    <a:pt x="-101" y="-141"/>
                  </a:cubicBez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D20F28E0-5C26-4AA0-8456-FBA7D1ADC205}"/>
                </a:ext>
              </a:extLst>
            </p:cNvPr>
            <p:cNvSpPr/>
            <p:nvPr/>
          </p:nvSpPr>
          <p:spPr>
            <a:xfrm>
              <a:off x="10734949" y="4774873"/>
              <a:ext cx="270475" cy="130735"/>
            </a:xfrm>
            <a:custGeom>
              <a:avLst/>
              <a:gdLst>
                <a:gd name="connsiteX0" fmla="*/ 237358 w 237458"/>
                <a:gd name="connsiteY0" fmla="*/ 9289 h 114776"/>
                <a:gd name="connsiteX1" fmla="*/ 235929 w 237458"/>
                <a:gd name="connsiteY1" fmla="*/ 8337 h 114776"/>
                <a:gd name="connsiteX2" fmla="*/ 156967 w 237458"/>
                <a:gd name="connsiteY2" fmla="*/ -141 h 114776"/>
                <a:gd name="connsiteX3" fmla="*/ -101 w 237458"/>
                <a:gd name="connsiteY3" fmla="*/ 58724 h 114776"/>
                <a:gd name="connsiteX4" fmla="*/ 23521 w 237458"/>
                <a:gd name="connsiteY4" fmla="*/ 89775 h 114776"/>
                <a:gd name="connsiteX5" fmla="*/ 25045 w 237458"/>
                <a:gd name="connsiteY5" fmla="*/ 90633 h 114776"/>
                <a:gd name="connsiteX6" fmla="*/ 26950 w 237458"/>
                <a:gd name="connsiteY6" fmla="*/ 91680 h 114776"/>
                <a:gd name="connsiteX7" fmla="*/ 30474 w 237458"/>
                <a:gd name="connsiteY7" fmla="*/ 93586 h 114776"/>
                <a:gd name="connsiteX8" fmla="*/ 38094 w 237458"/>
                <a:gd name="connsiteY8" fmla="*/ 97110 h 114776"/>
                <a:gd name="connsiteX9" fmla="*/ 46286 w 237458"/>
                <a:gd name="connsiteY9" fmla="*/ 100443 h 114776"/>
                <a:gd name="connsiteX10" fmla="*/ 46286 w 237458"/>
                <a:gd name="connsiteY10" fmla="*/ 100443 h 114776"/>
                <a:gd name="connsiteX11" fmla="*/ 64669 w 237458"/>
                <a:gd name="connsiteY11" fmla="*/ 106253 h 114776"/>
                <a:gd name="connsiteX12" fmla="*/ 85529 w 237458"/>
                <a:gd name="connsiteY12" fmla="*/ 111111 h 114776"/>
                <a:gd name="connsiteX13" fmla="*/ 96673 w 237458"/>
                <a:gd name="connsiteY13" fmla="*/ 113016 h 114776"/>
                <a:gd name="connsiteX14" fmla="*/ 108103 w 237458"/>
                <a:gd name="connsiteY14" fmla="*/ 114635 h 114776"/>
                <a:gd name="connsiteX15" fmla="*/ 108103 w 237458"/>
                <a:gd name="connsiteY15" fmla="*/ 114635 h 11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458" h="114776">
                  <a:moveTo>
                    <a:pt x="237358" y="9289"/>
                  </a:moveTo>
                  <a:cubicBezTo>
                    <a:pt x="236986" y="8841"/>
                    <a:pt x="236491" y="8508"/>
                    <a:pt x="235929" y="8337"/>
                  </a:cubicBezTo>
                  <a:cubicBezTo>
                    <a:pt x="225451" y="4146"/>
                    <a:pt x="164491" y="-141"/>
                    <a:pt x="156967" y="-141"/>
                  </a:cubicBezTo>
                  <a:cubicBezTo>
                    <a:pt x="70289" y="-141"/>
                    <a:pt x="-101" y="26244"/>
                    <a:pt x="-101" y="58724"/>
                  </a:cubicBezTo>
                  <a:cubicBezTo>
                    <a:pt x="-101" y="70058"/>
                    <a:pt x="8567" y="80726"/>
                    <a:pt x="23521" y="89775"/>
                  </a:cubicBezTo>
                  <a:lnTo>
                    <a:pt x="25045" y="90633"/>
                  </a:lnTo>
                  <a:lnTo>
                    <a:pt x="26950" y="91680"/>
                  </a:lnTo>
                  <a:lnTo>
                    <a:pt x="30474" y="93586"/>
                  </a:lnTo>
                  <a:lnTo>
                    <a:pt x="38094" y="97110"/>
                  </a:lnTo>
                  <a:cubicBezTo>
                    <a:pt x="40666" y="98253"/>
                    <a:pt x="43428" y="99300"/>
                    <a:pt x="46286" y="100443"/>
                  </a:cubicBezTo>
                  <a:lnTo>
                    <a:pt x="46286" y="100443"/>
                  </a:lnTo>
                  <a:cubicBezTo>
                    <a:pt x="51906" y="102539"/>
                    <a:pt x="58192" y="104539"/>
                    <a:pt x="64669" y="106253"/>
                  </a:cubicBezTo>
                  <a:cubicBezTo>
                    <a:pt x="71146" y="107968"/>
                    <a:pt x="78195" y="109778"/>
                    <a:pt x="85529" y="111111"/>
                  </a:cubicBezTo>
                  <a:lnTo>
                    <a:pt x="96673" y="113016"/>
                  </a:lnTo>
                  <a:cubicBezTo>
                    <a:pt x="100388" y="113683"/>
                    <a:pt x="104293" y="114159"/>
                    <a:pt x="108103" y="114635"/>
                  </a:cubicBezTo>
                  <a:lnTo>
                    <a:pt x="108103" y="114635"/>
                  </a:lnTo>
                </a:path>
              </a:pathLst>
            </a:custGeom>
            <a:noFill/>
            <a:ln w="12383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1174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A108F9-AFD3-490D-AA45-781C2C98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执行流程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86279E2-B157-475E-83EC-5BAB65B2F0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20</a:t>
            </a:fld>
            <a:endParaRPr lang="zh-CN" altLang="en-US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5C7784E7-9632-47AE-860D-3F81E2C86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94953"/>
              </p:ext>
            </p:extLst>
          </p:nvPr>
        </p:nvGraphicFramePr>
        <p:xfrm>
          <a:off x="475215" y="1597307"/>
          <a:ext cx="11199918" cy="41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653">
                  <a:extLst>
                    <a:ext uri="{9D8B030D-6E8A-4147-A177-3AD203B41FA5}">
                      <a16:colId xmlns:a16="http://schemas.microsoft.com/office/drawing/2014/main" val="3404141580"/>
                    </a:ext>
                  </a:extLst>
                </a:gridCol>
                <a:gridCol w="1866653">
                  <a:extLst>
                    <a:ext uri="{9D8B030D-6E8A-4147-A177-3AD203B41FA5}">
                      <a16:colId xmlns:a16="http://schemas.microsoft.com/office/drawing/2014/main" val="399014644"/>
                    </a:ext>
                  </a:extLst>
                </a:gridCol>
                <a:gridCol w="1866653">
                  <a:extLst>
                    <a:ext uri="{9D8B030D-6E8A-4147-A177-3AD203B41FA5}">
                      <a16:colId xmlns:a16="http://schemas.microsoft.com/office/drawing/2014/main" val="892010889"/>
                    </a:ext>
                  </a:extLst>
                </a:gridCol>
                <a:gridCol w="1866653">
                  <a:extLst>
                    <a:ext uri="{9D8B030D-6E8A-4147-A177-3AD203B41FA5}">
                      <a16:colId xmlns:a16="http://schemas.microsoft.com/office/drawing/2014/main" val="2974933329"/>
                    </a:ext>
                  </a:extLst>
                </a:gridCol>
                <a:gridCol w="1866653">
                  <a:extLst>
                    <a:ext uri="{9D8B030D-6E8A-4147-A177-3AD203B41FA5}">
                      <a16:colId xmlns:a16="http://schemas.microsoft.com/office/drawing/2014/main" val="320608751"/>
                    </a:ext>
                  </a:extLst>
                </a:gridCol>
                <a:gridCol w="1866653">
                  <a:extLst>
                    <a:ext uri="{9D8B030D-6E8A-4147-A177-3AD203B41FA5}">
                      <a16:colId xmlns:a16="http://schemas.microsoft.com/office/drawing/2014/main" val="4278745491"/>
                    </a:ext>
                  </a:extLst>
                </a:gridCol>
              </a:tblGrid>
              <a:tr h="833160"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450304"/>
                  </a:ext>
                </a:extLst>
              </a:tr>
              <a:tr h="83316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865194"/>
                  </a:ext>
                </a:extLst>
              </a:tr>
              <a:tr h="83316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89418"/>
                  </a:ext>
                </a:extLst>
              </a:tr>
              <a:tr h="83316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810269"/>
                  </a:ext>
                </a:extLst>
              </a:tr>
              <a:tr h="83316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71360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C5C2A976-72D7-45B1-97CA-C9EC200D365D}"/>
              </a:ext>
            </a:extLst>
          </p:cNvPr>
          <p:cNvSpPr txBox="1"/>
          <p:nvPr/>
        </p:nvSpPr>
        <p:spPr>
          <a:xfrm>
            <a:off x="2352935" y="2772195"/>
            <a:ext cx="179452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2"/>
                </a:solidFill>
                <a:effectLst/>
                <a:latin typeface="+mn-ea"/>
              </a:rPr>
              <a:t>关键词标题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90F275F-BDB8-4AF4-86F8-9BE1E28C9B8F}"/>
              </a:ext>
            </a:extLst>
          </p:cNvPr>
          <p:cNvSpPr txBox="1"/>
          <p:nvPr/>
        </p:nvSpPr>
        <p:spPr>
          <a:xfrm>
            <a:off x="3660046" y="930433"/>
            <a:ext cx="4871908" cy="37452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+mj-ea"/>
                <a:ea typeface="+mj-ea"/>
              </a:rPr>
              <a:t>持续营造</a:t>
            </a:r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</a:rPr>
              <a:t>XX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  <a:ea typeface="+mj-ea"/>
              </a:rPr>
              <a:t>场景，推动购买</a:t>
            </a:r>
            <a:endParaRPr lang="en-US" altLang="zh-CN" sz="28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C0CEF6-3C55-4F2B-B49F-AC93E2683CE5}"/>
              </a:ext>
            </a:extLst>
          </p:cNvPr>
          <p:cNvSpPr txBox="1"/>
          <p:nvPr/>
        </p:nvSpPr>
        <p:spPr>
          <a:xfrm>
            <a:off x="4252534" y="1935301"/>
            <a:ext cx="179452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2"/>
                </a:solidFill>
                <a:effectLst/>
                <a:latin typeface="+mn-ea"/>
              </a:rPr>
              <a:t>关键词标题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C80F1BE-E9B8-4D37-90E1-DCFFD9564869}"/>
              </a:ext>
            </a:extLst>
          </p:cNvPr>
          <p:cNvSpPr txBox="1"/>
          <p:nvPr/>
        </p:nvSpPr>
        <p:spPr>
          <a:xfrm>
            <a:off x="4252534" y="3644940"/>
            <a:ext cx="179452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2"/>
                </a:solidFill>
                <a:effectLst/>
                <a:latin typeface="+mn-ea"/>
              </a:rPr>
              <a:t>关键词标题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568E25A-975F-43D8-A61E-4716474D88AB}"/>
              </a:ext>
            </a:extLst>
          </p:cNvPr>
          <p:cNvSpPr txBox="1"/>
          <p:nvPr/>
        </p:nvSpPr>
        <p:spPr>
          <a:xfrm>
            <a:off x="8097081" y="3644940"/>
            <a:ext cx="179452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2"/>
                </a:solidFill>
                <a:effectLst/>
                <a:latin typeface="+mn-ea"/>
              </a:rPr>
              <a:t>关键词标题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A3A7894-561E-424D-A294-9C5E7BE0A89D}"/>
              </a:ext>
            </a:extLst>
          </p:cNvPr>
          <p:cNvSpPr txBox="1"/>
          <p:nvPr/>
        </p:nvSpPr>
        <p:spPr>
          <a:xfrm>
            <a:off x="558409" y="5227028"/>
            <a:ext cx="179452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2"/>
                </a:solidFill>
                <a:effectLst/>
                <a:latin typeface="+mn-ea"/>
              </a:rPr>
              <a:t>关键词标题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710E50-2EC5-431C-8A72-BDD81AEE45A8}"/>
              </a:ext>
            </a:extLst>
          </p:cNvPr>
          <p:cNvSpPr txBox="1"/>
          <p:nvPr/>
        </p:nvSpPr>
        <p:spPr>
          <a:xfrm>
            <a:off x="9940546" y="3644940"/>
            <a:ext cx="179452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2"/>
                </a:solidFill>
                <a:effectLst/>
                <a:latin typeface="+mn-ea"/>
              </a:rPr>
              <a:t>关键词标题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2798FC7-0885-4293-B584-88506FF86992}"/>
              </a:ext>
            </a:extLst>
          </p:cNvPr>
          <p:cNvSpPr txBox="1"/>
          <p:nvPr/>
        </p:nvSpPr>
        <p:spPr>
          <a:xfrm>
            <a:off x="6204677" y="5227028"/>
            <a:ext cx="179452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2"/>
                </a:solidFill>
                <a:effectLst/>
                <a:latin typeface="+mn-ea"/>
              </a:rPr>
              <a:t>关键词标题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445B4D5-9432-428D-A214-FAC62D73C360}"/>
              </a:ext>
            </a:extLst>
          </p:cNvPr>
          <p:cNvSpPr txBox="1"/>
          <p:nvPr/>
        </p:nvSpPr>
        <p:spPr>
          <a:xfrm>
            <a:off x="8097081" y="5227028"/>
            <a:ext cx="179452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2"/>
                </a:solidFill>
                <a:effectLst/>
                <a:latin typeface="+mn-ea"/>
              </a:rPr>
              <a:t>关键词标题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086E004-0CEF-44F8-A850-981A987D92B6}"/>
              </a:ext>
            </a:extLst>
          </p:cNvPr>
          <p:cNvGrpSpPr/>
          <p:nvPr/>
        </p:nvGrpSpPr>
        <p:grpSpPr>
          <a:xfrm>
            <a:off x="3329011" y="1117696"/>
            <a:ext cx="331035" cy="233025"/>
            <a:chOff x="2809029" y="5475500"/>
            <a:chExt cx="676851" cy="47645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724D1C3-5EDA-48ED-9E04-5523E4966A32}"/>
                </a:ext>
              </a:extLst>
            </p:cNvPr>
            <p:cNvSpPr/>
            <p:nvPr/>
          </p:nvSpPr>
          <p:spPr>
            <a:xfrm flipV="1">
              <a:off x="2993794" y="5475500"/>
              <a:ext cx="122561" cy="47645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52158B5-ADC2-4342-BBD4-BDD6896DB763}"/>
                </a:ext>
              </a:extLst>
            </p:cNvPr>
            <p:cNvSpPr/>
            <p:nvPr/>
          </p:nvSpPr>
          <p:spPr>
            <a:xfrm flipV="1">
              <a:off x="3178557" y="5562655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DA6F9F6-CB1F-4A29-9E61-E200BEE5354A}"/>
                </a:ext>
              </a:extLst>
            </p:cNvPr>
            <p:cNvSpPr/>
            <p:nvPr/>
          </p:nvSpPr>
          <p:spPr>
            <a:xfrm flipV="1">
              <a:off x="3363319" y="5707394"/>
              <a:ext cx="122561" cy="2445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CF85FB0-B5EF-4D0C-AC48-02310F04E265}"/>
                </a:ext>
              </a:extLst>
            </p:cNvPr>
            <p:cNvSpPr/>
            <p:nvPr/>
          </p:nvSpPr>
          <p:spPr>
            <a:xfrm flipV="1">
              <a:off x="2809029" y="5637357"/>
              <a:ext cx="122561" cy="3145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59B099E-833D-4E0F-8F88-770435F4C0BF}"/>
              </a:ext>
            </a:extLst>
          </p:cNvPr>
          <p:cNvGrpSpPr/>
          <p:nvPr/>
        </p:nvGrpSpPr>
        <p:grpSpPr>
          <a:xfrm>
            <a:off x="8545596" y="1117696"/>
            <a:ext cx="331035" cy="233025"/>
            <a:chOff x="2809029" y="5475500"/>
            <a:chExt cx="676851" cy="47645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CAD16AB-DD1E-4A2F-B9C6-887EE916A5BE}"/>
                </a:ext>
              </a:extLst>
            </p:cNvPr>
            <p:cNvSpPr/>
            <p:nvPr/>
          </p:nvSpPr>
          <p:spPr>
            <a:xfrm flipV="1">
              <a:off x="2993794" y="5475500"/>
              <a:ext cx="122561" cy="47645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3629C6F-DCC6-4601-B602-485FD89393A0}"/>
                </a:ext>
              </a:extLst>
            </p:cNvPr>
            <p:cNvSpPr/>
            <p:nvPr/>
          </p:nvSpPr>
          <p:spPr>
            <a:xfrm flipV="1">
              <a:off x="3178557" y="5562655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EB8D66A-2BF7-46FF-8FCC-DD2D2D723633}"/>
                </a:ext>
              </a:extLst>
            </p:cNvPr>
            <p:cNvSpPr/>
            <p:nvPr/>
          </p:nvSpPr>
          <p:spPr>
            <a:xfrm flipV="1">
              <a:off x="3363319" y="5707394"/>
              <a:ext cx="122561" cy="2445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3C0C9CA-6250-416E-9D5A-F17D25EB751F}"/>
                </a:ext>
              </a:extLst>
            </p:cNvPr>
            <p:cNvSpPr/>
            <p:nvPr/>
          </p:nvSpPr>
          <p:spPr>
            <a:xfrm flipV="1">
              <a:off x="2809029" y="5637357"/>
              <a:ext cx="122561" cy="3145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98FF63A4-9B83-4970-A7DD-DCD3F62597FC}"/>
              </a:ext>
            </a:extLst>
          </p:cNvPr>
          <p:cNvSpPr/>
          <p:nvPr/>
        </p:nvSpPr>
        <p:spPr>
          <a:xfrm>
            <a:off x="406759" y="151782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D8650F6-E5A4-4C64-8FAB-FF64A90F2C43}"/>
              </a:ext>
            </a:extLst>
          </p:cNvPr>
          <p:cNvSpPr/>
          <p:nvPr/>
        </p:nvSpPr>
        <p:spPr>
          <a:xfrm>
            <a:off x="406759" y="5668439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20FF62C-420B-4B82-9B36-6165F8AD81D6}"/>
              </a:ext>
            </a:extLst>
          </p:cNvPr>
          <p:cNvSpPr/>
          <p:nvPr/>
        </p:nvSpPr>
        <p:spPr>
          <a:xfrm>
            <a:off x="11610379" y="151782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4A8F5AF-6EEA-44A5-ABCD-8DF85D85BBFA}"/>
              </a:ext>
            </a:extLst>
          </p:cNvPr>
          <p:cNvSpPr/>
          <p:nvPr/>
        </p:nvSpPr>
        <p:spPr>
          <a:xfrm>
            <a:off x="11610379" y="5668439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784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文本框 346">
            <a:extLst>
              <a:ext uri="{FF2B5EF4-FFF2-40B4-BE49-F238E27FC236}">
                <a16:creationId xmlns:a16="http://schemas.microsoft.com/office/drawing/2014/main" id="{35D27F4D-790B-47ED-B3E3-0ED2BB0F573B}"/>
              </a:ext>
            </a:extLst>
          </p:cNvPr>
          <p:cNvSpPr txBox="1"/>
          <p:nvPr/>
        </p:nvSpPr>
        <p:spPr>
          <a:xfrm>
            <a:off x="4880401" y="1787000"/>
            <a:ext cx="2404505" cy="1947071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13800" b="1" dirty="0">
                <a:ln>
                  <a:gradFill>
                    <a:gsLst>
                      <a:gs pos="60000">
                        <a:schemeClr val="accent1"/>
                      </a:gs>
                      <a:gs pos="67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04</a:t>
            </a:r>
          </a:p>
        </p:txBody>
      </p:sp>
      <p:sp>
        <p:nvSpPr>
          <p:cNvPr id="313" name="文本框 312">
            <a:extLst>
              <a:ext uri="{FF2B5EF4-FFF2-40B4-BE49-F238E27FC236}">
                <a16:creationId xmlns:a16="http://schemas.microsoft.com/office/drawing/2014/main" id="{2D6E63DE-5472-4170-802B-4A5893968083}"/>
              </a:ext>
            </a:extLst>
          </p:cNvPr>
          <p:cNvSpPr txBox="1"/>
          <p:nvPr/>
        </p:nvSpPr>
        <p:spPr>
          <a:xfrm>
            <a:off x="4167733" y="2848465"/>
            <a:ext cx="3856533" cy="1161069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72000" rIns="0" bIns="72000" rtlCol="0" anchor="t">
            <a:spAutoFit/>
          </a:bodyPr>
          <a:lstStyle/>
          <a:p>
            <a:pPr algn="ctr"/>
            <a:endParaRPr lang="zh-CN" altLang="en-US" sz="6600" dirty="0">
              <a:solidFill>
                <a:schemeClr val="tx1">
                  <a:lumMod val="100000"/>
                </a:schemeClr>
              </a:solidFill>
              <a:effectLst/>
              <a:latin typeface="OPPOSans H" panose="00020600040101010101" pitchFamily="18" charset="-122"/>
              <a:ea typeface="OPPOSans H" panose="00020600040101010101" pitchFamily="18" charset="-122"/>
            </a:endParaRPr>
          </a:p>
        </p:txBody>
      </p:sp>
      <p:sp>
        <p:nvSpPr>
          <p:cNvPr id="314" name="矩形 313">
            <a:extLst>
              <a:ext uri="{FF2B5EF4-FFF2-40B4-BE49-F238E27FC236}">
                <a16:creationId xmlns:a16="http://schemas.microsoft.com/office/drawing/2014/main" id="{BFB7CF47-E5F3-403A-A213-E9FF6CEEE262}"/>
              </a:ext>
            </a:extLst>
          </p:cNvPr>
          <p:cNvSpPr/>
          <p:nvPr/>
        </p:nvSpPr>
        <p:spPr>
          <a:xfrm>
            <a:off x="7925574" y="2760536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15" name="矩形 314">
            <a:extLst>
              <a:ext uri="{FF2B5EF4-FFF2-40B4-BE49-F238E27FC236}">
                <a16:creationId xmlns:a16="http://schemas.microsoft.com/office/drawing/2014/main" id="{0222BCB8-67CC-4760-99DF-B34CAEEFB05D}"/>
              </a:ext>
            </a:extLst>
          </p:cNvPr>
          <p:cNvSpPr/>
          <p:nvPr/>
        </p:nvSpPr>
        <p:spPr>
          <a:xfrm>
            <a:off x="4095733" y="2760536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16" name="矩形 315">
            <a:extLst>
              <a:ext uri="{FF2B5EF4-FFF2-40B4-BE49-F238E27FC236}">
                <a16:creationId xmlns:a16="http://schemas.microsoft.com/office/drawing/2014/main" id="{495A8DD5-618E-47AC-84E2-77981635834F}"/>
              </a:ext>
            </a:extLst>
          </p:cNvPr>
          <p:cNvSpPr/>
          <p:nvPr/>
        </p:nvSpPr>
        <p:spPr>
          <a:xfrm>
            <a:off x="7925574" y="3937534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17" name="矩形 316">
            <a:extLst>
              <a:ext uri="{FF2B5EF4-FFF2-40B4-BE49-F238E27FC236}">
                <a16:creationId xmlns:a16="http://schemas.microsoft.com/office/drawing/2014/main" id="{27AE9B72-C3CA-4691-938A-7262BB72D2B6}"/>
              </a:ext>
            </a:extLst>
          </p:cNvPr>
          <p:cNvSpPr/>
          <p:nvPr/>
        </p:nvSpPr>
        <p:spPr>
          <a:xfrm>
            <a:off x="4098475" y="395346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49" name="文本框 348">
            <a:extLst>
              <a:ext uri="{FF2B5EF4-FFF2-40B4-BE49-F238E27FC236}">
                <a16:creationId xmlns:a16="http://schemas.microsoft.com/office/drawing/2014/main" id="{D19FD051-C305-4308-B161-BC8402D5C3B8}"/>
              </a:ext>
            </a:extLst>
          </p:cNvPr>
          <p:cNvSpPr txBox="1"/>
          <p:nvPr/>
        </p:nvSpPr>
        <p:spPr>
          <a:xfrm rot="14340000">
            <a:off x="9759082" y="5188545"/>
            <a:ext cx="3182361" cy="3182361"/>
          </a:xfrm>
          <a:prstGeom prst="rect">
            <a:avLst/>
          </a:prstGeom>
          <a:noFill/>
        </p:spPr>
        <p:txBody>
          <a:bodyPr wrap="square" lIns="0" tIns="72000" rIns="0" bIns="72000" rtlCol="0" anchor="t">
            <a:prstTxWarp prst="textCircle">
              <a:avLst/>
            </a:prstTxWarp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+mj-lt"/>
                <a:ea typeface="OPPOSans H" panose="00020600040101010101" pitchFamily="18" charset="-122"/>
              </a:rPr>
              <a:t>ENFORCEMENT ASSURANCE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4484700-C87E-433D-BFB6-993EAD6422DC}"/>
              </a:ext>
            </a:extLst>
          </p:cNvPr>
          <p:cNvSpPr txBox="1"/>
          <p:nvPr/>
        </p:nvSpPr>
        <p:spPr>
          <a:xfrm>
            <a:off x="4167733" y="2848465"/>
            <a:ext cx="3856533" cy="1161069"/>
          </a:xfrm>
          <a:prstGeom prst="rect">
            <a:avLst/>
          </a:prstGeom>
          <a:noFill/>
        </p:spPr>
        <p:txBody>
          <a:bodyPr wrap="square" lIns="0" tIns="72000" rIns="0" bIns="72000" rtlCol="0" anchor="t">
            <a:no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</a:rPr>
              <a:t>执行保障</a:t>
            </a:r>
          </a:p>
        </p:txBody>
      </p:sp>
    </p:spTree>
    <p:extLst>
      <p:ext uri="{BB962C8B-B14F-4D97-AF65-F5344CB8AC3E}">
        <p14:creationId xmlns:p14="http://schemas.microsoft.com/office/powerpoint/2010/main" val="2767213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D2A263-B103-4320-BF9D-0A266490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社会资源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B05C1D5-02E6-4CAB-9D17-F4A30271E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10" name="图形 16">
            <a:extLst>
              <a:ext uri="{FF2B5EF4-FFF2-40B4-BE49-F238E27FC236}">
                <a16:creationId xmlns:a16="http://schemas.microsoft.com/office/drawing/2014/main" id="{AF4ACE7B-7C77-4F9C-A482-0777FB65672B}"/>
              </a:ext>
            </a:extLst>
          </p:cNvPr>
          <p:cNvSpPr/>
          <p:nvPr/>
        </p:nvSpPr>
        <p:spPr>
          <a:xfrm>
            <a:off x="243719" y="4732658"/>
            <a:ext cx="328537" cy="387902"/>
          </a:xfrm>
          <a:custGeom>
            <a:avLst/>
            <a:gdLst>
              <a:gd name="connsiteX0" fmla="*/ 323517 w 645107"/>
              <a:gd name="connsiteY0" fmla="*/ 631572 h 631693"/>
              <a:gd name="connsiteX1" fmla="*/ 322188 w 645107"/>
              <a:gd name="connsiteY1" fmla="*/ 621889 h 631693"/>
              <a:gd name="connsiteX2" fmla="*/ 322188 w 645107"/>
              <a:gd name="connsiteY2" fmla="*/ 607792 h 631693"/>
              <a:gd name="connsiteX3" fmla="*/ 321688 w 645107"/>
              <a:gd name="connsiteY3" fmla="*/ 599011 h 631693"/>
              <a:gd name="connsiteX4" fmla="*/ 321493 w 645107"/>
              <a:gd name="connsiteY4" fmla="*/ 591268 h 631693"/>
              <a:gd name="connsiteX5" fmla="*/ 320944 w 645107"/>
              <a:gd name="connsiteY5" fmla="*/ 582146 h 631693"/>
              <a:gd name="connsiteX6" fmla="*/ 320810 w 645107"/>
              <a:gd name="connsiteY6" fmla="*/ 579329 h 631693"/>
              <a:gd name="connsiteX7" fmla="*/ 320212 w 645107"/>
              <a:gd name="connsiteY7" fmla="*/ 569146 h 631693"/>
              <a:gd name="connsiteX8" fmla="*/ 320090 w 645107"/>
              <a:gd name="connsiteY8" fmla="*/ 565280 h 631693"/>
              <a:gd name="connsiteX9" fmla="*/ 319566 w 645107"/>
              <a:gd name="connsiteY9" fmla="*/ 559329 h 631693"/>
              <a:gd name="connsiteX10" fmla="*/ 319456 w 645107"/>
              <a:gd name="connsiteY10" fmla="*/ 558293 h 631693"/>
              <a:gd name="connsiteX11" fmla="*/ 318615 w 645107"/>
              <a:gd name="connsiteY11" fmla="*/ 545659 h 631693"/>
              <a:gd name="connsiteX12" fmla="*/ 317493 w 645107"/>
              <a:gd name="connsiteY12" fmla="*/ 535537 h 631693"/>
              <a:gd name="connsiteX13" fmla="*/ 317298 w 645107"/>
              <a:gd name="connsiteY13" fmla="*/ 533793 h 631693"/>
              <a:gd name="connsiteX14" fmla="*/ 316078 w 645107"/>
              <a:gd name="connsiteY14" fmla="*/ 522623 h 631693"/>
              <a:gd name="connsiteX15" fmla="*/ 315310 w 645107"/>
              <a:gd name="connsiteY15" fmla="*/ 516355 h 631693"/>
              <a:gd name="connsiteX16" fmla="*/ 311822 w 645107"/>
              <a:gd name="connsiteY16" fmla="*/ 494148 h 631693"/>
              <a:gd name="connsiteX17" fmla="*/ 305127 w 645107"/>
              <a:gd name="connsiteY17" fmla="*/ 463587 h 631693"/>
              <a:gd name="connsiteX18" fmla="*/ 293054 w 645107"/>
              <a:gd name="connsiteY18" fmla="*/ 429027 h 631693"/>
              <a:gd name="connsiteX19" fmla="*/ 275506 w 645107"/>
              <a:gd name="connsiteY19" fmla="*/ 397747 h 631693"/>
              <a:gd name="connsiteX20" fmla="*/ 264165 w 645107"/>
              <a:gd name="connsiteY20" fmla="*/ 383857 h 631693"/>
              <a:gd name="connsiteX21" fmla="*/ 262104 w 645107"/>
              <a:gd name="connsiteY21" fmla="*/ 381418 h 631693"/>
              <a:gd name="connsiteX22" fmla="*/ 258116 w 645107"/>
              <a:gd name="connsiteY22" fmla="*/ 377443 h 631693"/>
              <a:gd name="connsiteX23" fmla="*/ 256482 w 645107"/>
              <a:gd name="connsiteY23" fmla="*/ 376114 h 631693"/>
              <a:gd name="connsiteX24" fmla="*/ 246360 w 645107"/>
              <a:gd name="connsiteY24" fmla="*/ 367370 h 631693"/>
              <a:gd name="connsiteX25" fmla="*/ 230678 w 645107"/>
              <a:gd name="connsiteY25" fmla="*/ 356651 h 631693"/>
              <a:gd name="connsiteX26" fmla="*/ 193240 w 645107"/>
              <a:gd name="connsiteY26" fmla="*/ 339578 h 631693"/>
              <a:gd name="connsiteX27" fmla="*/ 163118 w 645107"/>
              <a:gd name="connsiteY27" fmla="*/ 331042 h 631693"/>
              <a:gd name="connsiteX28" fmla="*/ 139314 w 645107"/>
              <a:gd name="connsiteY28" fmla="*/ 326420 h 631693"/>
              <a:gd name="connsiteX29" fmla="*/ 117790 w 645107"/>
              <a:gd name="connsiteY29" fmla="*/ 323164 h 631693"/>
              <a:gd name="connsiteX30" fmla="*/ 108705 w 645107"/>
              <a:gd name="connsiteY30" fmla="*/ 322200 h 631693"/>
              <a:gd name="connsiteX31" fmla="*/ 99632 w 645107"/>
              <a:gd name="connsiteY31" fmla="*/ 321139 h 631693"/>
              <a:gd name="connsiteX32" fmla="*/ 97547 w 645107"/>
              <a:gd name="connsiteY32" fmla="*/ 320895 h 631693"/>
              <a:gd name="connsiteX33" fmla="*/ 90900 w 645107"/>
              <a:gd name="connsiteY33" fmla="*/ 320347 h 631693"/>
              <a:gd name="connsiteX34" fmla="*/ 78267 w 645107"/>
              <a:gd name="connsiteY34" fmla="*/ 319444 h 631693"/>
              <a:gd name="connsiteX35" fmla="*/ 73389 w 645107"/>
              <a:gd name="connsiteY35" fmla="*/ 318993 h 631693"/>
              <a:gd name="connsiteX36" fmla="*/ 72340 w 645107"/>
              <a:gd name="connsiteY36" fmla="*/ 318835 h 631693"/>
              <a:gd name="connsiteX37" fmla="*/ 56877 w 645107"/>
              <a:gd name="connsiteY37" fmla="*/ 318042 h 631693"/>
              <a:gd name="connsiteX38" fmla="*/ 46340 w 645107"/>
              <a:gd name="connsiteY38" fmla="*/ 317493 h 631693"/>
              <a:gd name="connsiteX39" fmla="*/ 40365 w 645107"/>
              <a:gd name="connsiteY39" fmla="*/ 317347 h 631693"/>
              <a:gd name="connsiteX40" fmla="*/ 26304 w 645107"/>
              <a:gd name="connsiteY40" fmla="*/ 316737 h 631693"/>
              <a:gd name="connsiteX41" fmla="*/ 23487 w 645107"/>
              <a:gd name="connsiteY41" fmla="*/ 316676 h 631693"/>
              <a:gd name="connsiteX42" fmla="*/ 3354 w 645107"/>
              <a:gd name="connsiteY42" fmla="*/ 316639 h 631693"/>
              <a:gd name="connsiteX43" fmla="*/ 915 w 645107"/>
              <a:gd name="connsiteY43" fmla="*/ 316237 h 631693"/>
              <a:gd name="connsiteX44" fmla="*/ 3012 w 645107"/>
              <a:gd name="connsiteY44" fmla="*/ 316054 h 631693"/>
              <a:gd name="connsiteX45" fmla="*/ 15366 w 645107"/>
              <a:gd name="connsiteY45" fmla="*/ 315969 h 631693"/>
              <a:gd name="connsiteX46" fmla="*/ 22682 w 645107"/>
              <a:gd name="connsiteY46" fmla="*/ 315457 h 631693"/>
              <a:gd name="connsiteX47" fmla="*/ 25499 w 645107"/>
              <a:gd name="connsiteY47" fmla="*/ 315335 h 631693"/>
              <a:gd name="connsiteX48" fmla="*/ 37487 w 645107"/>
              <a:gd name="connsiteY48" fmla="*/ 315335 h 631693"/>
              <a:gd name="connsiteX49" fmla="*/ 44499 w 645107"/>
              <a:gd name="connsiteY49" fmla="*/ 314859 h 631693"/>
              <a:gd name="connsiteX50" fmla="*/ 50828 w 645107"/>
              <a:gd name="connsiteY50" fmla="*/ 314652 h 631693"/>
              <a:gd name="connsiteX51" fmla="*/ 60316 w 645107"/>
              <a:gd name="connsiteY51" fmla="*/ 314078 h 631693"/>
              <a:gd name="connsiteX52" fmla="*/ 63828 w 645107"/>
              <a:gd name="connsiteY52" fmla="*/ 313944 h 631693"/>
              <a:gd name="connsiteX53" fmla="*/ 72242 w 645107"/>
              <a:gd name="connsiteY53" fmla="*/ 313371 h 631693"/>
              <a:gd name="connsiteX54" fmla="*/ 75059 w 645107"/>
              <a:gd name="connsiteY54" fmla="*/ 313249 h 631693"/>
              <a:gd name="connsiteX55" fmla="*/ 82766 w 645107"/>
              <a:gd name="connsiteY55" fmla="*/ 312664 h 631693"/>
              <a:gd name="connsiteX56" fmla="*/ 85205 w 645107"/>
              <a:gd name="connsiteY56" fmla="*/ 312542 h 631693"/>
              <a:gd name="connsiteX57" fmla="*/ 90803 w 645107"/>
              <a:gd name="connsiteY57" fmla="*/ 312005 h 631693"/>
              <a:gd name="connsiteX58" fmla="*/ 91852 w 645107"/>
              <a:gd name="connsiteY58" fmla="*/ 311883 h 631693"/>
              <a:gd name="connsiteX59" fmla="*/ 102717 w 645107"/>
              <a:gd name="connsiteY59" fmla="*/ 311030 h 631693"/>
              <a:gd name="connsiteX60" fmla="*/ 111766 w 645107"/>
              <a:gd name="connsiteY60" fmla="*/ 309920 h 631693"/>
              <a:gd name="connsiteX61" fmla="*/ 119802 w 645107"/>
              <a:gd name="connsiteY61" fmla="*/ 309005 h 631693"/>
              <a:gd name="connsiteX62" fmla="*/ 132668 w 645107"/>
              <a:gd name="connsiteY62" fmla="*/ 307176 h 631693"/>
              <a:gd name="connsiteX63" fmla="*/ 146863 w 645107"/>
              <a:gd name="connsiteY63" fmla="*/ 304798 h 631693"/>
              <a:gd name="connsiteX64" fmla="*/ 155167 w 645107"/>
              <a:gd name="connsiteY64" fmla="*/ 303286 h 631693"/>
              <a:gd name="connsiteX65" fmla="*/ 192862 w 645107"/>
              <a:gd name="connsiteY65" fmla="*/ 293140 h 631693"/>
              <a:gd name="connsiteX66" fmla="*/ 223897 w 645107"/>
              <a:gd name="connsiteY66" fmla="*/ 279726 h 631693"/>
              <a:gd name="connsiteX67" fmla="*/ 249116 w 645107"/>
              <a:gd name="connsiteY67" fmla="*/ 263031 h 631693"/>
              <a:gd name="connsiteX68" fmla="*/ 265848 w 645107"/>
              <a:gd name="connsiteY68" fmla="*/ 246909 h 631693"/>
              <a:gd name="connsiteX69" fmla="*/ 282213 w 645107"/>
              <a:gd name="connsiteY69" fmla="*/ 224471 h 631693"/>
              <a:gd name="connsiteX70" fmla="*/ 290420 w 645107"/>
              <a:gd name="connsiteY70" fmla="*/ 209288 h 631693"/>
              <a:gd name="connsiteX71" fmla="*/ 301701 w 645107"/>
              <a:gd name="connsiteY71" fmla="*/ 180020 h 631693"/>
              <a:gd name="connsiteX72" fmla="*/ 308822 w 645107"/>
              <a:gd name="connsiteY72" fmla="*/ 152802 h 631693"/>
              <a:gd name="connsiteX73" fmla="*/ 311944 w 645107"/>
              <a:gd name="connsiteY73" fmla="*/ 137290 h 631693"/>
              <a:gd name="connsiteX74" fmla="*/ 314383 w 645107"/>
              <a:gd name="connsiteY74" fmla="*/ 121680 h 631693"/>
              <a:gd name="connsiteX75" fmla="*/ 315603 w 645107"/>
              <a:gd name="connsiteY75" fmla="*/ 114363 h 631693"/>
              <a:gd name="connsiteX76" fmla="*/ 316286 w 645107"/>
              <a:gd name="connsiteY76" fmla="*/ 108424 h 631693"/>
              <a:gd name="connsiteX77" fmla="*/ 317237 w 645107"/>
              <a:gd name="connsiteY77" fmla="*/ 99339 h 631693"/>
              <a:gd name="connsiteX78" fmla="*/ 318347 w 645107"/>
              <a:gd name="connsiteY78" fmla="*/ 89218 h 631693"/>
              <a:gd name="connsiteX79" fmla="*/ 318529 w 645107"/>
              <a:gd name="connsiteY79" fmla="*/ 88181 h 631693"/>
              <a:gd name="connsiteX80" fmla="*/ 319347 w 645107"/>
              <a:gd name="connsiteY80" fmla="*/ 75901 h 631693"/>
              <a:gd name="connsiteX81" fmla="*/ 319810 w 645107"/>
              <a:gd name="connsiteY81" fmla="*/ 71364 h 631693"/>
              <a:gd name="connsiteX82" fmla="*/ 319968 w 645107"/>
              <a:gd name="connsiteY82" fmla="*/ 70316 h 631693"/>
              <a:gd name="connsiteX83" fmla="*/ 320761 w 645107"/>
              <a:gd name="connsiteY83" fmla="*/ 55206 h 631693"/>
              <a:gd name="connsiteX84" fmla="*/ 321261 w 645107"/>
              <a:gd name="connsiteY84" fmla="*/ 47499 h 631693"/>
              <a:gd name="connsiteX85" fmla="*/ 321456 w 645107"/>
              <a:gd name="connsiteY85" fmla="*/ 41865 h 631693"/>
              <a:gd name="connsiteX86" fmla="*/ 322029 w 645107"/>
              <a:gd name="connsiteY86" fmla="*/ 30975 h 631693"/>
              <a:gd name="connsiteX87" fmla="*/ 322115 w 645107"/>
              <a:gd name="connsiteY87" fmla="*/ 28170 h 631693"/>
              <a:gd name="connsiteX88" fmla="*/ 322188 w 645107"/>
              <a:gd name="connsiteY88" fmla="*/ 7012 h 631693"/>
              <a:gd name="connsiteX89" fmla="*/ 323505 w 645107"/>
              <a:gd name="connsiteY89" fmla="*/ 915 h 631693"/>
              <a:gd name="connsiteX90" fmla="*/ 323505 w 645107"/>
              <a:gd name="connsiteY90" fmla="*/ 3744 h 631693"/>
              <a:gd name="connsiteX91" fmla="*/ 323578 w 645107"/>
              <a:gd name="connsiteY91" fmla="*/ 19597 h 631693"/>
              <a:gd name="connsiteX92" fmla="*/ 324078 w 645107"/>
              <a:gd name="connsiteY92" fmla="*/ 28024 h 631693"/>
              <a:gd name="connsiteX93" fmla="*/ 324273 w 645107"/>
              <a:gd name="connsiteY93" fmla="*/ 35414 h 631693"/>
              <a:gd name="connsiteX94" fmla="*/ 324846 w 645107"/>
              <a:gd name="connsiteY94" fmla="*/ 46658 h 631693"/>
              <a:gd name="connsiteX95" fmla="*/ 324981 w 645107"/>
              <a:gd name="connsiteY95" fmla="*/ 51535 h 631693"/>
              <a:gd name="connsiteX96" fmla="*/ 325529 w 645107"/>
              <a:gd name="connsiteY96" fmla="*/ 59596 h 631693"/>
              <a:gd name="connsiteX97" fmla="*/ 325663 w 645107"/>
              <a:gd name="connsiteY97" fmla="*/ 62035 h 631693"/>
              <a:gd name="connsiteX98" fmla="*/ 326273 w 645107"/>
              <a:gd name="connsiteY98" fmla="*/ 71157 h 631693"/>
              <a:gd name="connsiteX99" fmla="*/ 326383 w 645107"/>
              <a:gd name="connsiteY99" fmla="*/ 74315 h 631693"/>
              <a:gd name="connsiteX100" fmla="*/ 326895 w 645107"/>
              <a:gd name="connsiteY100" fmla="*/ 79559 h 631693"/>
              <a:gd name="connsiteX101" fmla="*/ 327017 w 645107"/>
              <a:gd name="connsiteY101" fmla="*/ 80608 h 631693"/>
              <a:gd name="connsiteX102" fmla="*/ 327871 w 645107"/>
              <a:gd name="connsiteY102" fmla="*/ 92181 h 631693"/>
              <a:gd name="connsiteX103" fmla="*/ 329090 w 645107"/>
              <a:gd name="connsiteY103" fmla="*/ 102290 h 631693"/>
              <a:gd name="connsiteX104" fmla="*/ 329822 w 645107"/>
              <a:gd name="connsiteY104" fmla="*/ 109278 h 631693"/>
              <a:gd name="connsiteX105" fmla="*/ 336797 w 645107"/>
              <a:gd name="connsiteY105" fmla="*/ 151545 h 631693"/>
              <a:gd name="connsiteX106" fmla="*/ 348358 w 645107"/>
              <a:gd name="connsiteY106" fmla="*/ 192130 h 631693"/>
              <a:gd name="connsiteX107" fmla="*/ 369089 w 645107"/>
              <a:gd name="connsiteY107" fmla="*/ 232812 h 631693"/>
              <a:gd name="connsiteX108" fmla="*/ 378760 w 645107"/>
              <a:gd name="connsiteY108" fmla="*/ 245348 h 631693"/>
              <a:gd name="connsiteX109" fmla="*/ 388711 w 645107"/>
              <a:gd name="connsiteY109" fmla="*/ 255824 h 631693"/>
              <a:gd name="connsiteX110" fmla="*/ 402747 w 645107"/>
              <a:gd name="connsiteY110" fmla="*/ 267531 h 631693"/>
              <a:gd name="connsiteX111" fmla="*/ 417503 w 645107"/>
              <a:gd name="connsiteY111" fmla="*/ 277152 h 631693"/>
              <a:gd name="connsiteX112" fmla="*/ 441612 w 645107"/>
              <a:gd name="connsiteY112" fmla="*/ 288786 h 631693"/>
              <a:gd name="connsiteX113" fmla="*/ 475758 w 645107"/>
              <a:gd name="connsiteY113" fmla="*/ 299689 h 631693"/>
              <a:gd name="connsiteX114" fmla="*/ 497038 w 645107"/>
              <a:gd name="connsiteY114" fmla="*/ 304408 h 631693"/>
              <a:gd name="connsiteX115" fmla="*/ 511940 w 645107"/>
              <a:gd name="connsiteY115" fmla="*/ 306847 h 631693"/>
              <a:gd name="connsiteX116" fmla="*/ 528952 w 645107"/>
              <a:gd name="connsiteY116" fmla="*/ 309371 h 631693"/>
              <a:gd name="connsiteX117" fmla="*/ 538049 w 645107"/>
              <a:gd name="connsiteY117" fmla="*/ 310274 h 631693"/>
              <a:gd name="connsiteX118" fmla="*/ 548512 w 645107"/>
              <a:gd name="connsiteY118" fmla="*/ 311493 h 631693"/>
              <a:gd name="connsiteX119" fmla="*/ 551317 w 645107"/>
              <a:gd name="connsiteY119" fmla="*/ 311664 h 631693"/>
              <a:gd name="connsiteX120" fmla="*/ 556195 w 645107"/>
              <a:gd name="connsiteY120" fmla="*/ 312176 h 631693"/>
              <a:gd name="connsiteX121" fmla="*/ 556890 w 645107"/>
              <a:gd name="connsiteY121" fmla="*/ 312286 h 631693"/>
              <a:gd name="connsiteX122" fmla="*/ 569170 w 645107"/>
              <a:gd name="connsiteY122" fmla="*/ 313091 h 631693"/>
              <a:gd name="connsiteX123" fmla="*/ 575475 w 645107"/>
              <a:gd name="connsiteY123" fmla="*/ 313615 h 631693"/>
              <a:gd name="connsiteX124" fmla="*/ 576524 w 645107"/>
              <a:gd name="connsiteY124" fmla="*/ 313737 h 631693"/>
              <a:gd name="connsiteX125" fmla="*/ 596926 w 645107"/>
              <a:gd name="connsiteY125" fmla="*/ 314542 h 631693"/>
              <a:gd name="connsiteX126" fmla="*/ 602877 w 645107"/>
              <a:gd name="connsiteY126" fmla="*/ 314993 h 631693"/>
              <a:gd name="connsiteX127" fmla="*/ 605682 w 645107"/>
              <a:gd name="connsiteY127" fmla="*/ 315164 h 631693"/>
              <a:gd name="connsiteX128" fmla="*/ 616962 w 645107"/>
              <a:gd name="connsiteY128" fmla="*/ 315237 h 631693"/>
              <a:gd name="connsiteX129" fmla="*/ 626096 w 645107"/>
              <a:gd name="connsiteY129" fmla="*/ 315749 h 631693"/>
              <a:gd name="connsiteX130" fmla="*/ 632779 w 645107"/>
              <a:gd name="connsiteY130" fmla="*/ 315896 h 631693"/>
              <a:gd name="connsiteX131" fmla="*/ 644766 w 645107"/>
              <a:gd name="connsiteY131" fmla="*/ 316359 h 631693"/>
              <a:gd name="connsiteX132" fmla="*/ 642669 w 645107"/>
              <a:gd name="connsiteY132" fmla="*/ 316554 h 631693"/>
              <a:gd name="connsiteX133" fmla="*/ 621510 w 645107"/>
              <a:gd name="connsiteY133" fmla="*/ 316652 h 631693"/>
              <a:gd name="connsiteX134" fmla="*/ 617303 w 645107"/>
              <a:gd name="connsiteY134" fmla="*/ 317017 h 631693"/>
              <a:gd name="connsiteX135" fmla="*/ 614157 w 645107"/>
              <a:gd name="connsiteY135" fmla="*/ 317261 h 631693"/>
              <a:gd name="connsiteX136" fmla="*/ 603926 w 645107"/>
              <a:gd name="connsiteY136" fmla="*/ 317335 h 631693"/>
              <a:gd name="connsiteX137" fmla="*/ 596913 w 645107"/>
              <a:gd name="connsiteY137" fmla="*/ 317810 h 631693"/>
              <a:gd name="connsiteX138" fmla="*/ 589877 w 645107"/>
              <a:gd name="connsiteY138" fmla="*/ 318030 h 631693"/>
              <a:gd name="connsiteX139" fmla="*/ 582865 w 645107"/>
              <a:gd name="connsiteY139" fmla="*/ 318530 h 631693"/>
              <a:gd name="connsiteX140" fmla="*/ 578999 w 645107"/>
              <a:gd name="connsiteY140" fmla="*/ 318713 h 631693"/>
              <a:gd name="connsiteX141" fmla="*/ 570585 w 645107"/>
              <a:gd name="connsiteY141" fmla="*/ 319298 h 631693"/>
              <a:gd name="connsiteX142" fmla="*/ 567426 w 645107"/>
              <a:gd name="connsiteY142" fmla="*/ 319432 h 631693"/>
              <a:gd name="connsiteX143" fmla="*/ 561122 w 645107"/>
              <a:gd name="connsiteY143" fmla="*/ 319969 h 631693"/>
              <a:gd name="connsiteX144" fmla="*/ 560073 w 645107"/>
              <a:gd name="connsiteY144" fmla="*/ 320091 h 631693"/>
              <a:gd name="connsiteX145" fmla="*/ 548512 w 645107"/>
              <a:gd name="connsiteY145" fmla="*/ 320981 h 631693"/>
              <a:gd name="connsiteX146" fmla="*/ 538378 w 645107"/>
              <a:gd name="connsiteY146" fmla="*/ 322017 h 631693"/>
              <a:gd name="connsiteX147" fmla="*/ 530000 w 645107"/>
              <a:gd name="connsiteY147" fmla="*/ 322981 h 631693"/>
              <a:gd name="connsiteX148" fmla="*/ 522330 w 645107"/>
              <a:gd name="connsiteY148" fmla="*/ 323871 h 631693"/>
              <a:gd name="connsiteX149" fmla="*/ 515391 w 645107"/>
              <a:gd name="connsiteY149" fmla="*/ 324993 h 631693"/>
              <a:gd name="connsiteX150" fmla="*/ 496330 w 645107"/>
              <a:gd name="connsiteY150" fmla="*/ 328103 h 631693"/>
              <a:gd name="connsiteX151" fmla="*/ 472331 w 645107"/>
              <a:gd name="connsiteY151" fmla="*/ 333554 h 631693"/>
              <a:gd name="connsiteX152" fmla="*/ 436685 w 645107"/>
              <a:gd name="connsiteY152" fmla="*/ 345663 h 631693"/>
              <a:gd name="connsiteX153" fmla="*/ 405845 w 645107"/>
              <a:gd name="connsiteY153" fmla="*/ 362577 h 631693"/>
              <a:gd name="connsiteX154" fmla="*/ 388711 w 645107"/>
              <a:gd name="connsiteY154" fmla="*/ 376687 h 631693"/>
              <a:gd name="connsiteX155" fmla="*/ 383967 w 645107"/>
              <a:gd name="connsiteY155" fmla="*/ 381418 h 631693"/>
              <a:gd name="connsiteX156" fmla="*/ 371053 w 645107"/>
              <a:gd name="connsiteY156" fmla="*/ 396747 h 631693"/>
              <a:gd name="connsiteX157" fmla="*/ 356687 w 645107"/>
              <a:gd name="connsiteY157" fmla="*/ 420552 h 631693"/>
              <a:gd name="connsiteX158" fmla="*/ 347773 w 645107"/>
              <a:gd name="connsiteY158" fmla="*/ 441624 h 631693"/>
              <a:gd name="connsiteX159" fmla="*/ 338151 w 645107"/>
              <a:gd name="connsiteY159" fmla="*/ 474368 h 631693"/>
              <a:gd name="connsiteX160" fmla="*/ 334175 w 645107"/>
              <a:gd name="connsiteY160" fmla="*/ 493636 h 631693"/>
              <a:gd name="connsiteX161" fmla="*/ 331176 w 645107"/>
              <a:gd name="connsiteY161" fmla="*/ 512721 h 631693"/>
              <a:gd name="connsiteX162" fmla="*/ 329005 w 645107"/>
              <a:gd name="connsiteY162" fmla="*/ 529086 h 631693"/>
              <a:gd name="connsiteX163" fmla="*/ 327846 w 645107"/>
              <a:gd name="connsiteY163" fmla="*/ 538842 h 631693"/>
              <a:gd name="connsiteX164" fmla="*/ 326919 w 645107"/>
              <a:gd name="connsiteY164" fmla="*/ 550049 h 631693"/>
              <a:gd name="connsiteX165" fmla="*/ 325810 w 645107"/>
              <a:gd name="connsiteY165" fmla="*/ 563707 h 631693"/>
              <a:gd name="connsiteX166" fmla="*/ 325724 w 645107"/>
              <a:gd name="connsiteY166" fmla="*/ 564402 h 631693"/>
              <a:gd name="connsiteX167" fmla="*/ 324956 w 645107"/>
              <a:gd name="connsiteY167" fmla="*/ 578804 h 631693"/>
              <a:gd name="connsiteX168" fmla="*/ 324395 w 645107"/>
              <a:gd name="connsiteY168" fmla="*/ 588999 h 631693"/>
              <a:gd name="connsiteX169" fmla="*/ 324237 w 645107"/>
              <a:gd name="connsiteY169" fmla="*/ 595682 h 631693"/>
              <a:gd name="connsiteX170" fmla="*/ 323663 w 645107"/>
              <a:gd name="connsiteY170" fmla="*/ 606560 h 631693"/>
              <a:gd name="connsiteX171" fmla="*/ 323566 w 645107"/>
              <a:gd name="connsiteY171" fmla="*/ 609377 h 631693"/>
              <a:gd name="connsiteX172" fmla="*/ 323481 w 645107"/>
              <a:gd name="connsiteY172" fmla="*/ 628072 h 631693"/>
              <a:gd name="connsiteX173" fmla="*/ 323517 w 645107"/>
              <a:gd name="connsiteY173" fmla="*/ 631572 h 63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645107" h="631693">
                <a:moveTo>
                  <a:pt x="323517" y="631572"/>
                </a:moveTo>
                <a:cubicBezTo>
                  <a:pt x="322429" y="628466"/>
                  <a:pt x="321977" y="625173"/>
                  <a:pt x="322188" y="621889"/>
                </a:cubicBezTo>
                <a:cubicBezTo>
                  <a:pt x="322188" y="617194"/>
                  <a:pt x="322188" y="612487"/>
                  <a:pt x="322188" y="607792"/>
                </a:cubicBezTo>
                <a:cubicBezTo>
                  <a:pt x="322240" y="604856"/>
                  <a:pt x="322073" y="601921"/>
                  <a:pt x="321688" y="599011"/>
                </a:cubicBezTo>
                <a:cubicBezTo>
                  <a:pt x="321451" y="596437"/>
                  <a:pt x="321387" y="593850"/>
                  <a:pt x="321493" y="591268"/>
                </a:cubicBezTo>
                <a:cubicBezTo>
                  <a:pt x="321493" y="588219"/>
                  <a:pt x="321676" y="585170"/>
                  <a:pt x="320944" y="582146"/>
                </a:cubicBezTo>
                <a:cubicBezTo>
                  <a:pt x="320801" y="581214"/>
                  <a:pt x="320756" y="580270"/>
                  <a:pt x="320810" y="579329"/>
                </a:cubicBezTo>
                <a:cubicBezTo>
                  <a:pt x="320725" y="575939"/>
                  <a:pt x="320956" y="572524"/>
                  <a:pt x="320212" y="569146"/>
                </a:cubicBezTo>
                <a:cubicBezTo>
                  <a:pt x="320043" y="567864"/>
                  <a:pt x="320003" y="566569"/>
                  <a:pt x="320090" y="565280"/>
                </a:cubicBezTo>
                <a:cubicBezTo>
                  <a:pt x="320203" y="563282"/>
                  <a:pt x="320026" y="561278"/>
                  <a:pt x="319566" y="559329"/>
                </a:cubicBezTo>
                <a:cubicBezTo>
                  <a:pt x="319468" y="558993"/>
                  <a:pt x="319432" y="558641"/>
                  <a:pt x="319456" y="558293"/>
                </a:cubicBezTo>
                <a:cubicBezTo>
                  <a:pt x="319712" y="554049"/>
                  <a:pt x="318761" y="549878"/>
                  <a:pt x="318615" y="545659"/>
                </a:cubicBezTo>
                <a:cubicBezTo>
                  <a:pt x="318493" y="542269"/>
                  <a:pt x="317883" y="538915"/>
                  <a:pt x="317493" y="535537"/>
                </a:cubicBezTo>
                <a:cubicBezTo>
                  <a:pt x="317398" y="534959"/>
                  <a:pt x="317333" y="534377"/>
                  <a:pt x="317298" y="533793"/>
                </a:cubicBezTo>
                <a:cubicBezTo>
                  <a:pt x="317117" y="530048"/>
                  <a:pt x="316710" y="526318"/>
                  <a:pt x="316078" y="522623"/>
                </a:cubicBezTo>
                <a:cubicBezTo>
                  <a:pt x="315786" y="520537"/>
                  <a:pt x="315591" y="518440"/>
                  <a:pt x="315310" y="516355"/>
                </a:cubicBezTo>
                <a:cubicBezTo>
                  <a:pt x="314286" y="508928"/>
                  <a:pt x="313091" y="501538"/>
                  <a:pt x="311822" y="494148"/>
                </a:cubicBezTo>
                <a:cubicBezTo>
                  <a:pt x="310120" y="483853"/>
                  <a:pt x="307885" y="473652"/>
                  <a:pt x="305127" y="463587"/>
                </a:cubicBezTo>
                <a:cubicBezTo>
                  <a:pt x="301920" y="451797"/>
                  <a:pt x="297886" y="440249"/>
                  <a:pt x="293054" y="429027"/>
                </a:cubicBezTo>
                <a:cubicBezTo>
                  <a:pt x="288280" y="418032"/>
                  <a:pt x="282401" y="407552"/>
                  <a:pt x="275506" y="397747"/>
                </a:cubicBezTo>
                <a:cubicBezTo>
                  <a:pt x="272104" y="392821"/>
                  <a:pt x="268311" y="388176"/>
                  <a:pt x="264165" y="383857"/>
                </a:cubicBezTo>
                <a:cubicBezTo>
                  <a:pt x="263421" y="383101"/>
                  <a:pt x="262762" y="382272"/>
                  <a:pt x="262104" y="381418"/>
                </a:cubicBezTo>
                <a:cubicBezTo>
                  <a:pt x="260934" y="379942"/>
                  <a:pt x="259597" y="378608"/>
                  <a:pt x="258116" y="377443"/>
                </a:cubicBezTo>
                <a:cubicBezTo>
                  <a:pt x="257545" y="377033"/>
                  <a:pt x="256999" y="376589"/>
                  <a:pt x="256482" y="376114"/>
                </a:cubicBezTo>
                <a:cubicBezTo>
                  <a:pt x="253298" y="372987"/>
                  <a:pt x="249918" y="370066"/>
                  <a:pt x="246360" y="367370"/>
                </a:cubicBezTo>
                <a:cubicBezTo>
                  <a:pt x="241384" y="363442"/>
                  <a:pt x="236145" y="359860"/>
                  <a:pt x="230678" y="356651"/>
                </a:cubicBezTo>
                <a:cubicBezTo>
                  <a:pt x="218789" y="349745"/>
                  <a:pt x="206249" y="344027"/>
                  <a:pt x="193240" y="339578"/>
                </a:cubicBezTo>
                <a:cubicBezTo>
                  <a:pt x="183356" y="336206"/>
                  <a:pt x="173301" y="333357"/>
                  <a:pt x="163118" y="331042"/>
                </a:cubicBezTo>
                <a:cubicBezTo>
                  <a:pt x="155240" y="329225"/>
                  <a:pt x="147326" y="327554"/>
                  <a:pt x="139314" y="326420"/>
                </a:cubicBezTo>
                <a:cubicBezTo>
                  <a:pt x="132131" y="325408"/>
                  <a:pt x="124985" y="323981"/>
                  <a:pt x="117790" y="323164"/>
                </a:cubicBezTo>
                <a:cubicBezTo>
                  <a:pt x="114778" y="322810"/>
                  <a:pt x="111693" y="322334"/>
                  <a:pt x="108705" y="322200"/>
                </a:cubicBezTo>
                <a:cubicBezTo>
                  <a:pt x="105717" y="322066"/>
                  <a:pt x="102607" y="321517"/>
                  <a:pt x="99632" y="321139"/>
                </a:cubicBezTo>
                <a:cubicBezTo>
                  <a:pt x="98941" y="321022"/>
                  <a:pt x="98245" y="320941"/>
                  <a:pt x="97547" y="320895"/>
                </a:cubicBezTo>
                <a:cubicBezTo>
                  <a:pt x="95303" y="320895"/>
                  <a:pt x="93083" y="320395"/>
                  <a:pt x="90900" y="320347"/>
                </a:cubicBezTo>
                <a:cubicBezTo>
                  <a:pt x="86657" y="320249"/>
                  <a:pt x="82498" y="319334"/>
                  <a:pt x="78267" y="319444"/>
                </a:cubicBezTo>
                <a:cubicBezTo>
                  <a:pt x="76627" y="319561"/>
                  <a:pt x="74979" y="319409"/>
                  <a:pt x="73389" y="318993"/>
                </a:cubicBezTo>
                <a:cubicBezTo>
                  <a:pt x="73051" y="318881"/>
                  <a:pt x="72696" y="318827"/>
                  <a:pt x="72340" y="318835"/>
                </a:cubicBezTo>
                <a:cubicBezTo>
                  <a:pt x="67157" y="319078"/>
                  <a:pt x="62047" y="318127"/>
                  <a:pt x="56877" y="318042"/>
                </a:cubicBezTo>
                <a:cubicBezTo>
                  <a:pt x="53355" y="318164"/>
                  <a:pt x="49830" y="317980"/>
                  <a:pt x="46340" y="317493"/>
                </a:cubicBezTo>
                <a:cubicBezTo>
                  <a:pt x="44355" y="317292"/>
                  <a:pt x="42358" y="317243"/>
                  <a:pt x="40365" y="317347"/>
                </a:cubicBezTo>
                <a:cubicBezTo>
                  <a:pt x="35670" y="317213"/>
                  <a:pt x="30963" y="317664"/>
                  <a:pt x="26304" y="316737"/>
                </a:cubicBezTo>
                <a:cubicBezTo>
                  <a:pt x="25369" y="316631"/>
                  <a:pt x="24426" y="316610"/>
                  <a:pt x="23487" y="316676"/>
                </a:cubicBezTo>
                <a:lnTo>
                  <a:pt x="3354" y="316639"/>
                </a:lnTo>
                <a:cubicBezTo>
                  <a:pt x="2520" y="316698"/>
                  <a:pt x="1685" y="316560"/>
                  <a:pt x="915" y="316237"/>
                </a:cubicBezTo>
                <a:cubicBezTo>
                  <a:pt x="1610" y="316176"/>
                  <a:pt x="2317" y="316066"/>
                  <a:pt x="3012" y="316054"/>
                </a:cubicBezTo>
                <a:lnTo>
                  <a:pt x="15366" y="315969"/>
                </a:lnTo>
                <a:cubicBezTo>
                  <a:pt x="17816" y="316088"/>
                  <a:pt x="20272" y="315916"/>
                  <a:pt x="22682" y="315457"/>
                </a:cubicBezTo>
                <a:cubicBezTo>
                  <a:pt x="23614" y="315311"/>
                  <a:pt x="24559" y="315271"/>
                  <a:pt x="25499" y="315335"/>
                </a:cubicBezTo>
                <a:cubicBezTo>
                  <a:pt x="29499" y="315335"/>
                  <a:pt x="33487" y="315335"/>
                  <a:pt x="37487" y="315335"/>
                </a:cubicBezTo>
                <a:cubicBezTo>
                  <a:pt x="39833" y="315370"/>
                  <a:pt x="42179" y="315211"/>
                  <a:pt x="44499" y="314859"/>
                </a:cubicBezTo>
                <a:cubicBezTo>
                  <a:pt x="46601" y="314637"/>
                  <a:pt x="48716" y="314568"/>
                  <a:pt x="50828" y="314652"/>
                </a:cubicBezTo>
                <a:cubicBezTo>
                  <a:pt x="54002" y="314789"/>
                  <a:pt x="57182" y="314598"/>
                  <a:pt x="60316" y="314078"/>
                </a:cubicBezTo>
                <a:cubicBezTo>
                  <a:pt x="61479" y="313918"/>
                  <a:pt x="62656" y="313872"/>
                  <a:pt x="63828" y="313944"/>
                </a:cubicBezTo>
                <a:cubicBezTo>
                  <a:pt x="66645" y="314083"/>
                  <a:pt x="69470" y="313891"/>
                  <a:pt x="72242" y="313371"/>
                </a:cubicBezTo>
                <a:cubicBezTo>
                  <a:pt x="73174" y="313226"/>
                  <a:pt x="74119" y="313185"/>
                  <a:pt x="75059" y="313249"/>
                </a:cubicBezTo>
                <a:cubicBezTo>
                  <a:pt x="77643" y="313371"/>
                  <a:pt x="80231" y="313175"/>
                  <a:pt x="82766" y="312664"/>
                </a:cubicBezTo>
                <a:cubicBezTo>
                  <a:pt x="83572" y="312526"/>
                  <a:pt x="84390" y="312485"/>
                  <a:pt x="85205" y="312542"/>
                </a:cubicBezTo>
                <a:cubicBezTo>
                  <a:pt x="87088" y="312644"/>
                  <a:pt x="88974" y="312464"/>
                  <a:pt x="90803" y="312005"/>
                </a:cubicBezTo>
                <a:cubicBezTo>
                  <a:pt x="91143" y="311903"/>
                  <a:pt x="91498" y="311863"/>
                  <a:pt x="91852" y="311883"/>
                </a:cubicBezTo>
                <a:cubicBezTo>
                  <a:pt x="95510" y="312152"/>
                  <a:pt x="99071" y="311140"/>
                  <a:pt x="102717" y="311030"/>
                </a:cubicBezTo>
                <a:cubicBezTo>
                  <a:pt x="105742" y="310944"/>
                  <a:pt x="108815" y="310298"/>
                  <a:pt x="111766" y="309920"/>
                </a:cubicBezTo>
                <a:cubicBezTo>
                  <a:pt x="114449" y="309591"/>
                  <a:pt x="117132" y="309359"/>
                  <a:pt x="119802" y="309005"/>
                </a:cubicBezTo>
                <a:cubicBezTo>
                  <a:pt x="124095" y="308420"/>
                  <a:pt x="128339" y="307725"/>
                  <a:pt x="132668" y="307176"/>
                </a:cubicBezTo>
                <a:cubicBezTo>
                  <a:pt x="137436" y="306579"/>
                  <a:pt x="142155" y="305701"/>
                  <a:pt x="146863" y="304798"/>
                </a:cubicBezTo>
                <a:cubicBezTo>
                  <a:pt x="149631" y="304262"/>
                  <a:pt x="152423" y="303884"/>
                  <a:pt x="155167" y="303286"/>
                </a:cubicBezTo>
                <a:cubicBezTo>
                  <a:pt x="167915" y="300621"/>
                  <a:pt x="180500" y="297234"/>
                  <a:pt x="192862" y="293140"/>
                </a:cubicBezTo>
                <a:cubicBezTo>
                  <a:pt x="203556" y="289524"/>
                  <a:pt x="213937" y="285038"/>
                  <a:pt x="223897" y="279726"/>
                </a:cubicBezTo>
                <a:cubicBezTo>
                  <a:pt x="232814" y="274974"/>
                  <a:pt x="241259" y="269384"/>
                  <a:pt x="249116" y="263031"/>
                </a:cubicBezTo>
                <a:cubicBezTo>
                  <a:pt x="255113" y="258109"/>
                  <a:pt x="260708" y="252719"/>
                  <a:pt x="265848" y="246909"/>
                </a:cubicBezTo>
                <a:cubicBezTo>
                  <a:pt x="272045" y="240001"/>
                  <a:pt x="277529" y="232483"/>
                  <a:pt x="282213" y="224471"/>
                </a:cubicBezTo>
                <a:cubicBezTo>
                  <a:pt x="285103" y="219495"/>
                  <a:pt x="288030" y="214532"/>
                  <a:pt x="290420" y="209288"/>
                </a:cubicBezTo>
                <a:cubicBezTo>
                  <a:pt x="294812" y="199787"/>
                  <a:pt x="298580" y="190010"/>
                  <a:pt x="301701" y="180020"/>
                </a:cubicBezTo>
                <a:cubicBezTo>
                  <a:pt x="304457" y="171045"/>
                  <a:pt x="306883" y="161996"/>
                  <a:pt x="308822" y="152802"/>
                </a:cubicBezTo>
                <a:cubicBezTo>
                  <a:pt x="309920" y="147643"/>
                  <a:pt x="311066" y="142497"/>
                  <a:pt x="311944" y="137290"/>
                </a:cubicBezTo>
                <a:cubicBezTo>
                  <a:pt x="312822" y="132082"/>
                  <a:pt x="313566" y="126887"/>
                  <a:pt x="314383" y="121680"/>
                </a:cubicBezTo>
                <a:cubicBezTo>
                  <a:pt x="314761" y="119241"/>
                  <a:pt x="315139" y="116802"/>
                  <a:pt x="315603" y="114363"/>
                </a:cubicBezTo>
                <a:cubicBezTo>
                  <a:pt x="315944" y="112400"/>
                  <a:pt x="315920" y="110400"/>
                  <a:pt x="316286" y="108424"/>
                </a:cubicBezTo>
                <a:cubicBezTo>
                  <a:pt x="316847" y="105437"/>
                  <a:pt x="316920" y="102327"/>
                  <a:pt x="317237" y="99339"/>
                </a:cubicBezTo>
                <a:cubicBezTo>
                  <a:pt x="317590" y="95961"/>
                  <a:pt x="317968" y="92596"/>
                  <a:pt x="318347" y="89218"/>
                </a:cubicBezTo>
                <a:cubicBezTo>
                  <a:pt x="318443" y="88879"/>
                  <a:pt x="318504" y="88532"/>
                  <a:pt x="318529" y="88181"/>
                </a:cubicBezTo>
                <a:cubicBezTo>
                  <a:pt x="318310" y="84059"/>
                  <a:pt x="319432" y="80023"/>
                  <a:pt x="319347" y="75901"/>
                </a:cubicBezTo>
                <a:cubicBezTo>
                  <a:pt x="319262" y="74374"/>
                  <a:pt x="319420" y="72843"/>
                  <a:pt x="319810" y="71364"/>
                </a:cubicBezTo>
                <a:cubicBezTo>
                  <a:pt x="319922" y="71026"/>
                  <a:pt x="319976" y="70672"/>
                  <a:pt x="319968" y="70316"/>
                </a:cubicBezTo>
                <a:cubicBezTo>
                  <a:pt x="319700" y="65255"/>
                  <a:pt x="320798" y="60267"/>
                  <a:pt x="320761" y="55206"/>
                </a:cubicBezTo>
                <a:cubicBezTo>
                  <a:pt x="320678" y="52627"/>
                  <a:pt x="320846" y="50046"/>
                  <a:pt x="321261" y="47499"/>
                </a:cubicBezTo>
                <a:cubicBezTo>
                  <a:pt x="321473" y="45629"/>
                  <a:pt x="321538" y="43745"/>
                  <a:pt x="321456" y="41865"/>
                </a:cubicBezTo>
                <a:cubicBezTo>
                  <a:pt x="321554" y="38206"/>
                  <a:pt x="321200" y="34548"/>
                  <a:pt x="322029" y="30975"/>
                </a:cubicBezTo>
                <a:cubicBezTo>
                  <a:pt x="322162" y="30046"/>
                  <a:pt x="322190" y="29105"/>
                  <a:pt x="322115" y="28170"/>
                </a:cubicBezTo>
                <a:cubicBezTo>
                  <a:pt x="322115" y="21109"/>
                  <a:pt x="322225" y="14061"/>
                  <a:pt x="322188" y="7012"/>
                </a:cubicBezTo>
                <a:cubicBezTo>
                  <a:pt x="322231" y="4914"/>
                  <a:pt x="322678" y="2843"/>
                  <a:pt x="323505" y="915"/>
                </a:cubicBezTo>
                <a:lnTo>
                  <a:pt x="323505" y="3744"/>
                </a:lnTo>
                <a:cubicBezTo>
                  <a:pt x="323505" y="9036"/>
                  <a:pt x="323505" y="14317"/>
                  <a:pt x="323578" y="19597"/>
                </a:cubicBezTo>
                <a:cubicBezTo>
                  <a:pt x="323538" y="22415"/>
                  <a:pt x="323705" y="25231"/>
                  <a:pt x="324078" y="28024"/>
                </a:cubicBezTo>
                <a:cubicBezTo>
                  <a:pt x="324315" y="30480"/>
                  <a:pt x="324379" y="32949"/>
                  <a:pt x="324273" y="35414"/>
                </a:cubicBezTo>
                <a:cubicBezTo>
                  <a:pt x="324359" y="39170"/>
                  <a:pt x="324102" y="42914"/>
                  <a:pt x="324846" y="46658"/>
                </a:cubicBezTo>
                <a:cubicBezTo>
                  <a:pt x="325029" y="48277"/>
                  <a:pt x="325074" y="49909"/>
                  <a:pt x="324981" y="51535"/>
                </a:cubicBezTo>
                <a:cubicBezTo>
                  <a:pt x="324846" y="54235"/>
                  <a:pt x="325031" y="56940"/>
                  <a:pt x="325529" y="59596"/>
                </a:cubicBezTo>
                <a:cubicBezTo>
                  <a:pt x="325665" y="60402"/>
                  <a:pt x="325710" y="61220"/>
                  <a:pt x="325663" y="62035"/>
                </a:cubicBezTo>
                <a:cubicBezTo>
                  <a:pt x="325544" y="65089"/>
                  <a:pt x="325748" y="68147"/>
                  <a:pt x="326273" y="71157"/>
                </a:cubicBezTo>
                <a:cubicBezTo>
                  <a:pt x="326427" y="72203"/>
                  <a:pt x="326463" y="73262"/>
                  <a:pt x="326383" y="74315"/>
                </a:cubicBezTo>
                <a:cubicBezTo>
                  <a:pt x="326291" y="76079"/>
                  <a:pt x="326463" y="77847"/>
                  <a:pt x="326895" y="79559"/>
                </a:cubicBezTo>
                <a:cubicBezTo>
                  <a:pt x="326996" y="79899"/>
                  <a:pt x="327038" y="80254"/>
                  <a:pt x="327017" y="80608"/>
                </a:cubicBezTo>
                <a:cubicBezTo>
                  <a:pt x="326773" y="84498"/>
                  <a:pt x="327712" y="88303"/>
                  <a:pt x="327871" y="92181"/>
                </a:cubicBezTo>
                <a:cubicBezTo>
                  <a:pt x="328017" y="95559"/>
                  <a:pt x="328651" y="98912"/>
                  <a:pt x="329090" y="102290"/>
                </a:cubicBezTo>
                <a:cubicBezTo>
                  <a:pt x="329358" y="104607"/>
                  <a:pt x="329554" y="106949"/>
                  <a:pt x="329822" y="109278"/>
                </a:cubicBezTo>
                <a:cubicBezTo>
                  <a:pt x="331493" y="123473"/>
                  <a:pt x="333907" y="137546"/>
                  <a:pt x="336797" y="151545"/>
                </a:cubicBezTo>
                <a:cubicBezTo>
                  <a:pt x="339640" y="165342"/>
                  <a:pt x="343504" y="178907"/>
                  <a:pt x="348358" y="192130"/>
                </a:cubicBezTo>
                <a:cubicBezTo>
                  <a:pt x="353479" y="206531"/>
                  <a:pt x="360448" y="220205"/>
                  <a:pt x="369089" y="232812"/>
                </a:cubicBezTo>
                <a:cubicBezTo>
                  <a:pt x="372126" y="237141"/>
                  <a:pt x="375309" y="241348"/>
                  <a:pt x="378760" y="245348"/>
                </a:cubicBezTo>
                <a:cubicBezTo>
                  <a:pt x="381906" y="249007"/>
                  <a:pt x="385296" y="252421"/>
                  <a:pt x="388711" y="255824"/>
                </a:cubicBezTo>
                <a:cubicBezTo>
                  <a:pt x="393080" y="260083"/>
                  <a:pt x="397773" y="263997"/>
                  <a:pt x="402747" y="267531"/>
                </a:cubicBezTo>
                <a:cubicBezTo>
                  <a:pt x="407491" y="270994"/>
                  <a:pt x="412442" y="274153"/>
                  <a:pt x="417503" y="277152"/>
                </a:cubicBezTo>
                <a:cubicBezTo>
                  <a:pt x="425230" y="281643"/>
                  <a:pt x="433289" y="285532"/>
                  <a:pt x="441612" y="288786"/>
                </a:cubicBezTo>
                <a:cubicBezTo>
                  <a:pt x="452712" y="293251"/>
                  <a:pt x="464124" y="296896"/>
                  <a:pt x="475758" y="299689"/>
                </a:cubicBezTo>
                <a:cubicBezTo>
                  <a:pt x="482818" y="301371"/>
                  <a:pt x="489891" y="303079"/>
                  <a:pt x="497038" y="304408"/>
                </a:cubicBezTo>
                <a:cubicBezTo>
                  <a:pt x="501977" y="305335"/>
                  <a:pt x="506915" y="306335"/>
                  <a:pt x="511940" y="306847"/>
                </a:cubicBezTo>
                <a:cubicBezTo>
                  <a:pt x="517635" y="307481"/>
                  <a:pt x="523281" y="308579"/>
                  <a:pt x="528952" y="309371"/>
                </a:cubicBezTo>
                <a:cubicBezTo>
                  <a:pt x="531976" y="309786"/>
                  <a:pt x="535049" y="309944"/>
                  <a:pt x="538049" y="310274"/>
                </a:cubicBezTo>
                <a:cubicBezTo>
                  <a:pt x="541537" y="310640"/>
                  <a:pt x="545024" y="311091"/>
                  <a:pt x="548512" y="311493"/>
                </a:cubicBezTo>
                <a:cubicBezTo>
                  <a:pt x="549439" y="311591"/>
                  <a:pt x="550378" y="311652"/>
                  <a:pt x="551317" y="311664"/>
                </a:cubicBezTo>
                <a:cubicBezTo>
                  <a:pt x="552960" y="311597"/>
                  <a:pt x="554602" y="311770"/>
                  <a:pt x="556195" y="312176"/>
                </a:cubicBezTo>
                <a:cubicBezTo>
                  <a:pt x="556418" y="312255"/>
                  <a:pt x="556653" y="312292"/>
                  <a:pt x="556890" y="312286"/>
                </a:cubicBezTo>
                <a:cubicBezTo>
                  <a:pt x="561024" y="312054"/>
                  <a:pt x="565061" y="313042"/>
                  <a:pt x="569170" y="313091"/>
                </a:cubicBezTo>
                <a:cubicBezTo>
                  <a:pt x="571286" y="312972"/>
                  <a:pt x="573408" y="313148"/>
                  <a:pt x="575475" y="313615"/>
                </a:cubicBezTo>
                <a:cubicBezTo>
                  <a:pt x="575815" y="313716"/>
                  <a:pt x="576170" y="313758"/>
                  <a:pt x="576524" y="313737"/>
                </a:cubicBezTo>
                <a:cubicBezTo>
                  <a:pt x="583341" y="313469"/>
                  <a:pt x="590097" y="314822"/>
                  <a:pt x="596926" y="314542"/>
                </a:cubicBezTo>
                <a:cubicBezTo>
                  <a:pt x="598921" y="314394"/>
                  <a:pt x="600927" y="314546"/>
                  <a:pt x="602877" y="314993"/>
                </a:cubicBezTo>
                <a:cubicBezTo>
                  <a:pt x="603801" y="315160"/>
                  <a:pt x="604743" y="315218"/>
                  <a:pt x="605682" y="315164"/>
                </a:cubicBezTo>
                <a:cubicBezTo>
                  <a:pt x="609438" y="315164"/>
                  <a:pt x="613206" y="315164"/>
                  <a:pt x="616962" y="315237"/>
                </a:cubicBezTo>
                <a:cubicBezTo>
                  <a:pt x="620015" y="315164"/>
                  <a:pt x="623070" y="315336"/>
                  <a:pt x="626096" y="315749"/>
                </a:cubicBezTo>
                <a:cubicBezTo>
                  <a:pt x="628315" y="315987"/>
                  <a:pt x="630551" y="316037"/>
                  <a:pt x="632779" y="315896"/>
                </a:cubicBezTo>
                <a:cubicBezTo>
                  <a:pt x="636780" y="315837"/>
                  <a:pt x="640781" y="315992"/>
                  <a:pt x="644766" y="316359"/>
                </a:cubicBezTo>
                <a:cubicBezTo>
                  <a:pt x="644059" y="316432"/>
                  <a:pt x="643364" y="316542"/>
                  <a:pt x="642669" y="316554"/>
                </a:cubicBezTo>
                <a:lnTo>
                  <a:pt x="621510" y="316652"/>
                </a:lnTo>
                <a:cubicBezTo>
                  <a:pt x="620100" y="316627"/>
                  <a:pt x="618689" y="316750"/>
                  <a:pt x="617303" y="317017"/>
                </a:cubicBezTo>
                <a:cubicBezTo>
                  <a:pt x="616265" y="317209"/>
                  <a:pt x="615212" y="317291"/>
                  <a:pt x="614157" y="317261"/>
                </a:cubicBezTo>
                <a:cubicBezTo>
                  <a:pt x="610742" y="317261"/>
                  <a:pt x="607340" y="317261"/>
                  <a:pt x="603926" y="317335"/>
                </a:cubicBezTo>
                <a:cubicBezTo>
                  <a:pt x="601579" y="317322"/>
                  <a:pt x="599237" y="317482"/>
                  <a:pt x="596913" y="317810"/>
                </a:cubicBezTo>
                <a:cubicBezTo>
                  <a:pt x="594576" y="318036"/>
                  <a:pt x="592225" y="318110"/>
                  <a:pt x="589877" y="318030"/>
                </a:cubicBezTo>
                <a:cubicBezTo>
                  <a:pt x="587528" y="317947"/>
                  <a:pt x="585178" y="318114"/>
                  <a:pt x="582865" y="318530"/>
                </a:cubicBezTo>
                <a:cubicBezTo>
                  <a:pt x="581586" y="318720"/>
                  <a:pt x="580291" y="318781"/>
                  <a:pt x="578999" y="318713"/>
                </a:cubicBezTo>
                <a:cubicBezTo>
                  <a:pt x="576181" y="318603"/>
                  <a:pt x="573360" y="318799"/>
                  <a:pt x="570585" y="319298"/>
                </a:cubicBezTo>
                <a:cubicBezTo>
                  <a:pt x="569540" y="319453"/>
                  <a:pt x="568481" y="319498"/>
                  <a:pt x="567426" y="319432"/>
                </a:cubicBezTo>
                <a:cubicBezTo>
                  <a:pt x="565311" y="319311"/>
                  <a:pt x="563187" y="319492"/>
                  <a:pt x="561122" y="319969"/>
                </a:cubicBezTo>
                <a:cubicBezTo>
                  <a:pt x="560783" y="320076"/>
                  <a:pt x="560426" y="320117"/>
                  <a:pt x="560073" y="320091"/>
                </a:cubicBezTo>
                <a:cubicBezTo>
                  <a:pt x="556183" y="319798"/>
                  <a:pt x="552341" y="320591"/>
                  <a:pt x="548512" y="320981"/>
                </a:cubicBezTo>
                <a:cubicBezTo>
                  <a:pt x="545146" y="321322"/>
                  <a:pt x="541744" y="321530"/>
                  <a:pt x="538378" y="322017"/>
                </a:cubicBezTo>
                <a:cubicBezTo>
                  <a:pt x="535610" y="322420"/>
                  <a:pt x="532805" y="322761"/>
                  <a:pt x="530000" y="322981"/>
                </a:cubicBezTo>
                <a:cubicBezTo>
                  <a:pt x="527439" y="323188"/>
                  <a:pt x="524879" y="323517"/>
                  <a:pt x="522330" y="323871"/>
                </a:cubicBezTo>
                <a:cubicBezTo>
                  <a:pt x="520013" y="324188"/>
                  <a:pt x="517720" y="324749"/>
                  <a:pt x="515391" y="324993"/>
                </a:cubicBezTo>
                <a:cubicBezTo>
                  <a:pt x="508989" y="325700"/>
                  <a:pt x="502659" y="326920"/>
                  <a:pt x="496330" y="328103"/>
                </a:cubicBezTo>
                <a:cubicBezTo>
                  <a:pt x="488270" y="329615"/>
                  <a:pt x="480245" y="331420"/>
                  <a:pt x="472331" y="333554"/>
                </a:cubicBezTo>
                <a:cubicBezTo>
                  <a:pt x="460169" y="336712"/>
                  <a:pt x="448255" y="340760"/>
                  <a:pt x="436685" y="345663"/>
                </a:cubicBezTo>
                <a:cubicBezTo>
                  <a:pt x="425865" y="350256"/>
                  <a:pt x="415533" y="355923"/>
                  <a:pt x="405845" y="362577"/>
                </a:cubicBezTo>
                <a:cubicBezTo>
                  <a:pt x="399729" y="366768"/>
                  <a:pt x="393996" y="371488"/>
                  <a:pt x="388711" y="376687"/>
                </a:cubicBezTo>
                <a:cubicBezTo>
                  <a:pt x="387138" y="378272"/>
                  <a:pt x="385565" y="379858"/>
                  <a:pt x="383967" y="381418"/>
                </a:cubicBezTo>
                <a:cubicBezTo>
                  <a:pt x="379211" y="386129"/>
                  <a:pt x="374888" y="391260"/>
                  <a:pt x="371053" y="396747"/>
                </a:cubicBezTo>
                <a:cubicBezTo>
                  <a:pt x="365592" y="404257"/>
                  <a:pt x="360786" y="412220"/>
                  <a:pt x="356687" y="420552"/>
                </a:cubicBezTo>
                <a:cubicBezTo>
                  <a:pt x="353370" y="427430"/>
                  <a:pt x="350398" y="434454"/>
                  <a:pt x="347773" y="441624"/>
                </a:cubicBezTo>
                <a:cubicBezTo>
                  <a:pt x="343913" y="452336"/>
                  <a:pt x="340700" y="463270"/>
                  <a:pt x="338151" y="474368"/>
                </a:cubicBezTo>
                <a:cubicBezTo>
                  <a:pt x="336663" y="480758"/>
                  <a:pt x="335383" y="487197"/>
                  <a:pt x="334175" y="493636"/>
                </a:cubicBezTo>
                <a:cubicBezTo>
                  <a:pt x="332968" y="500074"/>
                  <a:pt x="332029" y="506330"/>
                  <a:pt x="331176" y="512721"/>
                </a:cubicBezTo>
                <a:cubicBezTo>
                  <a:pt x="330456" y="518172"/>
                  <a:pt x="329822" y="523696"/>
                  <a:pt x="329005" y="529086"/>
                </a:cubicBezTo>
                <a:cubicBezTo>
                  <a:pt x="328517" y="532330"/>
                  <a:pt x="328895" y="535671"/>
                  <a:pt x="327846" y="538842"/>
                </a:cubicBezTo>
                <a:cubicBezTo>
                  <a:pt x="327819" y="542595"/>
                  <a:pt x="327509" y="546342"/>
                  <a:pt x="326919" y="550049"/>
                </a:cubicBezTo>
                <a:cubicBezTo>
                  <a:pt x="326456" y="554598"/>
                  <a:pt x="326785" y="559207"/>
                  <a:pt x="325810" y="563707"/>
                </a:cubicBezTo>
                <a:cubicBezTo>
                  <a:pt x="325757" y="563935"/>
                  <a:pt x="325729" y="564168"/>
                  <a:pt x="325724" y="564402"/>
                </a:cubicBezTo>
                <a:cubicBezTo>
                  <a:pt x="325907" y="569280"/>
                  <a:pt x="325151" y="574012"/>
                  <a:pt x="324956" y="578804"/>
                </a:cubicBezTo>
                <a:cubicBezTo>
                  <a:pt x="325000" y="582212"/>
                  <a:pt x="324813" y="585618"/>
                  <a:pt x="324395" y="588999"/>
                </a:cubicBezTo>
                <a:cubicBezTo>
                  <a:pt x="324177" y="591220"/>
                  <a:pt x="324124" y="593454"/>
                  <a:pt x="324237" y="595682"/>
                </a:cubicBezTo>
                <a:cubicBezTo>
                  <a:pt x="324139" y="599341"/>
                  <a:pt x="324481" y="602999"/>
                  <a:pt x="323663" y="606560"/>
                </a:cubicBezTo>
                <a:cubicBezTo>
                  <a:pt x="323533" y="607493"/>
                  <a:pt x="323500" y="608437"/>
                  <a:pt x="323566" y="609377"/>
                </a:cubicBezTo>
                <a:cubicBezTo>
                  <a:pt x="323566" y="615612"/>
                  <a:pt x="323538" y="621844"/>
                  <a:pt x="323481" y="628072"/>
                </a:cubicBezTo>
                <a:cubicBezTo>
                  <a:pt x="323505" y="629230"/>
                  <a:pt x="323517" y="630401"/>
                  <a:pt x="323517" y="63157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/>
        </p:spPr>
        <p:txBody>
          <a:bodyPr lIns="89611" tIns="44806" rIns="89611" bIns="44806" rtlCol="0" anchor="ctr"/>
          <a:lstStyle/>
          <a:p>
            <a:endParaRPr lang="zh-CN" altLang="en-US" sz="1764"/>
          </a:p>
        </p:txBody>
      </p:sp>
      <p:sp>
        <p:nvSpPr>
          <p:cNvPr id="4" name="Freeform 115">
            <a:extLst>
              <a:ext uri="{FF2B5EF4-FFF2-40B4-BE49-F238E27FC236}">
                <a16:creationId xmlns:a16="http://schemas.microsoft.com/office/drawing/2014/main" id="{27A5AB19-E139-4630-9E4A-33133D73D1CF}"/>
              </a:ext>
            </a:extLst>
          </p:cNvPr>
          <p:cNvSpPr/>
          <p:nvPr/>
        </p:nvSpPr>
        <p:spPr>
          <a:xfrm>
            <a:off x="407988" y="2904317"/>
            <a:ext cx="3589383" cy="2022291"/>
          </a:xfrm>
          <a:custGeom>
            <a:avLst/>
            <a:gdLst/>
            <a:ahLst/>
            <a:cxnLst/>
            <a:rect l="0" t="0" r="0" b="0"/>
            <a:pathLst>
              <a:path w="10532745" h="5637153">
                <a:moveTo>
                  <a:pt x="168044" y="0"/>
                </a:moveTo>
                <a:lnTo>
                  <a:pt x="10364700" y="0"/>
                </a:lnTo>
                <a:cubicBezTo>
                  <a:pt x="10457508" y="0"/>
                  <a:pt x="10532744" y="75236"/>
                  <a:pt x="10532744" y="168044"/>
                </a:cubicBezTo>
                <a:lnTo>
                  <a:pt x="10532744" y="4627854"/>
                </a:lnTo>
                <a:cubicBezTo>
                  <a:pt x="10532744" y="4727214"/>
                  <a:pt x="10452104" y="4807854"/>
                  <a:pt x="10352744" y="4807854"/>
                </a:cubicBezTo>
                <a:lnTo>
                  <a:pt x="7805089" y="4807854"/>
                </a:lnTo>
                <a:cubicBezTo>
                  <a:pt x="7729761" y="4807854"/>
                  <a:pt x="7662401" y="4854758"/>
                  <a:pt x="7636268" y="4925407"/>
                </a:cubicBezTo>
                <a:lnTo>
                  <a:pt x="7416477" y="5519599"/>
                </a:lnTo>
                <a:cubicBezTo>
                  <a:pt x="7390344" y="5590248"/>
                  <a:pt x="7322984" y="5637152"/>
                  <a:pt x="7247656" y="5637152"/>
                </a:cubicBezTo>
                <a:lnTo>
                  <a:pt x="168044" y="5637152"/>
                </a:lnTo>
                <a:cubicBezTo>
                  <a:pt x="75236" y="5637152"/>
                  <a:pt x="0" y="5561916"/>
                  <a:pt x="0" y="5469108"/>
                </a:cubicBezTo>
                <a:lnTo>
                  <a:pt x="0" y="168044"/>
                </a:lnTo>
                <a:cubicBezTo>
                  <a:pt x="0" y="75236"/>
                  <a:pt x="75236" y="0"/>
                  <a:pt x="168044" y="0"/>
                </a:cubicBezTo>
                <a:close/>
              </a:path>
            </a:pathLst>
          </a:custGeom>
          <a:noFill/>
          <a:ln w="12446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1" tIns="44806" rIns="89611" bIns="448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64"/>
          </a:p>
        </p:txBody>
      </p:sp>
      <p:sp>
        <p:nvSpPr>
          <p:cNvPr id="26" name="Freeform 115">
            <a:extLst>
              <a:ext uri="{FF2B5EF4-FFF2-40B4-BE49-F238E27FC236}">
                <a16:creationId xmlns:a16="http://schemas.microsoft.com/office/drawing/2014/main" id="{A254A080-3937-46B9-B5E8-8850605705EE}"/>
              </a:ext>
            </a:extLst>
          </p:cNvPr>
          <p:cNvSpPr/>
          <p:nvPr/>
        </p:nvSpPr>
        <p:spPr>
          <a:xfrm>
            <a:off x="4301309" y="2904317"/>
            <a:ext cx="3589383" cy="2022291"/>
          </a:xfrm>
          <a:custGeom>
            <a:avLst/>
            <a:gdLst/>
            <a:ahLst/>
            <a:cxnLst/>
            <a:rect l="0" t="0" r="0" b="0"/>
            <a:pathLst>
              <a:path w="10532745" h="5637153">
                <a:moveTo>
                  <a:pt x="168044" y="0"/>
                </a:moveTo>
                <a:lnTo>
                  <a:pt x="10364700" y="0"/>
                </a:lnTo>
                <a:cubicBezTo>
                  <a:pt x="10457508" y="0"/>
                  <a:pt x="10532744" y="75236"/>
                  <a:pt x="10532744" y="168044"/>
                </a:cubicBezTo>
                <a:lnTo>
                  <a:pt x="10532744" y="4627854"/>
                </a:lnTo>
                <a:cubicBezTo>
                  <a:pt x="10532744" y="4727214"/>
                  <a:pt x="10452104" y="4807854"/>
                  <a:pt x="10352744" y="4807854"/>
                </a:cubicBezTo>
                <a:lnTo>
                  <a:pt x="7805089" y="4807854"/>
                </a:lnTo>
                <a:cubicBezTo>
                  <a:pt x="7729761" y="4807854"/>
                  <a:pt x="7662401" y="4854758"/>
                  <a:pt x="7636268" y="4925407"/>
                </a:cubicBezTo>
                <a:lnTo>
                  <a:pt x="7416477" y="5519599"/>
                </a:lnTo>
                <a:cubicBezTo>
                  <a:pt x="7390344" y="5590248"/>
                  <a:pt x="7322984" y="5637152"/>
                  <a:pt x="7247656" y="5637152"/>
                </a:cubicBezTo>
                <a:lnTo>
                  <a:pt x="168044" y="5637152"/>
                </a:lnTo>
                <a:cubicBezTo>
                  <a:pt x="75236" y="5637152"/>
                  <a:pt x="0" y="5561916"/>
                  <a:pt x="0" y="5469108"/>
                </a:cubicBezTo>
                <a:lnTo>
                  <a:pt x="0" y="168044"/>
                </a:lnTo>
                <a:cubicBezTo>
                  <a:pt x="0" y="75236"/>
                  <a:pt x="75236" y="0"/>
                  <a:pt x="168044" y="0"/>
                </a:cubicBezTo>
                <a:close/>
              </a:path>
            </a:pathLst>
          </a:custGeom>
          <a:noFill/>
          <a:ln w="12446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1" tIns="44806" rIns="89611" bIns="448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64"/>
          </a:p>
        </p:txBody>
      </p:sp>
      <p:sp>
        <p:nvSpPr>
          <p:cNvPr id="27" name="Freeform 115">
            <a:extLst>
              <a:ext uri="{FF2B5EF4-FFF2-40B4-BE49-F238E27FC236}">
                <a16:creationId xmlns:a16="http://schemas.microsoft.com/office/drawing/2014/main" id="{634B2067-95C6-4807-8E68-CE6D54F8A8FA}"/>
              </a:ext>
            </a:extLst>
          </p:cNvPr>
          <p:cNvSpPr/>
          <p:nvPr/>
        </p:nvSpPr>
        <p:spPr>
          <a:xfrm>
            <a:off x="8194630" y="2904317"/>
            <a:ext cx="3589383" cy="2022291"/>
          </a:xfrm>
          <a:custGeom>
            <a:avLst/>
            <a:gdLst/>
            <a:ahLst/>
            <a:cxnLst/>
            <a:rect l="0" t="0" r="0" b="0"/>
            <a:pathLst>
              <a:path w="10532745" h="5637153">
                <a:moveTo>
                  <a:pt x="168044" y="0"/>
                </a:moveTo>
                <a:lnTo>
                  <a:pt x="10364700" y="0"/>
                </a:lnTo>
                <a:cubicBezTo>
                  <a:pt x="10457508" y="0"/>
                  <a:pt x="10532744" y="75236"/>
                  <a:pt x="10532744" y="168044"/>
                </a:cubicBezTo>
                <a:lnTo>
                  <a:pt x="10532744" y="4627854"/>
                </a:lnTo>
                <a:cubicBezTo>
                  <a:pt x="10532744" y="4727214"/>
                  <a:pt x="10452104" y="4807854"/>
                  <a:pt x="10352744" y="4807854"/>
                </a:cubicBezTo>
                <a:lnTo>
                  <a:pt x="7805089" y="4807854"/>
                </a:lnTo>
                <a:cubicBezTo>
                  <a:pt x="7729761" y="4807854"/>
                  <a:pt x="7662401" y="4854758"/>
                  <a:pt x="7636268" y="4925407"/>
                </a:cubicBezTo>
                <a:lnTo>
                  <a:pt x="7416477" y="5519599"/>
                </a:lnTo>
                <a:cubicBezTo>
                  <a:pt x="7390344" y="5590248"/>
                  <a:pt x="7322984" y="5637152"/>
                  <a:pt x="7247656" y="5637152"/>
                </a:cubicBezTo>
                <a:lnTo>
                  <a:pt x="168044" y="5637152"/>
                </a:lnTo>
                <a:cubicBezTo>
                  <a:pt x="75236" y="5637152"/>
                  <a:pt x="0" y="5561916"/>
                  <a:pt x="0" y="5469108"/>
                </a:cubicBezTo>
                <a:lnTo>
                  <a:pt x="0" y="168044"/>
                </a:lnTo>
                <a:cubicBezTo>
                  <a:pt x="0" y="75236"/>
                  <a:pt x="75236" y="0"/>
                  <a:pt x="168044" y="0"/>
                </a:cubicBezTo>
                <a:close/>
              </a:path>
            </a:pathLst>
          </a:custGeom>
          <a:noFill/>
          <a:ln w="12446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1" tIns="44806" rIns="89611" bIns="448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64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FB7985-8427-4DB6-AE9E-2D0FDC4B6C67}"/>
              </a:ext>
            </a:extLst>
          </p:cNvPr>
          <p:cNvGrpSpPr/>
          <p:nvPr/>
        </p:nvGrpSpPr>
        <p:grpSpPr>
          <a:xfrm>
            <a:off x="407988" y="1835100"/>
            <a:ext cx="2096395" cy="704281"/>
            <a:chOff x="407988" y="1820916"/>
            <a:chExt cx="2096395" cy="704281"/>
          </a:xfrm>
        </p:grpSpPr>
        <p:sp>
          <p:nvSpPr>
            <p:cNvPr id="30" name="TextBox 312+">
              <a:extLst>
                <a:ext uri="{FF2B5EF4-FFF2-40B4-BE49-F238E27FC236}">
                  <a16:creationId xmlns:a16="http://schemas.microsoft.com/office/drawing/2014/main" id="{517C3E82-9D19-4EE7-A0F8-B288020FF2BE}"/>
                </a:ext>
              </a:extLst>
            </p:cNvPr>
            <p:cNvSpPr txBox="1"/>
            <p:nvPr/>
          </p:nvSpPr>
          <p:spPr>
            <a:xfrm>
              <a:off x="480038" y="1865429"/>
              <a:ext cx="1952295" cy="58776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72000" rIns="0" bIns="72000" rtlCol="0" anchor="t">
              <a:spAutoFit/>
            </a:bodyPr>
            <a:lstStyle/>
            <a:p>
              <a:pPr algn="ctr"/>
              <a:endParaRPr lang="zh-CN" altLang="en-US" sz="6600" dirty="0">
                <a:solidFill>
                  <a:schemeClr val="tx1">
                    <a:lumMod val="100000"/>
                  </a:schemeClr>
                </a:solidFill>
                <a:effectLst/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18F8163-44D3-453C-A6DB-0A7A8FBF3108}"/>
                </a:ext>
              </a:extLst>
            </p:cNvPr>
            <p:cNvSpPr txBox="1"/>
            <p:nvPr/>
          </p:nvSpPr>
          <p:spPr>
            <a:xfrm>
              <a:off x="480039" y="1897559"/>
              <a:ext cx="1880344" cy="576293"/>
            </a:xfrm>
            <a:prstGeom prst="rect">
              <a:avLst/>
            </a:prstGeom>
            <a:noFill/>
          </p:spPr>
          <p:txBody>
            <a:bodyPr wrap="square" lIns="0" tIns="72000" rIns="0" bIns="72000" rtlCol="0" anchor="t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</a:rPr>
                <a:t>政府背书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45A313C-1616-4D41-B495-DEB5F1361B27}"/>
                </a:ext>
              </a:extLst>
            </p:cNvPr>
            <p:cNvSpPr/>
            <p:nvPr/>
          </p:nvSpPr>
          <p:spPr>
            <a:xfrm>
              <a:off x="2360383" y="1820916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6DFB670-7479-4D0A-9F25-10B6E873372A}"/>
                </a:ext>
              </a:extLst>
            </p:cNvPr>
            <p:cNvSpPr/>
            <p:nvPr/>
          </p:nvSpPr>
          <p:spPr>
            <a:xfrm>
              <a:off x="407988" y="1820916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5DF4AD8-1425-4918-B6EC-C69A8A5C1E1E}"/>
                </a:ext>
              </a:extLst>
            </p:cNvPr>
            <p:cNvSpPr/>
            <p:nvPr/>
          </p:nvSpPr>
          <p:spPr>
            <a:xfrm>
              <a:off x="2360383" y="2381197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D8FD4F8-2224-4E9C-9B6A-85D94827BF60}"/>
                </a:ext>
              </a:extLst>
            </p:cNvPr>
            <p:cNvSpPr/>
            <p:nvPr/>
          </p:nvSpPr>
          <p:spPr>
            <a:xfrm>
              <a:off x="407988" y="2381197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2A9A088-88A5-4D0A-8B90-AFC973E1BF2E}"/>
              </a:ext>
            </a:extLst>
          </p:cNvPr>
          <p:cNvGrpSpPr/>
          <p:nvPr/>
        </p:nvGrpSpPr>
        <p:grpSpPr>
          <a:xfrm>
            <a:off x="4301309" y="1835100"/>
            <a:ext cx="2096395" cy="704281"/>
            <a:chOff x="407988" y="1820916"/>
            <a:chExt cx="2096395" cy="704281"/>
          </a:xfrm>
        </p:grpSpPr>
        <p:sp>
          <p:nvSpPr>
            <p:cNvPr id="37" name="TextBox 312+">
              <a:extLst>
                <a:ext uri="{FF2B5EF4-FFF2-40B4-BE49-F238E27FC236}">
                  <a16:creationId xmlns:a16="http://schemas.microsoft.com/office/drawing/2014/main" id="{7D52C90E-342F-41B2-BA0D-ADDD79D8D8A4}"/>
                </a:ext>
              </a:extLst>
            </p:cNvPr>
            <p:cNvSpPr txBox="1"/>
            <p:nvPr/>
          </p:nvSpPr>
          <p:spPr>
            <a:xfrm>
              <a:off x="480038" y="1865429"/>
              <a:ext cx="1952295" cy="58776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72000" rIns="0" bIns="72000" rtlCol="0" anchor="t">
              <a:spAutoFit/>
            </a:bodyPr>
            <a:lstStyle/>
            <a:p>
              <a:pPr algn="ctr"/>
              <a:endParaRPr lang="zh-CN" altLang="en-US" sz="6600" dirty="0">
                <a:solidFill>
                  <a:schemeClr val="tx1">
                    <a:lumMod val="100000"/>
                  </a:schemeClr>
                </a:solidFill>
                <a:effectLst/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B1DC7EF-92EC-4BD2-8436-304BCF211C6E}"/>
                </a:ext>
              </a:extLst>
            </p:cNvPr>
            <p:cNvSpPr txBox="1"/>
            <p:nvPr/>
          </p:nvSpPr>
          <p:spPr>
            <a:xfrm>
              <a:off x="480039" y="1897559"/>
              <a:ext cx="1880344" cy="576293"/>
            </a:xfrm>
            <a:prstGeom prst="rect">
              <a:avLst/>
            </a:prstGeom>
            <a:noFill/>
          </p:spPr>
          <p:txBody>
            <a:bodyPr wrap="square" lIns="0" tIns="72000" rIns="0" bIns="72000" rtlCol="0" anchor="t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</a:rPr>
                <a:t>企业站台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117AD34-5D12-429C-98A2-806D17638E1B}"/>
                </a:ext>
              </a:extLst>
            </p:cNvPr>
            <p:cNvSpPr/>
            <p:nvPr/>
          </p:nvSpPr>
          <p:spPr>
            <a:xfrm>
              <a:off x="2360383" y="1820916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A5739A6-4F14-48AD-B343-29D0A4868FB0}"/>
                </a:ext>
              </a:extLst>
            </p:cNvPr>
            <p:cNvSpPr/>
            <p:nvPr/>
          </p:nvSpPr>
          <p:spPr>
            <a:xfrm>
              <a:off x="407988" y="1820916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D50181F-D0A1-4267-A723-AAF9DACB6C68}"/>
                </a:ext>
              </a:extLst>
            </p:cNvPr>
            <p:cNvSpPr/>
            <p:nvPr/>
          </p:nvSpPr>
          <p:spPr>
            <a:xfrm>
              <a:off x="2360383" y="2381197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E7883F8-FF40-40BF-A0AA-08AA5C22754E}"/>
                </a:ext>
              </a:extLst>
            </p:cNvPr>
            <p:cNvSpPr/>
            <p:nvPr/>
          </p:nvSpPr>
          <p:spPr>
            <a:xfrm>
              <a:off x="407988" y="2381197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C651B53-1203-4E92-9A87-18A94F89789A}"/>
              </a:ext>
            </a:extLst>
          </p:cNvPr>
          <p:cNvGrpSpPr/>
          <p:nvPr/>
        </p:nvGrpSpPr>
        <p:grpSpPr>
          <a:xfrm>
            <a:off x="8194630" y="1835100"/>
            <a:ext cx="2096395" cy="704281"/>
            <a:chOff x="407988" y="1820916"/>
            <a:chExt cx="2096395" cy="704281"/>
          </a:xfrm>
        </p:grpSpPr>
        <p:sp>
          <p:nvSpPr>
            <p:cNvPr id="44" name="TextBox 312+">
              <a:extLst>
                <a:ext uri="{FF2B5EF4-FFF2-40B4-BE49-F238E27FC236}">
                  <a16:creationId xmlns:a16="http://schemas.microsoft.com/office/drawing/2014/main" id="{C3AAD052-B585-42F0-A2F9-9A43DBF8EF7E}"/>
                </a:ext>
              </a:extLst>
            </p:cNvPr>
            <p:cNvSpPr txBox="1"/>
            <p:nvPr/>
          </p:nvSpPr>
          <p:spPr>
            <a:xfrm>
              <a:off x="480038" y="1865429"/>
              <a:ext cx="1952295" cy="58776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72000" rIns="0" bIns="72000" rtlCol="0" anchor="t">
              <a:spAutoFit/>
            </a:bodyPr>
            <a:lstStyle/>
            <a:p>
              <a:pPr algn="ctr"/>
              <a:endParaRPr lang="zh-CN" altLang="en-US" sz="6600" dirty="0">
                <a:solidFill>
                  <a:schemeClr val="tx1">
                    <a:lumMod val="100000"/>
                  </a:schemeClr>
                </a:solidFill>
                <a:effectLst/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E217640E-E277-48E9-B68E-DEB51BAF7633}"/>
                </a:ext>
              </a:extLst>
            </p:cNvPr>
            <p:cNvSpPr txBox="1"/>
            <p:nvPr/>
          </p:nvSpPr>
          <p:spPr>
            <a:xfrm>
              <a:off x="480039" y="1897559"/>
              <a:ext cx="1880344" cy="576293"/>
            </a:xfrm>
            <a:prstGeom prst="rect">
              <a:avLst/>
            </a:prstGeom>
            <a:noFill/>
          </p:spPr>
          <p:txBody>
            <a:bodyPr wrap="square" lIns="0" tIns="72000" rIns="0" bIns="72000" rtlCol="0" anchor="t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schemeClr val="tx1">
                      <a:lumMod val="100000"/>
                    </a:schemeClr>
                  </a:solidFill>
                  <a:effectLst/>
                  <a:latin typeface="+mj-ea"/>
                  <a:ea typeface="+mj-ea"/>
                </a:rPr>
                <a:t>媒体推广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5DF03025-FFE9-424F-8E43-CEB959609379}"/>
                </a:ext>
              </a:extLst>
            </p:cNvPr>
            <p:cNvSpPr/>
            <p:nvPr/>
          </p:nvSpPr>
          <p:spPr>
            <a:xfrm>
              <a:off x="2360383" y="1820916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D0E724A8-49C5-4E71-8678-8FC34D5FBDFD}"/>
                </a:ext>
              </a:extLst>
            </p:cNvPr>
            <p:cNvSpPr/>
            <p:nvPr/>
          </p:nvSpPr>
          <p:spPr>
            <a:xfrm>
              <a:off x="407988" y="1820916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4E462C03-2CFB-4908-A03D-5E806A424490}"/>
                </a:ext>
              </a:extLst>
            </p:cNvPr>
            <p:cNvSpPr/>
            <p:nvPr/>
          </p:nvSpPr>
          <p:spPr>
            <a:xfrm>
              <a:off x="2360383" y="2381197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DE03A2F-6048-4D3C-8AC4-6EF7BE739DB2}"/>
                </a:ext>
              </a:extLst>
            </p:cNvPr>
            <p:cNvSpPr/>
            <p:nvPr/>
          </p:nvSpPr>
          <p:spPr>
            <a:xfrm>
              <a:off x="407988" y="2381197"/>
              <a:ext cx="144000" cy="1440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/>
            </a:p>
          </p:txBody>
        </p:sp>
      </p:grpSp>
      <p:sp>
        <p:nvSpPr>
          <p:cNvPr id="50" name="图形 16">
            <a:extLst>
              <a:ext uri="{FF2B5EF4-FFF2-40B4-BE49-F238E27FC236}">
                <a16:creationId xmlns:a16="http://schemas.microsoft.com/office/drawing/2014/main" id="{CF5A73FA-0FFF-4D27-95FF-A7246AD0AFF2}"/>
              </a:ext>
            </a:extLst>
          </p:cNvPr>
          <p:cNvSpPr/>
          <p:nvPr/>
        </p:nvSpPr>
        <p:spPr>
          <a:xfrm>
            <a:off x="4146278" y="4732658"/>
            <a:ext cx="328537" cy="387902"/>
          </a:xfrm>
          <a:custGeom>
            <a:avLst/>
            <a:gdLst>
              <a:gd name="connsiteX0" fmla="*/ 323517 w 645107"/>
              <a:gd name="connsiteY0" fmla="*/ 631572 h 631693"/>
              <a:gd name="connsiteX1" fmla="*/ 322188 w 645107"/>
              <a:gd name="connsiteY1" fmla="*/ 621889 h 631693"/>
              <a:gd name="connsiteX2" fmla="*/ 322188 w 645107"/>
              <a:gd name="connsiteY2" fmla="*/ 607792 h 631693"/>
              <a:gd name="connsiteX3" fmla="*/ 321688 w 645107"/>
              <a:gd name="connsiteY3" fmla="*/ 599011 h 631693"/>
              <a:gd name="connsiteX4" fmla="*/ 321493 w 645107"/>
              <a:gd name="connsiteY4" fmla="*/ 591268 h 631693"/>
              <a:gd name="connsiteX5" fmla="*/ 320944 w 645107"/>
              <a:gd name="connsiteY5" fmla="*/ 582146 h 631693"/>
              <a:gd name="connsiteX6" fmla="*/ 320810 w 645107"/>
              <a:gd name="connsiteY6" fmla="*/ 579329 h 631693"/>
              <a:gd name="connsiteX7" fmla="*/ 320212 w 645107"/>
              <a:gd name="connsiteY7" fmla="*/ 569146 h 631693"/>
              <a:gd name="connsiteX8" fmla="*/ 320090 w 645107"/>
              <a:gd name="connsiteY8" fmla="*/ 565280 h 631693"/>
              <a:gd name="connsiteX9" fmla="*/ 319566 w 645107"/>
              <a:gd name="connsiteY9" fmla="*/ 559329 h 631693"/>
              <a:gd name="connsiteX10" fmla="*/ 319456 w 645107"/>
              <a:gd name="connsiteY10" fmla="*/ 558293 h 631693"/>
              <a:gd name="connsiteX11" fmla="*/ 318615 w 645107"/>
              <a:gd name="connsiteY11" fmla="*/ 545659 h 631693"/>
              <a:gd name="connsiteX12" fmla="*/ 317493 w 645107"/>
              <a:gd name="connsiteY12" fmla="*/ 535537 h 631693"/>
              <a:gd name="connsiteX13" fmla="*/ 317298 w 645107"/>
              <a:gd name="connsiteY13" fmla="*/ 533793 h 631693"/>
              <a:gd name="connsiteX14" fmla="*/ 316078 w 645107"/>
              <a:gd name="connsiteY14" fmla="*/ 522623 h 631693"/>
              <a:gd name="connsiteX15" fmla="*/ 315310 w 645107"/>
              <a:gd name="connsiteY15" fmla="*/ 516355 h 631693"/>
              <a:gd name="connsiteX16" fmla="*/ 311822 w 645107"/>
              <a:gd name="connsiteY16" fmla="*/ 494148 h 631693"/>
              <a:gd name="connsiteX17" fmla="*/ 305127 w 645107"/>
              <a:gd name="connsiteY17" fmla="*/ 463587 h 631693"/>
              <a:gd name="connsiteX18" fmla="*/ 293054 w 645107"/>
              <a:gd name="connsiteY18" fmla="*/ 429027 h 631693"/>
              <a:gd name="connsiteX19" fmla="*/ 275506 w 645107"/>
              <a:gd name="connsiteY19" fmla="*/ 397747 h 631693"/>
              <a:gd name="connsiteX20" fmla="*/ 264165 w 645107"/>
              <a:gd name="connsiteY20" fmla="*/ 383857 h 631693"/>
              <a:gd name="connsiteX21" fmla="*/ 262104 w 645107"/>
              <a:gd name="connsiteY21" fmla="*/ 381418 h 631693"/>
              <a:gd name="connsiteX22" fmla="*/ 258116 w 645107"/>
              <a:gd name="connsiteY22" fmla="*/ 377443 h 631693"/>
              <a:gd name="connsiteX23" fmla="*/ 256482 w 645107"/>
              <a:gd name="connsiteY23" fmla="*/ 376114 h 631693"/>
              <a:gd name="connsiteX24" fmla="*/ 246360 w 645107"/>
              <a:gd name="connsiteY24" fmla="*/ 367370 h 631693"/>
              <a:gd name="connsiteX25" fmla="*/ 230678 w 645107"/>
              <a:gd name="connsiteY25" fmla="*/ 356651 h 631693"/>
              <a:gd name="connsiteX26" fmla="*/ 193240 w 645107"/>
              <a:gd name="connsiteY26" fmla="*/ 339578 h 631693"/>
              <a:gd name="connsiteX27" fmla="*/ 163118 w 645107"/>
              <a:gd name="connsiteY27" fmla="*/ 331042 h 631693"/>
              <a:gd name="connsiteX28" fmla="*/ 139314 w 645107"/>
              <a:gd name="connsiteY28" fmla="*/ 326420 h 631693"/>
              <a:gd name="connsiteX29" fmla="*/ 117790 w 645107"/>
              <a:gd name="connsiteY29" fmla="*/ 323164 h 631693"/>
              <a:gd name="connsiteX30" fmla="*/ 108705 w 645107"/>
              <a:gd name="connsiteY30" fmla="*/ 322200 h 631693"/>
              <a:gd name="connsiteX31" fmla="*/ 99632 w 645107"/>
              <a:gd name="connsiteY31" fmla="*/ 321139 h 631693"/>
              <a:gd name="connsiteX32" fmla="*/ 97547 w 645107"/>
              <a:gd name="connsiteY32" fmla="*/ 320895 h 631693"/>
              <a:gd name="connsiteX33" fmla="*/ 90900 w 645107"/>
              <a:gd name="connsiteY33" fmla="*/ 320347 h 631693"/>
              <a:gd name="connsiteX34" fmla="*/ 78267 w 645107"/>
              <a:gd name="connsiteY34" fmla="*/ 319444 h 631693"/>
              <a:gd name="connsiteX35" fmla="*/ 73389 w 645107"/>
              <a:gd name="connsiteY35" fmla="*/ 318993 h 631693"/>
              <a:gd name="connsiteX36" fmla="*/ 72340 w 645107"/>
              <a:gd name="connsiteY36" fmla="*/ 318835 h 631693"/>
              <a:gd name="connsiteX37" fmla="*/ 56877 w 645107"/>
              <a:gd name="connsiteY37" fmla="*/ 318042 h 631693"/>
              <a:gd name="connsiteX38" fmla="*/ 46340 w 645107"/>
              <a:gd name="connsiteY38" fmla="*/ 317493 h 631693"/>
              <a:gd name="connsiteX39" fmla="*/ 40365 w 645107"/>
              <a:gd name="connsiteY39" fmla="*/ 317347 h 631693"/>
              <a:gd name="connsiteX40" fmla="*/ 26304 w 645107"/>
              <a:gd name="connsiteY40" fmla="*/ 316737 h 631693"/>
              <a:gd name="connsiteX41" fmla="*/ 23487 w 645107"/>
              <a:gd name="connsiteY41" fmla="*/ 316676 h 631693"/>
              <a:gd name="connsiteX42" fmla="*/ 3354 w 645107"/>
              <a:gd name="connsiteY42" fmla="*/ 316639 h 631693"/>
              <a:gd name="connsiteX43" fmla="*/ 915 w 645107"/>
              <a:gd name="connsiteY43" fmla="*/ 316237 h 631693"/>
              <a:gd name="connsiteX44" fmla="*/ 3012 w 645107"/>
              <a:gd name="connsiteY44" fmla="*/ 316054 h 631693"/>
              <a:gd name="connsiteX45" fmla="*/ 15366 w 645107"/>
              <a:gd name="connsiteY45" fmla="*/ 315969 h 631693"/>
              <a:gd name="connsiteX46" fmla="*/ 22682 w 645107"/>
              <a:gd name="connsiteY46" fmla="*/ 315457 h 631693"/>
              <a:gd name="connsiteX47" fmla="*/ 25499 w 645107"/>
              <a:gd name="connsiteY47" fmla="*/ 315335 h 631693"/>
              <a:gd name="connsiteX48" fmla="*/ 37487 w 645107"/>
              <a:gd name="connsiteY48" fmla="*/ 315335 h 631693"/>
              <a:gd name="connsiteX49" fmla="*/ 44499 w 645107"/>
              <a:gd name="connsiteY49" fmla="*/ 314859 h 631693"/>
              <a:gd name="connsiteX50" fmla="*/ 50828 w 645107"/>
              <a:gd name="connsiteY50" fmla="*/ 314652 h 631693"/>
              <a:gd name="connsiteX51" fmla="*/ 60316 w 645107"/>
              <a:gd name="connsiteY51" fmla="*/ 314078 h 631693"/>
              <a:gd name="connsiteX52" fmla="*/ 63828 w 645107"/>
              <a:gd name="connsiteY52" fmla="*/ 313944 h 631693"/>
              <a:gd name="connsiteX53" fmla="*/ 72242 w 645107"/>
              <a:gd name="connsiteY53" fmla="*/ 313371 h 631693"/>
              <a:gd name="connsiteX54" fmla="*/ 75059 w 645107"/>
              <a:gd name="connsiteY54" fmla="*/ 313249 h 631693"/>
              <a:gd name="connsiteX55" fmla="*/ 82766 w 645107"/>
              <a:gd name="connsiteY55" fmla="*/ 312664 h 631693"/>
              <a:gd name="connsiteX56" fmla="*/ 85205 w 645107"/>
              <a:gd name="connsiteY56" fmla="*/ 312542 h 631693"/>
              <a:gd name="connsiteX57" fmla="*/ 90803 w 645107"/>
              <a:gd name="connsiteY57" fmla="*/ 312005 h 631693"/>
              <a:gd name="connsiteX58" fmla="*/ 91852 w 645107"/>
              <a:gd name="connsiteY58" fmla="*/ 311883 h 631693"/>
              <a:gd name="connsiteX59" fmla="*/ 102717 w 645107"/>
              <a:gd name="connsiteY59" fmla="*/ 311030 h 631693"/>
              <a:gd name="connsiteX60" fmla="*/ 111766 w 645107"/>
              <a:gd name="connsiteY60" fmla="*/ 309920 h 631693"/>
              <a:gd name="connsiteX61" fmla="*/ 119802 w 645107"/>
              <a:gd name="connsiteY61" fmla="*/ 309005 h 631693"/>
              <a:gd name="connsiteX62" fmla="*/ 132668 w 645107"/>
              <a:gd name="connsiteY62" fmla="*/ 307176 h 631693"/>
              <a:gd name="connsiteX63" fmla="*/ 146863 w 645107"/>
              <a:gd name="connsiteY63" fmla="*/ 304798 h 631693"/>
              <a:gd name="connsiteX64" fmla="*/ 155167 w 645107"/>
              <a:gd name="connsiteY64" fmla="*/ 303286 h 631693"/>
              <a:gd name="connsiteX65" fmla="*/ 192862 w 645107"/>
              <a:gd name="connsiteY65" fmla="*/ 293140 h 631693"/>
              <a:gd name="connsiteX66" fmla="*/ 223897 w 645107"/>
              <a:gd name="connsiteY66" fmla="*/ 279726 h 631693"/>
              <a:gd name="connsiteX67" fmla="*/ 249116 w 645107"/>
              <a:gd name="connsiteY67" fmla="*/ 263031 h 631693"/>
              <a:gd name="connsiteX68" fmla="*/ 265848 w 645107"/>
              <a:gd name="connsiteY68" fmla="*/ 246909 h 631693"/>
              <a:gd name="connsiteX69" fmla="*/ 282213 w 645107"/>
              <a:gd name="connsiteY69" fmla="*/ 224471 h 631693"/>
              <a:gd name="connsiteX70" fmla="*/ 290420 w 645107"/>
              <a:gd name="connsiteY70" fmla="*/ 209288 h 631693"/>
              <a:gd name="connsiteX71" fmla="*/ 301701 w 645107"/>
              <a:gd name="connsiteY71" fmla="*/ 180020 h 631693"/>
              <a:gd name="connsiteX72" fmla="*/ 308822 w 645107"/>
              <a:gd name="connsiteY72" fmla="*/ 152802 h 631693"/>
              <a:gd name="connsiteX73" fmla="*/ 311944 w 645107"/>
              <a:gd name="connsiteY73" fmla="*/ 137290 h 631693"/>
              <a:gd name="connsiteX74" fmla="*/ 314383 w 645107"/>
              <a:gd name="connsiteY74" fmla="*/ 121680 h 631693"/>
              <a:gd name="connsiteX75" fmla="*/ 315603 w 645107"/>
              <a:gd name="connsiteY75" fmla="*/ 114363 h 631693"/>
              <a:gd name="connsiteX76" fmla="*/ 316286 w 645107"/>
              <a:gd name="connsiteY76" fmla="*/ 108424 h 631693"/>
              <a:gd name="connsiteX77" fmla="*/ 317237 w 645107"/>
              <a:gd name="connsiteY77" fmla="*/ 99339 h 631693"/>
              <a:gd name="connsiteX78" fmla="*/ 318347 w 645107"/>
              <a:gd name="connsiteY78" fmla="*/ 89218 h 631693"/>
              <a:gd name="connsiteX79" fmla="*/ 318529 w 645107"/>
              <a:gd name="connsiteY79" fmla="*/ 88181 h 631693"/>
              <a:gd name="connsiteX80" fmla="*/ 319347 w 645107"/>
              <a:gd name="connsiteY80" fmla="*/ 75901 h 631693"/>
              <a:gd name="connsiteX81" fmla="*/ 319810 w 645107"/>
              <a:gd name="connsiteY81" fmla="*/ 71364 h 631693"/>
              <a:gd name="connsiteX82" fmla="*/ 319968 w 645107"/>
              <a:gd name="connsiteY82" fmla="*/ 70316 h 631693"/>
              <a:gd name="connsiteX83" fmla="*/ 320761 w 645107"/>
              <a:gd name="connsiteY83" fmla="*/ 55206 h 631693"/>
              <a:gd name="connsiteX84" fmla="*/ 321261 w 645107"/>
              <a:gd name="connsiteY84" fmla="*/ 47499 h 631693"/>
              <a:gd name="connsiteX85" fmla="*/ 321456 w 645107"/>
              <a:gd name="connsiteY85" fmla="*/ 41865 h 631693"/>
              <a:gd name="connsiteX86" fmla="*/ 322029 w 645107"/>
              <a:gd name="connsiteY86" fmla="*/ 30975 h 631693"/>
              <a:gd name="connsiteX87" fmla="*/ 322115 w 645107"/>
              <a:gd name="connsiteY87" fmla="*/ 28170 h 631693"/>
              <a:gd name="connsiteX88" fmla="*/ 322188 w 645107"/>
              <a:gd name="connsiteY88" fmla="*/ 7012 h 631693"/>
              <a:gd name="connsiteX89" fmla="*/ 323505 w 645107"/>
              <a:gd name="connsiteY89" fmla="*/ 915 h 631693"/>
              <a:gd name="connsiteX90" fmla="*/ 323505 w 645107"/>
              <a:gd name="connsiteY90" fmla="*/ 3744 h 631693"/>
              <a:gd name="connsiteX91" fmla="*/ 323578 w 645107"/>
              <a:gd name="connsiteY91" fmla="*/ 19597 h 631693"/>
              <a:gd name="connsiteX92" fmla="*/ 324078 w 645107"/>
              <a:gd name="connsiteY92" fmla="*/ 28024 h 631693"/>
              <a:gd name="connsiteX93" fmla="*/ 324273 w 645107"/>
              <a:gd name="connsiteY93" fmla="*/ 35414 h 631693"/>
              <a:gd name="connsiteX94" fmla="*/ 324846 w 645107"/>
              <a:gd name="connsiteY94" fmla="*/ 46658 h 631693"/>
              <a:gd name="connsiteX95" fmla="*/ 324981 w 645107"/>
              <a:gd name="connsiteY95" fmla="*/ 51535 h 631693"/>
              <a:gd name="connsiteX96" fmla="*/ 325529 w 645107"/>
              <a:gd name="connsiteY96" fmla="*/ 59596 h 631693"/>
              <a:gd name="connsiteX97" fmla="*/ 325663 w 645107"/>
              <a:gd name="connsiteY97" fmla="*/ 62035 h 631693"/>
              <a:gd name="connsiteX98" fmla="*/ 326273 w 645107"/>
              <a:gd name="connsiteY98" fmla="*/ 71157 h 631693"/>
              <a:gd name="connsiteX99" fmla="*/ 326383 w 645107"/>
              <a:gd name="connsiteY99" fmla="*/ 74315 h 631693"/>
              <a:gd name="connsiteX100" fmla="*/ 326895 w 645107"/>
              <a:gd name="connsiteY100" fmla="*/ 79559 h 631693"/>
              <a:gd name="connsiteX101" fmla="*/ 327017 w 645107"/>
              <a:gd name="connsiteY101" fmla="*/ 80608 h 631693"/>
              <a:gd name="connsiteX102" fmla="*/ 327871 w 645107"/>
              <a:gd name="connsiteY102" fmla="*/ 92181 h 631693"/>
              <a:gd name="connsiteX103" fmla="*/ 329090 w 645107"/>
              <a:gd name="connsiteY103" fmla="*/ 102290 h 631693"/>
              <a:gd name="connsiteX104" fmla="*/ 329822 w 645107"/>
              <a:gd name="connsiteY104" fmla="*/ 109278 h 631693"/>
              <a:gd name="connsiteX105" fmla="*/ 336797 w 645107"/>
              <a:gd name="connsiteY105" fmla="*/ 151545 h 631693"/>
              <a:gd name="connsiteX106" fmla="*/ 348358 w 645107"/>
              <a:gd name="connsiteY106" fmla="*/ 192130 h 631693"/>
              <a:gd name="connsiteX107" fmla="*/ 369089 w 645107"/>
              <a:gd name="connsiteY107" fmla="*/ 232812 h 631693"/>
              <a:gd name="connsiteX108" fmla="*/ 378760 w 645107"/>
              <a:gd name="connsiteY108" fmla="*/ 245348 h 631693"/>
              <a:gd name="connsiteX109" fmla="*/ 388711 w 645107"/>
              <a:gd name="connsiteY109" fmla="*/ 255824 h 631693"/>
              <a:gd name="connsiteX110" fmla="*/ 402747 w 645107"/>
              <a:gd name="connsiteY110" fmla="*/ 267531 h 631693"/>
              <a:gd name="connsiteX111" fmla="*/ 417503 w 645107"/>
              <a:gd name="connsiteY111" fmla="*/ 277152 h 631693"/>
              <a:gd name="connsiteX112" fmla="*/ 441612 w 645107"/>
              <a:gd name="connsiteY112" fmla="*/ 288786 h 631693"/>
              <a:gd name="connsiteX113" fmla="*/ 475758 w 645107"/>
              <a:gd name="connsiteY113" fmla="*/ 299689 h 631693"/>
              <a:gd name="connsiteX114" fmla="*/ 497038 w 645107"/>
              <a:gd name="connsiteY114" fmla="*/ 304408 h 631693"/>
              <a:gd name="connsiteX115" fmla="*/ 511940 w 645107"/>
              <a:gd name="connsiteY115" fmla="*/ 306847 h 631693"/>
              <a:gd name="connsiteX116" fmla="*/ 528952 w 645107"/>
              <a:gd name="connsiteY116" fmla="*/ 309371 h 631693"/>
              <a:gd name="connsiteX117" fmla="*/ 538049 w 645107"/>
              <a:gd name="connsiteY117" fmla="*/ 310274 h 631693"/>
              <a:gd name="connsiteX118" fmla="*/ 548512 w 645107"/>
              <a:gd name="connsiteY118" fmla="*/ 311493 h 631693"/>
              <a:gd name="connsiteX119" fmla="*/ 551317 w 645107"/>
              <a:gd name="connsiteY119" fmla="*/ 311664 h 631693"/>
              <a:gd name="connsiteX120" fmla="*/ 556195 w 645107"/>
              <a:gd name="connsiteY120" fmla="*/ 312176 h 631693"/>
              <a:gd name="connsiteX121" fmla="*/ 556890 w 645107"/>
              <a:gd name="connsiteY121" fmla="*/ 312286 h 631693"/>
              <a:gd name="connsiteX122" fmla="*/ 569170 w 645107"/>
              <a:gd name="connsiteY122" fmla="*/ 313091 h 631693"/>
              <a:gd name="connsiteX123" fmla="*/ 575475 w 645107"/>
              <a:gd name="connsiteY123" fmla="*/ 313615 h 631693"/>
              <a:gd name="connsiteX124" fmla="*/ 576524 w 645107"/>
              <a:gd name="connsiteY124" fmla="*/ 313737 h 631693"/>
              <a:gd name="connsiteX125" fmla="*/ 596926 w 645107"/>
              <a:gd name="connsiteY125" fmla="*/ 314542 h 631693"/>
              <a:gd name="connsiteX126" fmla="*/ 602877 w 645107"/>
              <a:gd name="connsiteY126" fmla="*/ 314993 h 631693"/>
              <a:gd name="connsiteX127" fmla="*/ 605682 w 645107"/>
              <a:gd name="connsiteY127" fmla="*/ 315164 h 631693"/>
              <a:gd name="connsiteX128" fmla="*/ 616962 w 645107"/>
              <a:gd name="connsiteY128" fmla="*/ 315237 h 631693"/>
              <a:gd name="connsiteX129" fmla="*/ 626096 w 645107"/>
              <a:gd name="connsiteY129" fmla="*/ 315749 h 631693"/>
              <a:gd name="connsiteX130" fmla="*/ 632779 w 645107"/>
              <a:gd name="connsiteY130" fmla="*/ 315896 h 631693"/>
              <a:gd name="connsiteX131" fmla="*/ 644766 w 645107"/>
              <a:gd name="connsiteY131" fmla="*/ 316359 h 631693"/>
              <a:gd name="connsiteX132" fmla="*/ 642669 w 645107"/>
              <a:gd name="connsiteY132" fmla="*/ 316554 h 631693"/>
              <a:gd name="connsiteX133" fmla="*/ 621510 w 645107"/>
              <a:gd name="connsiteY133" fmla="*/ 316652 h 631693"/>
              <a:gd name="connsiteX134" fmla="*/ 617303 w 645107"/>
              <a:gd name="connsiteY134" fmla="*/ 317017 h 631693"/>
              <a:gd name="connsiteX135" fmla="*/ 614157 w 645107"/>
              <a:gd name="connsiteY135" fmla="*/ 317261 h 631693"/>
              <a:gd name="connsiteX136" fmla="*/ 603926 w 645107"/>
              <a:gd name="connsiteY136" fmla="*/ 317335 h 631693"/>
              <a:gd name="connsiteX137" fmla="*/ 596913 w 645107"/>
              <a:gd name="connsiteY137" fmla="*/ 317810 h 631693"/>
              <a:gd name="connsiteX138" fmla="*/ 589877 w 645107"/>
              <a:gd name="connsiteY138" fmla="*/ 318030 h 631693"/>
              <a:gd name="connsiteX139" fmla="*/ 582865 w 645107"/>
              <a:gd name="connsiteY139" fmla="*/ 318530 h 631693"/>
              <a:gd name="connsiteX140" fmla="*/ 578999 w 645107"/>
              <a:gd name="connsiteY140" fmla="*/ 318713 h 631693"/>
              <a:gd name="connsiteX141" fmla="*/ 570585 w 645107"/>
              <a:gd name="connsiteY141" fmla="*/ 319298 h 631693"/>
              <a:gd name="connsiteX142" fmla="*/ 567426 w 645107"/>
              <a:gd name="connsiteY142" fmla="*/ 319432 h 631693"/>
              <a:gd name="connsiteX143" fmla="*/ 561122 w 645107"/>
              <a:gd name="connsiteY143" fmla="*/ 319969 h 631693"/>
              <a:gd name="connsiteX144" fmla="*/ 560073 w 645107"/>
              <a:gd name="connsiteY144" fmla="*/ 320091 h 631693"/>
              <a:gd name="connsiteX145" fmla="*/ 548512 w 645107"/>
              <a:gd name="connsiteY145" fmla="*/ 320981 h 631693"/>
              <a:gd name="connsiteX146" fmla="*/ 538378 w 645107"/>
              <a:gd name="connsiteY146" fmla="*/ 322017 h 631693"/>
              <a:gd name="connsiteX147" fmla="*/ 530000 w 645107"/>
              <a:gd name="connsiteY147" fmla="*/ 322981 h 631693"/>
              <a:gd name="connsiteX148" fmla="*/ 522330 w 645107"/>
              <a:gd name="connsiteY148" fmla="*/ 323871 h 631693"/>
              <a:gd name="connsiteX149" fmla="*/ 515391 w 645107"/>
              <a:gd name="connsiteY149" fmla="*/ 324993 h 631693"/>
              <a:gd name="connsiteX150" fmla="*/ 496330 w 645107"/>
              <a:gd name="connsiteY150" fmla="*/ 328103 h 631693"/>
              <a:gd name="connsiteX151" fmla="*/ 472331 w 645107"/>
              <a:gd name="connsiteY151" fmla="*/ 333554 h 631693"/>
              <a:gd name="connsiteX152" fmla="*/ 436685 w 645107"/>
              <a:gd name="connsiteY152" fmla="*/ 345663 h 631693"/>
              <a:gd name="connsiteX153" fmla="*/ 405845 w 645107"/>
              <a:gd name="connsiteY153" fmla="*/ 362577 h 631693"/>
              <a:gd name="connsiteX154" fmla="*/ 388711 w 645107"/>
              <a:gd name="connsiteY154" fmla="*/ 376687 h 631693"/>
              <a:gd name="connsiteX155" fmla="*/ 383967 w 645107"/>
              <a:gd name="connsiteY155" fmla="*/ 381418 h 631693"/>
              <a:gd name="connsiteX156" fmla="*/ 371053 w 645107"/>
              <a:gd name="connsiteY156" fmla="*/ 396747 h 631693"/>
              <a:gd name="connsiteX157" fmla="*/ 356687 w 645107"/>
              <a:gd name="connsiteY157" fmla="*/ 420552 h 631693"/>
              <a:gd name="connsiteX158" fmla="*/ 347773 w 645107"/>
              <a:gd name="connsiteY158" fmla="*/ 441624 h 631693"/>
              <a:gd name="connsiteX159" fmla="*/ 338151 w 645107"/>
              <a:gd name="connsiteY159" fmla="*/ 474368 h 631693"/>
              <a:gd name="connsiteX160" fmla="*/ 334175 w 645107"/>
              <a:gd name="connsiteY160" fmla="*/ 493636 h 631693"/>
              <a:gd name="connsiteX161" fmla="*/ 331176 w 645107"/>
              <a:gd name="connsiteY161" fmla="*/ 512721 h 631693"/>
              <a:gd name="connsiteX162" fmla="*/ 329005 w 645107"/>
              <a:gd name="connsiteY162" fmla="*/ 529086 h 631693"/>
              <a:gd name="connsiteX163" fmla="*/ 327846 w 645107"/>
              <a:gd name="connsiteY163" fmla="*/ 538842 h 631693"/>
              <a:gd name="connsiteX164" fmla="*/ 326919 w 645107"/>
              <a:gd name="connsiteY164" fmla="*/ 550049 h 631693"/>
              <a:gd name="connsiteX165" fmla="*/ 325810 w 645107"/>
              <a:gd name="connsiteY165" fmla="*/ 563707 h 631693"/>
              <a:gd name="connsiteX166" fmla="*/ 325724 w 645107"/>
              <a:gd name="connsiteY166" fmla="*/ 564402 h 631693"/>
              <a:gd name="connsiteX167" fmla="*/ 324956 w 645107"/>
              <a:gd name="connsiteY167" fmla="*/ 578804 h 631693"/>
              <a:gd name="connsiteX168" fmla="*/ 324395 w 645107"/>
              <a:gd name="connsiteY168" fmla="*/ 588999 h 631693"/>
              <a:gd name="connsiteX169" fmla="*/ 324237 w 645107"/>
              <a:gd name="connsiteY169" fmla="*/ 595682 h 631693"/>
              <a:gd name="connsiteX170" fmla="*/ 323663 w 645107"/>
              <a:gd name="connsiteY170" fmla="*/ 606560 h 631693"/>
              <a:gd name="connsiteX171" fmla="*/ 323566 w 645107"/>
              <a:gd name="connsiteY171" fmla="*/ 609377 h 631693"/>
              <a:gd name="connsiteX172" fmla="*/ 323481 w 645107"/>
              <a:gd name="connsiteY172" fmla="*/ 628072 h 631693"/>
              <a:gd name="connsiteX173" fmla="*/ 323517 w 645107"/>
              <a:gd name="connsiteY173" fmla="*/ 631572 h 63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645107" h="631693">
                <a:moveTo>
                  <a:pt x="323517" y="631572"/>
                </a:moveTo>
                <a:cubicBezTo>
                  <a:pt x="322429" y="628466"/>
                  <a:pt x="321977" y="625173"/>
                  <a:pt x="322188" y="621889"/>
                </a:cubicBezTo>
                <a:cubicBezTo>
                  <a:pt x="322188" y="617194"/>
                  <a:pt x="322188" y="612487"/>
                  <a:pt x="322188" y="607792"/>
                </a:cubicBezTo>
                <a:cubicBezTo>
                  <a:pt x="322240" y="604856"/>
                  <a:pt x="322073" y="601921"/>
                  <a:pt x="321688" y="599011"/>
                </a:cubicBezTo>
                <a:cubicBezTo>
                  <a:pt x="321451" y="596437"/>
                  <a:pt x="321387" y="593850"/>
                  <a:pt x="321493" y="591268"/>
                </a:cubicBezTo>
                <a:cubicBezTo>
                  <a:pt x="321493" y="588219"/>
                  <a:pt x="321676" y="585170"/>
                  <a:pt x="320944" y="582146"/>
                </a:cubicBezTo>
                <a:cubicBezTo>
                  <a:pt x="320801" y="581214"/>
                  <a:pt x="320756" y="580270"/>
                  <a:pt x="320810" y="579329"/>
                </a:cubicBezTo>
                <a:cubicBezTo>
                  <a:pt x="320725" y="575939"/>
                  <a:pt x="320956" y="572524"/>
                  <a:pt x="320212" y="569146"/>
                </a:cubicBezTo>
                <a:cubicBezTo>
                  <a:pt x="320043" y="567864"/>
                  <a:pt x="320003" y="566569"/>
                  <a:pt x="320090" y="565280"/>
                </a:cubicBezTo>
                <a:cubicBezTo>
                  <a:pt x="320203" y="563282"/>
                  <a:pt x="320026" y="561278"/>
                  <a:pt x="319566" y="559329"/>
                </a:cubicBezTo>
                <a:cubicBezTo>
                  <a:pt x="319468" y="558993"/>
                  <a:pt x="319432" y="558641"/>
                  <a:pt x="319456" y="558293"/>
                </a:cubicBezTo>
                <a:cubicBezTo>
                  <a:pt x="319712" y="554049"/>
                  <a:pt x="318761" y="549878"/>
                  <a:pt x="318615" y="545659"/>
                </a:cubicBezTo>
                <a:cubicBezTo>
                  <a:pt x="318493" y="542269"/>
                  <a:pt x="317883" y="538915"/>
                  <a:pt x="317493" y="535537"/>
                </a:cubicBezTo>
                <a:cubicBezTo>
                  <a:pt x="317398" y="534959"/>
                  <a:pt x="317333" y="534377"/>
                  <a:pt x="317298" y="533793"/>
                </a:cubicBezTo>
                <a:cubicBezTo>
                  <a:pt x="317117" y="530048"/>
                  <a:pt x="316710" y="526318"/>
                  <a:pt x="316078" y="522623"/>
                </a:cubicBezTo>
                <a:cubicBezTo>
                  <a:pt x="315786" y="520537"/>
                  <a:pt x="315591" y="518440"/>
                  <a:pt x="315310" y="516355"/>
                </a:cubicBezTo>
                <a:cubicBezTo>
                  <a:pt x="314286" y="508928"/>
                  <a:pt x="313091" y="501538"/>
                  <a:pt x="311822" y="494148"/>
                </a:cubicBezTo>
                <a:cubicBezTo>
                  <a:pt x="310120" y="483853"/>
                  <a:pt x="307885" y="473652"/>
                  <a:pt x="305127" y="463587"/>
                </a:cubicBezTo>
                <a:cubicBezTo>
                  <a:pt x="301920" y="451797"/>
                  <a:pt x="297886" y="440249"/>
                  <a:pt x="293054" y="429027"/>
                </a:cubicBezTo>
                <a:cubicBezTo>
                  <a:pt x="288280" y="418032"/>
                  <a:pt x="282401" y="407552"/>
                  <a:pt x="275506" y="397747"/>
                </a:cubicBezTo>
                <a:cubicBezTo>
                  <a:pt x="272104" y="392821"/>
                  <a:pt x="268311" y="388176"/>
                  <a:pt x="264165" y="383857"/>
                </a:cubicBezTo>
                <a:cubicBezTo>
                  <a:pt x="263421" y="383101"/>
                  <a:pt x="262762" y="382272"/>
                  <a:pt x="262104" y="381418"/>
                </a:cubicBezTo>
                <a:cubicBezTo>
                  <a:pt x="260934" y="379942"/>
                  <a:pt x="259597" y="378608"/>
                  <a:pt x="258116" y="377443"/>
                </a:cubicBezTo>
                <a:cubicBezTo>
                  <a:pt x="257545" y="377033"/>
                  <a:pt x="256999" y="376589"/>
                  <a:pt x="256482" y="376114"/>
                </a:cubicBezTo>
                <a:cubicBezTo>
                  <a:pt x="253298" y="372987"/>
                  <a:pt x="249918" y="370066"/>
                  <a:pt x="246360" y="367370"/>
                </a:cubicBezTo>
                <a:cubicBezTo>
                  <a:pt x="241384" y="363442"/>
                  <a:pt x="236145" y="359860"/>
                  <a:pt x="230678" y="356651"/>
                </a:cubicBezTo>
                <a:cubicBezTo>
                  <a:pt x="218789" y="349745"/>
                  <a:pt x="206249" y="344027"/>
                  <a:pt x="193240" y="339578"/>
                </a:cubicBezTo>
                <a:cubicBezTo>
                  <a:pt x="183356" y="336206"/>
                  <a:pt x="173301" y="333357"/>
                  <a:pt x="163118" y="331042"/>
                </a:cubicBezTo>
                <a:cubicBezTo>
                  <a:pt x="155240" y="329225"/>
                  <a:pt x="147326" y="327554"/>
                  <a:pt x="139314" y="326420"/>
                </a:cubicBezTo>
                <a:cubicBezTo>
                  <a:pt x="132131" y="325408"/>
                  <a:pt x="124985" y="323981"/>
                  <a:pt x="117790" y="323164"/>
                </a:cubicBezTo>
                <a:cubicBezTo>
                  <a:pt x="114778" y="322810"/>
                  <a:pt x="111693" y="322334"/>
                  <a:pt x="108705" y="322200"/>
                </a:cubicBezTo>
                <a:cubicBezTo>
                  <a:pt x="105717" y="322066"/>
                  <a:pt x="102607" y="321517"/>
                  <a:pt x="99632" y="321139"/>
                </a:cubicBezTo>
                <a:cubicBezTo>
                  <a:pt x="98941" y="321022"/>
                  <a:pt x="98245" y="320941"/>
                  <a:pt x="97547" y="320895"/>
                </a:cubicBezTo>
                <a:cubicBezTo>
                  <a:pt x="95303" y="320895"/>
                  <a:pt x="93083" y="320395"/>
                  <a:pt x="90900" y="320347"/>
                </a:cubicBezTo>
                <a:cubicBezTo>
                  <a:pt x="86657" y="320249"/>
                  <a:pt x="82498" y="319334"/>
                  <a:pt x="78267" y="319444"/>
                </a:cubicBezTo>
                <a:cubicBezTo>
                  <a:pt x="76627" y="319561"/>
                  <a:pt x="74979" y="319409"/>
                  <a:pt x="73389" y="318993"/>
                </a:cubicBezTo>
                <a:cubicBezTo>
                  <a:pt x="73051" y="318881"/>
                  <a:pt x="72696" y="318827"/>
                  <a:pt x="72340" y="318835"/>
                </a:cubicBezTo>
                <a:cubicBezTo>
                  <a:pt x="67157" y="319078"/>
                  <a:pt x="62047" y="318127"/>
                  <a:pt x="56877" y="318042"/>
                </a:cubicBezTo>
                <a:cubicBezTo>
                  <a:pt x="53355" y="318164"/>
                  <a:pt x="49830" y="317980"/>
                  <a:pt x="46340" y="317493"/>
                </a:cubicBezTo>
                <a:cubicBezTo>
                  <a:pt x="44355" y="317292"/>
                  <a:pt x="42358" y="317243"/>
                  <a:pt x="40365" y="317347"/>
                </a:cubicBezTo>
                <a:cubicBezTo>
                  <a:pt x="35670" y="317213"/>
                  <a:pt x="30963" y="317664"/>
                  <a:pt x="26304" y="316737"/>
                </a:cubicBezTo>
                <a:cubicBezTo>
                  <a:pt x="25369" y="316631"/>
                  <a:pt x="24426" y="316610"/>
                  <a:pt x="23487" y="316676"/>
                </a:cubicBezTo>
                <a:lnTo>
                  <a:pt x="3354" y="316639"/>
                </a:lnTo>
                <a:cubicBezTo>
                  <a:pt x="2520" y="316698"/>
                  <a:pt x="1685" y="316560"/>
                  <a:pt x="915" y="316237"/>
                </a:cubicBezTo>
                <a:cubicBezTo>
                  <a:pt x="1610" y="316176"/>
                  <a:pt x="2317" y="316066"/>
                  <a:pt x="3012" y="316054"/>
                </a:cubicBezTo>
                <a:lnTo>
                  <a:pt x="15366" y="315969"/>
                </a:lnTo>
                <a:cubicBezTo>
                  <a:pt x="17816" y="316088"/>
                  <a:pt x="20272" y="315916"/>
                  <a:pt x="22682" y="315457"/>
                </a:cubicBezTo>
                <a:cubicBezTo>
                  <a:pt x="23614" y="315311"/>
                  <a:pt x="24559" y="315271"/>
                  <a:pt x="25499" y="315335"/>
                </a:cubicBezTo>
                <a:cubicBezTo>
                  <a:pt x="29499" y="315335"/>
                  <a:pt x="33487" y="315335"/>
                  <a:pt x="37487" y="315335"/>
                </a:cubicBezTo>
                <a:cubicBezTo>
                  <a:pt x="39833" y="315370"/>
                  <a:pt x="42179" y="315211"/>
                  <a:pt x="44499" y="314859"/>
                </a:cubicBezTo>
                <a:cubicBezTo>
                  <a:pt x="46601" y="314637"/>
                  <a:pt x="48716" y="314568"/>
                  <a:pt x="50828" y="314652"/>
                </a:cubicBezTo>
                <a:cubicBezTo>
                  <a:pt x="54002" y="314789"/>
                  <a:pt x="57182" y="314598"/>
                  <a:pt x="60316" y="314078"/>
                </a:cubicBezTo>
                <a:cubicBezTo>
                  <a:pt x="61479" y="313918"/>
                  <a:pt x="62656" y="313872"/>
                  <a:pt x="63828" y="313944"/>
                </a:cubicBezTo>
                <a:cubicBezTo>
                  <a:pt x="66645" y="314083"/>
                  <a:pt x="69470" y="313891"/>
                  <a:pt x="72242" y="313371"/>
                </a:cubicBezTo>
                <a:cubicBezTo>
                  <a:pt x="73174" y="313226"/>
                  <a:pt x="74119" y="313185"/>
                  <a:pt x="75059" y="313249"/>
                </a:cubicBezTo>
                <a:cubicBezTo>
                  <a:pt x="77643" y="313371"/>
                  <a:pt x="80231" y="313175"/>
                  <a:pt x="82766" y="312664"/>
                </a:cubicBezTo>
                <a:cubicBezTo>
                  <a:pt x="83572" y="312526"/>
                  <a:pt x="84390" y="312485"/>
                  <a:pt x="85205" y="312542"/>
                </a:cubicBezTo>
                <a:cubicBezTo>
                  <a:pt x="87088" y="312644"/>
                  <a:pt x="88974" y="312464"/>
                  <a:pt x="90803" y="312005"/>
                </a:cubicBezTo>
                <a:cubicBezTo>
                  <a:pt x="91143" y="311903"/>
                  <a:pt x="91498" y="311863"/>
                  <a:pt x="91852" y="311883"/>
                </a:cubicBezTo>
                <a:cubicBezTo>
                  <a:pt x="95510" y="312152"/>
                  <a:pt x="99071" y="311140"/>
                  <a:pt x="102717" y="311030"/>
                </a:cubicBezTo>
                <a:cubicBezTo>
                  <a:pt x="105742" y="310944"/>
                  <a:pt x="108815" y="310298"/>
                  <a:pt x="111766" y="309920"/>
                </a:cubicBezTo>
                <a:cubicBezTo>
                  <a:pt x="114449" y="309591"/>
                  <a:pt x="117132" y="309359"/>
                  <a:pt x="119802" y="309005"/>
                </a:cubicBezTo>
                <a:cubicBezTo>
                  <a:pt x="124095" y="308420"/>
                  <a:pt x="128339" y="307725"/>
                  <a:pt x="132668" y="307176"/>
                </a:cubicBezTo>
                <a:cubicBezTo>
                  <a:pt x="137436" y="306579"/>
                  <a:pt x="142155" y="305701"/>
                  <a:pt x="146863" y="304798"/>
                </a:cubicBezTo>
                <a:cubicBezTo>
                  <a:pt x="149631" y="304262"/>
                  <a:pt x="152423" y="303884"/>
                  <a:pt x="155167" y="303286"/>
                </a:cubicBezTo>
                <a:cubicBezTo>
                  <a:pt x="167915" y="300621"/>
                  <a:pt x="180500" y="297234"/>
                  <a:pt x="192862" y="293140"/>
                </a:cubicBezTo>
                <a:cubicBezTo>
                  <a:pt x="203556" y="289524"/>
                  <a:pt x="213937" y="285038"/>
                  <a:pt x="223897" y="279726"/>
                </a:cubicBezTo>
                <a:cubicBezTo>
                  <a:pt x="232814" y="274974"/>
                  <a:pt x="241259" y="269384"/>
                  <a:pt x="249116" y="263031"/>
                </a:cubicBezTo>
                <a:cubicBezTo>
                  <a:pt x="255113" y="258109"/>
                  <a:pt x="260708" y="252719"/>
                  <a:pt x="265848" y="246909"/>
                </a:cubicBezTo>
                <a:cubicBezTo>
                  <a:pt x="272045" y="240001"/>
                  <a:pt x="277529" y="232483"/>
                  <a:pt x="282213" y="224471"/>
                </a:cubicBezTo>
                <a:cubicBezTo>
                  <a:pt x="285103" y="219495"/>
                  <a:pt x="288030" y="214532"/>
                  <a:pt x="290420" y="209288"/>
                </a:cubicBezTo>
                <a:cubicBezTo>
                  <a:pt x="294812" y="199787"/>
                  <a:pt x="298580" y="190010"/>
                  <a:pt x="301701" y="180020"/>
                </a:cubicBezTo>
                <a:cubicBezTo>
                  <a:pt x="304457" y="171045"/>
                  <a:pt x="306883" y="161996"/>
                  <a:pt x="308822" y="152802"/>
                </a:cubicBezTo>
                <a:cubicBezTo>
                  <a:pt x="309920" y="147643"/>
                  <a:pt x="311066" y="142497"/>
                  <a:pt x="311944" y="137290"/>
                </a:cubicBezTo>
                <a:cubicBezTo>
                  <a:pt x="312822" y="132082"/>
                  <a:pt x="313566" y="126887"/>
                  <a:pt x="314383" y="121680"/>
                </a:cubicBezTo>
                <a:cubicBezTo>
                  <a:pt x="314761" y="119241"/>
                  <a:pt x="315139" y="116802"/>
                  <a:pt x="315603" y="114363"/>
                </a:cubicBezTo>
                <a:cubicBezTo>
                  <a:pt x="315944" y="112400"/>
                  <a:pt x="315920" y="110400"/>
                  <a:pt x="316286" y="108424"/>
                </a:cubicBezTo>
                <a:cubicBezTo>
                  <a:pt x="316847" y="105437"/>
                  <a:pt x="316920" y="102327"/>
                  <a:pt x="317237" y="99339"/>
                </a:cubicBezTo>
                <a:cubicBezTo>
                  <a:pt x="317590" y="95961"/>
                  <a:pt x="317968" y="92596"/>
                  <a:pt x="318347" y="89218"/>
                </a:cubicBezTo>
                <a:cubicBezTo>
                  <a:pt x="318443" y="88879"/>
                  <a:pt x="318504" y="88532"/>
                  <a:pt x="318529" y="88181"/>
                </a:cubicBezTo>
                <a:cubicBezTo>
                  <a:pt x="318310" y="84059"/>
                  <a:pt x="319432" y="80023"/>
                  <a:pt x="319347" y="75901"/>
                </a:cubicBezTo>
                <a:cubicBezTo>
                  <a:pt x="319262" y="74374"/>
                  <a:pt x="319420" y="72843"/>
                  <a:pt x="319810" y="71364"/>
                </a:cubicBezTo>
                <a:cubicBezTo>
                  <a:pt x="319922" y="71026"/>
                  <a:pt x="319976" y="70672"/>
                  <a:pt x="319968" y="70316"/>
                </a:cubicBezTo>
                <a:cubicBezTo>
                  <a:pt x="319700" y="65255"/>
                  <a:pt x="320798" y="60267"/>
                  <a:pt x="320761" y="55206"/>
                </a:cubicBezTo>
                <a:cubicBezTo>
                  <a:pt x="320678" y="52627"/>
                  <a:pt x="320846" y="50046"/>
                  <a:pt x="321261" y="47499"/>
                </a:cubicBezTo>
                <a:cubicBezTo>
                  <a:pt x="321473" y="45629"/>
                  <a:pt x="321538" y="43745"/>
                  <a:pt x="321456" y="41865"/>
                </a:cubicBezTo>
                <a:cubicBezTo>
                  <a:pt x="321554" y="38206"/>
                  <a:pt x="321200" y="34548"/>
                  <a:pt x="322029" y="30975"/>
                </a:cubicBezTo>
                <a:cubicBezTo>
                  <a:pt x="322162" y="30046"/>
                  <a:pt x="322190" y="29105"/>
                  <a:pt x="322115" y="28170"/>
                </a:cubicBezTo>
                <a:cubicBezTo>
                  <a:pt x="322115" y="21109"/>
                  <a:pt x="322225" y="14061"/>
                  <a:pt x="322188" y="7012"/>
                </a:cubicBezTo>
                <a:cubicBezTo>
                  <a:pt x="322231" y="4914"/>
                  <a:pt x="322678" y="2843"/>
                  <a:pt x="323505" y="915"/>
                </a:cubicBezTo>
                <a:lnTo>
                  <a:pt x="323505" y="3744"/>
                </a:lnTo>
                <a:cubicBezTo>
                  <a:pt x="323505" y="9036"/>
                  <a:pt x="323505" y="14317"/>
                  <a:pt x="323578" y="19597"/>
                </a:cubicBezTo>
                <a:cubicBezTo>
                  <a:pt x="323538" y="22415"/>
                  <a:pt x="323705" y="25231"/>
                  <a:pt x="324078" y="28024"/>
                </a:cubicBezTo>
                <a:cubicBezTo>
                  <a:pt x="324315" y="30480"/>
                  <a:pt x="324379" y="32949"/>
                  <a:pt x="324273" y="35414"/>
                </a:cubicBezTo>
                <a:cubicBezTo>
                  <a:pt x="324359" y="39170"/>
                  <a:pt x="324102" y="42914"/>
                  <a:pt x="324846" y="46658"/>
                </a:cubicBezTo>
                <a:cubicBezTo>
                  <a:pt x="325029" y="48277"/>
                  <a:pt x="325074" y="49909"/>
                  <a:pt x="324981" y="51535"/>
                </a:cubicBezTo>
                <a:cubicBezTo>
                  <a:pt x="324846" y="54235"/>
                  <a:pt x="325031" y="56940"/>
                  <a:pt x="325529" y="59596"/>
                </a:cubicBezTo>
                <a:cubicBezTo>
                  <a:pt x="325665" y="60402"/>
                  <a:pt x="325710" y="61220"/>
                  <a:pt x="325663" y="62035"/>
                </a:cubicBezTo>
                <a:cubicBezTo>
                  <a:pt x="325544" y="65089"/>
                  <a:pt x="325748" y="68147"/>
                  <a:pt x="326273" y="71157"/>
                </a:cubicBezTo>
                <a:cubicBezTo>
                  <a:pt x="326427" y="72203"/>
                  <a:pt x="326463" y="73262"/>
                  <a:pt x="326383" y="74315"/>
                </a:cubicBezTo>
                <a:cubicBezTo>
                  <a:pt x="326291" y="76079"/>
                  <a:pt x="326463" y="77847"/>
                  <a:pt x="326895" y="79559"/>
                </a:cubicBezTo>
                <a:cubicBezTo>
                  <a:pt x="326996" y="79899"/>
                  <a:pt x="327038" y="80254"/>
                  <a:pt x="327017" y="80608"/>
                </a:cubicBezTo>
                <a:cubicBezTo>
                  <a:pt x="326773" y="84498"/>
                  <a:pt x="327712" y="88303"/>
                  <a:pt x="327871" y="92181"/>
                </a:cubicBezTo>
                <a:cubicBezTo>
                  <a:pt x="328017" y="95559"/>
                  <a:pt x="328651" y="98912"/>
                  <a:pt x="329090" y="102290"/>
                </a:cubicBezTo>
                <a:cubicBezTo>
                  <a:pt x="329358" y="104607"/>
                  <a:pt x="329554" y="106949"/>
                  <a:pt x="329822" y="109278"/>
                </a:cubicBezTo>
                <a:cubicBezTo>
                  <a:pt x="331493" y="123473"/>
                  <a:pt x="333907" y="137546"/>
                  <a:pt x="336797" y="151545"/>
                </a:cubicBezTo>
                <a:cubicBezTo>
                  <a:pt x="339640" y="165342"/>
                  <a:pt x="343504" y="178907"/>
                  <a:pt x="348358" y="192130"/>
                </a:cubicBezTo>
                <a:cubicBezTo>
                  <a:pt x="353479" y="206531"/>
                  <a:pt x="360448" y="220205"/>
                  <a:pt x="369089" y="232812"/>
                </a:cubicBezTo>
                <a:cubicBezTo>
                  <a:pt x="372126" y="237141"/>
                  <a:pt x="375309" y="241348"/>
                  <a:pt x="378760" y="245348"/>
                </a:cubicBezTo>
                <a:cubicBezTo>
                  <a:pt x="381906" y="249007"/>
                  <a:pt x="385296" y="252421"/>
                  <a:pt x="388711" y="255824"/>
                </a:cubicBezTo>
                <a:cubicBezTo>
                  <a:pt x="393080" y="260083"/>
                  <a:pt x="397773" y="263997"/>
                  <a:pt x="402747" y="267531"/>
                </a:cubicBezTo>
                <a:cubicBezTo>
                  <a:pt x="407491" y="270994"/>
                  <a:pt x="412442" y="274153"/>
                  <a:pt x="417503" y="277152"/>
                </a:cubicBezTo>
                <a:cubicBezTo>
                  <a:pt x="425230" y="281643"/>
                  <a:pt x="433289" y="285532"/>
                  <a:pt x="441612" y="288786"/>
                </a:cubicBezTo>
                <a:cubicBezTo>
                  <a:pt x="452712" y="293251"/>
                  <a:pt x="464124" y="296896"/>
                  <a:pt x="475758" y="299689"/>
                </a:cubicBezTo>
                <a:cubicBezTo>
                  <a:pt x="482818" y="301371"/>
                  <a:pt x="489891" y="303079"/>
                  <a:pt x="497038" y="304408"/>
                </a:cubicBezTo>
                <a:cubicBezTo>
                  <a:pt x="501977" y="305335"/>
                  <a:pt x="506915" y="306335"/>
                  <a:pt x="511940" y="306847"/>
                </a:cubicBezTo>
                <a:cubicBezTo>
                  <a:pt x="517635" y="307481"/>
                  <a:pt x="523281" y="308579"/>
                  <a:pt x="528952" y="309371"/>
                </a:cubicBezTo>
                <a:cubicBezTo>
                  <a:pt x="531976" y="309786"/>
                  <a:pt x="535049" y="309944"/>
                  <a:pt x="538049" y="310274"/>
                </a:cubicBezTo>
                <a:cubicBezTo>
                  <a:pt x="541537" y="310640"/>
                  <a:pt x="545024" y="311091"/>
                  <a:pt x="548512" y="311493"/>
                </a:cubicBezTo>
                <a:cubicBezTo>
                  <a:pt x="549439" y="311591"/>
                  <a:pt x="550378" y="311652"/>
                  <a:pt x="551317" y="311664"/>
                </a:cubicBezTo>
                <a:cubicBezTo>
                  <a:pt x="552960" y="311597"/>
                  <a:pt x="554602" y="311770"/>
                  <a:pt x="556195" y="312176"/>
                </a:cubicBezTo>
                <a:cubicBezTo>
                  <a:pt x="556418" y="312255"/>
                  <a:pt x="556653" y="312292"/>
                  <a:pt x="556890" y="312286"/>
                </a:cubicBezTo>
                <a:cubicBezTo>
                  <a:pt x="561024" y="312054"/>
                  <a:pt x="565061" y="313042"/>
                  <a:pt x="569170" y="313091"/>
                </a:cubicBezTo>
                <a:cubicBezTo>
                  <a:pt x="571286" y="312972"/>
                  <a:pt x="573408" y="313148"/>
                  <a:pt x="575475" y="313615"/>
                </a:cubicBezTo>
                <a:cubicBezTo>
                  <a:pt x="575815" y="313716"/>
                  <a:pt x="576170" y="313758"/>
                  <a:pt x="576524" y="313737"/>
                </a:cubicBezTo>
                <a:cubicBezTo>
                  <a:pt x="583341" y="313469"/>
                  <a:pt x="590097" y="314822"/>
                  <a:pt x="596926" y="314542"/>
                </a:cubicBezTo>
                <a:cubicBezTo>
                  <a:pt x="598921" y="314394"/>
                  <a:pt x="600927" y="314546"/>
                  <a:pt x="602877" y="314993"/>
                </a:cubicBezTo>
                <a:cubicBezTo>
                  <a:pt x="603801" y="315160"/>
                  <a:pt x="604743" y="315218"/>
                  <a:pt x="605682" y="315164"/>
                </a:cubicBezTo>
                <a:cubicBezTo>
                  <a:pt x="609438" y="315164"/>
                  <a:pt x="613206" y="315164"/>
                  <a:pt x="616962" y="315237"/>
                </a:cubicBezTo>
                <a:cubicBezTo>
                  <a:pt x="620015" y="315164"/>
                  <a:pt x="623070" y="315336"/>
                  <a:pt x="626096" y="315749"/>
                </a:cubicBezTo>
                <a:cubicBezTo>
                  <a:pt x="628315" y="315987"/>
                  <a:pt x="630551" y="316037"/>
                  <a:pt x="632779" y="315896"/>
                </a:cubicBezTo>
                <a:cubicBezTo>
                  <a:pt x="636780" y="315837"/>
                  <a:pt x="640781" y="315992"/>
                  <a:pt x="644766" y="316359"/>
                </a:cubicBezTo>
                <a:cubicBezTo>
                  <a:pt x="644059" y="316432"/>
                  <a:pt x="643364" y="316542"/>
                  <a:pt x="642669" y="316554"/>
                </a:cubicBezTo>
                <a:lnTo>
                  <a:pt x="621510" y="316652"/>
                </a:lnTo>
                <a:cubicBezTo>
                  <a:pt x="620100" y="316627"/>
                  <a:pt x="618689" y="316750"/>
                  <a:pt x="617303" y="317017"/>
                </a:cubicBezTo>
                <a:cubicBezTo>
                  <a:pt x="616265" y="317209"/>
                  <a:pt x="615212" y="317291"/>
                  <a:pt x="614157" y="317261"/>
                </a:cubicBezTo>
                <a:cubicBezTo>
                  <a:pt x="610742" y="317261"/>
                  <a:pt x="607340" y="317261"/>
                  <a:pt x="603926" y="317335"/>
                </a:cubicBezTo>
                <a:cubicBezTo>
                  <a:pt x="601579" y="317322"/>
                  <a:pt x="599237" y="317482"/>
                  <a:pt x="596913" y="317810"/>
                </a:cubicBezTo>
                <a:cubicBezTo>
                  <a:pt x="594576" y="318036"/>
                  <a:pt x="592225" y="318110"/>
                  <a:pt x="589877" y="318030"/>
                </a:cubicBezTo>
                <a:cubicBezTo>
                  <a:pt x="587528" y="317947"/>
                  <a:pt x="585178" y="318114"/>
                  <a:pt x="582865" y="318530"/>
                </a:cubicBezTo>
                <a:cubicBezTo>
                  <a:pt x="581586" y="318720"/>
                  <a:pt x="580291" y="318781"/>
                  <a:pt x="578999" y="318713"/>
                </a:cubicBezTo>
                <a:cubicBezTo>
                  <a:pt x="576181" y="318603"/>
                  <a:pt x="573360" y="318799"/>
                  <a:pt x="570585" y="319298"/>
                </a:cubicBezTo>
                <a:cubicBezTo>
                  <a:pt x="569540" y="319453"/>
                  <a:pt x="568481" y="319498"/>
                  <a:pt x="567426" y="319432"/>
                </a:cubicBezTo>
                <a:cubicBezTo>
                  <a:pt x="565311" y="319311"/>
                  <a:pt x="563187" y="319492"/>
                  <a:pt x="561122" y="319969"/>
                </a:cubicBezTo>
                <a:cubicBezTo>
                  <a:pt x="560783" y="320076"/>
                  <a:pt x="560426" y="320117"/>
                  <a:pt x="560073" y="320091"/>
                </a:cubicBezTo>
                <a:cubicBezTo>
                  <a:pt x="556183" y="319798"/>
                  <a:pt x="552341" y="320591"/>
                  <a:pt x="548512" y="320981"/>
                </a:cubicBezTo>
                <a:cubicBezTo>
                  <a:pt x="545146" y="321322"/>
                  <a:pt x="541744" y="321530"/>
                  <a:pt x="538378" y="322017"/>
                </a:cubicBezTo>
                <a:cubicBezTo>
                  <a:pt x="535610" y="322420"/>
                  <a:pt x="532805" y="322761"/>
                  <a:pt x="530000" y="322981"/>
                </a:cubicBezTo>
                <a:cubicBezTo>
                  <a:pt x="527439" y="323188"/>
                  <a:pt x="524879" y="323517"/>
                  <a:pt x="522330" y="323871"/>
                </a:cubicBezTo>
                <a:cubicBezTo>
                  <a:pt x="520013" y="324188"/>
                  <a:pt x="517720" y="324749"/>
                  <a:pt x="515391" y="324993"/>
                </a:cubicBezTo>
                <a:cubicBezTo>
                  <a:pt x="508989" y="325700"/>
                  <a:pt x="502659" y="326920"/>
                  <a:pt x="496330" y="328103"/>
                </a:cubicBezTo>
                <a:cubicBezTo>
                  <a:pt x="488270" y="329615"/>
                  <a:pt x="480245" y="331420"/>
                  <a:pt x="472331" y="333554"/>
                </a:cubicBezTo>
                <a:cubicBezTo>
                  <a:pt x="460169" y="336712"/>
                  <a:pt x="448255" y="340760"/>
                  <a:pt x="436685" y="345663"/>
                </a:cubicBezTo>
                <a:cubicBezTo>
                  <a:pt x="425865" y="350256"/>
                  <a:pt x="415533" y="355923"/>
                  <a:pt x="405845" y="362577"/>
                </a:cubicBezTo>
                <a:cubicBezTo>
                  <a:pt x="399729" y="366768"/>
                  <a:pt x="393996" y="371488"/>
                  <a:pt x="388711" y="376687"/>
                </a:cubicBezTo>
                <a:cubicBezTo>
                  <a:pt x="387138" y="378272"/>
                  <a:pt x="385565" y="379858"/>
                  <a:pt x="383967" y="381418"/>
                </a:cubicBezTo>
                <a:cubicBezTo>
                  <a:pt x="379211" y="386129"/>
                  <a:pt x="374888" y="391260"/>
                  <a:pt x="371053" y="396747"/>
                </a:cubicBezTo>
                <a:cubicBezTo>
                  <a:pt x="365592" y="404257"/>
                  <a:pt x="360786" y="412220"/>
                  <a:pt x="356687" y="420552"/>
                </a:cubicBezTo>
                <a:cubicBezTo>
                  <a:pt x="353370" y="427430"/>
                  <a:pt x="350398" y="434454"/>
                  <a:pt x="347773" y="441624"/>
                </a:cubicBezTo>
                <a:cubicBezTo>
                  <a:pt x="343913" y="452336"/>
                  <a:pt x="340700" y="463270"/>
                  <a:pt x="338151" y="474368"/>
                </a:cubicBezTo>
                <a:cubicBezTo>
                  <a:pt x="336663" y="480758"/>
                  <a:pt x="335383" y="487197"/>
                  <a:pt x="334175" y="493636"/>
                </a:cubicBezTo>
                <a:cubicBezTo>
                  <a:pt x="332968" y="500074"/>
                  <a:pt x="332029" y="506330"/>
                  <a:pt x="331176" y="512721"/>
                </a:cubicBezTo>
                <a:cubicBezTo>
                  <a:pt x="330456" y="518172"/>
                  <a:pt x="329822" y="523696"/>
                  <a:pt x="329005" y="529086"/>
                </a:cubicBezTo>
                <a:cubicBezTo>
                  <a:pt x="328517" y="532330"/>
                  <a:pt x="328895" y="535671"/>
                  <a:pt x="327846" y="538842"/>
                </a:cubicBezTo>
                <a:cubicBezTo>
                  <a:pt x="327819" y="542595"/>
                  <a:pt x="327509" y="546342"/>
                  <a:pt x="326919" y="550049"/>
                </a:cubicBezTo>
                <a:cubicBezTo>
                  <a:pt x="326456" y="554598"/>
                  <a:pt x="326785" y="559207"/>
                  <a:pt x="325810" y="563707"/>
                </a:cubicBezTo>
                <a:cubicBezTo>
                  <a:pt x="325757" y="563935"/>
                  <a:pt x="325729" y="564168"/>
                  <a:pt x="325724" y="564402"/>
                </a:cubicBezTo>
                <a:cubicBezTo>
                  <a:pt x="325907" y="569280"/>
                  <a:pt x="325151" y="574012"/>
                  <a:pt x="324956" y="578804"/>
                </a:cubicBezTo>
                <a:cubicBezTo>
                  <a:pt x="325000" y="582212"/>
                  <a:pt x="324813" y="585618"/>
                  <a:pt x="324395" y="588999"/>
                </a:cubicBezTo>
                <a:cubicBezTo>
                  <a:pt x="324177" y="591220"/>
                  <a:pt x="324124" y="593454"/>
                  <a:pt x="324237" y="595682"/>
                </a:cubicBezTo>
                <a:cubicBezTo>
                  <a:pt x="324139" y="599341"/>
                  <a:pt x="324481" y="602999"/>
                  <a:pt x="323663" y="606560"/>
                </a:cubicBezTo>
                <a:cubicBezTo>
                  <a:pt x="323533" y="607493"/>
                  <a:pt x="323500" y="608437"/>
                  <a:pt x="323566" y="609377"/>
                </a:cubicBezTo>
                <a:cubicBezTo>
                  <a:pt x="323566" y="615612"/>
                  <a:pt x="323538" y="621844"/>
                  <a:pt x="323481" y="628072"/>
                </a:cubicBezTo>
                <a:cubicBezTo>
                  <a:pt x="323505" y="629230"/>
                  <a:pt x="323517" y="630401"/>
                  <a:pt x="323517" y="63157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/>
        </p:spPr>
        <p:txBody>
          <a:bodyPr lIns="89611" tIns="44806" rIns="89611" bIns="44806" rtlCol="0" anchor="ctr"/>
          <a:lstStyle/>
          <a:p>
            <a:endParaRPr lang="zh-CN" altLang="en-US" sz="1764"/>
          </a:p>
        </p:txBody>
      </p:sp>
      <p:sp>
        <p:nvSpPr>
          <p:cNvPr id="51" name="图形 16">
            <a:extLst>
              <a:ext uri="{FF2B5EF4-FFF2-40B4-BE49-F238E27FC236}">
                <a16:creationId xmlns:a16="http://schemas.microsoft.com/office/drawing/2014/main" id="{79009F55-E5BF-4941-BFCE-CF415FF95C13}"/>
              </a:ext>
            </a:extLst>
          </p:cNvPr>
          <p:cNvSpPr/>
          <p:nvPr/>
        </p:nvSpPr>
        <p:spPr>
          <a:xfrm>
            <a:off x="8040573" y="4732658"/>
            <a:ext cx="328537" cy="387902"/>
          </a:xfrm>
          <a:custGeom>
            <a:avLst/>
            <a:gdLst>
              <a:gd name="connsiteX0" fmla="*/ 323517 w 645107"/>
              <a:gd name="connsiteY0" fmla="*/ 631572 h 631693"/>
              <a:gd name="connsiteX1" fmla="*/ 322188 w 645107"/>
              <a:gd name="connsiteY1" fmla="*/ 621889 h 631693"/>
              <a:gd name="connsiteX2" fmla="*/ 322188 w 645107"/>
              <a:gd name="connsiteY2" fmla="*/ 607792 h 631693"/>
              <a:gd name="connsiteX3" fmla="*/ 321688 w 645107"/>
              <a:gd name="connsiteY3" fmla="*/ 599011 h 631693"/>
              <a:gd name="connsiteX4" fmla="*/ 321493 w 645107"/>
              <a:gd name="connsiteY4" fmla="*/ 591268 h 631693"/>
              <a:gd name="connsiteX5" fmla="*/ 320944 w 645107"/>
              <a:gd name="connsiteY5" fmla="*/ 582146 h 631693"/>
              <a:gd name="connsiteX6" fmla="*/ 320810 w 645107"/>
              <a:gd name="connsiteY6" fmla="*/ 579329 h 631693"/>
              <a:gd name="connsiteX7" fmla="*/ 320212 w 645107"/>
              <a:gd name="connsiteY7" fmla="*/ 569146 h 631693"/>
              <a:gd name="connsiteX8" fmla="*/ 320090 w 645107"/>
              <a:gd name="connsiteY8" fmla="*/ 565280 h 631693"/>
              <a:gd name="connsiteX9" fmla="*/ 319566 w 645107"/>
              <a:gd name="connsiteY9" fmla="*/ 559329 h 631693"/>
              <a:gd name="connsiteX10" fmla="*/ 319456 w 645107"/>
              <a:gd name="connsiteY10" fmla="*/ 558293 h 631693"/>
              <a:gd name="connsiteX11" fmla="*/ 318615 w 645107"/>
              <a:gd name="connsiteY11" fmla="*/ 545659 h 631693"/>
              <a:gd name="connsiteX12" fmla="*/ 317493 w 645107"/>
              <a:gd name="connsiteY12" fmla="*/ 535537 h 631693"/>
              <a:gd name="connsiteX13" fmla="*/ 317298 w 645107"/>
              <a:gd name="connsiteY13" fmla="*/ 533793 h 631693"/>
              <a:gd name="connsiteX14" fmla="*/ 316078 w 645107"/>
              <a:gd name="connsiteY14" fmla="*/ 522623 h 631693"/>
              <a:gd name="connsiteX15" fmla="*/ 315310 w 645107"/>
              <a:gd name="connsiteY15" fmla="*/ 516355 h 631693"/>
              <a:gd name="connsiteX16" fmla="*/ 311822 w 645107"/>
              <a:gd name="connsiteY16" fmla="*/ 494148 h 631693"/>
              <a:gd name="connsiteX17" fmla="*/ 305127 w 645107"/>
              <a:gd name="connsiteY17" fmla="*/ 463587 h 631693"/>
              <a:gd name="connsiteX18" fmla="*/ 293054 w 645107"/>
              <a:gd name="connsiteY18" fmla="*/ 429027 h 631693"/>
              <a:gd name="connsiteX19" fmla="*/ 275506 w 645107"/>
              <a:gd name="connsiteY19" fmla="*/ 397747 h 631693"/>
              <a:gd name="connsiteX20" fmla="*/ 264165 w 645107"/>
              <a:gd name="connsiteY20" fmla="*/ 383857 h 631693"/>
              <a:gd name="connsiteX21" fmla="*/ 262104 w 645107"/>
              <a:gd name="connsiteY21" fmla="*/ 381418 h 631693"/>
              <a:gd name="connsiteX22" fmla="*/ 258116 w 645107"/>
              <a:gd name="connsiteY22" fmla="*/ 377443 h 631693"/>
              <a:gd name="connsiteX23" fmla="*/ 256482 w 645107"/>
              <a:gd name="connsiteY23" fmla="*/ 376114 h 631693"/>
              <a:gd name="connsiteX24" fmla="*/ 246360 w 645107"/>
              <a:gd name="connsiteY24" fmla="*/ 367370 h 631693"/>
              <a:gd name="connsiteX25" fmla="*/ 230678 w 645107"/>
              <a:gd name="connsiteY25" fmla="*/ 356651 h 631693"/>
              <a:gd name="connsiteX26" fmla="*/ 193240 w 645107"/>
              <a:gd name="connsiteY26" fmla="*/ 339578 h 631693"/>
              <a:gd name="connsiteX27" fmla="*/ 163118 w 645107"/>
              <a:gd name="connsiteY27" fmla="*/ 331042 h 631693"/>
              <a:gd name="connsiteX28" fmla="*/ 139314 w 645107"/>
              <a:gd name="connsiteY28" fmla="*/ 326420 h 631693"/>
              <a:gd name="connsiteX29" fmla="*/ 117790 w 645107"/>
              <a:gd name="connsiteY29" fmla="*/ 323164 h 631693"/>
              <a:gd name="connsiteX30" fmla="*/ 108705 w 645107"/>
              <a:gd name="connsiteY30" fmla="*/ 322200 h 631693"/>
              <a:gd name="connsiteX31" fmla="*/ 99632 w 645107"/>
              <a:gd name="connsiteY31" fmla="*/ 321139 h 631693"/>
              <a:gd name="connsiteX32" fmla="*/ 97547 w 645107"/>
              <a:gd name="connsiteY32" fmla="*/ 320895 h 631693"/>
              <a:gd name="connsiteX33" fmla="*/ 90900 w 645107"/>
              <a:gd name="connsiteY33" fmla="*/ 320347 h 631693"/>
              <a:gd name="connsiteX34" fmla="*/ 78267 w 645107"/>
              <a:gd name="connsiteY34" fmla="*/ 319444 h 631693"/>
              <a:gd name="connsiteX35" fmla="*/ 73389 w 645107"/>
              <a:gd name="connsiteY35" fmla="*/ 318993 h 631693"/>
              <a:gd name="connsiteX36" fmla="*/ 72340 w 645107"/>
              <a:gd name="connsiteY36" fmla="*/ 318835 h 631693"/>
              <a:gd name="connsiteX37" fmla="*/ 56877 w 645107"/>
              <a:gd name="connsiteY37" fmla="*/ 318042 h 631693"/>
              <a:gd name="connsiteX38" fmla="*/ 46340 w 645107"/>
              <a:gd name="connsiteY38" fmla="*/ 317493 h 631693"/>
              <a:gd name="connsiteX39" fmla="*/ 40365 w 645107"/>
              <a:gd name="connsiteY39" fmla="*/ 317347 h 631693"/>
              <a:gd name="connsiteX40" fmla="*/ 26304 w 645107"/>
              <a:gd name="connsiteY40" fmla="*/ 316737 h 631693"/>
              <a:gd name="connsiteX41" fmla="*/ 23487 w 645107"/>
              <a:gd name="connsiteY41" fmla="*/ 316676 h 631693"/>
              <a:gd name="connsiteX42" fmla="*/ 3354 w 645107"/>
              <a:gd name="connsiteY42" fmla="*/ 316639 h 631693"/>
              <a:gd name="connsiteX43" fmla="*/ 915 w 645107"/>
              <a:gd name="connsiteY43" fmla="*/ 316237 h 631693"/>
              <a:gd name="connsiteX44" fmla="*/ 3012 w 645107"/>
              <a:gd name="connsiteY44" fmla="*/ 316054 h 631693"/>
              <a:gd name="connsiteX45" fmla="*/ 15366 w 645107"/>
              <a:gd name="connsiteY45" fmla="*/ 315969 h 631693"/>
              <a:gd name="connsiteX46" fmla="*/ 22682 w 645107"/>
              <a:gd name="connsiteY46" fmla="*/ 315457 h 631693"/>
              <a:gd name="connsiteX47" fmla="*/ 25499 w 645107"/>
              <a:gd name="connsiteY47" fmla="*/ 315335 h 631693"/>
              <a:gd name="connsiteX48" fmla="*/ 37487 w 645107"/>
              <a:gd name="connsiteY48" fmla="*/ 315335 h 631693"/>
              <a:gd name="connsiteX49" fmla="*/ 44499 w 645107"/>
              <a:gd name="connsiteY49" fmla="*/ 314859 h 631693"/>
              <a:gd name="connsiteX50" fmla="*/ 50828 w 645107"/>
              <a:gd name="connsiteY50" fmla="*/ 314652 h 631693"/>
              <a:gd name="connsiteX51" fmla="*/ 60316 w 645107"/>
              <a:gd name="connsiteY51" fmla="*/ 314078 h 631693"/>
              <a:gd name="connsiteX52" fmla="*/ 63828 w 645107"/>
              <a:gd name="connsiteY52" fmla="*/ 313944 h 631693"/>
              <a:gd name="connsiteX53" fmla="*/ 72242 w 645107"/>
              <a:gd name="connsiteY53" fmla="*/ 313371 h 631693"/>
              <a:gd name="connsiteX54" fmla="*/ 75059 w 645107"/>
              <a:gd name="connsiteY54" fmla="*/ 313249 h 631693"/>
              <a:gd name="connsiteX55" fmla="*/ 82766 w 645107"/>
              <a:gd name="connsiteY55" fmla="*/ 312664 h 631693"/>
              <a:gd name="connsiteX56" fmla="*/ 85205 w 645107"/>
              <a:gd name="connsiteY56" fmla="*/ 312542 h 631693"/>
              <a:gd name="connsiteX57" fmla="*/ 90803 w 645107"/>
              <a:gd name="connsiteY57" fmla="*/ 312005 h 631693"/>
              <a:gd name="connsiteX58" fmla="*/ 91852 w 645107"/>
              <a:gd name="connsiteY58" fmla="*/ 311883 h 631693"/>
              <a:gd name="connsiteX59" fmla="*/ 102717 w 645107"/>
              <a:gd name="connsiteY59" fmla="*/ 311030 h 631693"/>
              <a:gd name="connsiteX60" fmla="*/ 111766 w 645107"/>
              <a:gd name="connsiteY60" fmla="*/ 309920 h 631693"/>
              <a:gd name="connsiteX61" fmla="*/ 119802 w 645107"/>
              <a:gd name="connsiteY61" fmla="*/ 309005 h 631693"/>
              <a:gd name="connsiteX62" fmla="*/ 132668 w 645107"/>
              <a:gd name="connsiteY62" fmla="*/ 307176 h 631693"/>
              <a:gd name="connsiteX63" fmla="*/ 146863 w 645107"/>
              <a:gd name="connsiteY63" fmla="*/ 304798 h 631693"/>
              <a:gd name="connsiteX64" fmla="*/ 155167 w 645107"/>
              <a:gd name="connsiteY64" fmla="*/ 303286 h 631693"/>
              <a:gd name="connsiteX65" fmla="*/ 192862 w 645107"/>
              <a:gd name="connsiteY65" fmla="*/ 293140 h 631693"/>
              <a:gd name="connsiteX66" fmla="*/ 223897 w 645107"/>
              <a:gd name="connsiteY66" fmla="*/ 279726 h 631693"/>
              <a:gd name="connsiteX67" fmla="*/ 249116 w 645107"/>
              <a:gd name="connsiteY67" fmla="*/ 263031 h 631693"/>
              <a:gd name="connsiteX68" fmla="*/ 265848 w 645107"/>
              <a:gd name="connsiteY68" fmla="*/ 246909 h 631693"/>
              <a:gd name="connsiteX69" fmla="*/ 282213 w 645107"/>
              <a:gd name="connsiteY69" fmla="*/ 224471 h 631693"/>
              <a:gd name="connsiteX70" fmla="*/ 290420 w 645107"/>
              <a:gd name="connsiteY70" fmla="*/ 209288 h 631693"/>
              <a:gd name="connsiteX71" fmla="*/ 301701 w 645107"/>
              <a:gd name="connsiteY71" fmla="*/ 180020 h 631693"/>
              <a:gd name="connsiteX72" fmla="*/ 308822 w 645107"/>
              <a:gd name="connsiteY72" fmla="*/ 152802 h 631693"/>
              <a:gd name="connsiteX73" fmla="*/ 311944 w 645107"/>
              <a:gd name="connsiteY73" fmla="*/ 137290 h 631693"/>
              <a:gd name="connsiteX74" fmla="*/ 314383 w 645107"/>
              <a:gd name="connsiteY74" fmla="*/ 121680 h 631693"/>
              <a:gd name="connsiteX75" fmla="*/ 315603 w 645107"/>
              <a:gd name="connsiteY75" fmla="*/ 114363 h 631693"/>
              <a:gd name="connsiteX76" fmla="*/ 316286 w 645107"/>
              <a:gd name="connsiteY76" fmla="*/ 108424 h 631693"/>
              <a:gd name="connsiteX77" fmla="*/ 317237 w 645107"/>
              <a:gd name="connsiteY77" fmla="*/ 99339 h 631693"/>
              <a:gd name="connsiteX78" fmla="*/ 318347 w 645107"/>
              <a:gd name="connsiteY78" fmla="*/ 89218 h 631693"/>
              <a:gd name="connsiteX79" fmla="*/ 318529 w 645107"/>
              <a:gd name="connsiteY79" fmla="*/ 88181 h 631693"/>
              <a:gd name="connsiteX80" fmla="*/ 319347 w 645107"/>
              <a:gd name="connsiteY80" fmla="*/ 75901 h 631693"/>
              <a:gd name="connsiteX81" fmla="*/ 319810 w 645107"/>
              <a:gd name="connsiteY81" fmla="*/ 71364 h 631693"/>
              <a:gd name="connsiteX82" fmla="*/ 319968 w 645107"/>
              <a:gd name="connsiteY82" fmla="*/ 70316 h 631693"/>
              <a:gd name="connsiteX83" fmla="*/ 320761 w 645107"/>
              <a:gd name="connsiteY83" fmla="*/ 55206 h 631693"/>
              <a:gd name="connsiteX84" fmla="*/ 321261 w 645107"/>
              <a:gd name="connsiteY84" fmla="*/ 47499 h 631693"/>
              <a:gd name="connsiteX85" fmla="*/ 321456 w 645107"/>
              <a:gd name="connsiteY85" fmla="*/ 41865 h 631693"/>
              <a:gd name="connsiteX86" fmla="*/ 322029 w 645107"/>
              <a:gd name="connsiteY86" fmla="*/ 30975 h 631693"/>
              <a:gd name="connsiteX87" fmla="*/ 322115 w 645107"/>
              <a:gd name="connsiteY87" fmla="*/ 28170 h 631693"/>
              <a:gd name="connsiteX88" fmla="*/ 322188 w 645107"/>
              <a:gd name="connsiteY88" fmla="*/ 7012 h 631693"/>
              <a:gd name="connsiteX89" fmla="*/ 323505 w 645107"/>
              <a:gd name="connsiteY89" fmla="*/ 915 h 631693"/>
              <a:gd name="connsiteX90" fmla="*/ 323505 w 645107"/>
              <a:gd name="connsiteY90" fmla="*/ 3744 h 631693"/>
              <a:gd name="connsiteX91" fmla="*/ 323578 w 645107"/>
              <a:gd name="connsiteY91" fmla="*/ 19597 h 631693"/>
              <a:gd name="connsiteX92" fmla="*/ 324078 w 645107"/>
              <a:gd name="connsiteY92" fmla="*/ 28024 h 631693"/>
              <a:gd name="connsiteX93" fmla="*/ 324273 w 645107"/>
              <a:gd name="connsiteY93" fmla="*/ 35414 h 631693"/>
              <a:gd name="connsiteX94" fmla="*/ 324846 w 645107"/>
              <a:gd name="connsiteY94" fmla="*/ 46658 h 631693"/>
              <a:gd name="connsiteX95" fmla="*/ 324981 w 645107"/>
              <a:gd name="connsiteY95" fmla="*/ 51535 h 631693"/>
              <a:gd name="connsiteX96" fmla="*/ 325529 w 645107"/>
              <a:gd name="connsiteY96" fmla="*/ 59596 h 631693"/>
              <a:gd name="connsiteX97" fmla="*/ 325663 w 645107"/>
              <a:gd name="connsiteY97" fmla="*/ 62035 h 631693"/>
              <a:gd name="connsiteX98" fmla="*/ 326273 w 645107"/>
              <a:gd name="connsiteY98" fmla="*/ 71157 h 631693"/>
              <a:gd name="connsiteX99" fmla="*/ 326383 w 645107"/>
              <a:gd name="connsiteY99" fmla="*/ 74315 h 631693"/>
              <a:gd name="connsiteX100" fmla="*/ 326895 w 645107"/>
              <a:gd name="connsiteY100" fmla="*/ 79559 h 631693"/>
              <a:gd name="connsiteX101" fmla="*/ 327017 w 645107"/>
              <a:gd name="connsiteY101" fmla="*/ 80608 h 631693"/>
              <a:gd name="connsiteX102" fmla="*/ 327871 w 645107"/>
              <a:gd name="connsiteY102" fmla="*/ 92181 h 631693"/>
              <a:gd name="connsiteX103" fmla="*/ 329090 w 645107"/>
              <a:gd name="connsiteY103" fmla="*/ 102290 h 631693"/>
              <a:gd name="connsiteX104" fmla="*/ 329822 w 645107"/>
              <a:gd name="connsiteY104" fmla="*/ 109278 h 631693"/>
              <a:gd name="connsiteX105" fmla="*/ 336797 w 645107"/>
              <a:gd name="connsiteY105" fmla="*/ 151545 h 631693"/>
              <a:gd name="connsiteX106" fmla="*/ 348358 w 645107"/>
              <a:gd name="connsiteY106" fmla="*/ 192130 h 631693"/>
              <a:gd name="connsiteX107" fmla="*/ 369089 w 645107"/>
              <a:gd name="connsiteY107" fmla="*/ 232812 h 631693"/>
              <a:gd name="connsiteX108" fmla="*/ 378760 w 645107"/>
              <a:gd name="connsiteY108" fmla="*/ 245348 h 631693"/>
              <a:gd name="connsiteX109" fmla="*/ 388711 w 645107"/>
              <a:gd name="connsiteY109" fmla="*/ 255824 h 631693"/>
              <a:gd name="connsiteX110" fmla="*/ 402747 w 645107"/>
              <a:gd name="connsiteY110" fmla="*/ 267531 h 631693"/>
              <a:gd name="connsiteX111" fmla="*/ 417503 w 645107"/>
              <a:gd name="connsiteY111" fmla="*/ 277152 h 631693"/>
              <a:gd name="connsiteX112" fmla="*/ 441612 w 645107"/>
              <a:gd name="connsiteY112" fmla="*/ 288786 h 631693"/>
              <a:gd name="connsiteX113" fmla="*/ 475758 w 645107"/>
              <a:gd name="connsiteY113" fmla="*/ 299689 h 631693"/>
              <a:gd name="connsiteX114" fmla="*/ 497038 w 645107"/>
              <a:gd name="connsiteY114" fmla="*/ 304408 h 631693"/>
              <a:gd name="connsiteX115" fmla="*/ 511940 w 645107"/>
              <a:gd name="connsiteY115" fmla="*/ 306847 h 631693"/>
              <a:gd name="connsiteX116" fmla="*/ 528952 w 645107"/>
              <a:gd name="connsiteY116" fmla="*/ 309371 h 631693"/>
              <a:gd name="connsiteX117" fmla="*/ 538049 w 645107"/>
              <a:gd name="connsiteY117" fmla="*/ 310274 h 631693"/>
              <a:gd name="connsiteX118" fmla="*/ 548512 w 645107"/>
              <a:gd name="connsiteY118" fmla="*/ 311493 h 631693"/>
              <a:gd name="connsiteX119" fmla="*/ 551317 w 645107"/>
              <a:gd name="connsiteY119" fmla="*/ 311664 h 631693"/>
              <a:gd name="connsiteX120" fmla="*/ 556195 w 645107"/>
              <a:gd name="connsiteY120" fmla="*/ 312176 h 631693"/>
              <a:gd name="connsiteX121" fmla="*/ 556890 w 645107"/>
              <a:gd name="connsiteY121" fmla="*/ 312286 h 631693"/>
              <a:gd name="connsiteX122" fmla="*/ 569170 w 645107"/>
              <a:gd name="connsiteY122" fmla="*/ 313091 h 631693"/>
              <a:gd name="connsiteX123" fmla="*/ 575475 w 645107"/>
              <a:gd name="connsiteY123" fmla="*/ 313615 h 631693"/>
              <a:gd name="connsiteX124" fmla="*/ 576524 w 645107"/>
              <a:gd name="connsiteY124" fmla="*/ 313737 h 631693"/>
              <a:gd name="connsiteX125" fmla="*/ 596926 w 645107"/>
              <a:gd name="connsiteY125" fmla="*/ 314542 h 631693"/>
              <a:gd name="connsiteX126" fmla="*/ 602877 w 645107"/>
              <a:gd name="connsiteY126" fmla="*/ 314993 h 631693"/>
              <a:gd name="connsiteX127" fmla="*/ 605682 w 645107"/>
              <a:gd name="connsiteY127" fmla="*/ 315164 h 631693"/>
              <a:gd name="connsiteX128" fmla="*/ 616962 w 645107"/>
              <a:gd name="connsiteY128" fmla="*/ 315237 h 631693"/>
              <a:gd name="connsiteX129" fmla="*/ 626096 w 645107"/>
              <a:gd name="connsiteY129" fmla="*/ 315749 h 631693"/>
              <a:gd name="connsiteX130" fmla="*/ 632779 w 645107"/>
              <a:gd name="connsiteY130" fmla="*/ 315896 h 631693"/>
              <a:gd name="connsiteX131" fmla="*/ 644766 w 645107"/>
              <a:gd name="connsiteY131" fmla="*/ 316359 h 631693"/>
              <a:gd name="connsiteX132" fmla="*/ 642669 w 645107"/>
              <a:gd name="connsiteY132" fmla="*/ 316554 h 631693"/>
              <a:gd name="connsiteX133" fmla="*/ 621510 w 645107"/>
              <a:gd name="connsiteY133" fmla="*/ 316652 h 631693"/>
              <a:gd name="connsiteX134" fmla="*/ 617303 w 645107"/>
              <a:gd name="connsiteY134" fmla="*/ 317017 h 631693"/>
              <a:gd name="connsiteX135" fmla="*/ 614157 w 645107"/>
              <a:gd name="connsiteY135" fmla="*/ 317261 h 631693"/>
              <a:gd name="connsiteX136" fmla="*/ 603926 w 645107"/>
              <a:gd name="connsiteY136" fmla="*/ 317335 h 631693"/>
              <a:gd name="connsiteX137" fmla="*/ 596913 w 645107"/>
              <a:gd name="connsiteY137" fmla="*/ 317810 h 631693"/>
              <a:gd name="connsiteX138" fmla="*/ 589877 w 645107"/>
              <a:gd name="connsiteY138" fmla="*/ 318030 h 631693"/>
              <a:gd name="connsiteX139" fmla="*/ 582865 w 645107"/>
              <a:gd name="connsiteY139" fmla="*/ 318530 h 631693"/>
              <a:gd name="connsiteX140" fmla="*/ 578999 w 645107"/>
              <a:gd name="connsiteY140" fmla="*/ 318713 h 631693"/>
              <a:gd name="connsiteX141" fmla="*/ 570585 w 645107"/>
              <a:gd name="connsiteY141" fmla="*/ 319298 h 631693"/>
              <a:gd name="connsiteX142" fmla="*/ 567426 w 645107"/>
              <a:gd name="connsiteY142" fmla="*/ 319432 h 631693"/>
              <a:gd name="connsiteX143" fmla="*/ 561122 w 645107"/>
              <a:gd name="connsiteY143" fmla="*/ 319969 h 631693"/>
              <a:gd name="connsiteX144" fmla="*/ 560073 w 645107"/>
              <a:gd name="connsiteY144" fmla="*/ 320091 h 631693"/>
              <a:gd name="connsiteX145" fmla="*/ 548512 w 645107"/>
              <a:gd name="connsiteY145" fmla="*/ 320981 h 631693"/>
              <a:gd name="connsiteX146" fmla="*/ 538378 w 645107"/>
              <a:gd name="connsiteY146" fmla="*/ 322017 h 631693"/>
              <a:gd name="connsiteX147" fmla="*/ 530000 w 645107"/>
              <a:gd name="connsiteY147" fmla="*/ 322981 h 631693"/>
              <a:gd name="connsiteX148" fmla="*/ 522330 w 645107"/>
              <a:gd name="connsiteY148" fmla="*/ 323871 h 631693"/>
              <a:gd name="connsiteX149" fmla="*/ 515391 w 645107"/>
              <a:gd name="connsiteY149" fmla="*/ 324993 h 631693"/>
              <a:gd name="connsiteX150" fmla="*/ 496330 w 645107"/>
              <a:gd name="connsiteY150" fmla="*/ 328103 h 631693"/>
              <a:gd name="connsiteX151" fmla="*/ 472331 w 645107"/>
              <a:gd name="connsiteY151" fmla="*/ 333554 h 631693"/>
              <a:gd name="connsiteX152" fmla="*/ 436685 w 645107"/>
              <a:gd name="connsiteY152" fmla="*/ 345663 h 631693"/>
              <a:gd name="connsiteX153" fmla="*/ 405845 w 645107"/>
              <a:gd name="connsiteY153" fmla="*/ 362577 h 631693"/>
              <a:gd name="connsiteX154" fmla="*/ 388711 w 645107"/>
              <a:gd name="connsiteY154" fmla="*/ 376687 h 631693"/>
              <a:gd name="connsiteX155" fmla="*/ 383967 w 645107"/>
              <a:gd name="connsiteY155" fmla="*/ 381418 h 631693"/>
              <a:gd name="connsiteX156" fmla="*/ 371053 w 645107"/>
              <a:gd name="connsiteY156" fmla="*/ 396747 h 631693"/>
              <a:gd name="connsiteX157" fmla="*/ 356687 w 645107"/>
              <a:gd name="connsiteY157" fmla="*/ 420552 h 631693"/>
              <a:gd name="connsiteX158" fmla="*/ 347773 w 645107"/>
              <a:gd name="connsiteY158" fmla="*/ 441624 h 631693"/>
              <a:gd name="connsiteX159" fmla="*/ 338151 w 645107"/>
              <a:gd name="connsiteY159" fmla="*/ 474368 h 631693"/>
              <a:gd name="connsiteX160" fmla="*/ 334175 w 645107"/>
              <a:gd name="connsiteY160" fmla="*/ 493636 h 631693"/>
              <a:gd name="connsiteX161" fmla="*/ 331176 w 645107"/>
              <a:gd name="connsiteY161" fmla="*/ 512721 h 631693"/>
              <a:gd name="connsiteX162" fmla="*/ 329005 w 645107"/>
              <a:gd name="connsiteY162" fmla="*/ 529086 h 631693"/>
              <a:gd name="connsiteX163" fmla="*/ 327846 w 645107"/>
              <a:gd name="connsiteY163" fmla="*/ 538842 h 631693"/>
              <a:gd name="connsiteX164" fmla="*/ 326919 w 645107"/>
              <a:gd name="connsiteY164" fmla="*/ 550049 h 631693"/>
              <a:gd name="connsiteX165" fmla="*/ 325810 w 645107"/>
              <a:gd name="connsiteY165" fmla="*/ 563707 h 631693"/>
              <a:gd name="connsiteX166" fmla="*/ 325724 w 645107"/>
              <a:gd name="connsiteY166" fmla="*/ 564402 h 631693"/>
              <a:gd name="connsiteX167" fmla="*/ 324956 w 645107"/>
              <a:gd name="connsiteY167" fmla="*/ 578804 h 631693"/>
              <a:gd name="connsiteX168" fmla="*/ 324395 w 645107"/>
              <a:gd name="connsiteY168" fmla="*/ 588999 h 631693"/>
              <a:gd name="connsiteX169" fmla="*/ 324237 w 645107"/>
              <a:gd name="connsiteY169" fmla="*/ 595682 h 631693"/>
              <a:gd name="connsiteX170" fmla="*/ 323663 w 645107"/>
              <a:gd name="connsiteY170" fmla="*/ 606560 h 631693"/>
              <a:gd name="connsiteX171" fmla="*/ 323566 w 645107"/>
              <a:gd name="connsiteY171" fmla="*/ 609377 h 631693"/>
              <a:gd name="connsiteX172" fmla="*/ 323481 w 645107"/>
              <a:gd name="connsiteY172" fmla="*/ 628072 h 631693"/>
              <a:gd name="connsiteX173" fmla="*/ 323517 w 645107"/>
              <a:gd name="connsiteY173" fmla="*/ 631572 h 63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645107" h="631693">
                <a:moveTo>
                  <a:pt x="323517" y="631572"/>
                </a:moveTo>
                <a:cubicBezTo>
                  <a:pt x="322429" y="628466"/>
                  <a:pt x="321977" y="625173"/>
                  <a:pt x="322188" y="621889"/>
                </a:cubicBezTo>
                <a:cubicBezTo>
                  <a:pt x="322188" y="617194"/>
                  <a:pt x="322188" y="612487"/>
                  <a:pt x="322188" y="607792"/>
                </a:cubicBezTo>
                <a:cubicBezTo>
                  <a:pt x="322240" y="604856"/>
                  <a:pt x="322073" y="601921"/>
                  <a:pt x="321688" y="599011"/>
                </a:cubicBezTo>
                <a:cubicBezTo>
                  <a:pt x="321451" y="596437"/>
                  <a:pt x="321387" y="593850"/>
                  <a:pt x="321493" y="591268"/>
                </a:cubicBezTo>
                <a:cubicBezTo>
                  <a:pt x="321493" y="588219"/>
                  <a:pt x="321676" y="585170"/>
                  <a:pt x="320944" y="582146"/>
                </a:cubicBezTo>
                <a:cubicBezTo>
                  <a:pt x="320801" y="581214"/>
                  <a:pt x="320756" y="580270"/>
                  <a:pt x="320810" y="579329"/>
                </a:cubicBezTo>
                <a:cubicBezTo>
                  <a:pt x="320725" y="575939"/>
                  <a:pt x="320956" y="572524"/>
                  <a:pt x="320212" y="569146"/>
                </a:cubicBezTo>
                <a:cubicBezTo>
                  <a:pt x="320043" y="567864"/>
                  <a:pt x="320003" y="566569"/>
                  <a:pt x="320090" y="565280"/>
                </a:cubicBezTo>
                <a:cubicBezTo>
                  <a:pt x="320203" y="563282"/>
                  <a:pt x="320026" y="561278"/>
                  <a:pt x="319566" y="559329"/>
                </a:cubicBezTo>
                <a:cubicBezTo>
                  <a:pt x="319468" y="558993"/>
                  <a:pt x="319432" y="558641"/>
                  <a:pt x="319456" y="558293"/>
                </a:cubicBezTo>
                <a:cubicBezTo>
                  <a:pt x="319712" y="554049"/>
                  <a:pt x="318761" y="549878"/>
                  <a:pt x="318615" y="545659"/>
                </a:cubicBezTo>
                <a:cubicBezTo>
                  <a:pt x="318493" y="542269"/>
                  <a:pt x="317883" y="538915"/>
                  <a:pt x="317493" y="535537"/>
                </a:cubicBezTo>
                <a:cubicBezTo>
                  <a:pt x="317398" y="534959"/>
                  <a:pt x="317333" y="534377"/>
                  <a:pt x="317298" y="533793"/>
                </a:cubicBezTo>
                <a:cubicBezTo>
                  <a:pt x="317117" y="530048"/>
                  <a:pt x="316710" y="526318"/>
                  <a:pt x="316078" y="522623"/>
                </a:cubicBezTo>
                <a:cubicBezTo>
                  <a:pt x="315786" y="520537"/>
                  <a:pt x="315591" y="518440"/>
                  <a:pt x="315310" y="516355"/>
                </a:cubicBezTo>
                <a:cubicBezTo>
                  <a:pt x="314286" y="508928"/>
                  <a:pt x="313091" y="501538"/>
                  <a:pt x="311822" y="494148"/>
                </a:cubicBezTo>
                <a:cubicBezTo>
                  <a:pt x="310120" y="483853"/>
                  <a:pt x="307885" y="473652"/>
                  <a:pt x="305127" y="463587"/>
                </a:cubicBezTo>
                <a:cubicBezTo>
                  <a:pt x="301920" y="451797"/>
                  <a:pt x="297886" y="440249"/>
                  <a:pt x="293054" y="429027"/>
                </a:cubicBezTo>
                <a:cubicBezTo>
                  <a:pt x="288280" y="418032"/>
                  <a:pt x="282401" y="407552"/>
                  <a:pt x="275506" y="397747"/>
                </a:cubicBezTo>
                <a:cubicBezTo>
                  <a:pt x="272104" y="392821"/>
                  <a:pt x="268311" y="388176"/>
                  <a:pt x="264165" y="383857"/>
                </a:cubicBezTo>
                <a:cubicBezTo>
                  <a:pt x="263421" y="383101"/>
                  <a:pt x="262762" y="382272"/>
                  <a:pt x="262104" y="381418"/>
                </a:cubicBezTo>
                <a:cubicBezTo>
                  <a:pt x="260934" y="379942"/>
                  <a:pt x="259597" y="378608"/>
                  <a:pt x="258116" y="377443"/>
                </a:cubicBezTo>
                <a:cubicBezTo>
                  <a:pt x="257545" y="377033"/>
                  <a:pt x="256999" y="376589"/>
                  <a:pt x="256482" y="376114"/>
                </a:cubicBezTo>
                <a:cubicBezTo>
                  <a:pt x="253298" y="372987"/>
                  <a:pt x="249918" y="370066"/>
                  <a:pt x="246360" y="367370"/>
                </a:cubicBezTo>
                <a:cubicBezTo>
                  <a:pt x="241384" y="363442"/>
                  <a:pt x="236145" y="359860"/>
                  <a:pt x="230678" y="356651"/>
                </a:cubicBezTo>
                <a:cubicBezTo>
                  <a:pt x="218789" y="349745"/>
                  <a:pt x="206249" y="344027"/>
                  <a:pt x="193240" y="339578"/>
                </a:cubicBezTo>
                <a:cubicBezTo>
                  <a:pt x="183356" y="336206"/>
                  <a:pt x="173301" y="333357"/>
                  <a:pt x="163118" y="331042"/>
                </a:cubicBezTo>
                <a:cubicBezTo>
                  <a:pt x="155240" y="329225"/>
                  <a:pt x="147326" y="327554"/>
                  <a:pt x="139314" y="326420"/>
                </a:cubicBezTo>
                <a:cubicBezTo>
                  <a:pt x="132131" y="325408"/>
                  <a:pt x="124985" y="323981"/>
                  <a:pt x="117790" y="323164"/>
                </a:cubicBezTo>
                <a:cubicBezTo>
                  <a:pt x="114778" y="322810"/>
                  <a:pt x="111693" y="322334"/>
                  <a:pt x="108705" y="322200"/>
                </a:cubicBezTo>
                <a:cubicBezTo>
                  <a:pt x="105717" y="322066"/>
                  <a:pt x="102607" y="321517"/>
                  <a:pt x="99632" y="321139"/>
                </a:cubicBezTo>
                <a:cubicBezTo>
                  <a:pt x="98941" y="321022"/>
                  <a:pt x="98245" y="320941"/>
                  <a:pt x="97547" y="320895"/>
                </a:cubicBezTo>
                <a:cubicBezTo>
                  <a:pt x="95303" y="320895"/>
                  <a:pt x="93083" y="320395"/>
                  <a:pt x="90900" y="320347"/>
                </a:cubicBezTo>
                <a:cubicBezTo>
                  <a:pt x="86657" y="320249"/>
                  <a:pt x="82498" y="319334"/>
                  <a:pt x="78267" y="319444"/>
                </a:cubicBezTo>
                <a:cubicBezTo>
                  <a:pt x="76627" y="319561"/>
                  <a:pt x="74979" y="319409"/>
                  <a:pt x="73389" y="318993"/>
                </a:cubicBezTo>
                <a:cubicBezTo>
                  <a:pt x="73051" y="318881"/>
                  <a:pt x="72696" y="318827"/>
                  <a:pt x="72340" y="318835"/>
                </a:cubicBezTo>
                <a:cubicBezTo>
                  <a:pt x="67157" y="319078"/>
                  <a:pt x="62047" y="318127"/>
                  <a:pt x="56877" y="318042"/>
                </a:cubicBezTo>
                <a:cubicBezTo>
                  <a:pt x="53355" y="318164"/>
                  <a:pt x="49830" y="317980"/>
                  <a:pt x="46340" y="317493"/>
                </a:cubicBezTo>
                <a:cubicBezTo>
                  <a:pt x="44355" y="317292"/>
                  <a:pt x="42358" y="317243"/>
                  <a:pt x="40365" y="317347"/>
                </a:cubicBezTo>
                <a:cubicBezTo>
                  <a:pt x="35670" y="317213"/>
                  <a:pt x="30963" y="317664"/>
                  <a:pt x="26304" y="316737"/>
                </a:cubicBezTo>
                <a:cubicBezTo>
                  <a:pt x="25369" y="316631"/>
                  <a:pt x="24426" y="316610"/>
                  <a:pt x="23487" y="316676"/>
                </a:cubicBezTo>
                <a:lnTo>
                  <a:pt x="3354" y="316639"/>
                </a:lnTo>
                <a:cubicBezTo>
                  <a:pt x="2520" y="316698"/>
                  <a:pt x="1685" y="316560"/>
                  <a:pt x="915" y="316237"/>
                </a:cubicBezTo>
                <a:cubicBezTo>
                  <a:pt x="1610" y="316176"/>
                  <a:pt x="2317" y="316066"/>
                  <a:pt x="3012" y="316054"/>
                </a:cubicBezTo>
                <a:lnTo>
                  <a:pt x="15366" y="315969"/>
                </a:lnTo>
                <a:cubicBezTo>
                  <a:pt x="17816" y="316088"/>
                  <a:pt x="20272" y="315916"/>
                  <a:pt x="22682" y="315457"/>
                </a:cubicBezTo>
                <a:cubicBezTo>
                  <a:pt x="23614" y="315311"/>
                  <a:pt x="24559" y="315271"/>
                  <a:pt x="25499" y="315335"/>
                </a:cubicBezTo>
                <a:cubicBezTo>
                  <a:pt x="29499" y="315335"/>
                  <a:pt x="33487" y="315335"/>
                  <a:pt x="37487" y="315335"/>
                </a:cubicBezTo>
                <a:cubicBezTo>
                  <a:pt x="39833" y="315370"/>
                  <a:pt x="42179" y="315211"/>
                  <a:pt x="44499" y="314859"/>
                </a:cubicBezTo>
                <a:cubicBezTo>
                  <a:pt x="46601" y="314637"/>
                  <a:pt x="48716" y="314568"/>
                  <a:pt x="50828" y="314652"/>
                </a:cubicBezTo>
                <a:cubicBezTo>
                  <a:pt x="54002" y="314789"/>
                  <a:pt x="57182" y="314598"/>
                  <a:pt x="60316" y="314078"/>
                </a:cubicBezTo>
                <a:cubicBezTo>
                  <a:pt x="61479" y="313918"/>
                  <a:pt x="62656" y="313872"/>
                  <a:pt x="63828" y="313944"/>
                </a:cubicBezTo>
                <a:cubicBezTo>
                  <a:pt x="66645" y="314083"/>
                  <a:pt x="69470" y="313891"/>
                  <a:pt x="72242" y="313371"/>
                </a:cubicBezTo>
                <a:cubicBezTo>
                  <a:pt x="73174" y="313226"/>
                  <a:pt x="74119" y="313185"/>
                  <a:pt x="75059" y="313249"/>
                </a:cubicBezTo>
                <a:cubicBezTo>
                  <a:pt x="77643" y="313371"/>
                  <a:pt x="80231" y="313175"/>
                  <a:pt x="82766" y="312664"/>
                </a:cubicBezTo>
                <a:cubicBezTo>
                  <a:pt x="83572" y="312526"/>
                  <a:pt x="84390" y="312485"/>
                  <a:pt x="85205" y="312542"/>
                </a:cubicBezTo>
                <a:cubicBezTo>
                  <a:pt x="87088" y="312644"/>
                  <a:pt x="88974" y="312464"/>
                  <a:pt x="90803" y="312005"/>
                </a:cubicBezTo>
                <a:cubicBezTo>
                  <a:pt x="91143" y="311903"/>
                  <a:pt x="91498" y="311863"/>
                  <a:pt x="91852" y="311883"/>
                </a:cubicBezTo>
                <a:cubicBezTo>
                  <a:pt x="95510" y="312152"/>
                  <a:pt x="99071" y="311140"/>
                  <a:pt x="102717" y="311030"/>
                </a:cubicBezTo>
                <a:cubicBezTo>
                  <a:pt x="105742" y="310944"/>
                  <a:pt x="108815" y="310298"/>
                  <a:pt x="111766" y="309920"/>
                </a:cubicBezTo>
                <a:cubicBezTo>
                  <a:pt x="114449" y="309591"/>
                  <a:pt x="117132" y="309359"/>
                  <a:pt x="119802" y="309005"/>
                </a:cubicBezTo>
                <a:cubicBezTo>
                  <a:pt x="124095" y="308420"/>
                  <a:pt x="128339" y="307725"/>
                  <a:pt x="132668" y="307176"/>
                </a:cubicBezTo>
                <a:cubicBezTo>
                  <a:pt x="137436" y="306579"/>
                  <a:pt x="142155" y="305701"/>
                  <a:pt x="146863" y="304798"/>
                </a:cubicBezTo>
                <a:cubicBezTo>
                  <a:pt x="149631" y="304262"/>
                  <a:pt x="152423" y="303884"/>
                  <a:pt x="155167" y="303286"/>
                </a:cubicBezTo>
                <a:cubicBezTo>
                  <a:pt x="167915" y="300621"/>
                  <a:pt x="180500" y="297234"/>
                  <a:pt x="192862" y="293140"/>
                </a:cubicBezTo>
                <a:cubicBezTo>
                  <a:pt x="203556" y="289524"/>
                  <a:pt x="213937" y="285038"/>
                  <a:pt x="223897" y="279726"/>
                </a:cubicBezTo>
                <a:cubicBezTo>
                  <a:pt x="232814" y="274974"/>
                  <a:pt x="241259" y="269384"/>
                  <a:pt x="249116" y="263031"/>
                </a:cubicBezTo>
                <a:cubicBezTo>
                  <a:pt x="255113" y="258109"/>
                  <a:pt x="260708" y="252719"/>
                  <a:pt x="265848" y="246909"/>
                </a:cubicBezTo>
                <a:cubicBezTo>
                  <a:pt x="272045" y="240001"/>
                  <a:pt x="277529" y="232483"/>
                  <a:pt x="282213" y="224471"/>
                </a:cubicBezTo>
                <a:cubicBezTo>
                  <a:pt x="285103" y="219495"/>
                  <a:pt x="288030" y="214532"/>
                  <a:pt x="290420" y="209288"/>
                </a:cubicBezTo>
                <a:cubicBezTo>
                  <a:pt x="294812" y="199787"/>
                  <a:pt x="298580" y="190010"/>
                  <a:pt x="301701" y="180020"/>
                </a:cubicBezTo>
                <a:cubicBezTo>
                  <a:pt x="304457" y="171045"/>
                  <a:pt x="306883" y="161996"/>
                  <a:pt x="308822" y="152802"/>
                </a:cubicBezTo>
                <a:cubicBezTo>
                  <a:pt x="309920" y="147643"/>
                  <a:pt x="311066" y="142497"/>
                  <a:pt x="311944" y="137290"/>
                </a:cubicBezTo>
                <a:cubicBezTo>
                  <a:pt x="312822" y="132082"/>
                  <a:pt x="313566" y="126887"/>
                  <a:pt x="314383" y="121680"/>
                </a:cubicBezTo>
                <a:cubicBezTo>
                  <a:pt x="314761" y="119241"/>
                  <a:pt x="315139" y="116802"/>
                  <a:pt x="315603" y="114363"/>
                </a:cubicBezTo>
                <a:cubicBezTo>
                  <a:pt x="315944" y="112400"/>
                  <a:pt x="315920" y="110400"/>
                  <a:pt x="316286" y="108424"/>
                </a:cubicBezTo>
                <a:cubicBezTo>
                  <a:pt x="316847" y="105437"/>
                  <a:pt x="316920" y="102327"/>
                  <a:pt x="317237" y="99339"/>
                </a:cubicBezTo>
                <a:cubicBezTo>
                  <a:pt x="317590" y="95961"/>
                  <a:pt x="317968" y="92596"/>
                  <a:pt x="318347" y="89218"/>
                </a:cubicBezTo>
                <a:cubicBezTo>
                  <a:pt x="318443" y="88879"/>
                  <a:pt x="318504" y="88532"/>
                  <a:pt x="318529" y="88181"/>
                </a:cubicBezTo>
                <a:cubicBezTo>
                  <a:pt x="318310" y="84059"/>
                  <a:pt x="319432" y="80023"/>
                  <a:pt x="319347" y="75901"/>
                </a:cubicBezTo>
                <a:cubicBezTo>
                  <a:pt x="319262" y="74374"/>
                  <a:pt x="319420" y="72843"/>
                  <a:pt x="319810" y="71364"/>
                </a:cubicBezTo>
                <a:cubicBezTo>
                  <a:pt x="319922" y="71026"/>
                  <a:pt x="319976" y="70672"/>
                  <a:pt x="319968" y="70316"/>
                </a:cubicBezTo>
                <a:cubicBezTo>
                  <a:pt x="319700" y="65255"/>
                  <a:pt x="320798" y="60267"/>
                  <a:pt x="320761" y="55206"/>
                </a:cubicBezTo>
                <a:cubicBezTo>
                  <a:pt x="320678" y="52627"/>
                  <a:pt x="320846" y="50046"/>
                  <a:pt x="321261" y="47499"/>
                </a:cubicBezTo>
                <a:cubicBezTo>
                  <a:pt x="321473" y="45629"/>
                  <a:pt x="321538" y="43745"/>
                  <a:pt x="321456" y="41865"/>
                </a:cubicBezTo>
                <a:cubicBezTo>
                  <a:pt x="321554" y="38206"/>
                  <a:pt x="321200" y="34548"/>
                  <a:pt x="322029" y="30975"/>
                </a:cubicBezTo>
                <a:cubicBezTo>
                  <a:pt x="322162" y="30046"/>
                  <a:pt x="322190" y="29105"/>
                  <a:pt x="322115" y="28170"/>
                </a:cubicBezTo>
                <a:cubicBezTo>
                  <a:pt x="322115" y="21109"/>
                  <a:pt x="322225" y="14061"/>
                  <a:pt x="322188" y="7012"/>
                </a:cubicBezTo>
                <a:cubicBezTo>
                  <a:pt x="322231" y="4914"/>
                  <a:pt x="322678" y="2843"/>
                  <a:pt x="323505" y="915"/>
                </a:cubicBezTo>
                <a:lnTo>
                  <a:pt x="323505" y="3744"/>
                </a:lnTo>
                <a:cubicBezTo>
                  <a:pt x="323505" y="9036"/>
                  <a:pt x="323505" y="14317"/>
                  <a:pt x="323578" y="19597"/>
                </a:cubicBezTo>
                <a:cubicBezTo>
                  <a:pt x="323538" y="22415"/>
                  <a:pt x="323705" y="25231"/>
                  <a:pt x="324078" y="28024"/>
                </a:cubicBezTo>
                <a:cubicBezTo>
                  <a:pt x="324315" y="30480"/>
                  <a:pt x="324379" y="32949"/>
                  <a:pt x="324273" y="35414"/>
                </a:cubicBezTo>
                <a:cubicBezTo>
                  <a:pt x="324359" y="39170"/>
                  <a:pt x="324102" y="42914"/>
                  <a:pt x="324846" y="46658"/>
                </a:cubicBezTo>
                <a:cubicBezTo>
                  <a:pt x="325029" y="48277"/>
                  <a:pt x="325074" y="49909"/>
                  <a:pt x="324981" y="51535"/>
                </a:cubicBezTo>
                <a:cubicBezTo>
                  <a:pt x="324846" y="54235"/>
                  <a:pt x="325031" y="56940"/>
                  <a:pt x="325529" y="59596"/>
                </a:cubicBezTo>
                <a:cubicBezTo>
                  <a:pt x="325665" y="60402"/>
                  <a:pt x="325710" y="61220"/>
                  <a:pt x="325663" y="62035"/>
                </a:cubicBezTo>
                <a:cubicBezTo>
                  <a:pt x="325544" y="65089"/>
                  <a:pt x="325748" y="68147"/>
                  <a:pt x="326273" y="71157"/>
                </a:cubicBezTo>
                <a:cubicBezTo>
                  <a:pt x="326427" y="72203"/>
                  <a:pt x="326463" y="73262"/>
                  <a:pt x="326383" y="74315"/>
                </a:cubicBezTo>
                <a:cubicBezTo>
                  <a:pt x="326291" y="76079"/>
                  <a:pt x="326463" y="77847"/>
                  <a:pt x="326895" y="79559"/>
                </a:cubicBezTo>
                <a:cubicBezTo>
                  <a:pt x="326996" y="79899"/>
                  <a:pt x="327038" y="80254"/>
                  <a:pt x="327017" y="80608"/>
                </a:cubicBezTo>
                <a:cubicBezTo>
                  <a:pt x="326773" y="84498"/>
                  <a:pt x="327712" y="88303"/>
                  <a:pt x="327871" y="92181"/>
                </a:cubicBezTo>
                <a:cubicBezTo>
                  <a:pt x="328017" y="95559"/>
                  <a:pt x="328651" y="98912"/>
                  <a:pt x="329090" y="102290"/>
                </a:cubicBezTo>
                <a:cubicBezTo>
                  <a:pt x="329358" y="104607"/>
                  <a:pt x="329554" y="106949"/>
                  <a:pt x="329822" y="109278"/>
                </a:cubicBezTo>
                <a:cubicBezTo>
                  <a:pt x="331493" y="123473"/>
                  <a:pt x="333907" y="137546"/>
                  <a:pt x="336797" y="151545"/>
                </a:cubicBezTo>
                <a:cubicBezTo>
                  <a:pt x="339640" y="165342"/>
                  <a:pt x="343504" y="178907"/>
                  <a:pt x="348358" y="192130"/>
                </a:cubicBezTo>
                <a:cubicBezTo>
                  <a:pt x="353479" y="206531"/>
                  <a:pt x="360448" y="220205"/>
                  <a:pt x="369089" y="232812"/>
                </a:cubicBezTo>
                <a:cubicBezTo>
                  <a:pt x="372126" y="237141"/>
                  <a:pt x="375309" y="241348"/>
                  <a:pt x="378760" y="245348"/>
                </a:cubicBezTo>
                <a:cubicBezTo>
                  <a:pt x="381906" y="249007"/>
                  <a:pt x="385296" y="252421"/>
                  <a:pt x="388711" y="255824"/>
                </a:cubicBezTo>
                <a:cubicBezTo>
                  <a:pt x="393080" y="260083"/>
                  <a:pt x="397773" y="263997"/>
                  <a:pt x="402747" y="267531"/>
                </a:cubicBezTo>
                <a:cubicBezTo>
                  <a:pt x="407491" y="270994"/>
                  <a:pt x="412442" y="274153"/>
                  <a:pt x="417503" y="277152"/>
                </a:cubicBezTo>
                <a:cubicBezTo>
                  <a:pt x="425230" y="281643"/>
                  <a:pt x="433289" y="285532"/>
                  <a:pt x="441612" y="288786"/>
                </a:cubicBezTo>
                <a:cubicBezTo>
                  <a:pt x="452712" y="293251"/>
                  <a:pt x="464124" y="296896"/>
                  <a:pt x="475758" y="299689"/>
                </a:cubicBezTo>
                <a:cubicBezTo>
                  <a:pt x="482818" y="301371"/>
                  <a:pt x="489891" y="303079"/>
                  <a:pt x="497038" y="304408"/>
                </a:cubicBezTo>
                <a:cubicBezTo>
                  <a:pt x="501977" y="305335"/>
                  <a:pt x="506915" y="306335"/>
                  <a:pt x="511940" y="306847"/>
                </a:cubicBezTo>
                <a:cubicBezTo>
                  <a:pt x="517635" y="307481"/>
                  <a:pt x="523281" y="308579"/>
                  <a:pt x="528952" y="309371"/>
                </a:cubicBezTo>
                <a:cubicBezTo>
                  <a:pt x="531976" y="309786"/>
                  <a:pt x="535049" y="309944"/>
                  <a:pt x="538049" y="310274"/>
                </a:cubicBezTo>
                <a:cubicBezTo>
                  <a:pt x="541537" y="310640"/>
                  <a:pt x="545024" y="311091"/>
                  <a:pt x="548512" y="311493"/>
                </a:cubicBezTo>
                <a:cubicBezTo>
                  <a:pt x="549439" y="311591"/>
                  <a:pt x="550378" y="311652"/>
                  <a:pt x="551317" y="311664"/>
                </a:cubicBezTo>
                <a:cubicBezTo>
                  <a:pt x="552960" y="311597"/>
                  <a:pt x="554602" y="311770"/>
                  <a:pt x="556195" y="312176"/>
                </a:cubicBezTo>
                <a:cubicBezTo>
                  <a:pt x="556418" y="312255"/>
                  <a:pt x="556653" y="312292"/>
                  <a:pt x="556890" y="312286"/>
                </a:cubicBezTo>
                <a:cubicBezTo>
                  <a:pt x="561024" y="312054"/>
                  <a:pt x="565061" y="313042"/>
                  <a:pt x="569170" y="313091"/>
                </a:cubicBezTo>
                <a:cubicBezTo>
                  <a:pt x="571286" y="312972"/>
                  <a:pt x="573408" y="313148"/>
                  <a:pt x="575475" y="313615"/>
                </a:cubicBezTo>
                <a:cubicBezTo>
                  <a:pt x="575815" y="313716"/>
                  <a:pt x="576170" y="313758"/>
                  <a:pt x="576524" y="313737"/>
                </a:cubicBezTo>
                <a:cubicBezTo>
                  <a:pt x="583341" y="313469"/>
                  <a:pt x="590097" y="314822"/>
                  <a:pt x="596926" y="314542"/>
                </a:cubicBezTo>
                <a:cubicBezTo>
                  <a:pt x="598921" y="314394"/>
                  <a:pt x="600927" y="314546"/>
                  <a:pt x="602877" y="314993"/>
                </a:cubicBezTo>
                <a:cubicBezTo>
                  <a:pt x="603801" y="315160"/>
                  <a:pt x="604743" y="315218"/>
                  <a:pt x="605682" y="315164"/>
                </a:cubicBezTo>
                <a:cubicBezTo>
                  <a:pt x="609438" y="315164"/>
                  <a:pt x="613206" y="315164"/>
                  <a:pt x="616962" y="315237"/>
                </a:cubicBezTo>
                <a:cubicBezTo>
                  <a:pt x="620015" y="315164"/>
                  <a:pt x="623070" y="315336"/>
                  <a:pt x="626096" y="315749"/>
                </a:cubicBezTo>
                <a:cubicBezTo>
                  <a:pt x="628315" y="315987"/>
                  <a:pt x="630551" y="316037"/>
                  <a:pt x="632779" y="315896"/>
                </a:cubicBezTo>
                <a:cubicBezTo>
                  <a:pt x="636780" y="315837"/>
                  <a:pt x="640781" y="315992"/>
                  <a:pt x="644766" y="316359"/>
                </a:cubicBezTo>
                <a:cubicBezTo>
                  <a:pt x="644059" y="316432"/>
                  <a:pt x="643364" y="316542"/>
                  <a:pt x="642669" y="316554"/>
                </a:cubicBezTo>
                <a:lnTo>
                  <a:pt x="621510" y="316652"/>
                </a:lnTo>
                <a:cubicBezTo>
                  <a:pt x="620100" y="316627"/>
                  <a:pt x="618689" y="316750"/>
                  <a:pt x="617303" y="317017"/>
                </a:cubicBezTo>
                <a:cubicBezTo>
                  <a:pt x="616265" y="317209"/>
                  <a:pt x="615212" y="317291"/>
                  <a:pt x="614157" y="317261"/>
                </a:cubicBezTo>
                <a:cubicBezTo>
                  <a:pt x="610742" y="317261"/>
                  <a:pt x="607340" y="317261"/>
                  <a:pt x="603926" y="317335"/>
                </a:cubicBezTo>
                <a:cubicBezTo>
                  <a:pt x="601579" y="317322"/>
                  <a:pt x="599237" y="317482"/>
                  <a:pt x="596913" y="317810"/>
                </a:cubicBezTo>
                <a:cubicBezTo>
                  <a:pt x="594576" y="318036"/>
                  <a:pt x="592225" y="318110"/>
                  <a:pt x="589877" y="318030"/>
                </a:cubicBezTo>
                <a:cubicBezTo>
                  <a:pt x="587528" y="317947"/>
                  <a:pt x="585178" y="318114"/>
                  <a:pt x="582865" y="318530"/>
                </a:cubicBezTo>
                <a:cubicBezTo>
                  <a:pt x="581586" y="318720"/>
                  <a:pt x="580291" y="318781"/>
                  <a:pt x="578999" y="318713"/>
                </a:cubicBezTo>
                <a:cubicBezTo>
                  <a:pt x="576181" y="318603"/>
                  <a:pt x="573360" y="318799"/>
                  <a:pt x="570585" y="319298"/>
                </a:cubicBezTo>
                <a:cubicBezTo>
                  <a:pt x="569540" y="319453"/>
                  <a:pt x="568481" y="319498"/>
                  <a:pt x="567426" y="319432"/>
                </a:cubicBezTo>
                <a:cubicBezTo>
                  <a:pt x="565311" y="319311"/>
                  <a:pt x="563187" y="319492"/>
                  <a:pt x="561122" y="319969"/>
                </a:cubicBezTo>
                <a:cubicBezTo>
                  <a:pt x="560783" y="320076"/>
                  <a:pt x="560426" y="320117"/>
                  <a:pt x="560073" y="320091"/>
                </a:cubicBezTo>
                <a:cubicBezTo>
                  <a:pt x="556183" y="319798"/>
                  <a:pt x="552341" y="320591"/>
                  <a:pt x="548512" y="320981"/>
                </a:cubicBezTo>
                <a:cubicBezTo>
                  <a:pt x="545146" y="321322"/>
                  <a:pt x="541744" y="321530"/>
                  <a:pt x="538378" y="322017"/>
                </a:cubicBezTo>
                <a:cubicBezTo>
                  <a:pt x="535610" y="322420"/>
                  <a:pt x="532805" y="322761"/>
                  <a:pt x="530000" y="322981"/>
                </a:cubicBezTo>
                <a:cubicBezTo>
                  <a:pt x="527439" y="323188"/>
                  <a:pt x="524879" y="323517"/>
                  <a:pt x="522330" y="323871"/>
                </a:cubicBezTo>
                <a:cubicBezTo>
                  <a:pt x="520013" y="324188"/>
                  <a:pt x="517720" y="324749"/>
                  <a:pt x="515391" y="324993"/>
                </a:cubicBezTo>
                <a:cubicBezTo>
                  <a:pt x="508989" y="325700"/>
                  <a:pt x="502659" y="326920"/>
                  <a:pt x="496330" y="328103"/>
                </a:cubicBezTo>
                <a:cubicBezTo>
                  <a:pt x="488270" y="329615"/>
                  <a:pt x="480245" y="331420"/>
                  <a:pt x="472331" y="333554"/>
                </a:cubicBezTo>
                <a:cubicBezTo>
                  <a:pt x="460169" y="336712"/>
                  <a:pt x="448255" y="340760"/>
                  <a:pt x="436685" y="345663"/>
                </a:cubicBezTo>
                <a:cubicBezTo>
                  <a:pt x="425865" y="350256"/>
                  <a:pt x="415533" y="355923"/>
                  <a:pt x="405845" y="362577"/>
                </a:cubicBezTo>
                <a:cubicBezTo>
                  <a:pt x="399729" y="366768"/>
                  <a:pt x="393996" y="371488"/>
                  <a:pt x="388711" y="376687"/>
                </a:cubicBezTo>
                <a:cubicBezTo>
                  <a:pt x="387138" y="378272"/>
                  <a:pt x="385565" y="379858"/>
                  <a:pt x="383967" y="381418"/>
                </a:cubicBezTo>
                <a:cubicBezTo>
                  <a:pt x="379211" y="386129"/>
                  <a:pt x="374888" y="391260"/>
                  <a:pt x="371053" y="396747"/>
                </a:cubicBezTo>
                <a:cubicBezTo>
                  <a:pt x="365592" y="404257"/>
                  <a:pt x="360786" y="412220"/>
                  <a:pt x="356687" y="420552"/>
                </a:cubicBezTo>
                <a:cubicBezTo>
                  <a:pt x="353370" y="427430"/>
                  <a:pt x="350398" y="434454"/>
                  <a:pt x="347773" y="441624"/>
                </a:cubicBezTo>
                <a:cubicBezTo>
                  <a:pt x="343913" y="452336"/>
                  <a:pt x="340700" y="463270"/>
                  <a:pt x="338151" y="474368"/>
                </a:cubicBezTo>
                <a:cubicBezTo>
                  <a:pt x="336663" y="480758"/>
                  <a:pt x="335383" y="487197"/>
                  <a:pt x="334175" y="493636"/>
                </a:cubicBezTo>
                <a:cubicBezTo>
                  <a:pt x="332968" y="500074"/>
                  <a:pt x="332029" y="506330"/>
                  <a:pt x="331176" y="512721"/>
                </a:cubicBezTo>
                <a:cubicBezTo>
                  <a:pt x="330456" y="518172"/>
                  <a:pt x="329822" y="523696"/>
                  <a:pt x="329005" y="529086"/>
                </a:cubicBezTo>
                <a:cubicBezTo>
                  <a:pt x="328517" y="532330"/>
                  <a:pt x="328895" y="535671"/>
                  <a:pt x="327846" y="538842"/>
                </a:cubicBezTo>
                <a:cubicBezTo>
                  <a:pt x="327819" y="542595"/>
                  <a:pt x="327509" y="546342"/>
                  <a:pt x="326919" y="550049"/>
                </a:cubicBezTo>
                <a:cubicBezTo>
                  <a:pt x="326456" y="554598"/>
                  <a:pt x="326785" y="559207"/>
                  <a:pt x="325810" y="563707"/>
                </a:cubicBezTo>
                <a:cubicBezTo>
                  <a:pt x="325757" y="563935"/>
                  <a:pt x="325729" y="564168"/>
                  <a:pt x="325724" y="564402"/>
                </a:cubicBezTo>
                <a:cubicBezTo>
                  <a:pt x="325907" y="569280"/>
                  <a:pt x="325151" y="574012"/>
                  <a:pt x="324956" y="578804"/>
                </a:cubicBezTo>
                <a:cubicBezTo>
                  <a:pt x="325000" y="582212"/>
                  <a:pt x="324813" y="585618"/>
                  <a:pt x="324395" y="588999"/>
                </a:cubicBezTo>
                <a:cubicBezTo>
                  <a:pt x="324177" y="591220"/>
                  <a:pt x="324124" y="593454"/>
                  <a:pt x="324237" y="595682"/>
                </a:cubicBezTo>
                <a:cubicBezTo>
                  <a:pt x="324139" y="599341"/>
                  <a:pt x="324481" y="602999"/>
                  <a:pt x="323663" y="606560"/>
                </a:cubicBezTo>
                <a:cubicBezTo>
                  <a:pt x="323533" y="607493"/>
                  <a:pt x="323500" y="608437"/>
                  <a:pt x="323566" y="609377"/>
                </a:cubicBezTo>
                <a:cubicBezTo>
                  <a:pt x="323566" y="615612"/>
                  <a:pt x="323538" y="621844"/>
                  <a:pt x="323481" y="628072"/>
                </a:cubicBezTo>
                <a:cubicBezTo>
                  <a:pt x="323505" y="629230"/>
                  <a:pt x="323517" y="630401"/>
                  <a:pt x="323517" y="63157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/>
        </p:spPr>
        <p:txBody>
          <a:bodyPr lIns="89611" tIns="44806" rIns="89611" bIns="44806" rtlCol="0" anchor="ctr"/>
          <a:lstStyle/>
          <a:p>
            <a:endParaRPr lang="zh-CN" altLang="en-US" sz="1764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3BA9981-6BE5-4A03-8744-0A1DD63456DD}"/>
              </a:ext>
            </a:extLst>
          </p:cNvPr>
          <p:cNvSpPr txBox="1"/>
          <p:nvPr/>
        </p:nvSpPr>
        <p:spPr>
          <a:xfrm>
            <a:off x="572256" y="3185657"/>
            <a:ext cx="3085344" cy="125989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B59E459-CB38-4E71-BE24-D441B5FA3363}"/>
              </a:ext>
            </a:extLst>
          </p:cNvPr>
          <p:cNvSpPr txBox="1"/>
          <p:nvPr/>
        </p:nvSpPr>
        <p:spPr>
          <a:xfrm>
            <a:off x="4445309" y="3185657"/>
            <a:ext cx="3085344" cy="125989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8871AD6-1EB3-4375-86E2-BBF5470C51F1}"/>
              </a:ext>
            </a:extLst>
          </p:cNvPr>
          <p:cNvSpPr txBox="1"/>
          <p:nvPr/>
        </p:nvSpPr>
        <p:spPr>
          <a:xfrm>
            <a:off x="8369110" y="3185657"/>
            <a:ext cx="3085344" cy="1259897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83194FC-640A-4ACA-92D7-4AA8E9DA1A8A}"/>
              </a:ext>
            </a:extLst>
          </p:cNvPr>
          <p:cNvGrpSpPr/>
          <p:nvPr/>
        </p:nvGrpSpPr>
        <p:grpSpPr>
          <a:xfrm>
            <a:off x="3129806" y="4781509"/>
            <a:ext cx="712534" cy="145099"/>
            <a:chOff x="5028942" y="6390172"/>
            <a:chExt cx="2339714" cy="476455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B104D715-54B5-4E33-AA64-3C824E74360E}"/>
                </a:ext>
              </a:extLst>
            </p:cNvPr>
            <p:cNvSpPr/>
            <p:nvPr/>
          </p:nvSpPr>
          <p:spPr>
            <a:xfrm flipV="1">
              <a:off x="5213707" y="6390172"/>
              <a:ext cx="122561" cy="47645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7EC93F8-7CDC-46AD-B604-5BCE0AB09A4C}"/>
                </a:ext>
              </a:extLst>
            </p:cNvPr>
            <p:cNvSpPr/>
            <p:nvPr/>
          </p:nvSpPr>
          <p:spPr>
            <a:xfrm flipV="1">
              <a:off x="5398470" y="6477327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686334F3-B1F4-44C5-B74C-4E2A7F673296}"/>
                </a:ext>
              </a:extLst>
            </p:cNvPr>
            <p:cNvSpPr/>
            <p:nvPr/>
          </p:nvSpPr>
          <p:spPr>
            <a:xfrm flipV="1">
              <a:off x="5583232" y="6622066"/>
              <a:ext cx="122561" cy="2445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481B12B1-EBAD-4554-A60F-29F6C41B142A}"/>
                </a:ext>
              </a:extLst>
            </p:cNvPr>
            <p:cNvSpPr/>
            <p:nvPr/>
          </p:nvSpPr>
          <p:spPr>
            <a:xfrm flipV="1">
              <a:off x="5767995" y="6425968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1D0C4311-922D-4019-ACA5-1DECF7F79127}"/>
                </a:ext>
              </a:extLst>
            </p:cNvPr>
            <p:cNvSpPr/>
            <p:nvPr/>
          </p:nvSpPr>
          <p:spPr>
            <a:xfrm flipV="1">
              <a:off x="5952757" y="6552031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D12DB6AD-A976-4EC3-90B3-46476BE747CA}"/>
                </a:ext>
              </a:extLst>
            </p:cNvPr>
            <p:cNvSpPr/>
            <p:nvPr/>
          </p:nvSpPr>
          <p:spPr>
            <a:xfrm flipV="1">
              <a:off x="6137520" y="6455645"/>
              <a:ext cx="122561" cy="4109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235AEB67-14D4-4A58-9ECB-65021D5A75CE}"/>
                </a:ext>
              </a:extLst>
            </p:cNvPr>
            <p:cNvSpPr/>
            <p:nvPr/>
          </p:nvSpPr>
          <p:spPr>
            <a:xfrm flipV="1">
              <a:off x="6322282" y="6678094"/>
              <a:ext cx="122561" cy="18853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30E24DD7-7075-48A9-9FE1-02EF6E9950A1}"/>
                </a:ext>
              </a:extLst>
            </p:cNvPr>
            <p:cNvSpPr/>
            <p:nvPr/>
          </p:nvSpPr>
          <p:spPr>
            <a:xfrm flipV="1">
              <a:off x="6507047" y="6397954"/>
              <a:ext cx="122561" cy="46867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6CEF616C-6F5C-4B3B-9CCD-8224BE496202}"/>
                </a:ext>
              </a:extLst>
            </p:cNvPr>
            <p:cNvSpPr/>
            <p:nvPr/>
          </p:nvSpPr>
          <p:spPr>
            <a:xfrm flipV="1">
              <a:off x="6691809" y="6425967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ED8340DF-C416-4475-B86D-4E177E64DA53}"/>
                </a:ext>
              </a:extLst>
            </p:cNvPr>
            <p:cNvSpPr/>
            <p:nvPr/>
          </p:nvSpPr>
          <p:spPr>
            <a:xfrm flipV="1">
              <a:off x="6876571" y="6552030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D22516FB-EC3F-4B26-9742-047D9E14D5DC}"/>
                </a:ext>
              </a:extLst>
            </p:cNvPr>
            <p:cNvSpPr/>
            <p:nvPr/>
          </p:nvSpPr>
          <p:spPr>
            <a:xfrm flipV="1">
              <a:off x="7061333" y="6477326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1FFF8499-4B09-4572-9A92-F09D3B055FC2}"/>
                </a:ext>
              </a:extLst>
            </p:cNvPr>
            <p:cNvSpPr/>
            <p:nvPr/>
          </p:nvSpPr>
          <p:spPr>
            <a:xfrm flipV="1">
              <a:off x="7246095" y="6595109"/>
              <a:ext cx="122561" cy="27151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BBCB1EE2-17D3-445D-BB32-0FC4841EE8E3}"/>
                </a:ext>
              </a:extLst>
            </p:cNvPr>
            <p:cNvSpPr/>
            <p:nvPr/>
          </p:nvSpPr>
          <p:spPr>
            <a:xfrm flipV="1">
              <a:off x="5028942" y="6552029"/>
              <a:ext cx="122561" cy="3145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C1F764AF-0108-4B3B-8B97-354882E20606}"/>
              </a:ext>
            </a:extLst>
          </p:cNvPr>
          <p:cNvGrpSpPr/>
          <p:nvPr/>
        </p:nvGrpSpPr>
        <p:grpSpPr>
          <a:xfrm>
            <a:off x="7012257" y="4781509"/>
            <a:ext cx="712534" cy="145099"/>
            <a:chOff x="5028942" y="6390172"/>
            <a:chExt cx="2339714" cy="476455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868FE8F9-2A14-4DEB-A015-856CA37FDD1C}"/>
                </a:ext>
              </a:extLst>
            </p:cNvPr>
            <p:cNvSpPr/>
            <p:nvPr/>
          </p:nvSpPr>
          <p:spPr>
            <a:xfrm flipV="1">
              <a:off x="5213707" y="6390172"/>
              <a:ext cx="122561" cy="47645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340DEFBA-56AB-4F14-BAD5-9D378C2C1606}"/>
                </a:ext>
              </a:extLst>
            </p:cNvPr>
            <p:cNvSpPr/>
            <p:nvPr/>
          </p:nvSpPr>
          <p:spPr>
            <a:xfrm flipV="1">
              <a:off x="5398470" y="6477327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D5FD0518-65CB-4E2F-8B65-17B14F56230B}"/>
                </a:ext>
              </a:extLst>
            </p:cNvPr>
            <p:cNvSpPr/>
            <p:nvPr/>
          </p:nvSpPr>
          <p:spPr>
            <a:xfrm flipV="1">
              <a:off x="5583232" y="6622066"/>
              <a:ext cx="122561" cy="2445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D83C526F-BD99-4AE6-801C-734B34248736}"/>
                </a:ext>
              </a:extLst>
            </p:cNvPr>
            <p:cNvSpPr/>
            <p:nvPr/>
          </p:nvSpPr>
          <p:spPr>
            <a:xfrm flipV="1">
              <a:off x="5767995" y="6425968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F008A2C2-FDFB-46E1-8B03-328FD26CFF21}"/>
                </a:ext>
              </a:extLst>
            </p:cNvPr>
            <p:cNvSpPr/>
            <p:nvPr/>
          </p:nvSpPr>
          <p:spPr>
            <a:xfrm flipV="1">
              <a:off x="5952757" y="6552031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B9409913-4BCB-494D-8068-27AFE9F34018}"/>
                </a:ext>
              </a:extLst>
            </p:cNvPr>
            <p:cNvSpPr/>
            <p:nvPr/>
          </p:nvSpPr>
          <p:spPr>
            <a:xfrm flipV="1">
              <a:off x="6137520" y="6455645"/>
              <a:ext cx="122561" cy="4109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13B78A55-385F-465F-8917-14C052658288}"/>
                </a:ext>
              </a:extLst>
            </p:cNvPr>
            <p:cNvSpPr/>
            <p:nvPr/>
          </p:nvSpPr>
          <p:spPr>
            <a:xfrm flipV="1">
              <a:off x="6322282" y="6678094"/>
              <a:ext cx="122561" cy="18853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BCCA91A6-91A8-4A63-B665-F67D7727D3B2}"/>
                </a:ext>
              </a:extLst>
            </p:cNvPr>
            <p:cNvSpPr/>
            <p:nvPr/>
          </p:nvSpPr>
          <p:spPr>
            <a:xfrm flipV="1">
              <a:off x="6507047" y="6397954"/>
              <a:ext cx="122561" cy="46867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B4C5F189-1B45-4C70-BB93-3D6DB747B102}"/>
                </a:ext>
              </a:extLst>
            </p:cNvPr>
            <p:cNvSpPr/>
            <p:nvPr/>
          </p:nvSpPr>
          <p:spPr>
            <a:xfrm flipV="1">
              <a:off x="6691809" y="6425967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EAD06966-A09A-419E-878A-D29DD17FE84F}"/>
                </a:ext>
              </a:extLst>
            </p:cNvPr>
            <p:cNvSpPr/>
            <p:nvPr/>
          </p:nvSpPr>
          <p:spPr>
            <a:xfrm flipV="1">
              <a:off x="6876571" y="6552030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CE3665B2-E992-49D9-9E5E-26BF3C4DDB94}"/>
                </a:ext>
              </a:extLst>
            </p:cNvPr>
            <p:cNvSpPr/>
            <p:nvPr/>
          </p:nvSpPr>
          <p:spPr>
            <a:xfrm flipV="1">
              <a:off x="7061333" y="6477326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D3E9D539-E68D-420F-8A15-9F2ED9E574C7}"/>
                </a:ext>
              </a:extLst>
            </p:cNvPr>
            <p:cNvSpPr/>
            <p:nvPr/>
          </p:nvSpPr>
          <p:spPr>
            <a:xfrm flipV="1">
              <a:off x="7246095" y="6595109"/>
              <a:ext cx="122561" cy="27151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F8D612A7-D8C3-41C6-99F4-1D3CFEA2B59A}"/>
                </a:ext>
              </a:extLst>
            </p:cNvPr>
            <p:cNvSpPr/>
            <p:nvPr/>
          </p:nvSpPr>
          <p:spPr>
            <a:xfrm flipV="1">
              <a:off x="5028942" y="6552029"/>
              <a:ext cx="122561" cy="3145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8912A752-8A0F-4C55-9239-06187F960373}"/>
              </a:ext>
            </a:extLst>
          </p:cNvPr>
          <p:cNvGrpSpPr/>
          <p:nvPr/>
        </p:nvGrpSpPr>
        <p:grpSpPr>
          <a:xfrm>
            <a:off x="11014646" y="4781509"/>
            <a:ext cx="712534" cy="145099"/>
            <a:chOff x="5028942" y="6390172"/>
            <a:chExt cx="2339714" cy="476455"/>
          </a:xfrm>
        </p:grpSpPr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2F75D551-BF4A-4A5D-AED5-4812C6D310EC}"/>
                </a:ext>
              </a:extLst>
            </p:cNvPr>
            <p:cNvSpPr/>
            <p:nvPr/>
          </p:nvSpPr>
          <p:spPr>
            <a:xfrm flipV="1">
              <a:off x="5213707" y="6390172"/>
              <a:ext cx="122561" cy="47645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71A66ED0-AFCA-428C-A97B-2099B2859A4A}"/>
                </a:ext>
              </a:extLst>
            </p:cNvPr>
            <p:cNvSpPr/>
            <p:nvPr/>
          </p:nvSpPr>
          <p:spPr>
            <a:xfrm flipV="1">
              <a:off x="5398470" y="6477327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C9A213BF-35CB-48F3-B495-4FB1B9AEEF1B}"/>
                </a:ext>
              </a:extLst>
            </p:cNvPr>
            <p:cNvSpPr/>
            <p:nvPr/>
          </p:nvSpPr>
          <p:spPr>
            <a:xfrm flipV="1">
              <a:off x="5583232" y="6622066"/>
              <a:ext cx="122561" cy="2445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21149192-9D7A-4197-93C5-84F6C1B13F90}"/>
                </a:ext>
              </a:extLst>
            </p:cNvPr>
            <p:cNvSpPr/>
            <p:nvPr/>
          </p:nvSpPr>
          <p:spPr>
            <a:xfrm flipV="1">
              <a:off x="5767995" y="6425968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BECF468A-7008-4FFD-88A1-9AD7891E851E}"/>
                </a:ext>
              </a:extLst>
            </p:cNvPr>
            <p:cNvSpPr/>
            <p:nvPr/>
          </p:nvSpPr>
          <p:spPr>
            <a:xfrm flipV="1">
              <a:off x="5952757" y="6552031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EB5268BE-8B2A-4345-A698-8AA9F356561D}"/>
                </a:ext>
              </a:extLst>
            </p:cNvPr>
            <p:cNvSpPr/>
            <p:nvPr/>
          </p:nvSpPr>
          <p:spPr>
            <a:xfrm flipV="1">
              <a:off x="6137520" y="6455645"/>
              <a:ext cx="122561" cy="4109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872DF3DA-070E-4A7C-B503-CFB9C19D3308}"/>
                </a:ext>
              </a:extLst>
            </p:cNvPr>
            <p:cNvSpPr/>
            <p:nvPr/>
          </p:nvSpPr>
          <p:spPr>
            <a:xfrm flipV="1">
              <a:off x="6322282" y="6678094"/>
              <a:ext cx="122561" cy="18853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3E5518B0-73C1-49B2-801B-FDE82D3BD3DB}"/>
                </a:ext>
              </a:extLst>
            </p:cNvPr>
            <p:cNvSpPr/>
            <p:nvPr/>
          </p:nvSpPr>
          <p:spPr>
            <a:xfrm flipV="1">
              <a:off x="6507047" y="6397954"/>
              <a:ext cx="122561" cy="46867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28403BDE-72A2-47B0-B599-BE1159934E4B}"/>
                </a:ext>
              </a:extLst>
            </p:cNvPr>
            <p:cNvSpPr/>
            <p:nvPr/>
          </p:nvSpPr>
          <p:spPr>
            <a:xfrm flipV="1">
              <a:off x="6691809" y="6425967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9D47E498-FAF1-424E-B9BE-0C9171553DCB}"/>
                </a:ext>
              </a:extLst>
            </p:cNvPr>
            <p:cNvSpPr/>
            <p:nvPr/>
          </p:nvSpPr>
          <p:spPr>
            <a:xfrm flipV="1">
              <a:off x="6876571" y="6552030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BF37C0CE-674D-45EE-B606-735C5A03888D}"/>
                </a:ext>
              </a:extLst>
            </p:cNvPr>
            <p:cNvSpPr/>
            <p:nvPr/>
          </p:nvSpPr>
          <p:spPr>
            <a:xfrm flipV="1">
              <a:off x="7061333" y="6477326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9FBD933D-658A-46E1-9263-6AC897743C2D}"/>
                </a:ext>
              </a:extLst>
            </p:cNvPr>
            <p:cNvSpPr/>
            <p:nvPr/>
          </p:nvSpPr>
          <p:spPr>
            <a:xfrm flipV="1">
              <a:off x="7246095" y="6595109"/>
              <a:ext cx="122561" cy="27151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4153393E-1BD9-4607-85B2-0DACB424451E}"/>
                </a:ext>
              </a:extLst>
            </p:cNvPr>
            <p:cNvSpPr/>
            <p:nvPr/>
          </p:nvSpPr>
          <p:spPr>
            <a:xfrm flipV="1">
              <a:off x="5028942" y="6552029"/>
              <a:ext cx="122561" cy="3145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0399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宣传渠道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23</a:t>
            </a:fld>
            <a:endParaRPr lang="zh-CN" altLang="en-US"/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0635511A-F325-4F17-B720-3F5F87124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470582"/>
              </p:ext>
            </p:extLst>
          </p:nvPr>
        </p:nvGraphicFramePr>
        <p:xfrm>
          <a:off x="728663" y="1544907"/>
          <a:ext cx="3356768" cy="223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E9A9EA0C-4AD1-4F28-8407-656EB095F33F}"/>
              </a:ext>
            </a:extLst>
          </p:cNvPr>
          <p:cNvSpPr txBox="1"/>
          <p:nvPr/>
        </p:nvSpPr>
        <p:spPr>
          <a:xfrm>
            <a:off x="1860263" y="2371442"/>
            <a:ext cx="1093569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  <a:latin typeface="+mj-ea"/>
                <a:ea typeface="+mj-ea"/>
              </a:rPr>
              <a:t>55%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5CA46B-7793-4FA9-A3D6-65E36D5AA55A}"/>
              </a:ext>
            </a:extLst>
          </p:cNvPr>
          <p:cNvSpPr txBox="1"/>
          <p:nvPr/>
        </p:nvSpPr>
        <p:spPr>
          <a:xfrm>
            <a:off x="1577333" y="4284374"/>
            <a:ext cx="1659429" cy="43088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400" spc="100" dirty="0">
                <a:solidFill>
                  <a:schemeClr val="accent1"/>
                </a:solidFill>
                <a:latin typeface="+mj-ea"/>
                <a:ea typeface="+mj-ea"/>
              </a:rPr>
              <a:t>电视广告</a:t>
            </a: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3D9264FA-4C7F-4CA4-8747-C647EA868065}"/>
              </a:ext>
            </a:extLst>
          </p:cNvPr>
          <p:cNvSpPr/>
          <p:nvPr/>
        </p:nvSpPr>
        <p:spPr>
          <a:xfrm rot="10800000">
            <a:off x="2254648" y="3934537"/>
            <a:ext cx="304800" cy="26275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39D60E21-F375-4469-9B2E-E661338B8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963327"/>
              </p:ext>
            </p:extLst>
          </p:nvPr>
        </p:nvGraphicFramePr>
        <p:xfrm>
          <a:off x="4417616" y="1544907"/>
          <a:ext cx="3356768" cy="223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1E8CCF52-B10A-4748-AEFB-676FF4D6D5AB}"/>
              </a:ext>
            </a:extLst>
          </p:cNvPr>
          <p:cNvSpPr txBox="1"/>
          <p:nvPr/>
        </p:nvSpPr>
        <p:spPr>
          <a:xfrm>
            <a:off x="5549216" y="2371442"/>
            <a:ext cx="1093569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  <a:latin typeface="+mj-ea"/>
                <a:ea typeface="+mj-ea"/>
              </a:rPr>
              <a:t>27%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ECDFD2C-9B8D-4932-9B17-908ED4F896F2}"/>
              </a:ext>
            </a:extLst>
          </p:cNvPr>
          <p:cNvSpPr txBox="1"/>
          <p:nvPr/>
        </p:nvSpPr>
        <p:spPr>
          <a:xfrm>
            <a:off x="5266286" y="4284374"/>
            <a:ext cx="1659429" cy="43088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400" spc="100" dirty="0">
                <a:solidFill>
                  <a:schemeClr val="accent1"/>
                </a:solidFill>
                <a:latin typeface="+mj-ea"/>
                <a:ea typeface="+mj-ea"/>
              </a:rPr>
              <a:t>报纸广告</a:t>
            </a: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550369BF-768A-4876-AAB7-52F1C7F528B4}"/>
              </a:ext>
            </a:extLst>
          </p:cNvPr>
          <p:cNvSpPr/>
          <p:nvPr/>
        </p:nvSpPr>
        <p:spPr>
          <a:xfrm rot="10800000">
            <a:off x="5943601" y="3934537"/>
            <a:ext cx="304800" cy="26275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9" name="图表 18">
            <a:extLst>
              <a:ext uri="{FF2B5EF4-FFF2-40B4-BE49-F238E27FC236}">
                <a16:creationId xmlns:a16="http://schemas.microsoft.com/office/drawing/2014/main" id="{13CD2E66-E966-4AC8-9F1B-004EECEBCC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494480"/>
              </p:ext>
            </p:extLst>
          </p:nvPr>
        </p:nvGraphicFramePr>
        <p:xfrm>
          <a:off x="8106569" y="1544907"/>
          <a:ext cx="3356768" cy="223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文本框 19">
            <a:extLst>
              <a:ext uri="{FF2B5EF4-FFF2-40B4-BE49-F238E27FC236}">
                <a16:creationId xmlns:a16="http://schemas.microsoft.com/office/drawing/2014/main" id="{9F393358-D0BC-41C7-8E09-ACCD42012AA7}"/>
              </a:ext>
            </a:extLst>
          </p:cNvPr>
          <p:cNvSpPr txBox="1"/>
          <p:nvPr/>
        </p:nvSpPr>
        <p:spPr>
          <a:xfrm>
            <a:off x="9238169" y="2371442"/>
            <a:ext cx="1093569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3200" dirty="0">
                <a:solidFill>
                  <a:schemeClr val="accent1"/>
                </a:solidFill>
                <a:latin typeface="+mj-ea"/>
                <a:ea typeface="+mj-ea"/>
              </a:rPr>
              <a:t>18%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93C5479-517B-44C5-A2BA-F8A4B148CCA0}"/>
              </a:ext>
            </a:extLst>
          </p:cNvPr>
          <p:cNvSpPr txBox="1"/>
          <p:nvPr/>
        </p:nvSpPr>
        <p:spPr>
          <a:xfrm>
            <a:off x="8955239" y="4284374"/>
            <a:ext cx="1659429" cy="43088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400" spc="100" dirty="0">
                <a:solidFill>
                  <a:schemeClr val="accent1"/>
                </a:solidFill>
                <a:latin typeface="+mj-ea"/>
                <a:ea typeface="+mj-ea"/>
              </a:rPr>
              <a:t>户外广告</a:t>
            </a:r>
            <a:endParaRPr lang="en-US" altLang="zh-CN" sz="2400" spc="1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endParaRPr lang="zh-CN" altLang="en-US" sz="2400" spc="1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616207C6-1999-4934-AD4B-663FF6591945}"/>
              </a:ext>
            </a:extLst>
          </p:cNvPr>
          <p:cNvSpPr/>
          <p:nvPr/>
        </p:nvSpPr>
        <p:spPr>
          <a:xfrm rot="10800000">
            <a:off x="9632554" y="3934537"/>
            <a:ext cx="304800" cy="26275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76B3EDA-95BF-4D96-AD8E-501910F294CA}"/>
              </a:ext>
            </a:extLst>
          </p:cNvPr>
          <p:cNvSpPr txBox="1"/>
          <p:nvPr/>
        </p:nvSpPr>
        <p:spPr>
          <a:xfrm>
            <a:off x="1537494" y="4976434"/>
            <a:ext cx="1739106" cy="8222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在这里输入你的正文阐述与关键词标题相关的具体内容</a:t>
            </a:r>
            <a:endParaRPr lang="zh-CN" altLang="en-US" sz="1400" b="0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DEFFD28-9992-4348-B8EC-B78277B689D8}"/>
              </a:ext>
            </a:extLst>
          </p:cNvPr>
          <p:cNvSpPr txBox="1"/>
          <p:nvPr/>
        </p:nvSpPr>
        <p:spPr>
          <a:xfrm>
            <a:off x="5239056" y="4976434"/>
            <a:ext cx="1739106" cy="8222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在这里输入你的正文阐述与关键词标题相关的具体内容</a:t>
            </a:r>
            <a:endParaRPr lang="zh-CN" altLang="en-US" sz="1400" b="0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A686C52-95C1-4D17-82C6-D60846A3F46D}"/>
              </a:ext>
            </a:extLst>
          </p:cNvPr>
          <p:cNvSpPr txBox="1"/>
          <p:nvPr/>
        </p:nvSpPr>
        <p:spPr>
          <a:xfrm>
            <a:off x="8931825" y="4976434"/>
            <a:ext cx="1739106" cy="8222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在这里输入你的正文阐述与关键词标题相关的具体内容</a:t>
            </a:r>
            <a:endParaRPr lang="zh-CN" altLang="en-US" sz="1400" b="0" dirty="0">
              <a:solidFill>
                <a:schemeClr val="bg1"/>
              </a:solidFill>
              <a:effectLst/>
              <a:latin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DEE40DA-1ADD-4F62-9C54-E53B0D82664A}"/>
              </a:ext>
            </a:extLst>
          </p:cNvPr>
          <p:cNvGrpSpPr/>
          <p:nvPr/>
        </p:nvGrpSpPr>
        <p:grpSpPr>
          <a:xfrm>
            <a:off x="1459802" y="4746262"/>
            <a:ext cx="1962156" cy="230172"/>
            <a:chOff x="1459802" y="4746262"/>
            <a:chExt cx="1962156" cy="230172"/>
          </a:xfrm>
        </p:grpSpPr>
        <p:sp>
          <p:nvSpPr>
            <p:cNvPr id="28" name="图形 136">
              <a:extLst>
                <a:ext uri="{FF2B5EF4-FFF2-40B4-BE49-F238E27FC236}">
                  <a16:creationId xmlns:a16="http://schemas.microsoft.com/office/drawing/2014/main" id="{5666AF46-05E5-4120-8A0D-AAF6413C2BA9}"/>
                </a:ext>
              </a:extLst>
            </p:cNvPr>
            <p:cNvSpPr/>
            <p:nvPr/>
          </p:nvSpPr>
          <p:spPr>
            <a:xfrm>
              <a:off x="1459802" y="4746262"/>
              <a:ext cx="235061" cy="230172"/>
            </a:xfrm>
            <a:custGeom>
              <a:avLst/>
              <a:gdLst>
                <a:gd name="connsiteX0" fmla="*/ 471965 w 941119"/>
                <a:gd name="connsiteY0" fmla="*/ 921371 h 921549"/>
                <a:gd name="connsiteX1" fmla="*/ 470026 w 941119"/>
                <a:gd name="connsiteY1" fmla="*/ 907245 h 921549"/>
                <a:gd name="connsiteX2" fmla="*/ 470026 w 941119"/>
                <a:gd name="connsiteY2" fmla="*/ 886680 h 921549"/>
                <a:gd name="connsiteX3" fmla="*/ 469296 w 941119"/>
                <a:gd name="connsiteY3" fmla="*/ 873871 h 921549"/>
                <a:gd name="connsiteX4" fmla="*/ 469012 w 941119"/>
                <a:gd name="connsiteY4" fmla="*/ 862574 h 921549"/>
                <a:gd name="connsiteX5" fmla="*/ 468211 w 941119"/>
                <a:gd name="connsiteY5" fmla="*/ 849266 h 921549"/>
                <a:gd name="connsiteX6" fmla="*/ 468016 w 941119"/>
                <a:gd name="connsiteY6" fmla="*/ 845157 h 921549"/>
                <a:gd name="connsiteX7" fmla="*/ 467144 w 941119"/>
                <a:gd name="connsiteY7" fmla="*/ 830301 h 921549"/>
                <a:gd name="connsiteX8" fmla="*/ 466966 w 941119"/>
                <a:gd name="connsiteY8" fmla="*/ 824662 h 921549"/>
                <a:gd name="connsiteX9" fmla="*/ 466201 w 941119"/>
                <a:gd name="connsiteY9" fmla="*/ 815980 h 921549"/>
                <a:gd name="connsiteX10" fmla="*/ 466041 w 941119"/>
                <a:gd name="connsiteY10" fmla="*/ 814468 h 921549"/>
                <a:gd name="connsiteX11" fmla="*/ 464813 w 941119"/>
                <a:gd name="connsiteY11" fmla="*/ 796037 h 921549"/>
                <a:gd name="connsiteX12" fmla="*/ 463176 w 941119"/>
                <a:gd name="connsiteY12" fmla="*/ 781271 h 921549"/>
                <a:gd name="connsiteX13" fmla="*/ 462892 w 941119"/>
                <a:gd name="connsiteY13" fmla="*/ 778727 h 921549"/>
                <a:gd name="connsiteX14" fmla="*/ 461113 w 941119"/>
                <a:gd name="connsiteY14" fmla="*/ 762431 h 921549"/>
                <a:gd name="connsiteX15" fmla="*/ 459992 w 941119"/>
                <a:gd name="connsiteY15" fmla="*/ 753286 h 921549"/>
                <a:gd name="connsiteX16" fmla="*/ 454904 w 941119"/>
                <a:gd name="connsiteY16" fmla="*/ 720890 h 921549"/>
                <a:gd name="connsiteX17" fmla="*/ 445137 w 941119"/>
                <a:gd name="connsiteY17" fmla="*/ 676307 h 921549"/>
                <a:gd name="connsiteX18" fmla="*/ 427524 w 941119"/>
                <a:gd name="connsiteY18" fmla="*/ 625888 h 921549"/>
                <a:gd name="connsiteX19" fmla="*/ 401924 w 941119"/>
                <a:gd name="connsiteY19" fmla="*/ 580256 h 921549"/>
                <a:gd name="connsiteX20" fmla="*/ 385378 w 941119"/>
                <a:gd name="connsiteY20" fmla="*/ 559992 h 921549"/>
                <a:gd name="connsiteX21" fmla="*/ 382372 w 941119"/>
                <a:gd name="connsiteY21" fmla="*/ 556434 h 921549"/>
                <a:gd name="connsiteX22" fmla="*/ 376554 w 941119"/>
                <a:gd name="connsiteY22" fmla="*/ 550635 h 921549"/>
                <a:gd name="connsiteX23" fmla="*/ 374170 w 941119"/>
                <a:gd name="connsiteY23" fmla="*/ 548695 h 921549"/>
                <a:gd name="connsiteX24" fmla="*/ 359404 w 941119"/>
                <a:gd name="connsiteY24" fmla="*/ 535940 h 921549"/>
                <a:gd name="connsiteX25" fmla="*/ 336526 w 941119"/>
                <a:gd name="connsiteY25" fmla="*/ 520302 h 921549"/>
                <a:gd name="connsiteX26" fmla="*/ 281909 w 941119"/>
                <a:gd name="connsiteY26" fmla="*/ 495395 h 921549"/>
                <a:gd name="connsiteX27" fmla="*/ 237966 w 941119"/>
                <a:gd name="connsiteY27" fmla="*/ 482942 h 921549"/>
                <a:gd name="connsiteX28" fmla="*/ 203239 w 941119"/>
                <a:gd name="connsiteY28" fmla="*/ 476199 h 921549"/>
                <a:gd name="connsiteX29" fmla="*/ 171839 w 941119"/>
                <a:gd name="connsiteY29" fmla="*/ 471449 h 921549"/>
                <a:gd name="connsiteX30" fmla="*/ 158585 w 941119"/>
                <a:gd name="connsiteY30" fmla="*/ 470043 h 921549"/>
                <a:gd name="connsiteX31" fmla="*/ 145349 w 941119"/>
                <a:gd name="connsiteY31" fmla="*/ 468496 h 921549"/>
                <a:gd name="connsiteX32" fmla="*/ 142306 w 941119"/>
                <a:gd name="connsiteY32" fmla="*/ 468140 h 921549"/>
                <a:gd name="connsiteX33" fmla="*/ 132611 w 941119"/>
                <a:gd name="connsiteY33" fmla="*/ 467339 h 921549"/>
                <a:gd name="connsiteX34" fmla="*/ 114180 w 941119"/>
                <a:gd name="connsiteY34" fmla="*/ 466023 h 921549"/>
                <a:gd name="connsiteX35" fmla="*/ 107063 w 941119"/>
                <a:gd name="connsiteY35" fmla="*/ 465364 h 921549"/>
                <a:gd name="connsiteX36" fmla="*/ 105533 w 941119"/>
                <a:gd name="connsiteY36" fmla="*/ 465133 h 921549"/>
                <a:gd name="connsiteX37" fmla="*/ 82975 w 941119"/>
                <a:gd name="connsiteY37" fmla="*/ 463977 h 921549"/>
                <a:gd name="connsiteX38" fmla="*/ 67604 w 941119"/>
                <a:gd name="connsiteY38" fmla="*/ 463176 h 921549"/>
                <a:gd name="connsiteX39" fmla="*/ 58887 w 941119"/>
                <a:gd name="connsiteY39" fmla="*/ 462963 h 921549"/>
                <a:gd name="connsiteX40" fmla="*/ 38374 w 941119"/>
                <a:gd name="connsiteY40" fmla="*/ 462073 h 921549"/>
                <a:gd name="connsiteX41" fmla="*/ 34265 w 941119"/>
                <a:gd name="connsiteY41" fmla="*/ 461984 h 921549"/>
                <a:gd name="connsiteX42" fmla="*/ 4892 w 941119"/>
                <a:gd name="connsiteY42" fmla="*/ 461931 h 921549"/>
                <a:gd name="connsiteX43" fmla="*/ 1334 w 941119"/>
                <a:gd name="connsiteY43" fmla="*/ 461344 h 921549"/>
                <a:gd name="connsiteX44" fmla="*/ 4394 w 941119"/>
                <a:gd name="connsiteY44" fmla="*/ 461077 h 921549"/>
                <a:gd name="connsiteX45" fmla="*/ 22416 w 941119"/>
                <a:gd name="connsiteY45" fmla="*/ 460952 h 921549"/>
                <a:gd name="connsiteX46" fmla="*/ 33090 w 941119"/>
                <a:gd name="connsiteY46" fmla="*/ 460205 h 921549"/>
                <a:gd name="connsiteX47" fmla="*/ 37200 w 941119"/>
                <a:gd name="connsiteY47" fmla="*/ 460027 h 921549"/>
                <a:gd name="connsiteX48" fmla="*/ 54688 w 941119"/>
                <a:gd name="connsiteY48" fmla="*/ 460027 h 921549"/>
                <a:gd name="connsiteX49" fmla="*/ 64918 w 941119"/>
                <a:gd name="connsiteY49" fmla="*/ 459334 h 921549"/>
                <a:gd name="connsiteX50" fmla="*/ 74151 w 941119"/>
                <a:gd name="connsiteY50" fmla="*/ 459031 h 921549"/>
                <a:gd name="connsiteX51" fmla="*/ 87992 w 941119"/>
                <a:gd name="connsiteY51" fmla="*/ 458195 h 921549"/>
                <a:gd name="connsiteX52" fmla="*/ 93116 w 941119"/>
                <a:gd name="connsiteY52" fmla="*/ 457999 h 921549"/>
                <a:gd name="connsiteX53" fmla="*/ 105391 w 941119"/>
                <a:gd name="connsiteY53" fmla="*/ 457163 h 921549"/>
                <a:gd name="connsiteX54" fmla="*/ 109501 w 941119"/>
                <a:gd name="connsiteY54" fmla="*/ 456985 h 921549"/>
                <a:gd name="connsiteX55" fmla="*/ 120744 w 941119"/>
                <a:gd name="connsiteY55" fmla="*/ 456131 h 921549"/>
                <a:gd name="connsiteX56" fmla="*/ 124302 w 941119"/>
                <a:gd name="connsiteY56" fmla="*/ 455953 h 921549"/>
                <a:gd name="connsiteX57" fmla="*/ 132468 w 941119"/>
                <a:gd name="connsiteY57" fmla="*/ 455171 h 921549"/>
                <a:gd name="connsiteX58" fmla="*/ 133998 w 941119"/>
                <a:gd name="connsiteY58" fmla="*/ 454993 h 921549"/>
                <a:gd name="connsiteX59" fmla="*/ 149850 w 941119"/>
                <a:gd name="connsiteY59" fmla="*/ 453747 h 921549"/>
                <a:gd name="connsiteX60" fmla="*/ 163050 w 941119"/>
                <a:gd name="connsiteY60" fmla="*/ 452128 h 921549"/>
                <a:gd name="connsiteX61" fmla="*/ 174774 w 941119"/>
                <a:gd name="connsiteY61" fmla="*/ 450794 h 921549"/>
                <a:gd name="connsiteX62" fmla="*/ 193543 w 941119"/>
                <a:gd name="connsiteY62" fmla="*/ 448125 h 921549"/>
                <a:gd name="connsiteX63" fmla="*/ 214251 w 941119"/>
                <a:gd name="connsiteY63" fmla="*/ 444656 h 921549"/>
                <a:gd name="connsiteX64" fmla="*/ 226367 w 941119"/>
                <a:gd name="connsiteY64" fmla="*/ 442450 h 921549"/>
                <a:gd name="connsiteX65" fmla="*/ 281357 w 941119"/>
                <a:gd name="connsiteY65" fmla="*/ 427649 h 921549"/>
                <a:gd name="connsiteX66" fmla="*/ 326634 w 941119"/>
                <a:gd name="connsiteY66" fmla="*/ 408079 h 921549"/>
                <a:gd name="connsiteX67" fmla="*/ 363425 w 941119"/>
                <a:gd name="connsiteY67" fmla="*/ 383724 h 921549"/>
                <a:gd name="connsiteX68" fmla="*/ 387834 w 941119"/>
                <a:gd name="connsiteY68" fmla="*/ 360205 h 921549"/>
                <a:gd name="connsiteX69" fmla="*/ 411708 w 941119"/>
                <a:gd name="connsiteY69" fmla="*/ 327470 h 921549"/>
                <a:gd name="connsiteX70" fmla="*/ 423681 w 941119"/>
                <a:gd name="connsiteY70" fmla="*/ 305321 h 921549"/>
                <a:gd name="connsiteX71" fmla="*/ 440138 w 941119"/>
                <a:gd name="connsiteY71" fmla="*/ 262624 h 921549"/>
                <a:gd name="connsiteX72" fmla="*/ 450527 w 941119"/>
                <a:gd name="connsiteY72" fmla="*/ 222915 h 921549"/>
                <a:gd name="connsiteX73" fmla="*/ 455082 w 941119"/>
                <a:gd name="connsiteY73" fmla="*/ 200286 h 921549"/>
                <a:gd name="connsiteX74" fmla="*/ 458640 w 941119"/>
                <a:gd name="connsiteY74" fmla="*/ 177514 h 921549"/>
                <a:gd name="connsiteX75" fmla="*/ 460419 w 941119"/>
                <a:gd name="connsiteY75" fmla="*/ 166840 h 921549"/>
                <a:gd name="connsiteX76" fmla="*/ 461415 w 941119"/>
                <a:gd name="connsiteY76" fmla="*/ 158176 h 921549"/>
                <a:gd name="connsiteX77" fmla="*/ 462803 w 941119"/>
                <a:gd name="connsiteY77" fmla="*/ 144922 h 921549"/>
                <a:gd name="connsiteX78" fmla="*/ 464422 w 941119"/>
                <a:gd name="connsiteY78" fmla="*/ 130155 h 921549"/>
                <a:gd name="connsiteX79" fmla="*/ 464689 w 941119"/>
                <a:gd name="connsiteY79" fmla="*/ 128643 h 921549"/>
                <a:gd name="connsiteX80" fmla="*/ 465881 w 941119"/>
                <a:gd name="connsiteY80" fmla="*/ 110728 h 921549"/>
                <a:gd name="connsiteX81" fmla="*/ 466557 w 941119"/>
                <a:gd name="connsiteY81" fmla="*/ 104110 h 921549"/>
                <a:gd name="connsiteX82" fmla="*/ 466788 w 941119"/>
                <a:gd name="connsiteY82" fmla="*/ 102580 h 921549"/>
                <a:gd name="connsiteX83" fmla="*/ 467944 w 941119"/>
                <a:gd name="connsiteY83" fmla="*/ 80538 h 921549"/>
                <a:gd name="connsiteX84" fmla="*/ 468674 w 941119"/>
                <a:gd name="connsiteY84" fmla="*/ 69294 h 921549"/>
                <a:gd name="connsiteX85" fmla="*/ 468958 w 941119"/>
                <a:gd name="connsiteY85" fmla="*/ 61075 h 921549"/>
                <a:gd name="connsiteX86" fmla="*/ 469795 w 941119"/>
                <a:gd name="connsiteY86" fmla="*/ 45188 h 921549"/>
                <a:gd name="connsiteX87" fmla="*/ 469919 w 941119"/>
                <a:gd name="connsiteY87" fmla="*/ 41096 h 921549"/>
                <a:gd name="connsiteX88" fmla="*/ 470026 w 941119"/>
                <a:gd name="connsiteY88" fmla="*/ 10230 h 921549"/>
                <a:gd name="connsiteX89" fmla="*/ 471947 w 941119"/>
                <a:gd name="connsiteY89" fmla="*/ 1334 h 921549"/>
                <a:gd name="connsiteX90" fmla="*/ 471947 w 941119"/>
                <a:gd name="connsiteY90" fmla="*/ 5462 h 921549"/>
                <a:gd name="connsiteX91" fmla="*/ 472054 w 941119"/>
                <a:gd name="connsiteY91" fmla="*/ 28589 h 921549"/>
                <a:gd name="connsiteX92" fmla="*/ 472783 w 941119"/>
                <a:gd name="connsiteY92" fmla="*/ 40883 h 921549"/>
                <a:gd name="connsiteX93" fmla="*/ 473068 w 941119"/>
                <a:gd name="connsiteY93" fmla="*/ 51664 h 921549"/>
                <a:gd name="connsiteX94" fmla="*/ 473904 w 941119"/>
                <a:gd name="connsiteY94" fmla="*/ 68067 h 921549"/>
                <a:gd name="connsiteX95" fmla="*/ 474100 w 941119"/>
                <a:gd name="connsiteY95" fmla="*/ 75183 h 921549"/>
                <a:gd name="connsiteX96" fmla="*/ 474900 w 941119"/>
                <a:gd name="connsiteY96" fmla="*/ 86942 h 921549"/>
                <a:gd name="connsiteX97" fmla="*/ 475096 w 941119"/>
                <a:gd name="connsiteY97" fmla="*/ 90500 h 921549"/>
                <a:gd name="connsiteX98" fmla="*/ 475986 w 941119"/>
                <a:gd name="connsiteY98" fmla="*/ 103808 h 921549"/>
                <a:gd name="connsiteX99" fmla="*/ 476146 w 941119"/>
                <a:gd name="connsiteY99" fmla="*/ 108415 h 921549"/>
                <a:gd name="connsiteX100" fmla="*/ 476893 w 941119"/>
                <a:gd name="connsiteY100" fmla="*/ 116065 h 921549"/>
                <a:gd name="connsiteX101" fmla="*/ 477071 w 941119"/>
                <a:gd name="connsiteY101" fmla="*/ 117595 h 921549"/>
                <a:gd name="connsiteX102" fmla="*/ 478316 w 941119"/>
                <a:gd name="connsiteY102" fmla="*/ 134479 h 921549"/>
                <a:gd name="connsiteX103" fmla="*/ 480095 w 941119"/>
                <a:gd name="connsiteY103" fmla="*/ 149227 h 921549"/>
                <a:gd name="connsiteX104" fmla="*/ 481163 w 941119"/>
                <a:gd name="connsiteY104" fmla="*/ 159421 h 921549"/>
                <a:gd name="connsiteX105" fmla="*/ 491339 w 941119"/>
                <a:gd name="connsiteY105" fmla="*/ 221083 h 921549"/>
                <a:gd name="connsiteX106" fmla="*/ 508204 w 941119"/>
                <a:gd name="connsiteY106" fmla="*/ 280290 h 921549"/>
                <a:gd name="connsiteX107" fmla="*/ 538448 w 941119"/>
                <a:gd name="connsiteY107" fmla="*/ 339639 h 921549"/>
                <a:gd name="connsiteX108" fmla="*/ 552556 w 941119"/>
                <a:gd name="connsiteY108" fmla="*/ 357928 h 921549"/>
                <a:gd name="connsiteX109" fmla="*/ 567073 w 941119"/>
                <a:gd name="connsiteY109" fmla="*/ 373210 h 921549"/>
                <a:gd name="connsiteX110" fmla="*/ 587550 w 941119"/>
                <a:gd name="connsiteY110" fmla="*/ 390289 h 921549"/>
                <a:gd name="connsiteX111" fmla="*/ 609077 w 941119"/>
                <a:gd name="connsiteY111" fmla="*/ 404325 h 921549"/>
                <a:gd name="connsiteX112" fmla="*/ 644249 w 941119"/>
                <a:gd name="connsiteY112" fmla="*/ 421297 h 921549"/>
                <a:gd name="connsiteX113" fmla="*/ 694062 w 941119"/>
                <a:gd name="connsiteY113" fmla="*/ 437202 h 921549"/>
                <a:gd name="connsiteX114" fmla="*/ 725106 w 941119"/>
                <a:gd name="connsiteY114" fmla="*/ 444087 h 921549"/>
                <a:gd name="connsiteX115" fmla="*/ 746846 w 941119"/>
                <a:gd name="connsiteY115" fmla="*/ 447645 h 921549"/>
                <a:gd name="connsiteX116" fmla="*/ 771664 w 941119"/>
                <a:gd name="connsiteY116" fmla="*/ 451328 h 921549"/>
                <a:gd name="connsiteX117" fmla="*/ 784936 w 941119"/>
                <a:gd name="connsiteY117" fmla="*/ 452644 h 921549"/>
                <a:gd name="connsiteX118" fmla="*/ 800200 w 941119"/>
                <a:gd name="connsiteY118" fmla="*/ 454423 h 921549"/>
                <a:gd name="connsiteX119" fmla="*/ 804292 w 941119"/>
                <a:gd name="connsiteY119" fmla="*/ 454672 h 921549"/>
                <a:gd name="connsiteX120" fmla="*/ 811408 w 941119"/>
                <a:gd name="connsiteY120" fmla="*/ 455420 h 921549"/>
                <a:gd name="connsiteX121" fmla="*/ 812422 w 941119"/>
                <a:gd name="connsiteY121" fmla="*/ 455580 h 921549"/>
                <a:gd name="connsiteX122" fmla="*/ 830337 w 941119"/>
                <a:gd name="connsiteY122" fmla="*/ 456754 h 921549"/>
                <a:gd name="connsiteX123" fmla="*/ 839535 w 941119"/>
                <a:gd name="connsiteY123" fmla="*/ 457519 h 921549"/>
                <a:gd name="connsiteX124" fmla="*/ 841065 w 941119"/>
                <a:gd name="connsiteY124" fmla="*/ 457697 h 921549"/>
                <a:gd name="connsiteX125" fmla="*/ 870829 w 941119"/>
                <a:gd name="connsiteY125" fmla="*/ 458871 h 921549"/>
                <a:gd name="connsiteX126" fmla="*/ 879510 w 941119"/>
                <a:gd name="connsiteY126" fmla="*/ 459529 h 921549"/>
                <a:gd name="connsiteX127" fmla="*/ 883602 w 941119"/>
                <a:gd name="connsiteY127" fmla="*/ 459778 h 921549"/>
                <a:gd name="connsiteX128" fmla="*/ 900059 w 941119"/>
                <a:gd name="connsiteY128" fmla="*/ 459885 h 921549"/>
                <a:gd name="connsiteX129" fmla="*/ 913384 w 941119"/>
                <a:gd name="connsiteY129" fmla="*/ 460632 h 921549"/>
                <a:gd name="connsiteX130" fmla="*/ 923133 w 941119"/>
                <a:gd name="connsiteY130" fmla="*/ 460846 h 921549"/>
                <a:gd name="connsiteX131" fmla="*/ 940621 w 941119"/>
                <a:gd name="connsiteY131" fmla="*/ 461522 h 921549"/>
                <a:gd name="connsiteX132" fmla="*/ 937561 w 941119"/>
                <a:gd name="connsiteY132" fmla="*/ 461806 h 921549"/>
                <a:gd name="connsiteX133" fmla="*/ 906694 w 941119"/>
                <a:gd name="connsiteY133" fmla="*/ 461949 h 921549"/>
                <a:gd name="connsiteX134" fmla="*/ 900557 w 941119"/>
                <a:gd name="connsiteY134" fmla="*/ 462482 h 921549"/>
                <a:gd name="connsiteX135" fmla="*/ 895967 w 941119"/>
                <a:gd name="connsiteY135" fmla="*/ 462838 h 921549"/>
                <a:gd name="connsiteX136" fmla="*/ 881040 w 941119"/>
                <a:gd name="connsiteY136" fmla="*/ 462945 h 921549"/>
                <a:gd name="connsiteX137" fmla="*/ 870811 w 941119"/>
                <a:gd name="connsiteY137" fmla="*/ 463639 h 921549"/>
                <a:gd name="connsiteX138" fmla="*/ 860546 w 941119"/>
                <a:gd name="connsiteY138" fmla="*/ 463959 h 921549"/>
                <a:gd name="connsiteX139" fmla="*/ 850316 w 941119"/>
                <a:gd name="connsiteY139" fmla="*/ 464688 h 921549"/>
                <a:gd name="connsiteX140" fmla="*/ 844677 w 941119"/>
                <a:gd name="connsiteY140" fmla="*/ 464955 h 921549"/>
                <a:gd name="connsiteX141" fmla="*/ 832401 w 941119"/>
                <a:gd name="connsiteY141" fmla="*/ 465809 h 921549"/>
                <a:gd name="connsiteX142" fmla="*/ 827793 w 941119"/>
                <a:gd name="connsiteY142" fmla="*/ 466005 h 921549"/>
                <a:gd name="connsiteX143" fmla="*/ 818596 w 941119"/>
                <a:gd name="connsiteY143" fmla="*/ 466788 h 921549"/>
                <a:gd name="connsiteX144" fmla="*/ 817066 w 941119"/>
                <a:gd name="connsiteY144" fmla="*/ 466966 h 921549"/>
                <a:gd name="connsiteX145" fmla="*/ 800200 w 941119"/>
                <a:gd name="connsiteY145" fmla="*/ 468264 h 921549"/>
                <a:gd name="connsiteX146" fmla="*/ 785416 w 941119"/>
                <a:gd name="connsiteY146" fmla="*/ 469777 h 921549"/>
                <a:gd name="connsiteX147" fmla="*/ 773194 w 941119"/>
                <a:gd name="connsiteY147" fmla="*/ 471182 h 921549"/>
                <a:gd name="connsiteX148" fmla="*/ 762004 w 941119"/>
                <a:gd name="connsiteY148" fmla="*/ 472481 h 921549"/>
                <a:gd name="connsiteX149" fmla="*/ 751881 w 941119"/>
                <a:gd name="connsiteY149" fmla="*/ 474117 h 921549"/>
                <a:gd name="connsiteX150" fmla="*/ 724075 w 941119"/>
                <a:gd name="connsiteY150" fmla="*/ 478654 h 921549"/>
                <a:gd name="connsiteX151" fmla="*/ 689063 w 941119"/>
                <a:gd name="connsiteY151" fmla="*/ 486606 h 921549"/>
                <a:gd name="connsiteX152" fmla="*/ 637061 w 941119"/>
                <a:gd name="connsiteY152" fmla="*/ 504272 h 921549"/>
                <a:gd name="connsiteX153" fmla="*/ 592069 w 941119"/>
                <a:gd name="connsiteY153" fmla="*/ 528948 h 921549"/>
                <a:gd name="connsiteX154" fmla="*/ 567073 w 941119"/>
                <a:gd name="connsiteY154" fmla="*/ 549531 h 921549"/>
                <a:gd name="connsiteX155" fmla="*/ 560153 w 941119"/>
                <a:gd name="connsiteY155" fmla="*/ 556434 h 921549"/>
                <a:gd name="connsiteX156" fmla="*/ 541312 w 941119"/>
                <a:gd name="connsiteY156" fmla="*/ 578797 h 921549"/>
                <a:gd name="connsiteX157" fmla="*/ 520355 w 941119"/>
                <a:gd name="connsiteY157" fmla="*/ 613524 h 921549"/>
                <a:gd name="connsiteX158" fmla="*/ 507350 w 941119"/>
                <a:gd name="connsiteY158" fmla="*/ 644266 h 921549"/>
                <a:gd name="connsiteX159" fmla="*/ 493314 w 941119"/>
                <a:gd name="connsiteY159" fmla="*/ 692034 h 921549"/>
                <a:gd name="connsiteX160" fmla="*/ 487514 w 941119"/>
                <a:gd name="connsiteY160" fmla="*/ 720143 h 921549"/>
                <a:gd name="connsiteX161" fmla="*/ 483137 w 941119"/>
                <a:gd name="connsiteY161" fmla="*/ 747985 h 921549"/>
                <a:gd name="connsiteX162" fmla="*/ 479971 w 941119"/>
                <a:gd name="connsiteY162" fmla="*/ 771860 h 921549"/>
                <a:gd name="connsiteX163" fmla="*/ 478281 w 941119"/>
                <a:gd name="connsiteY163" fmla="*/ 786092 h 921549"/>
                <a:gd name="connsiteX164" fmla="*/ 476929 w 941119"/>
                <a:gd name="connsiteY164" fmla="*/ 802442 h 921549"/>
                <a:gd name="connsiteX165" fmla="*/ 475310 w 941119"/>
                <a:gd name="connsiteY165" fmla="*/ 822367 h 921549"/>
                <a:gd name="connsiteX166" fmla="*/ 475185 w 941119"/>
                <a:gd name="connsiteY166" fmla="*/ 823381 h 921549"/>
                <a:gd name="connsiteX167" fmla="*/ 474064 w 941119"/>
                <a:gd name="connsiteY167" fmla="*/ 844392 h 921549"/>
                <a:gd name="connsiteX168" fmla="*/ 473246 w 941119"/>
                <a:gd name="connsiteY168" fmla="*/ 859264 h 921549"/>
                <a:gd name="connsiteX169" fmla="*/ 473015 w 941119"/>
                <a:gd name="connsiteY169" fmla="*/ 869014 h 921549"/>
                <a:gd name="connsiteX170" fmla="*/ 472178 w 941119"/>
                <a:gd name="connsiteY170" fmla="*/ 884883 h 921549"/>
                <a:gd name="connsiteX171" fmla="*/ 472036 w 941119"/>
                <a:gd name="connsiteY171" fmla="*/ 888992 h 921549"/>
                <a:gd name="connsiteX172" fmla="*/ 471912 w 941119"/>
                <a:gd name="connsiteY172" fmla="*/ 916265 h 921549"/>
                <a:gd name="connsiteX173" fmla="*/ 471965 w 941119"/>
                <a:gd name="connsiteY173" fmla="*/ 921371 h 92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41119" h="921549">
                  <a:moveTo>
                    <a:pt x="471965" y="921371"/>
                  </a:moveTo>
                  <a:cubicBezTo>
                    <a:pt x="470378" y="916840"/>
                    <a:pt x="469718" y="912036"/>
                    <a:pt x="470026" y="907245"/>
                  </a:cubicBezTo>
                  <a:cubicBezTo>
                    <a:pt x="470026" y="900396"/>
                    <a:pt x="470026" y="893529"/>
                    <a:pt x="470026" y="886680"/>
                  </a:cubicBezTo>
                  <a:cubicBezTo>
                    <a:pt x="470102" y="882398"/>
                    <a:pt x="469859" y="878115"/>
                    <a:pt x="469296" y="873871"/>
                  </a:cubicBezTo>
                  <a:cubicBezTo>
                    <a:pt x="468951" y="870115"/>
                    <a:pt x="468857" y="866342"/>
                    <a:pt x="469012" y="862574"/>
                  </a:cubicBezTo>
                  <a:cubicBezTo>
                    <a:pt x="469012" y="858126"/>
                    <a:pt x="469279" y="853678"/>
                    <a:pt x="468211" y="849266"/>
                  </a:cubicBezTo>
                  <a:cubicBezTo>
                    <a:pt x="468003" y="847907"/>
                    <a:pt x="467937" y="846530"/>
                    <a:pt x="468016" y="845157"/>
                  </a:cubicBezTo>
                  <a:cubicBezTo>
                    <a:pt x="467891" y="840211"/>
                    <a:pt x="468229" y="835229"/>
                    <a:pt x="467144" y="830301"/>
                  </a:cubicBezTo>
                  <a:cubicBezTo>
                    <a:pt x="466896" y="828432"/>
                    <a:pt x="466838" y="826542"/>
                    <a:pt x="466966" y="824662"/>
                  </a:cubicBezTo>
                  <a:cubicBezTo>
                    <a:pt x="467130" y="821746"/>
                    <a:pt x="466872" y="818823"/>
                    <a:pt x="466201" y="815980"/>
                  </a:cubicBezTo>
                  <a:cubicBezTo>
                    <a:pt x="466059" y="815489"/>
                    <a:pt x="466005" y="814977"/>
                    <a:pt x="466041" y="814468"/>
                  </a:cubicBezTo>
                  <a:cubicBezTo>
                    <a:pt x="466414" y="808277"/>
                    <a:pt x="465027" y="802192"/>
                    <a:pt x="464813" y="796037"/>
                  </a:cubicBezTo>
                  <a:cubicBezTo>
                    <a:pt x="464635" y="791091"/>
                    <a:pt x="463746" y="786199"/>
                    <a:pt x="463176" y="781271"/>
                  </a:cubicBezTo>
                  <a:cubicBezTo>
                    <a:pt x="463038" y="780428"/>
                    <a:pt x="462943" y="779579"/>
                    <a:pt x="462892" y="778727"/>
                  </a:cubicBezTo>
                  <a:cubicBezTo>
                    <a:pt x="462629" y="773263"/>
                    <a:pt x="462034" y="767821"/>
                    <a:pt x="461113" y="762431"/>
                  </a:cubicBezTo>
                  <a:cubicBezTo>
                    <a:pt x="460686" y="759388"/>
                    <a:pt x="460401" y="756329"/>
                    <a:pt x="459992" y="753286"/>
                  </a:cubicBezTo>
                  <a:cubicBezTo>
                    <a:pt x="458498" y="742452"/>
                    <a:pt x="456754" y="731671"/>
                    <a:pt x="454904" y="720890"/>
                  </a:cubicBezTo>
                  <a:cubicBezTo>
                    <a:pt x="452420" y="705871"/>
                    <a:pt x="449159" y="690989"/>
                    <a:pt x="445137" y="676307"/>
                  </a:cubicBezTo>
                  <a:cubicBezTo>
                    <a:pt x="440458" y="659107"/>
                    <a:pt x="434573" y="642259"/>
                    <a:pt x="427524" y="625888"/>
                  </a:cubicBezTo>
                  <a:cubicBezTo>
                    <a:pt x="420559" y="609848"/>
                    <a:pt x="411982" y="594559"/>
                    <a:pt x="401924" y="580256"/>
                  </a:cubicBezTo>
                  <a:cubicBezTo>
                    <a:pt x="396960" y="573068"/>
                    <a:pt x="391427" y="566292"/>
                    <a:pt x="385378" y="559992"/>
                  </a:cubicBezTo>
                  <a:cubicBezTo>
                    <a:pt x="384293" y="558889"/>
                    <a:pt x="383333" y="557680"/>
                    <a:pt x="382372" y="556434"/>
                  </a:cubicBezTo>
                  <a:cubicBezTo>
                    <a:pt x="380666" y="554280"/>
                    <a:pt x="378714" y="552333"/>
                    <a:pt x="376554" y="550635"/>
                  </a:cubicBezTo>
                  <a:cubicBezTo>
                    <a:pt x="375722" y="550037"/>
                    <a:pt x="374925" y="549389"/>
                    <a:pt x="374170" y="548695"/>
                  </a:cubicBezTo>
                  <a:cubicBezTo>
                    <a:pt x="369525" y="544134"/>
                    <a:pt x="364594" y="539873"/>
                    <a:pt x="359404" y="535940"/>
                  </a:cubicBezTo>
                  <a:cubicBezTo>
                    <a:pt x="352144" y="530209"/>
                    <a:pt x="344501" y="524984"/>
                    <a:pt x="336526" y="520302"/>
                  </a:cubicBezTo>
                  <a:cubicBezTo>
                    <a:pt x="319182" y="510227"/>
                    <a:pt x="300888" y="501885"/>
                    <a:pt x="281909" y="495395"/>
                  </a:cubicBezTo>
                  <a:cubicBezTo>
                    <a:pt x="267490" y="490476"/>
                    <a:pt x="252821" y="486320"/>
                    <a:pt x="237966" y="482942"/>
                  </a:cubicBezTo>
                  <a:cubicBezTo>
                    <a:pt x="226473" y="480291"/>
                    <a:pt x="214927" y="477853"/>
                    <a:pt x="203239" y="476199"/>
                  </a:cubicBezTo>
                  <a:cubicBezTo>
                    <a:pt x="192760" y="474722"/>
                    <a:pt x="182335" y="472641"/>
                    <a:pt x="171839" y="471449"/>
                  </a:cubicBezTo>
                  <a:cubicBezTo>
                    <a:pt x="167444" y="470933"/>
                    <a:pt x="162943" y="470239"/>
                    <a:pt x="158585" y="470043"/>
                  </a:cubicBezTo>
                  <a:cubicBezTo>
                    <a:pt x="154226" y="469848"/>
                    <a:pt x="149690" y="469047"/>
                    <a:pt x="145349" y="468496"/>
                  </a:cubicBezTo>
                  <a:cubicBezTo>
                    <a:pt x="144341" y="468325"/>
                    <a:pt x="143326" y="468206"/>
                    <a:pt x="142306" y="468140"/>
                  </a:cubicBezTo>
                  <a:cubicBezTo>
                    <a:pt x="139033" y="468140"/>
                    <a:pt x="135795" y="467410"/>
                    <a:pt x="132611" y="467339"/>
                  </a:cubicBezTo>
                  <a:cubicBezTo>
                    <a:pt x="126420" y="467197"/>
                    <a:pt x="120353" y="465863"/>
                    <a:pt x="114180" y="466023"/>
                  </a:cubicBezTo>
                  <a:cubicBezTo>
                    <a:pt x="111788" y="466194"/>
                    <a:pt x="109383" y="465971"/>
                    <a:pt x="107063" y="465364"/>
                  </a:cubicBezTo>
                  <a:cubicBezTo>
                    <a:pt x="106570" y="465201"/>
                    <a:pt x="106053" y="465123"/>
                    <a:pt x="105533" y="465133"/>
                  </a:cubicBezTo>
                  <a:cubicBezTo>
                    <a:pt x="97972" y="465489"/>
                    <a:pt x="90518" y="464101"/>
                    <a:pt x="82975" y="463977"/>
                  </a:cubicBezTo>
                  <a:cubicBezTo>
                    <a:pt x="77838" y="464155"/>
                    <a:pt x="72695" y="463886"/>
                    <a:pt x="67604" y="463176"/>
                  </a:cubicBezTo>
                  <a:cubicBezTo>
                    <a:pt x="64708" y="462883"/>
                    <a:pt x="61794" y="462812"/>
                    <a:pt x="58887" y="462963"/>
                  </a:cubicBezTo>
                  <a:cubicBezTo>
                    <a:pt x="52037" y="462767"/>
                    <a:pt x="45170" y="463425"/>
                    <a:pt x="38374" y="462073"/>
                  </a:cubicBezTo>
                  <a:cubicBezTo>
                    <a:pt x="37010" y="461918"/>
                    <a:pt x="35634" y="461888"/>
                    <a:pt x="34265" y="461984"/>
                  </a:cubicBezTo>
                  <a:lnTo>
                    <a:pt x="4892" y="461931"/>
                  </a:lnTo>
                  <a:cubicBezTo>
                    <a:pt x="3677" y="462016"/>
                    <a:pt x="2458" y="461815"/>
                    <a:pt x="1334" y="461344"/>
                  </a:cubicBezTo>
                  <a:cubicBezTo>
                    <a:pt x="2348" y="461255"/>
                    <a:pt x="3380" y="461095"/>
                    <a:pt x="4394" y="461077"/>
                  </a:cubicBezTo>
                  <a:lnTo>
                    <a:pt x="22416" y="460952"/>
                  </a:lnTo>
                  <a:cubicBezTo>
                    <a:pt x="25991" y="461127"/>
                    <a:pt x="29574" y="460876"/>
                    <a:pt x="33090" y="460205"/>
                  </a:cubicBezTo>
                  <a:cubicBezTo>
                    <a:pt x="34449" y="459994"/>
                    <a:pt x="35828" y="459935"/>
                    <a:pt x="37200" y="460027"/>
                  </a:cubicBezTo>
                  <a:cubicBezTo>
                    <a:pt x="43035" y="460027"/>
                    <a:pt x="48853" y="460027"/>
                    <a:pt x="54688" y="460027"/>
                  </a:cubicBezTo>
                  <a:cubicBezTo>
                    <a:pt x="58111" y="460079"/>
                    <a:pt x="61533" y="459848"/>
                    <a:pt x="64918" y="459334"/>
                  </a:cubicBezTo>
                  <a:cubicBezTo>
                    <a:pt x="67984" y="459010"/>
                    <a:pt x="71070" y="458908"/>
                    <a:pt x="74151" y="459031"/>
                  </a:cubicBezTo>
                  <a:cubicBezTo>
                    <a:pt x="78781" y="459232"/>
                    <a:pt x="83420" y="458953"/>
                    <a:pt x="87992" y="458195"/>
                  </a:cubicBezTo>
                  <a:cubicBezTo>
                    <a:pt x="89689" y="457960"/>
                    <a:pt x="91405" y="457894"/>
                    <a:pt x="93116" y="457999"/>
                  </a:cubicBezTo>
                  <a:cubicBezTo>
                    <a:pt x="97226" y="458202"/>
                    <a:pt x="101346" y="457921"/>
                    <a:pt x="105391" y="457163"/>
                  </a:cubicBezTo>
                  <a:cubicBezTo>
                    <a:pt x="106750" y="456951"/>
                    <a:pt x="108129" y="456891"/>
                    <a:pt x="109501" y="456985"/>
                  </a:cubicBezTo>
                  <a:cubicBezTo>
                    <a:pt x="113269" y="457163"/>
                    <a:pt x="117046" y="456877"/>
                    <a:pt x="120744" y="456131"/>
                  </a:cubicBezTo>
                  <a:cubicBezTo>
                    <a:pt x="121919" y="455930"/>
                    <a:pt x="123113" y="455870"/>
                    <a:pt x="124302" y="455953"/>
                  </a:cubicBezTo>
                  <a:cubicBezTo>
                    <a:pt x="127048" y="456103"/>
                    <a:pt x="129801" y="455839"/>
                    <a:pt x="132468" y="455171"/>
                  </a:cubicBezTo>
                  <a:cubicBezTo>
                    <a:pt x="132964" y="455021"/>
                    <a:pt x="133482" y="454962"/>
                    <a:pt x="133998" y="454993"/>
                  </a:cubicBezTo>
                  <a:cubicBezTo>
                    <a:pt x="139335" y="455384"/>
                    <a:pt x="144530" y="453907"/>
                    <a:pt x="149850" y="453747"/>
                  </a:cubicBezTo>
                  <a:cubicBezTo>
                    <a:pt x="154262" y="453623"/>
                    <a:pt x="158745" y="452680"/>
                    <a:pt x="163050" y="452128"/>
                  </a:cubicBezTo>
                  <a:cubicBezTo>
                    <a:pt x="166964" y="451648"/>
                    <a:pt x="170878" y="451310"/>
                    <a:pt x="174774" y="450794"/>
                  </a:cubicBezTo>
                  <a:cubicBezTo>
                    <a:pt x="181036" y="449940"/>
                    <a:pt x="187228" y="448926"/>
                    <a:pt x="193543" y="448125"/>
                  </a:cubicBezTo>
                  <a:cubicBezTo>
                    <a:pt x="200499" y="447254"/>
                    <a:pt x="207384" y="445973"/>
                    <a:pt x="214251" y="444656"/>
                  </a:cubicBezTo>
                  <a:cubicBezTo>
                    <a:pt x="218290" y="443874"/>
                    <a:pt x="222364" y="443322"/>
                    <a:pt x="226367" y="442450"/>
                  </a:cubicBezTo>
                  <a:cubicBezTo>
                    <a:pt x="244963" y="438563"/>
                    <a:pt x="263323" y="433621"/>
                    <a:pt x="281357" y="427649"/>
                  </a:cubicBezTo>
                  <a:cubicBezTo>
                    <a:pt x="296960" y="422374"/>
                    <a:pt x="312103" y="415829"/>
                    <a:pt x="326634" y="408079"/>
                  </a:cubicBezTo>
                  <a:cubicBezTo>
                    <a:pt x="339643" y="401148"/>
                    <a:pt x="351963" y="392993"/>
                    <a:pt x="363425" y="383724"/>
                  </a:cubicBezTo>
                  <a:cubicBezTo>
                    <a:pt x="372173" y="376544"/>
                    <a:pt x="380335" y="368680"/>
                    <a:pt x="387834" y="360205"/>
                  </a:cubicBezTo>
                  <a:cubicBezTo>
                    <a:pt x="396875" y="350126"/>
                    <a:pt x="404875" y="339159"/>
                    <a:pt x="411708" y="327470"/>
                  </a:cubicBezTo>
                  <a:cubicBezTo>
                    <a:pt x="415925" y="320212"/>
                    <a:pt x="420195" y="312971"/>
                    <a:pt x="423681" y="305321"/>
                  </a:cubicBezTo>
                  <a:cubicBezTo>
                    <a:pt x="430088" y="291460"/>
                    <a:pt x="435585" y="277198"/>
                    <a:pt x="440138" y="262624"/>
                  </a:cubicBezTo>
                  <a:cubicBezTo>
                    <a:pt x="444158" y="249530"/>
                    <a:pt x="447699" y="236329"/>
                    <a:pt x="450527" y="222915"/>
                  </a:cubicBezTo>
                  <a:cubicBezTo>
                    <a:pt x="452129" y="215390"/>
                    <a:pt x="453801" y="207882"/>
                    <a:pt x="455082" y="200286"/>
                  </a:cubicBezTo>
                  <a:cubicBezTo>
                    <a:pt x="456363" y="192689"/>
                    <a:pt x="457448" y="185110"/>
                    <a:pt x="458640" y="177514"/>
                  </a:cubicBezTo>
                  <a:cubicBezTo>
                    <a:pt x="459191" y="173956"/>
                    <a:pt x="459743" y="170398"/>
                    <a:pt x="460419" y="166840"/>
                  </a:cubicBezTo>
                  <a:cubicBezTo>
                    <a:pt x="460917" y="163975"/>
                    <a:pt x="460881" y="161058"/>
                    <a:pt x="461415" y="158176"/>
                  </a:cubicBezTo>
                  <a:cubicBezTo>
                    <a:pt x="462234" y="153817"/>
                    <a:pt x="462340" y="149280"/>
                    <a:pt x="462803" y="144922"/>
                  </a:cubicBezTo>
                  <a:cubicBezTo>
                    <a:pt x="463319" y="139994"/>
                    <a:pt x="463870" y="135083"/>
                    <a:pt x="464422" y="130155"/>
                  </a:cubicBezTo>
                  <a:cubicBezTo>
                    <a:pt x="464562" y="129662"/>
                    <a:pt x="464651" y="129155"/>
                    <a:pt x="464689" y="128643"/>
                  </a:cubicBezTo>
                  <a:cubicBezTo>
                    <a:pt x="464368" y="122630"/>
                    <a:pt x="466005" y="116741"/>
                    <a:pt x="465881" y="110728"/>
                  </a:cubicBezTo>
                  <a:cubicBezTo>
                    <a:pt x="465758" y="108500"/>
                    <a:pt x="465987" y="106267"/>
                    <a:pt x="466557" y="104110"/>
                  </a:cubicBezTo>
                  <a:cubicBezTo>
                    <a:pt x="466720" y="103617"/>
                    <a:pt x="466799" y="103100"/>
                    <a:pt x="466788" y="102580"/>
                  </a:cubicBezTo>
                  <a:cubicBezTo>
                    <a:pt x="466397" y="95197"/>
                    <a:pt x="467998" y="87921"/>
                    <a:pt x="467944" y="80538"/>
                  </a:cubicBezTo>
                  <a:cubicBezTo>
                    <a:pt x="467823" y="76775"/>
                    <a:pt x="468069" y="73010"/>
                    <a:pt x="468674" y="69294"/>
                  </a:cubicBezTo>
                  <a:cubicBezTo>
                    <a:pt x="468983" y="66566"/>
                    <a:pt x="469078" y="63818"/>
                    <a:pt x="468958" y="61075"/>
                  </a:cubicBezTo>
                  <a:cubicBezTo>
                    <a:pt x="469101" y="55738"/>
                    <a:pt x="468585" y="50401"/>
                    <a:pt x="469795" y="45188"/>
                  </a:cubicBezTo>
                  <a:cubicBezTo>
                    <a:pt x="469988" y="43833"/>
                    <a:pt x="470029" y="42460"/>
                    <a:pt x="469919" y="41096"/>
                  </a:cubicBezTo>
                  <a:cubicBezTo>
                    <a:pt x="469919" y="30795"/>
                    <a:pt x="470079" y="20512"/>
                    <a:pt x="470026" y="10230"/>
                  </a:cubicBezTo>
                  <a:cubicBezTo>
                    <a:pt x="470088" y="7168"/>
                    <a:pt x="470741" y="4148"/>
                    <a:pt x="471947" y="1334"/>
                  </a:cubicBezTo>
                  <a:lnTo>
                    <a:pt x="471947" y="5462"/>
                  </a:lnTo>
                  <a:cubicBezTo>
                    <a:pt x="471947" y="13183"/>
                    <a:pt x="471947" y="20886"/>
                    <a:pt x="472054" y="28589"/>
                  </a:cubicBezTo>
                  <a:cubicBezTo>
                    <a:pt x="471995" y="32700"/>
                    <a:pt x="472239" y="36808"/>
                    <a:pt x="472783" y="40883"/>
                  </a:cubicBezTo>
                  <a:cubicBezTo>
                    <a:pt x="473128" y="44465"/>
                    <a:pt x="473223" y="48068"/>
                    <a:pt x="473068" y="51664"/>
                  </a:cubicBezTo>
                  <a:cubicBezTo>
                    <a:pt x="473193" y="57143"/>
                    <a:pt x="472819" y="62605"/>
                    <a:pt x="473904" y="68067"/>
                  </a:cubicBezTo>
                  <a:cubicBezTo>
                    <a:pt x="474171" y="70429"/>
                    <a:pt x="474237" y="72809"/>
                    <a:pt x="474100" y="75183"/>
                  </a:cubicBezTo>
                  <a:cubicBezTo>
                    <a:pt x="473904" y="79121"/>
                    <a:pt x="474173" y="83068"/>
                    <a:pt x="474900" y="86942"/>
                  </a:cubicBezTo>
                  <a:cubicBezTo>
                    <a:pt x="475098" y="88117"/>
                    <a:pt x="475164" y="89311"/>
                    <a:pt x="475096" y="90500"/>
                  </a:cubicBezTo>
                  <a:cubicBezTo>
                    <a:pt x="474922" y="94955"/>
                    <a:pt x="475219" y="99416"/>
                    <a:pt x="475986" y="103808"/>
                  </a:cubicBezTo>
                  <a:cubicBezTo>
                    <a:pt x="476210" y="105333"/>
                    <a:pt x="476263" y="106878"/>
                    <a:pt x="476146" y="108415"/>
                  </a:cubicBezTo>
                  <a:cubicBezTo>
                    <a:pt x="476012" y="110988"/>
                    <a:pt x="476263" y="113567"/>
                    <a:pt x="476893" y="116065"/>
                  </a:cubicBezTo>
                  <a:cubicBezTo>
                    <a:pt x="477041" y="116561"/>
                    <a:pt x="477101" y="117079"/>
                    <a:pt x="477071" y="117595"/>
                  </a:cubicBezTo>
                  <a:cubicBezTo>
                    <a:pt x="476715" y="123271"/>
                    <a:pt x="478085" y="128821"/>
                    <a:pt x="478316" y="134479"/>
                  </a:cubicBezTo>
                  <a:cubicBezTo>
                    <a:pt x="478530" y="139407"/>
                    <a:pt x="479455" y="144299"/>
                    <a:pt x="480095" y="149227"/>
                  </a:cubicBezTo>
                  <a:cubicBezTo>
                    <a:pt x="480487" y="152607"/>
                    <a:pt x="480771" y="156023"/>
                    <a:pt x="481163" y="159421"/>
                  </a:cubicBezTo>
                  <a:cubicBezTo>
                    <a:pt x="483600" y="180129"/>
                    <a:pt x="487123" y="200659"/>
                    <a:pt x="491339" y="221083"/>
                  </a:cubicBezTo>
                  <a:cubicBezTo>
                    <a:pt x="495486" y="241209"/>
                    <a:pt x="501124" y="260999"/>
                    <a:pt x="508204" y="280290"/>
                  </a:cubicBezTo>
                  <a:cubicBezTo>
                    <a:pt x="515675" y="301299"/>
                    <a:pt x="525842" y="321247"/>
                    <a:pt x="538448" y="339639"/>
                  </a:cubicBezTo>
                  <a:cubicBezTo>
                    <a:pt x="542878" y="345955"/>
                    <a:pt x="547521" y="352092"/>
                    <a:pt x="552556" y="357928"/>
                  </a:cubicBezTo>
                  <a:cubicBezTo>
                    <a:pt x="557146" y="363265"/>
                    <a:pt x="562092" y="368246"/>
                    <a:pt x="567073" y="373210"/>
                  </a:cubicBezTo>
                  <a:cubicBezTo>
                    <a:pt x="573448" y="379424"/>
                    <a:pt x="580293" y="385133"/>
                    <a:pt x="587550" y="390289"/>
                  </a:cubicBezTo>
                  <a:cubicBezTo>
                    <a:pt x="594471" y="395341"/>
                    <a:pt x="601694" y="399949"/>
                    <a:pt x="609077" y="404325"/>
                  </a:cubicBezTo>
                  <a:cubicBezTo>
                    <a:pt x="620349" y="410876"/>
                    <a:pt x="632106" y="416549"/>
                    <a:pt x="644249" y="421297"/>
                  </a:cubicBezTo>
                  <a:cubicBezTo>
                    <a:pt x="660441" y="427810"/>
                    <a:pt x="677090" y="433128"/>
                    <a:pt x="694062" y="437202"/>
                  </a:cubicBezTo>
                  <a:cubicBezTo>
                    <a:pt x="704363" y="439657"/>
                    <a:pt x="714681" y="442148"/>
                    <a:pt x="725106" y="444087"/>
                  </a:cubicBezTo>
                  <a:cubicBezTo>
                    <a:pt x="732312" y="445439"/>
                    <a:pt x="739517" y="446898"/>
                    <a:pt x="746846" y="447645"/>
                  </a:cubicBezTo>
                  <a:cubicBezTo>
                    <a:pt x="755155" y="448570"/>
                    <a:pt x="763392" y="450171"/>
                    <a:pt x="771664" y="451328"/>
                  </a:cubicBezTo>
                  <a:cubicBezTo>
                    <a:pt x="776076" y="451933"/>
                    <a:pt x="780560" y="452164"/>
                    <a:pt x="784936" y="452644"/>
                  </a:cubicBezTo>
                  <a:cubicBezTo>
                    <a:pt x="790024" y="453178"/>
                    <a:pt x="795112" y="453836"/>
                    <a:pt x="800200" y="454423"/>
                  </a:cubicBezTo>
                  <a:cubicBezTo>
                    <a:pt x="801552" y="454566"/>
                    <a:pt x="802922" y="454655"/>
                    <a:pt x="804292" y="454672"/>
                  </a:cubicBezTo>
                  <a:cubicBezTo>
                    <a:pt x="806689" y="454575"/>
                    <a:pt x="809085" y="454827"/>
                    <a:pt x="811408" y="455420"/>
                  </a:cubicBezTo>
                  <a:cubicBezTo>
                    <a:pt x="811734" y="455535"/>
                    <a:pt x="812077" y="455589"/>
                    <a:pt x="812422" y="455580"/>
                  </a:cubicBezTo>
                  <a:cubicBezTo>
                    <a:pt x="818453" y="455242"/>
                    <a:pt x="824342" y="456683"/>
                    <a:pt x="830337" y="456754"/>
                  </a:cubicBezTo>
                  <a:cubicBezTo>
                    <a:pt x="833424" y="456581"/>
                    <a:pt x="836520" y="456838"/>
                    <a:pt x="839535" y="457519"/>
                  </a:cubicBezTo>
                  <a:cubicBezTo>
                    <a:pt x="840031" y="457667"/>
                    <a:pt x="840549" y="457727"/>
                    <a:pt x="841065" y="457697"/>
                  </a:cubicBezTo>
                  <a:cubicBezTo>
                    <a:pt x="851010" y="457305"/>
                    <a:pt x="860866" y="459280"/>
                    <a:pt x="870829" y="458871"/>
                  </a:cubicBezTo>
                  <a:cubicBezTo>
                    <a:pt x="873739" y="458656"/>
                    <a:pt x="876666" y="458876"/>
                    <a:pt x="879510" y="459529"/>
                  </a:cubicBezTo>
                  <a:cubicBezTo>
                    <a:pt x="880859" y="459773"/>
                    <a:pt x="882232" y="459857"/>
                    <a:pt x="883602" y="459778"/>
                  </a:cubicBezTo>
                  <a:cubicBezTo>
                    <a:pt x="889082" y="459778"/>
                    <a:pt x="894579" y="459778"/>
                    <a:pt x="900059" y="459885"/>
                  </a:cubicBezTo>
                  <a:cubicBezTo>
                    <a:pt x="904513" y="459778"/>
                    <a:pt x="908970" y="460029"/>
                    <a:pt x="913384" y="460632"/>
                  </a:cubicBezTo>
                  <a:cubicBezTo>
                    <a:pt x="916621" y="460979"/>
                    <a:pt x="919883" y="461052"/>
                    <a:pt x="923133" y="460846"/>
                  </a:cubicBezTo>
                  <a:cubicBezTo>
                    <a:pt x="928970" y="460760"/>
                    <a:pt x="934807" y="460986"/>
                    <a:pt x="940621" y="461522"/>
                  </a:cubicBezTo>
                  <a:cubicBezTo>
                    <a:pt x="939589" y="461629"/>
                    <a:pt x="938575" y="461789"/>
                    <a:pt x="937561" y="461806"/>
                  </a:cubicBezTo>
                  <a:lnTo>
                    <a:pt x="906694" y="461949"/>
                  </a:lnTo>
                  <a:cubicBezTo>
                    <a:pt x="904636" y="461913"/>
                    <a:pt x="902578" y="462093"/>
                    <a:pt x="900557" y="462482"/>
                  </a:cubicBezTo>
                  <a:cubicBezTo>
                    <a:pt x="899043" y="462762"/>
                    <a:pt x="897506" y="462881"/>
                    <a:pt x="895967" y="462838"/>
                  </a:cubicBezTo>
                  <a:cubicBezTo>
                    <a:pt x="890985" y="462838"/>
                    <a:pt x="886022" y="462838"/>
                    <a:pt x="881040" y="462945"/>
                  </a:cubicBezTo>
                  <a:cubicBezTo>
                    <a:pt x="877618" y="462927"/>
                    <a:pt x="874200" y="463160"/>
                    <a:pt x="870811" y="463639"/>
                  </a:cubicBezTo>
                  <a:cubicBezTo>
                    <a:pt x="867400" y="463968"/>
                    <a:pt x="863970" y="464076"/>
                    <a:pt x="860546" y="463959"/>
                  </a:cubicBezTo>
                  <a:cubicBezTo>
                    <a:pt x="857119" y="463838"/>
                    <a:pt x="853691" y="464082"/>
                    <a:pt x="850316" y="464688"/>
                  </a:cubicBezTo>
                  <a:cubicBezTo>
                    <a:pt x="848450" y="464966"/>
                    <a:pt x="846561" y="465055"/>
                    <a:pt x="844677" y="464955"/>
                  </a:cubicBezTo>
                  <a:cubicBezTo>
                    <a:pt x="840565" y="464795"/>
                    <a:pt x="836450" y="465082"/>
                    <a:pt x="832401" y="465809"/>
                  </a:cubicBezTo>
                  <a:cubicBezTo>
                    <a:pt x="830876" y="466035"/>
                    <a:pt x="829332" y="466101"/>
                    <a:pt x="827793" y="466005"/>
                  </a:cubicBezTo>
                  <a:cubicBezTo>
                    <a:pt x="824707" y="465829"/>
                    <a:pt x="821609" y="466092"/>
                    <a:pt x="818596" y="466788"/>
                  </a:cubicBezTo>
                  <a:cubicBezTo>
                    <a:pt x="818101" y="466944"/>
                    <a:pt x="817582" y="467005"/>
                    <a:pt x="817066" y="466966"/>
                  </a:cubicBezTo>
                  <a:cubicBezTo>
                    <a:pt x="811391" y="466539"/>
                    <a:pt x="805787" y="467695"/>
                    <a:pt x="800200" y="468264"/>
                  </a:cubicBezTo>
                  <a:cubicBezTo>
                    <a:pt x="795290" y="468762"/>
                    <a:pt x="790327" y="469065"/>
                    <a:pt x="785416" y="469777"/>
                  </a:cubicBezTo>
                  <a:cubicBezTo>
                    <a:pt x="781378" y="470364"/>
                    <a:pt x="777286" y="470862"/>
                    <a:pt x="773194" y="471182"/>
                  </a:cubicBezTo>
                  <a:cubicBezTo>
                    <a:pt x="769458" y="471484"/>
                    <a:pt x="765722" y="471965"/>
                    <a:pt x="762004" y="472481"/>
                  </a:cubicBezTo>
                  <a:cubicBezTo>
                    <a:pt x="758624" y="472943"/>
                    <a:pt x="755279" y="473762"/>
                    <a:pt x="751881" y="474117"/>
                  </a:cubicBezTo>
                  <a:cubicBezTo>
                    <a:pt x="742541" y="475149"/>
                    <a:pt x="733308" y="476928"/>
                    <a:pt x="724075" y="478654"/>
                  </a:cubicBezTo>
                  <a:cubicBezTo>
                    <a:pt x="712315" y="480860"/>
                    <a:pt x="700609" y="483493"/>
                    <a:pt x="689063" y="486606"/>
                  </a:cubicBezTo>
                  <a:cubicBezTo>
                    <a:pt x="671320" y="491214"/>
                    <a:pt x="653939" y="497119"/>
                    <a:pt x="637061" y="504272"/>
                  </a:cubicBezTo>
                  <a:cubicBezTo>
                    <a:pt x="621276" y="510972"/>
                    <a:pt x="606203" y="519240"/>
                    <a:pt x="592069" y="528948"/>
                  </a:cubicBezTo>
                  <a:cubicBezTo>
                    <a:pt x="583147" y="535061"/>
                    <a:pt x="574784" y="541947"/>
                    <a:pt x="567073" y="549531"/>
                  </a:cubicBezTo>
                  <a:cubicBezTo>
                    <a:pt x="564778" y="551844"/>
                    <a:pt x="562483" y="554157"/>
                    <a:pt x="560153" y="556434"/>
                  </a:cubicBezTo>
                  <a:cubicBezTo>
                    <a:pt x="553214" y="563307"/>
                    <a:pt x="546908" y="570791"/>
                    <a:pt x="541312" y="578797"/>
                  </a:cubicBezTo>
                  <a:cubicBezTo>
                    <a:pt x="533346" y="589752"/>
                    <a:pt x="526335" y="601369"/>
                    <a:pt x="520355" y="613524"/>
                  </a:cubicBezTo>
                  <a:cubicBezTo>
                    <a:pt x="515516" y="623558"/>
                    <a:pt x="511181" y="633805"/>
                    <a:pt x="507350" y="644266"/>
                  </a:cubicBezTo>
                  <a:cubicBezTo>
                    <a:pt x="501720" y="659893"/>
                    <a:pt x="497032" y="675844"/>
                    <a:pt x="493314" y="692034"/>
                  </a:cubicBezTo>
                  <a:cubicBezTo>
                    <a:pt x="491143" y="701356"/>
                    <a:pt x="489275" y="710749"/>
                    <a:pt x="487514" y="720143"/>
                  </a:cubicBezTo>
                  <a:cubicBezTo>
                    <a:pt x="485753" y="729536"/>
                    <a:pt x="484383" y="738663"/>
                    <a:pt x="483137" y="747985"/>
                  </a:cubicBezTo>
                  <a:cubicBezTo>
                    <a:pt x="482088" y="755937"/>
                    <a:pt x="481163" y="763996"/>
                    <a:pt x="479971" y="771860"/>
                  </a:cubicBezTo>
                  <a:cubicBezTo>
                    <a:pt x="479259" y="776592"/>
                    <a:pt x="479811" y="781467"/>
                    <a:pt x="478281" y="786092"/>
                  </a:cubicBezTo>
                  <a:cubicBezTo>
                    <a:pt x="478241" y="791568"/>
                    <a:pt x="477788" y="797033"/>
                    <a:pt x="476929" y="802442"/>
                  </a:cubicBezTo>
                  <a:cubicBezTo>
                    <a:pt x="476253" y="809077"/>
                    <a:pt x="476733" y="815802"/>
                    <a:pt x="475310" y="822367"/>
                  </a:cubicBezTo>
                  <a:cubicBezTo>
                    <a:pt x="475233" y="822700"/>
                    <a:pt x="475192" y="823039"/>
                    <a:pt x="475185" y="823381"/>
                  </a:cubicBezTo>
                  <a:cubicBezTo>
                    <a:pt x="475452" y="830497"/>
                    <a:pt x="474349" y="837400"/>
                    <a:pt x="474064" y="844392"/>
                  </a:cubicBezTo>
                  <a:cubicBezTo>
                    <a:pt x="474128" y="849362"/>
                    <a:pt x="473856" y="854331"/>
                    <a:pt x="473246" y="859264"/>
                  </a:cubicBezTo>
                  <a:cubicBezTo>
                    <a:pt x="472927" y="862504"/>
                    <a:pt x="472851" y="865763"/>
                    <a:pt x="473015" y="869014"/>
                  </a:cubicBezTo>
                  <a:cubicBezTo>
                    <a:pt x="472872" y="874351"/>
                    <a:pt x="473370" y="879688"/>
                    <a:pt x="472178" y="884883"/>
                  </a:cubicBezTo>
                  <a:cubicBezTo>
                    <a:pt x="471988" y="886244"/>
                    <a:pt x="471940" y="887621"/>
                    <a:pt x="472036" y="888992"/>
                  </a:cubicBezTo>
                  <a:cubicBezTo>
                    <a:pt x="472036" y="898089"/>
                    <a:pt x="471995" y="907180"/>
                    <a:pt x="471912" y="916265"/>
                  </a:cubicBezTo>
                  <a:cubicBezTo>
                    <a:pt x="471947" y="917955"/>
                    <a:pt x="471965" y="919663"/>
                    <a:pt x="471965" y="9213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BE691D6-2C7F-43CB-9B20-6C5AF1BED2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1090" y="4861348"/>
              <a:ext cx="1656000" cy="856"/>
            </a:xfrm>
            <a:prstGeom prst="line">
              <a:avLst/>
            </a:prstGeom>
            <a:noFill/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图形 136">
              <a:extLst>
                <a:ext uri="{FF2B5EF4-FFF2-40B4-BE49-F238E27FC236}">
                  <a16:creationId xmlns:a16="http://schemas.microsoft.com/office/drawing/2014/main" id="{83547531-AEBA-4761-890A-D2C84BEF1F8B}"/>
                </a:ext>
              </a:extLst>
            </p:cNvPr>
            <p:cNvSpPr/>
            <p:nvPr/>
          </p:nvSpPr>
          <p:spPr>
            <a:xfrm>
              <a:off x="3186897" y="4746262"/>
              <a:ext cx="235061" cy="230172"/>
            </a:xfrm>
            <a:custGeom>
              <a:avLst/>
              <a:gdLst>
                <a:gd name="connsiteX0" fmla="*/ 471965 w 941119"/>
                <a:gd name="connsiteY0" fmla="*/ 921371 h 921549"/>
                <a:gd name="connsiteX1" fmla="*/ 470026 w 941119"/>
                <a:gd name="connsiteY1" fmla="*/ 907245 h 921549"/>
                <a:gd name="connsiteX2" fmla="*/ 470026 w 941119"/>
                <a:gd name="connsiteY2" fmla="*/ 886680 h 921549"/>
                <a:gd name="connsiteX3" fmla="*/ 469296 w 941119"/>
                <a:gd name="connsiteY3" fmla="*/ 873871 h 921549"/>
                <a:gd name="connsiteX4" fmla="*/ 469012 w 941119"/>
                <a:gd name="connsiteY4" fmla="*/ 862574 h 921549"/>
                <a:gd name="connsiteX5" fmla="*/ 468211 w 941119"/>
                <a:gd name="connsiteY5" fmla="*/ 849266 h 921549"/>
                <a:gd name="connsiteX6" fmla="*/ 468016 w 941119"/>
                <a:gd name="connsiteY6" fmla="*/ 845157 h 921549"/>
                <a:gd name="connsiteX7" fmla="*/ 467144 w 941119"/>
                <a:gd name="connsiteY7" fmla="*/ 830301 h 921549"/>
                <a:gd name="connsiteX8" fmla="*/ 466966 w 941119"/>
                <a:gd name="connsiteY8" fmla="*/ 824662 h 921549"/>
                <a:gd name="connsiteX9" fmla="*/ 466201 w 941119"/>
                <a:gd name="connsiteY9" fmla="*/ 815980 h 921549"/>
                <a:gd name="connsiteX10" fmla="*/ 466041 w 941119"/>
                <a:gd name="connsiteY10" fmla="*/ 814468 h 921549"/>
                <a:gd name="connsiteX11" fmla="*/ 464813 w 941119"/>
                <a:gd name="connsiteY11" fmla="*/ 796037 h 921549"/>
                <a:gd name="connsiteX12" fmla="*/ 463176 w 941119"/>
                <a:gd name="connsiteY12" fmla="*/ 781271 h 921549"/>
                <a:gd name="connsiteX13" fmla="*/ 462892 w 941119"/>
                <a:gd name="connsiteY13" fmla="*/ 778727 h 921549"/>
                <a:gd name="connsiteX14" fmla="*/ 461113 w 941119"/>
                <a:gd name="connsiteY14" fmla="*/ 762431 h 921549"/>
                <a:gd name="connsiteX15" fmla="*/ 459992 w 941119"/>
                <a:gd name="connsiteY15" fmla="*/ 753286 h 921549"/>
                <a:gd name="connsiteX16" fmla="*/ 454904 w 941119"/>
                <a:gd name="connsiteY16" fmla="*/ 720890 h 921549"/>
                <a:gd name="connsiteX17" fmla="*/ 445137 w 941119"/>
                <a:gd name="connsiteY17" fmla="*/ 676307 h 921549"/>
                <a:gd name="connsiteX18" fmla="*/ 427524 w 941119"/>
                <a:gd name="connsiteY18" fmla="*/ 625888 h 921549"/>
                <a:gd name="connsiteX19" fmla="*/ 401924 w 941119"/>
                <a:gd name="connsiteY19" fmla="*/ 580256 h 921549"/>
                <a:gd name="connsiteX20" fmla="*/ 385378 w 941119"/>
                <a:gd name="connsiteY20" fmla="*/ 559992 h 921549"/>
                <a:gd name="connsiteX21" fmla="*/ 382372 w 941119"/>
                <a:gd name="connsiteY21" fmla="*/ 556434 h 921549"/>
                <a:gd name="connsiteX22" fmla="*/ 376554 w 941119"/>
                <a:gd name="connsiteY22" fmla="*/ 550635 h 921549"/>
                <a:gd name="connsiteX23" fmla="*/ 374170 w 941119"/>
                <a:gd name="connsiteY23" fmla="*/ 548695 h 921549"/>
                <a:gd name="connsiteX24" fmla="*/ 359404 w 941119"/>
                <a:gd name="connsiteY24" fmla="*/ 535940 h 921549"/>
                <a:gd name="connsiteX25" fmla="*/ 336526 w 941119"/>
                <a:gd name="connsiteY25" fmla="*/ 520302 h 921549"/>
                <a:gd name="connsiteX26" fmla="*/ 281909 w 941119"/>
                <a:gd name="connsiteY26" fmla="*/ 495395 h 921549"/>
                <a:gd name="connsiteX27" fmla="*/ 237966 w 941119"/>
                <a:gd name="connsiteY27" fmla="*/ 482942 h 921549"/>
                <a:gd name="connsiteX28" fmla="*/ 203239 w 941119"/>
                <a:gd name="connsiteY28" fmla="*/ 476199 h 921549"/>
                <a:gd name="connsiteX29" fmla="*/ 171839 w 941119"/>
                <a:gd name="connsiteY29" fmla="*/ 471449 h 921549"/>
                <a:gd name="connsiteX30" fmla="*/ 158585 w 941119"/>
                <a:gd name="connsiteY30" fmla="*/ 470043 h 921549"/>
                <a:gd name="connsiteX31" fmla="*/ 145349 w 941119"/>
                <a:gd name="connsiteY31" fmla="*/ 468496 h 921549"/>
                <a:gd name="connsiteX32" fmla="*/ 142306 w 941119"/>
                <a:gd name="connsiteY32" fmla="*/ 468140 h 921549"/>
                <a:gd name="connsiteX33" fmla="*/ 132611 w 941119"/>
                <a:gd name="connsiteY33" fmla="*/ 467339 h 921549"/>
                <a:gd name="connsiteX34" fmla="*/ 114180 w 941119"/>
                <a:gd name="connsiteY34" fmla="*/ 466023 h 921549"/>
                <a:gd name="connsiteX35" fmla="*/ 107063 w 941119"/>
                <a:gd name="connsiteY35" fmla="*/ 465364 h 921549"/>
                <a:gd name="connsiteX36" fmla="*/ 105533 w 941119"/>
                <a:gd name="connsiteY36" fmla="*/ 465133 h 921549"/>
                <a:gd name="connsiteX37" fmla="*/ 82975 w 941119"/>
                <a:gd name="connsiteY37" fmla="*/ 463977 h 921549"/>
                <a:gd name="connsiteX38" fmla="*/ 67604 w 941119"/>
                <a:gd name="connsiteY38" fmla="*/ 463176 h 921549"/>
                <a:gd name="connsiteX39" fmla="*/ 58887 w 941119"/>
                <a:gd name="connsiteY39" fmla="*/ 462963 h 921549"/>
                <a:gd name="connsiteX40" fmla="*/ 38374 w 941119"/>
                <a:gd name="connsiteY40" fmla="*/ 462073 h 921549"/>
                <a:gd name="connsiteX41" fmla="*/ 34265 w 941119"/>
                <a:gd name="connsiteY41" fmla="*/ 461984 h 921549"/>
                <a:gd name="connsiteX42" fmla="*/ 4892 w 941119"/>
                <a:gd name="connsiteY42" fmla="*/ 461931 h 921549"/>
                <a:gd name="connsiteX43" fmla="*/ 1334 w 941119"/>
                <a:gd name="connsiteY43" fmla="*/ 461344 h 921549"/>
                <a:gd name="connsiteX44" fmla="*/ 4394 w 941119"/>
                <a:gd name="connsiteY44" fmla="*/ 461077 h 921549"/>
                <a:gd name="connsiteX45" fmla="*/ 22416 w 941119"/>
                <a:gd name="connsiteY45" fmla="*/ 460952 h 921549"/>
                <a:gd name="connsiteX46" fmla="*/ 33090 w 941119"/>
                <a:gd name="connsiteY46" fmla="*/ 460205 h 921549"/>
                <a:gd name="connsiteX47" fmla="*/ 37200 w 941119"/>
                <a:gd name="connsiteY47" fmla="*/ 460027 h 921549"/>
                <a:gd name="connsiteX48" fmla="*/ 54688 w 941119"/>
                <a:gd name="connsiteY48" fmla="*/ 460027 h 921549"/>
                <a:gd name="connsiteX49" fmla="*/ 64918 w 941119"/>
                <a:gd name="connsiteY49" fmla="*/ 459334 h 921549"/>
                <a:gd name="connsiteX50" fmla="*/ 74151 w 941119"/>
                <a:gd name="connsiteY50" fmla="*/ 459031 h 921549"/>
                <a:gd name="connsiteX51" fmla="*/ 87992 w 941119"/>
                <a:gd name="connsiteY51" fmla="*/ 458195 h 921549"/>
                <a:gd name="connsiteX52" fmla="*/ 93116 w 941119"/>
                <a:gd name="connsiteY52" fmla="*/ 457999 h 921549"/>
                <a:gd name="connsiteX53" fmla="*/ 105391 w 941119"/>
                <a:gd name="connsiteY53" fmla="*/ 457163 h 921549"/>
                <a:gd name="connsiteX54" fmla="*/ 109501 w 941119"/>
                <a:gd name="connsiteY54" fmla="*/ 456985 h 921549"/>
                <a:gd name="connsiteX55" fmla="*/ 120744 w 941119"/>
                <a:gd name="connsiteY55" fmla="*/ 456131 h 921549"/>
                <a:gd name="connsiteX56" fmla="*/ 124302 w 941119"/>
                <a:gd name="connsiteY56" fmla="*/ 455953 h 921549"/>
                <a:gd name="connsiteX57" fmla="*/ 132468 w 941119"/>
                <a:gd name="connsiteY57" fmla="*/ 455171 h 921549"/>
                <a:gd name="connsiteX58" fmla="*/ 133998 w 941119"/>
                <a:gd name="connsiteY58" fmla="*/ 454993 h 921549"/>
                <a:gd name="connsiteX59" fmla="*/ 149850 w 941119"/>
                <a:gd name="connsiteY59" fmla="*/ 453747 h 921549"/>
                <a:gd name="connsiteX60" fmla="*/ 163050 w 941119"/>
                <a:gd name="connsiteY60" fmla="*/ 452128 h 921549"/>
                <a:gd name="connsiteX61" fmla="*/ 174774 w 941119"/>
                <a:gd name="connsiteY61" fmla="*/ 450794 h 921549"/>
                <a:gd name="connsiteX62" fmla="*/ 193543 w 941119"/>
                <a:gd name="connsiteY62" fmla="*/ 448125 h 921549"/>
                <a:gd name="connsiteX63" fmla="*/ 214251 w 941119"/>
                <a:gd name="connsiteY63" fmla="*/ 444656 h 921549"/>
                <a:gd name="connsiteX64" fmla="*/ 226367 w 941119"/>
                <a:gd name="connsiteY64" fmla="*/ 442450 h 921549"/>
                <a:gd name="connsiteX65" fmla="*/ 281357 w 941119"/>
                <a:gd name="connsiteY65" fmla="*/ 427649 h 921549"/>
                <a:gd name="connsiteX66" fmla="*/ 326634 w 941119"/>
                <a:gd name="connsiteY66" fmla="*/ 408079 h 921549"/>
                <a:gd name="connsiteX67" fmla="*/ 363425 w 941119"/>
                <a:gd name="connsiteY67" fmla="*/ 383724 h 921549"/>
                <a:gd name="connsiteX68" fmla="*/ 387834 w 941119"/>
                <a:gd name="connsiteY68" fmla="*/ 360205 h 921549"/>
                <a:gd name="connsiteX69" fmla="*/ 411708 w 941119"/>
                <a:gd name="connsiteY69" fmla="*/ 327470 h 921549"/>
                <a:gd name="connsiteX70" fmla="*/ 423681 w 941119"/>
                <a:gd name="connsiteY70" fmla="*/ 305321 h 921549"/>
                <a:gd name="connsiteX71" fmla="*/ 440138 w 941119"/>
                <a:gd name="connsiteY71" fmla="*/ 262624 h 921549"/>
                <a:gd name="connsiteX72" fmla="*/ 450527 w 941119"/>
                <a:gd name="connsiteY72" fmla="*/ 222915 h 921549"/>
                <a:gd name="connsiteX73" fmla="*/ 455082 w 941119"/>
                <a:gd name="connsiteY73" fmla="*/ 200286 h 921549"/>
                <a:gd name="connsiteX74" fmla="*/ 458640 w 941119"/>
                <a:gd name="connsiteY74" fmla="*/ 177514 h 921549"/>
                <a:gd name="connsiteX75" fmla="*/ 460419 w 941119"/>
                <a:gd name="connsiteY75" fmla="*/ 166840 h 921549"/>
                <a:gd name="connsiteX76" fmla="*/ 461415 w 941119"/>
                <a:gd name="connsiteY76" fmla="*/ 158176 h 921549"/>
                <a:gd name="connsiteX77" fmla="*/ 462803 w 941119"/>
                <a:gd name="connsiteY77" fmla="*/ 144922 h 921549"/>
                <a:gd name="connsiteX78" fmla="*/ 464422 w 941119"/>
                <a:gd name="connsiteY78" fmla="*/ 130155 h 921549"/>
                <a:gd name="connsiteX79" fmla="*/ 464689 w 941119"/>
                <a:gd name="connsiteY79" fmla="*/ 128643 h 921549"/>
                <a:gd name="connsiteX80" fmla="*/ 465881 w 941119"/>
                <a:gd name="connsiteY80" fmla="*/ 110728 h 921549"/>
                <a:gd name="connsiteX81" fmla="*/ 466557 w 941119"/>
                <a:gd name="connsiteY81" fmla="*/ 104110 h 921549"/>
                <a:gd name="connsiteX82" fmla="*/ 466788 w 941119"/>
                <a:gd name="connsiteY82" fmla="*/ 102580 h 921549"/>
                <a:gd name="connsiteX83" fmla="*/ 467944 w 941119"/>
                <a:gd name="connsiteY83" fmla="*/ 80538 h 921549"/>
                <a:gd name="connsiteX84" fmla="*/ 468674 w 941119"/>
                <a:gd name="connsiteY84" fmla="*/ 69294 h 921549"/>
                <a:gd name="connsiteX85" fmla="*/ 468958 w 941119"/>
                <a:gd name="connsiteY85" fmla="*/ 61075 h 921549"/>
                <a:gd name="connsiteX86" fmla="*/ 469795 w 941119"/>
                <a:gd name="connsiteY86" fmla="*/ 45188 h 921549"/>
                <a:gd name="connsiteX87" fmla="*/ 469919 w 941119"/>
                <a:gd name="connsiteY87" fmla="*/ 41096 h 921549"/>
                <a:gd name="connsiteX88" fmla="*/ 470026 w 941119"/>
                <a:gd name="connsiteY88" fmla="*/ 10230 h 921549"/>
                <a:gd name="connsiteX89" fmla="*/ 471947 w 941119"/>
                <a:gd name="connsiteY89" fmla="*/ 1334 h 921549"/>
                <a:gd name="connsiteX90" fmla="*/ 471947 w 941119"/>
                <a:gd name="connsiteY90" fmla="*/ 5462 h 921549"/>
                <a:gd name="connsiteX91" fmla="*/ 472054 w 941119"/>
                <a:gd name="connsiteY91" fmla="*/ 28589 h 921549"/>
                <a:gd name="connsiteX92" fmla="*/ 472783 w 941119"/>
                <a:gd name="connsiteY92" fmla="*/ 40883 h 921549"/>
                <a:gd name="connsiteX93" fmla="*/ 473068 w 941119"/>
                <a:gd name="connsiteY93" fmla="*/ 51664 h 921549"/>
                <a:gd name="connsiteX94" fmla="*/ 473904 w 941119"/>
                <a:gd name="connsiteY94" fmla="*/ 68067 h 921549"/>
                <a:gd name="connsiteX95" fmla="*/ 474100 w 941119"/>
                <a:gd name="connsiteY95" fmla="*/ 75183 h 921549"/>
                <a:gd name="connsiteX96" fmla="*/ 474900 w 941119"/>
                <a:gd name="connsiteY96" fmla="*/ 86942 h 921549"/>
                <a:gd name="connsiteX97" fmla="*/ 475096 w 941119"/>
                <a:gd name="connsiteY97" fmla="*/ 90500 h 921549"/>
                <a:gd name="connsiteX98" fmla="*/ 475986 w 941119"/>
                <a:gd name="connsiteY98" fmla="*/ 103808 h 921549"/>
                <a:gd name="connsiteX99" fmla="*/ 476146 w 941119"/>
                <a:gd name="connsiteY99" fmla="*/ 108415 h 921549"/>
                <a:gd name="connsiteX100" fmla="*/ 476893 w 941119"/>
                <a:gd name="connsiteY100" fmla="*/ 116065 h 921549"/>
                <a:gd name="connsiteX101" fmla="*/ 477071 w 941119"/>
                <a:gd name="connsiteY101" fmla="*/ 117595 h 921549"/>
                <a:gd name="connsiteX102" fmla="*/ 478316 w 941119"/>
                <a:gd name="connsiteY102" fmla="*/ 134479 h 921549"/>
                <a:gd name="connsiteX103" fmla="*/ 480095 w 941119"/>
                <a:gd name="connsiteY103" fmla="*/ 149227 h 921549"/>
                <a:gd name="connsiteX104" fmla="*/ 481163 w 941119"/>
                <a:gd name="connsiteY104" fmla="*/ 159421 h 921549"/>
                <a:gd name="connsiteX105" fmla="*/ 491339 w 941119"/>
                <a:gd name="connsiteY105" fmla="*/ 221083 h 921549"/>
                <a:gd name="connsiteX106" fmla="*/ 508204 w 941119"/>
                <a:gd name="connsiteY106" fmla="*/ 280290 h 921549"/>
                <a:gd name="connsiteX107" fmla="*/ 538448 w 941119"/>
                <a:gd name="connsiteY107" fmla="*/ 339639 h 921549"/>
                <a:gd name="connsiteX108" fmla="*/ 552556 w 941119"/>
                <a:gd name="connsiteY108" fmla="*/ 357928 h 921549"/>
                <a:gd name="connsiteX109" fmla="*/ 567073 w 941119"/>
                <a:gd name="connsiteY109" fmla="*/ 373210 h 921549"/>
                <a:gd name="connsiteX110" fmla="*/ 587550 w 941119"/>
                <a:gd name="connsiteY110" fmla="*/ 390289 h 921549"/>
                <a:gd name="connsiteX111" fmla="*/ 609077 w 941119"/>
                <a:gd name="connsiteY111" fmla="*/ 404325 h 921549"/>
                <a:gd name="connsiteX112" fmla="*/ 644249 w 941119"/>
                <a:gd name="connsiteY112" fmla="*/ 421297 h 921549"/>
                <a:gd name="connsiteX113" fmla="*/ 694062 w 941119"/>
                <a:gd name="connsiteY113" fmla="*/ 437202 h 921549"/>
                <a:gd name="connsiteX114" fmla="*/ 725106 w 941119"/>
                <a:gd name="connsiteY114" fmla="*/ 444087 h 921549"/>
                <a:gd name="connsiteX115" fmla="*/ 746846 w 941119"/>
                <a:gd name="connsiteY115" fmla="*/ 447645 h 921549"/>
                <a:gd name="connsiteX116" fmla="*/ 771664 w 941119"/>
                <a:gd name="connsiteY116" fmla="*/ 451328 h 921549"/>
                <a:gd name="connsiteX117" fmla="*/ 784936 w 941119"/>
                <a:gd name="connsiteY117" fmla="*/ 452644 h 921549"/>
                <a:gd name="connsiteX118" fmla="*/ 800200 w 941119"/>
                <a:gd name="connsiteY118" fmla="*/ 454423 h 921549"/>
                <a:gd name="connsiteX119" fmla="*/ 804292 w 941119"/>
                <a:gd name="connsiteY119" fmla="*/ 454672 h 921549"/>
                <a:gd name="connsiteX120" fmla="*/ 811408 w 941119"/>
                <a:gd name="connsiteY120" fmla="*/ 455420 h 921549"/>
                <a:gd name="connsiteX121" fmla="*/ 812422 w 941119"/>
                <a:gd name="connsiteY121" fmla="*/ 455580 h 921549"/>
                <a:gd name="connsiteX122" fmla="*/ 830337 w 941119"/>
                <a:gd name="connsiteY122" fmla="*/ 456754 h 921549"/>
                <a:gd name="connsiteX123" fmla="*/ 839535 w 941119"/>
                <a:gd name="connsiteY123" fmla="*/ 457519 h 921549"/>
                <a:gd name="connsiteX124" fmla="*/ 841065 w 941119"/>
                <a:gd name="connsiteY124" fmla="*/ 457697 h 921549"/>
                <a:gd name="connsiteX125" fmla="*/ 870829 w 941119"/>
                <a:gd name="connsiteY125" fmla="*/ 458871 h 921549"/>
                <a:gd name="connsiteX126" fmla="*/ 879510 w 941119"/>
                <a:gd name="connsiteY126" fmla="*/ 459529 h 921549"/>
                <a:gd name="connsiteX127" fmla="*/ 883602 w 941119"/>
                <a:gd name="connsiteY127" fmla="*/ 459778 h 921549"/>
                <a:gd name="connsiteX128" fmla="*/ 900059 w 941119"/>
                <a:gd name="connsiteY128" fmla="*/ 459885 h 921549"/>
                <a:gd name="connsiteX129" fmla="*/ 913384 w 941119"/>
                <a:gd name="connsiteY129" fmla="*/ 460632 h 921549"/>
                <a:gd name="connsiteX130" fmla="*/ 923133 w 941119"/>
                <a:gd name="connsiteY130" fmla="*/ 460846 h 921549"/>
                <a:gd name="connsiteX131" fmla="*/ 940621 w 941119"/>
                <a:gd name="connsiteY131" fmla="*/ 461522 h 921549"/>
                <a:gd name="connsiteX132" fmla="*/ 937561 w 941119"/>
                <a:gd name="connsiteY132" fmla="*/ 461806 h 921549"/>
                <a:gd name="connsiteX133" fmla="*/ 906694 w 941119"/>
                <a:gd name="connsiteY133" fmla="*/ 461949 h 921549"/>
                <a:gd name="connsiteX134" fmla="*/ 900557 w 941119"/>
                <a:gd name="connsiteY134" fmla="*/ 462482 h 921549"/>
                <a:gd name="connsiteX135" fmla="*/ 895967 w 941119"/>
                <a:gd name="connsiteY135" fmla="*/ 462838 h 921549"/>
                <a:gd name="connsiteX136" fmla="*/ 881040 w 941119"/>
                <a:gd name="connsiteY136" fmla="*/ 462945 h 921549"/>
                <a:gd name="connsiteX137" fmla="*/ 870811 w 941119"/>
                <a:gd name="connsiteY137" fmla="*/ 463639 h 921549"/>
                <a:gd name="connsiteX138" fmla="*/ 860546 w 941119"/>
                <a:gd name="connsiteY138" fmla="*/ 463959 h 921549"/>
                <a:gd name="connsiteX139" fmla="*/ 850316 w 941119"/>
                <a:gd name="connsiteY139" fmla="*/ 464688 h 921549"/>
                <a:gd name="connsiteX140" fmla="*/ 844677 w 941119"/>
                <a:gd name="connsiteY140" fmla="*/ 464955 h 921549"/>
                <a:gd name="connsiteX141" fmla="*/ 832401 w 941119"/>
                <a:gd name="connsiteY141" fmla="*/ 465809 h 921549"/>
                <a:gd name="connsiteX142" fmla="*/ 827793 w 941119"/>
                <a:gd name="connsiteY142" fmla="*/ 466005 h 921549"/>
                <a:gd name="connsiteX143" fmla="*/ 818596 w 941119"/>
                <a:gd name="connsiteY143" fmla="*/ 466788 h 921549"/>
                <a:gd name="connsiteX144" fmla="*/ 817066 w 941119"/>
                <a:gd name="connsiteY144" fmla="*/ 466966 h 921549"/>
                <a:gd name="connsiteX145" fmla="*/ 800200 w 941119"/>
                <a:gd name="connsiteY145" fmla="*/ 468264 h 921549"/>
                <a:gd name="connsiteX146" fmla="*/ 785416 w 941119"/>
                <a:gd name="connsiteY146" fmla="*/ 469777 h 921549"/>
                <a:gd name="connsiteX147" fmla="*/ 773194 w 941119"/>
                <a:gd name="connsiteY147" fmla="*/ 471182 h 921549"/>
                <a:gd name="connsiteX148" fmla="*/ 762004 w 941119"/>
                <a:gd name="connsiteY148" fmla="*/ 472481 h 921549"/>
                <a:gd name="connsiteX149" fmla="*/ 751881 w 941119"/>
                <a:gd name="connsiteY149" fmla="*/ 474117 h 921549"/>
                <a:gd name="connsiteX150" fmla="*/ 724075 w 941119"/>
                <a:gd name="connsiteY150" fmla="*/ 478654 h 921549"/>
                <a:gd name="connsiteX151" fmla="*/ 689063 w 941119"/>
                <a:gd name="connsiteY151" fmla="*/ 486606 h 921549"/>
                <a:gd name="connsiteX152" fmla="*/ 637061 w 941119"/>
                <a:gd name="connsiteY152" fmla="*/ 504272 h 921549"/>
                <a:gd name="connsiteX153" fmla="*/ 592069 w 941119"/>
                <a:gd name="connsiteY153" fmla="*/ 528948 h 921549"/>
                <a:gd name="connsiteX154" fmla="*/ 567073 w 941119"/>
                <a:gd name="connsiteY154" fmla="*/ 549531 h 921549"/>
                <a:gd name="connsiteX155" fmla="*/ 560153 w 941119"/>
                <a:gd name="connsiteY155" fmla="*/ 556434 h 921549"/>
                <a:gd name="connsiteX156" fmla="*/ 541312 w 941119"/>
                <a:gd name="connsiteY156" fmla="*/ 578797 h 921549"/>
                <a:gd name="connsiteX157" fmla="*/ 520355 w 941119"/>
                <a:gd name="connsiteY157" fmla="*/ 613524 h 921549"/>
                <a:gd name="connsiteX158" fmla="*/ 507350 w 941119"/>
                <a:gd name="connsiteY158" fmla="*/ 644266 h 921549"/>
                <a:gd name="connsiteX159" fmla="*/ 493314 w 941119"/>
                <a:gd name="connsiteY159" fmla="*/ 692034 h 921549"/>
                <a:gd name="connsiteX160" fmla="*/ 487514 w 941119"/>
                <a:gd name="connsiteY160" fmla="*/ 720143 h 921549"/>
                <a:gd name="connsiteX161" fmla="*/ 483137 w 941119"/>
                <a:gd name="connsiteY161" fmla="*/ 747985 h 921549"/>
                <a:gd name="connsiteX162" fmla="*/ 479971 w 941119"/>
                <a:gd name="connsiteY162" fmla="*/ 771860 h 921549"/>
                <a:gd name="connsiteX163" fmla="*/ 478281 w 941119"/>
                <a:gd name="connsiteY163" fmla="*/ 786092 h 921549"/>
                <a:gd name="connsiteX164" fmla="*/ 476929 w 941119"/>
                <a:gd name="connsiteY164" fmla="*/ 802442 h 921549"/>
                <a:gd name="connsiteX165" fmla="*/ 475310 w 941119"/>
                <a:gd name="connsiteY165" fmla="*/ 822367 h 921549"/>
                <a:gd name="connsiteX166" fmla="*/ 475185 w 941119"/>
                <a:gd name="connsiteY166" fmla="*/ 823381 h 921549"/>
                <a:gd name="connsiteX167" fmla="*/ 474064 w 941119"/>
                <a:gd name="connsiteY167" fmla="*/ 844392 h 921549"/>
                <a:gd name="connsiteX168" fmla="*/ 473246 w 941119"/>
                <a:gd name="connsiteY168" fmla="*/ 859264 h 921549"/>
                <a:gd name="connsiteX169" fmla="*/ 473015 w 941119"/>
                <a:gd name="connsiteY169" fmla="*/ 869014 h 921549"/>
                <a:gd name="connsiteX170" fmla="*/ 472178 w 941119"/>
                <a:gd name="connsiteY170" fmla="*/ 884883 h 921549"/>
                <a:gd name="connsiteX171" fmla="*/ 472036 w 941119"/>
                <a:gd name="connsiteY171" fmla="*/ 888992 h 921549"/>
                <a:gd name="connsiteX172" fmla="*/ 471912 w 941119"/>
                <a:gd name="connsiteY172" fmla="*/ 916265 h 921549"/>
                <a:gd name="connsiteX173" fmla="*/ 471965 w 941119"/>
                <a:gd name="connsiteY173" fmla="*/ 921371 h 92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41119" h="921549">
                  <a:moveTo>
                    <a:pt x="471965" y="921371"/>
                  </a:moveTo>
                  <a:cubicBezTo>
                    <a:pt x="470378" y="916840"/>
                    <a:pt x="469718" y="912036"/>
                    <a:pt x="470026" y="907245"/>
                  </a:cubicBezTo>
                  <a:cubicBezTo>
                    <a:pt x="470026" y="900396"/>
                    <a:pt x="470026" y="893529"/>
                    <a:pt x="470026" y="886680"/>
                  </a:cubicBezTo>
                  <a:cubicBezTo>
                    <a:pt x="470102" y="882398"/>
                    <a:pt x="469859" y="878115"/>
                    <a:pt x="469296" y="873871"/>
                  </a:cubicBezTo>
                  <a:cubicBezTo>
                    <a:pt x="468951" y="870115"/>
                    <a:pt x="468857" y="866342"/>
                    <a:pt x="469012" y="862574"/>
                  </a:cubicBezTo>
                  <a:cubicBezTo>
                    <a:pt x="469012" y="858126"/>
                    <a:pt x="469279" y="853678"/>
                    <a:pt x="468211" y="849266"/>
                  </a:cubicBezTo>
                  <a:cubicBezTo>
                    <a:pt x="468003" y="847907"/>
                    <a:pt x="467937" y="846530"/>
                    <a:pt x="468016" y="845157"/>
                  </a:cubicBezTo>
                  <a:cubicBezTo>
                    <a:pt x="467891" y="840211"/>
                    <a:pt x="468229" y="835229"/>
                    <a:pt x="467144" y="830301"/>
                  </a:cubicBezTo>
                  <a:cubicBezTo>
                    <a:pt x="466896" y="828432"/>
                    <a:pt x="466838" y="826542"/>
                    <a:pt x="466966" y="824662"/>
                  </a:cubicBezTo>
                  <a:cubicBezTo>
                    <a:pt x="467130" y="821746"/>
                    <a:pt x="466872" y="818823"/>
                    <a:pt x="466201" y="815980"/>
                  </a:cubicBezTo>
                  <a:cubicBezTo>
                    <a:pt x="466059" y="815489"/>
                    <a:pt x="466005" y="814977"/>
                    <a:pt x="466041" y="814468"/>
                  </a:cubicBezTo>
                  <a:cubicBezTo>
                    <a:pt x="466414" y="808277"/>
                    <a:pt x="465027" y="802192"/>
                    <a:pt x="464813" y="796037"/>
                  </a:cubicBezTo>
                  <a:cubicBezTo>
                    <a:pt x="464635" y="791091"/>
                    <a:pt x="463746" y="786199"/>
                    <a:pt x="463176" y="781271"/>
                  </a:cubicBezTo>
                  <a:cubicBezTo>
                    <a:pt x="463038" y="780428"/>
                    <a:pt x="462943" y="779579"/>
                    <a:pt x="462892" y="778727"/>
                  </a:cubicBezTo>
                  <a:cubicBezTo>
                    <a:pt x="462629" y="773263"/>
                    <a:pt x="462034" y="767821"/>
                    <a:pt x="461113" y="762431"/>
                  </a:cubicBezTo>
                  <a:cubicBezTo>
                    <a:pt x="460686" y="759388"/>
                    <a:pt x="460401" y="756329"/>
                    <a:pt x="459992" y="753286"/>
                  </a:cubicBezTo>
                  <a:cubicBezTo>
                    <a:pt x="458498" y="742452"/>
                    <a:pt x="456754" y="731671"/>
                    <a:pt x="454904" y="720890"/>
                  </a:cubicBezTo>
                  <a:cubicBezTo>
                    <a:pt x="452420" y="705871"/>
                    <a:pt x="449159" y="690989"/>
                    <a:pt x="445137" y="676307"/>
                  </a:cubicBezTo>
                  <a:cubicBezTo>
                    <a:pt x="440458" y="659107"/>
                    <a:pt x="434573" y="642259"/>
                    <a:pt x="427524" y="625888"/>
                  </a:cubicBezTo>
                  <a:cubicBezTo>
                    <a:pt x="420559" y="609848"/>
                    <a:pt x="411982" y="594559"/>
                    <a:pt x="401924" y="580256"/>
                  </a:cubicBezTo>
                  <a:cubicBezTo>
                    <a:pt x="396960" y="573068"/>
                    <a:pt x="391427" y="566292"/>
                    <a:pt x="385378" y="559992"/>
                  </a:cubicBezTo>
                  <a:cubicBezTo>
                    <a:pt x="384293" y="558889"/>
                    <a:pt x="383333" y="557680"/>
                    <a:pt x="382372" y="556434"/>
                  </a:cubicBezTo>
                  <a:cubicBezTo>
                    <a:pt x="380666" y="554280"/>
                    <a:pt x="378714" y="552333"/>
                    <a:pt x="376554" y="550635"/>
                  </a:cubicBezTo>
                  <a:cubicBezTo>
                    <a:pt x="375722" y="550037"/>
                    <a:pt x="374925" y="549389"/>
                    <a:pt x="374170" y="548695"/>
                  </a:cubicBezTo>
                  <a:cubicBezTo>
                    <a:pt x="369525" y="544134"/>
                    <a:pt x="364594" y="539873"/>
                    <a:pt x="359404" y="535940"/>
                  </a:cubicBezTo>
                  <a:cubicBezTo>
                    <a:pt x="352144" y="530209"/>
                    <a:pt x="344501" y="524984"/>
                    <a:pt x="336526" y="520302"/>
                  </a:cubicBezTo>
                  <a:cubicBezTo>
                    <a:pt x="319182" y="510227"/>
                    <a:pt x="300888" y="501885"/>
                    <a:pt x="281909" y="495395"/>
                  </a:cubicBezTo>
                  <a:cubicBezTo>
                    <a:pt x="267490" y="490476"/>
                    <a:pt x="252821" y="486320"/>
                    <a:pt x="237966" y="482942"/>
                  </a:cubicBezTo>
                  <a:cubicBezTo>
                    <a:pt x="226473" y="480291"/>
                    <a:pt x="214927" y="477853"/>
                    <a:pt x="203239" y="476199"/>
                  </a:cubicBezTo>
                  <a:cubicBezTo>
                    <a:pt x="192760" y="474722"/>
                    <a:pt x="182335" y="472641"/>
                    <a:pt x="171839" y="471449"/>
                  </a:cubicBezTo>
                  <a:cubicBezTo>
                    <a:pt x="167444" y="470933"/>
                    <a:pt x="162943" y="470239"/>
                    <a:pt x="158585" y="470043"/>
                  </a:cubicBezTo>
                  <a:cubicBezTo>
                    <a:pt x="154226" y="469848"/>
                    <a:pt x="149690" y="469047"/>
                    <a:pt x="145349" y="468496"/>
                  </a:cubicBezTo>
                  <a:cubicBezTo>
                    <a:pt x="144341" y="468325"/>
                    <a:pt x="143326" y="468206"/>
                    <a:pt x="142306" y="468140"/>
                  </a:cubicBezTo>
                  <a:cubicBezTo>
                    <a:pt x="139033" y="468140"/>
                    <a:pt x="135795" y="467410"/>
                    <a:pt x="132611" y="467339"/>
                  </a:cubicBezTo>
                  <a:cubicBezTo>
                    <a:pt x="126420" y="467197"/>
                    <a:pt x="120353" y="465863"/>
                    <a:pt x="114180" y="466023"/>
                  </a:cubicBezTo>
                  <a:cubicBezTo>
                    <a:pt x="111788" y="466194"/>
                    <a:pt x="109383" y="465971"/>
                    <a:pt x="107063" y="465364"/>
                  </a:cubicBezTo>
                  <a:cubicBezTo>
                    <a:pt x="106570" y="465201"/>
                    <a:pt x="106053" y="465123"/>
                    <a:pt x="105533" y="465133"/>
                  </a:cubicBezTo>
                  <a:cubicBezTo>
                    <a:pt x="97972" y="465489"/>
                    <a:pt x="90518" y="464101"/>
                    <a:pt x="82975" y="463977"/>
                  </a:cubicBezTo>
                  <a:cubicBezTo>
                    <a:pt x="77838" y="464155"/>
                    <a:pt x="72695" y="463886"/>
                    <a:pt x="67604" y="463176"/>
                  </a:cubicBezTo>
                  <a:cubicBezTo>
                    <a:pt x="64708" y="462883"/>
                    <a:pt x="61794" y="462812"/>
                    <a:pt x="58887" y="462963"/>
                  </a:cubicBezTo>
                  <a:cubicBezTo>
                    <a:pt x="52037" y="462767"/>
                    <a:pt x="45170" y="463425"/>
                    <a:pt x="38374" y="462073"/>
                  </a:cubicBezTo>
                  <a:cubicBezTo>
                    <a:pt x="37010" y="461918"/>
                    <a:pt x="35634" y="461888"/>
                    <a:pt x="34265" y="461984"/>
                  </a:cubicBezTo>
                  <a:lnTo>
                    <a:pt x="4892" y="461931"/>
                  </a:lnTo>
                  <a:cubicBezTo>
                    <a:pt x="3677" y="462016"/>
                    <a:pt x="2458" y="461815"/>
                    <a:pt x="1334" y="461344"/>
                  </a:cubicBezTo>
                  <a:cubicBezTo>
                    <a:pt x="2348" y="461255"/>
                    <a:pt x="3380" y="461095"/>
                    <a:pt x="4394" y="461077"/>
                  </a:cubicBezTo>
                  <a:lnTo>
                    <a:pt x="22416" y="460952"/>
                  </a:lnTo>
                  <a:cubicBezTo>
                    <a:pt x="25991" y="461127"/>
                    <a:pt x="29574" y="460876"/>
                    <a:pt x="33090" y="460205"/>
                  </a:cubicBezTo>
                  <a:cubicBezTo>
                    <a:pt x="34449" y="459994"/>
                    <a:pt x="35828" y="459935"/>
                    <a:pt x="37200" y="460027"/>
                  </a:cubicBezTo>
                  <a:cubicBezTo>
                    <a:pt x="43035" y="460027"/>
                    <a:pt x="48853" y="460027"/>
                    <a:pt x="54688" y="460027"/>
                  </a:cubicBezTo>
                  <a:cubicBezTo>
                    <a:pt x="58111" y="460079"/>
                    <a:pt x="61533" y="459848"/>
                    <a:pt x="64918" y="459334"/>
                  </a:cubicBezTo>
                  <a:cubicBezTo>
                    <a:pt x="67984" y="459010"/>
                    <a:pt x="71070" y="458908"/>
                    <a:pt x="74151" y="459031"/>
                  </a:cubicBezTo>
                  <a:cubicBezTo>
                    <a:pt x="78781" y="459232"/>
                    <a:pt x="83420" y="458953"/>
                    <a:pt x="87992" y="458195"/>
                  </a:cubicBezTo>
                  <a:cubicBezTo>
                    <a:pt x="89689" y="457960"/>
                    <a:pt x="91405" y="457894"/>
                    <a:pt x="93116" y="457999"/>
                  </a:cubicBezTo>
                  <a:cubicBezTo>
                    <a:pt x="97226" y="458202"/>
                    <a:pt x="101346" y="457921"/>
                    <a:pt x="105391" y="457163"/>
                  </a:cubicBezTo>
                  <a:cubicBezTo>
                    <a:pt x="106750" y="456951"/>
                    <a:pt x="108129" y="456891"/>
                    <a:pt x="109501" y="456985"/>
                  </a:cubicBezTo>
                  <a:cubicBezTo>
                    <a:pt x="113269" y="457163"/>
                    <a:pt x="117046" y="456877"/>
                    <a:pt x="120744" y="456131"/>
                  </a:cubicBezTo>
                  <a:cubicBezTo>
                    <a:pt x="121919" y="455930"/>
                    <a:pt x="123113" y="455870"/>
                    <a:pt x="124302" y="455953"/>
                  </a:cubicBezTo>
                  <a:cubicBezTo>
                    <a:pt x="127048" y="456103"/>
                    <a:pt x="129801" y="455839"/>
                    <a:pt x="132468" y="455171"/>
                  </a:cubicBezTo>
                  <a:cubicBezTo>
                    <a:pt x="132964" y="455021"/>
                    <a:pt x="133482" y="454962"/>
                    <a:pt x="133998" y="454993"/>
                  </a:cubicBezTo>
                  <a:cubicBezTo>
                    <a:pt x="139335" y="455384"/>
                    <a:pt x="144530" y="453907"/>
                    <a:pt x="149850" y="453747"/>
                  </a:cubicBezTo>
                  <a:cubicBezTo>
                    <a:pt x="154262" y="453623"/>
                    <a:pt x="158745" y="452680"/>
                    <a:pt x="163050" y="452128"/>
                  </a:cubicBezTo>
                  <a:cubicBezTo>
                    <a:pt x="166964" y="451648"/>
                    <a:pt x="170878" y="451310"/>
                    <a:pt x="174774" y="450794"/>
                  </a:cubicBezTo>
                  <a:cubicBezTo>
                    <a:pt x="181036" y="449940"/>
                    <a:pt x="187228" y="448926"/>
                    <a:pt x="193543" y="448125"/>
                  </a:cubicBezTo>
                  <a:cubicBezTo>
                    <a:pt x="200499" y="447254"/>
                    <a:pt x="207384" y="445973"/>
                    <a:pt x="214251" y="444656"/>
                  </a:cubicBezTo>
                  <a:cubicBezTo>
                    <a:pt x="218290" y="443874"/>
                    <a:pt x="222364" y="443322"/>
                    <a:pt x="226367" y="442450"/>
                  </a:cubicBezTo>
                  <a:cubicBezTo>
                    <a:pt x="244963" y="438563"/>
                    <a:pt x="263323" y="433621"/>
                    <a:pt x="281357" y="427649"/>
                  </a:cubicBezTo>
                  <a:cubicBezTo>
                    <a:pt x="296960" y="422374"/>
                    <a:pt x="312103" y="415829"/>
                    <a:pt x="326634" y="408079"/>
                  </a:cubicBezTo>
                  <a:cubicBezTo>
                    <a:pt x="339643" y="401148"/>
                    <a:pt x="351963" y="392993"/>
                    <a:pt x="363425" y="383724"/>
                  </a:cubicBezTo>
                  <a:cubicBezTo>
                    <a:pt x="372173" y="376544"/>
                    <a:pt x="380335" y="368680"/>
                    <a:pt x="387834" y="360205"/>
                  </a:cubicBezTo>
                  <a:cubicBezTo>
                    <a:pt x="396875" y="350126"/>
                    <a:pt x="404875" y="339159"/>
                    <a:pt x="411708" y="327470"/>
                  </a:cubicBezTo>
                  <a:cubicBezTo>
                    <a:pt x="415925" y="320212"/>
                    <a:pt x="420195" y="312971"/>
                    <a:pt x="423681" y="305321"/>
                  </a:cubicBezTo>
                  <a:cubicBezTo>
                    <a:pt x="430088" y="291460"/>
                    <a:pt x="435585" y="277198"/>
                    <a:pt x="440138" y="262624"/>
                  </a:cubicBezTo>
                  <a:cubicBezTo>
                    <a:pt x="444158" y="249530"/>
                    <a:pt x="447699" y="236329"/>
                    <a:pt x="450527" y="222915"/>
                  </a:cubicBezTo>
                  <a:cubicBezTo>
                    <a:pt x="452129" y="215390"/>
                    <a:pt x="453801" y="207882"/>
                    <a:pt x="455082" y="200286"/>
                  </a:cubicBezTo>
                  <a:cubicBezTo>
                    <a:pt x="456363" y="192689"/>
                    <a:pt x="457448" y="185110"/>
                    <a:pt x="458640" y="177514"/>
                  </a:cubicBezTo>
                  <a:cubicBezTo>
                    <a:pt x="459191" y="173956"/>
                    <a:pt x="459743" y="170398"/>
                    <a:pt x="460419" y="166840"/>
                  </a:cubicBezTo>
                  <a:cubicBezTo>
                    <a:pt x="460917" y="163975"/>
                    <a:pt x="460881" y="161058"/>
                    <a:pt x="461415" y="158176"/>
                  </a:cubicBezTo>
                  <a:cubicBezTo>
                    <a:pt x="462234" y="153817"/>
                    <a:pt x="462340" y="149280"/>
                    <a:pt x="462803" y="144922"/>
                  </a:cubicBezTo>
                  <a:cubicBezTo>
                    <a:pt x="463319" y="139994"/>
                    <a:pt x="463870" y="135083"/>
                    <a:pt x="464422" y="130155"/>
                  </a:cubicBezTo>
                  <a:cubicBezTo>
                    <a:pt x="464562" y="129662"/>
                    <a:pt x="464651" y="129155"/>
                    <a:pt x="464689" y="128643"/>
                  </a:cubicBezTo>
                  <a:cubicBezTo>
                    <a:pt x="464368" y="122630"/>
                    <a:pt x="466005" y="116741"/>
                    <a:pt x="465881" y="110728"/>
                  </a:cubicBezTo>
                  <a:cubicBezTo>
                    <a:pt x="465758" y="108500"/>
                    <a:pt x="465987" y="106267"/>
                    <a:pt x="466557" y="104110"/>
                  </a:cubicBezTo>
                  <a:cubicBezTo>
                    <a:pt x="466720" y="103617"/>
                    <a:pt x="466799" y="103100"/>
                    <a:pt x="466788" y="102580"/>
                  </a:cubicBezTo>
                  <a:cubicBezTo>
                    <a:pt x="466397" y="95197"/>
                    <a:pt x="467998" y="87921"/>
                    <a:pt x="467944" y="80538"/>
                  </a:cubicBezTo>
                  <a:cubicBezTo>
                    <a:pt x="467823" y="76775"/>
                    <a:pt x="468069" y="73010"/>
                    <a:pt x="468674" y="69294"/>
                  </a:cubicBezTo>
                  <a:cubicBezTo>
                    <a:pt x="468983" y="66566"/>
                    <a:pt x="469078" y="63818"/>
                    <a:pt x="468958" y="61075"/>
                  </a:cubicBezTo>
                  <a:cubicBezTo>
                    <a:pt x="469101" y="55738"/>
                    <a:pt x="468585" y="50401"/>
                    <a:pt x="469795" y="45188"/>
                  </a:cubicBezTo>
                  <a:cubicBezTo>
                    <a:pt x="469988" y="43833"/>
                    <a:pt x="470029" y="42460"/>
                    <a:pt x="469919" y="41096"/>
                  </a:cubicBezTo>
                  <a:cubicBezTo>
                    <a:pt x="469919" y="30795"/>
                    <a:pt x="470079" y="20512"/>
                    <a:pt x="470026" y="10230"/>
                  </a:cubicBezTo>
                  <a:cubicBezTo>
                    <a:pt x="470088" y="7168"/>
                    <a:pt x="470741" y="4148"/>
                    <a:pt x="471947" y="1334"/>
                  </a:cubicBezTo>
                  <a:lnTo>
                    <a:pt x="471947" y="5462"/>
                  </a:lnTo>
                  <a:cubicBezTo>
                    <a:pt x="471947" y="13183"/>
                    <a:pt x="471947" y="20886"/>
                    <a:pt x="472054" y="28589"/>
                  </a:cubicBezTo>
                  <a:cubicBezTo>
                    <a:pt x="471995" y="32700"/>
                    <a:pt x="472239" y="36808"/>
                    <a:pt x="472783" y="40883"/>
                  </a:cubicBezTo>
                  <a:cubicBezTo>
                    <a:pt x="473128" y="44465"/>
                    <a:pt x="473223" y="48068"/>
                    <a:pt x="473068" y="51664"/>
                  </a:cubicBezTo>
                  <a:cubicBezTo>
                    <a:pt x="473193" y="57143"/>
                    <a:pt x="472819" y="62605"/>
                    <a:pt x="473904" y="68067"/>
                  </a:cubicBezTo>
                  <a:cubicBezTo>
                    <a:pt x="474171" y="70429"/>
                    <a:pt x="474237" y="72809"/>
                    <a:pt x="474100" y="75183"/>
                  </a:cubicBezTo>
                  <a:cubicBezTo>
                    <a:pt x="473904" y="79121"/>
                    <a:pt x="474173" y="83068"/>
                    <a:pt x="474900" y="86942"/>
                  </a:cubicBezTo>
                  <a:cubicBezTo>
                    <a:pt x="475098" y="88117"/>
                    <a:pt x="475164" y="89311"/>
                    <a:pt x="475096" y="90500"/>
                  </a:cubicBezTo>
                  <a:cubicBezTo>
                    <a:pt x="474922" y="94955"/>
                    <a:pt x="475219" y="99416"/>
                    <a:pt x="475986" y="103808"/>
                  </a:cubicBezTo>
                  <a:cubicBezTo>
                    <a:pt x="476210" y="105333"/>
                    <a:pt x="476263" y="106878"/>
                    <a:pt x="476146" y="108415"/>
                  </a:cubicBezTo>
                  <a:cubicBezTo>
                    <a:pt x="476012" y="110988"/>
                    <a:pt x="476263" y="113567"/>
                    <a:pt x="476893" y="116065"/>
                  </a:cubicBezTo>
                  <a:cubicBezTo>
                    <a:pt x="477041" y="116561"/>
                    <a:pt x="477101" y="117079"/>
                    <a:pt x="477071" y="117595"/>
                  </a:cubicBezTo>
                  <a:cubicBezTo>
                    <a:pt x="476715" y="123271"/>
                    <a:pt x="478085" y="128821"/>
                    <a:pt x="478316" y="134479"/>
                  </a:cubicBezTo>
                  <a:cubicBezTo>
                    <a:pt x="478530" y="139407"/>
                    <a:pt x="479455" y="144299"/>
                    <a:pt x="480095" y="149227"/>
                  </a:cubicBezTo>
                  <a:cubicBezTo>
                    <a:pt x="480487" y="152607"/>
                    <a:pt x="480771" y="156023"/>
                    <a:pt x="481163" y="159421"/>
                  </a:cubicBezTo>
                  <a:cubicBezTo>
                    <a:pt x="483600" y="180129"/>
                    <a:pt x="487123" y="200659"/>
                    <a:pt x="491339" y="221083"/>
                  </a:cubicBezTo>
                  <a:cubicBezTo>
                    <a:pt x="495486" y="241209"/>
                    <a:pt x="501124" y="260999"/>
                    <a:pt x="508204" y="280290"/>
                  </a:cubicBezTo>
                  <a:cubicBezTo>
                    <a:pt x="515675" y="301299"/>
                    <a:pt x="525842" y="321247"/>
                    <a:pt x="538448" y="339639"/>
                  </a:cubicBezTo>
                  <a:cubicBezTo>
                    <a:pt x="542878" y="345955"/>
                    <a:pt x="547521" y="352092"/>
                    <a:pt x="552556" y="357928"/>
                  </a:cubicBezTo>
                  <a:cubicBezTo>
                    <a:pt x="557146" y="363265"/>
                    <a:pt x="562092" y="368246"/>
                    <a:pt x="567073" y="373210"/>
                  </a:cubicBezTo>
                  <a:cubicBezTo>
                    <a:pt x="573448" y="379424"/>
                    <a:pt x="580293" y="385133"/>
                    <a:pt x="587550" y="390289"/>
                  </a:cubicBezTo>
                  <a:cubicBezTo>
                    <a:pt x="594471" y="395341"/>
                    <a:pt x="601694" y="399949"/>
                    <a:pt x="609077" y="404325"/>
                  </a:cubicBezTo>
                  <a:cubicBezTo>
                    <a:pt x="620349" y="410876"/>
                    <a:pt x="632106" y="416549"/>
                    <a:pt x="644249" y="421297"/>
                  </a:cubicBezTo>
                  <a:cubicBezTo>
                    <a:pt x="660441" y="427810"/>
                    <a:pt x="677090" y="433128"/>
                    <a:pt x="694062" y="437202"/>
                  </a:cubicBezTo>
                  <a:cubicBezTo>
                    <a:pt x="704363" y="439657"/>
                    <a:pt x="714681" y="442148"/>
                    <a:pt x="725106" y="444087"/>
                  </a:cubicBezTo>
                  <a:cubicBezTo>
                    <a:pt x="732312" y="445439"/>
                    <a:pt x="739517" y="446898"/>
                    <a:pt x="746846" y="447645"/>
                  </a:cubicBezTo>
                  <a:cubicBezTo>
                    <a:pt x="755155" y="448570"/>
                    <a:pt x="763392" y="450171"/>
                    <a:pt x="771664" y="451328"/>
                  </a:cubicBezTo>
                  <a:cubicBezTo>
                    <a:pt x="776076" y="451933"/>
                    <a:pt x="780560" y="452164"/>
                    <a:pt x="784936" y="452644"/>
                  </a:cubicBezTo>
                  <a:cubicBezTo>
                    <a:pt x="790024" y="453178"/>
                    <a:pt x="795112" y="453836"/>
                    <a:pt x="800200" y="454423"/>
                  </a:cubicBezTo>
                  <a:cubicBezTo>
                    <a:pt x="801552" y="454566"/>
                    <a:pt x="802922" y="454655"/>
                    <a:pt x="804292" y="454672"/>
                  </a:cubicBezTo>
                  <a:cubicBezTo>
                    <a:pt x="806689" y="454575"/>
                    <a:pt x="809085" y="454827"/>
                    <a:pt x="811408" y="455420"/>
                  </a:cubicBezTo>
                  <a:cubicBezTo>
                    <a:pt x="811734" y="455535"/>
                    <a:pt x="812077" y="455589"/>
                    <a:pt x="812422" y="455580"/>
                  </a:cubicBezTo>
                  <a:cubicBezTo>
                    <a:pt x="818453" y="455242"/>
                    <a:pt x="824342" y="456683"/>
                    <a:pt x="830337" y="456754"/>
                  </a:cubicBezTo>
                  <a:cubicBezTo>
                    <a:pt x="833424" y="456581"/>
                    <a:pt x="836520" y="456838"/>
                    <a:pt x="839535" y="457519"/>
                  </a:cubicBezTo>
                  <a:cubicBezTo>
                    <a:pt x="840031" y="457667"/>
                    <a:pt x="840549" y="457727"/>
                    <a:pt x="841065" y="457697"/>
                  </a:cubicBezTo>
                  <a:cubicBezTo>
                    <a:pt x="851010" y="457305"/>
                    <a:pt x="860866" y="459280"/>
                    <a:pt x="870829" y="458871"/>
                  </a:cubicBezTo>
                  <a:cubicBezTo>
                    <a:pt x="873739" y="458656"/>
                    <a:pt x="876666" y="458876"/>
                    <a:pt x="879510" y="459529"/>
                  </a:cubicBezTo>
                  <a:cubicBezTo>
                    <a:pt x="880859" y="459773"/>
                    <a:pt x="882232" y="459857"/>
                    <a:pt x="883602" y="459778"/>
                  </a:cubicBezTo>
                  <a:cubicBezTo>
                    <a:pt x="889082" y="459778"/>
                    <a:pt x="894579" y="459778"/>
                    <a:pt x="900059" y="459885"/>
                  </a:cubicBezTo>
                  <a:cubicBezTo>
                    <a:pt x="904513" y="459778"/>
                    <a:pt x="908970" y="460029"/>
                    <a:pt x="913384" y="460632"/>
                  </a:cubicBezTo>
                  <a:cubicBezTo>
                    <a:pt x="916621" y="460979"/>
                    <a:pt x="919883" y="461052"/>
                    <a:pt x="923133" y="460846"/>
                  </a:cubicBezTo>
                  <a:cubicBezTo>
                    <a:pt x="928970" y="460760"/>
                    <a:pt x="934807" y="460986"/>
                    <a:pt x="940621" y="461522"/>
                  </a:cubicBezTo>
                  <a:cubicBezTo>
                    <a:pt x="939589" y="461629"/>
                    <a:pt x="938575" y="461789"/>
                    <a:pt x="937561" y="461806"/>
                  </a:cubicBezTo>
                  <a:lnTo>
                    <a:pt x="906694" y="461949"/>
                  </a:lnTo>
                  <a:cubicBezTo>
                    <a:pt x="904636" y="461913"/>
                    <a:pt x="902578" y="462093"/>
                    <a:pt x="900557" y="462482"/>
                  </a:cubicBezTo>
                  <a:cubicBezTo>
                    <a:pt x="899043" y="462762"/>
                    <a:pt x="897506" y="462881"/>
                    <a:pt x="895967" y="462838"/>
                  </a:cubicBezTo>
                  <a:cubicBezTo>
                    <a:pt x="890985" y="462838"/>
                    <a:pt x="886022" y="462838"/>
                    <a:pt x="881040" y="462945"/>
                  </a:cubicBezTo>
                  <a:cubicBezTo>
                    <a:pt x="877618" y="462927"/>
                    <a:pt x="874200" y="463160"/>
                    <a:pt x="870811" y="463639"/>
                  </a:cubicBezTo>
                  <a:cubicBezTo>
                    <a:pt x="867400" y="463968"/>
                    <a:pt x="863970" y="464076"/>
                    <a:pt x="860546" y="463959"/>
                  </a:cubicBezTo>
                  <a:cubicBezTo>
                    <a:pt x="857119" y="463838"/>
                    <a:pt x="853691" y="464082"/>
                    <a:pt x="850316" y="464688"/>
                  </a:cubicBezTo>
                  <a:cubicBezTo>
                    <a:pt x="848450" y="464966"/>
                    <a:pt x="846561" y="465055"/>
                    <a:pt x="844677" y="464955"/>
                  </a:cubicBezTo>
                  <a:cubicBezTo>
                    <a:pt x="840565" y="464795"/>
                    <a:pt x="836450" y="465082"/>
                    <a:pt x="832401" y="465809"/>
                  </a:cubicBezTo>
                  <a:cubicBezTo>
                    <a:pt x="830876" y="466035"/>
                    <a:pt x="829332" y="466101"/>
                    <a:pt x="827793" y="466005"/>
                  </a:cubicBezTo>
                  <a:cubicBezTo>
                    <a:pt x="824707" y="465829"/>
                    <a:pt x="821609" y="466092"/>
                    <a:pt x="818596" y="466788"/>
                  </a:cubicBezTo>
                  <a:cubicBezTo>
                    <a:pt x="818101" y="466944"/>
                    <a:pt x="817582" y="467005"/>
                    <a:pt x="817066" y="466966"/>
                  </a:cubicBezTo>
                  <a:cubicBezTo>
                    <a:pt x="811391" y="466539"/>
                    <a:pt x="805787" y="467695"/>
                    <a:pt x="800200" y="468264"/>
                  </a:cubicBezTo>
                  <a:cubicBezTo>
                    <a:pt x="795290" y="468762"/>
                    <a:pt x="790327" y="469065"/>
                    <a:pt x="785416" y="469777"/>
                  </a:cubicBezTo>
                  <a:cubicBezTo>
                    <a:pt x="781378" y="470364"/>
                    <a:pt x="777286" y="470862"/>
                    <a:pt x="773194" y="471182"/>
                  </a:cubicBezTo>
                  <a:cubicBezTo>
                    <a:pt x="769458" y="471484"/>
                    <a:pt x="765722" y="471965"/>
                    <a:pt x="762004" y="472481"/>
                  </a:cubicBezTo>
                  <a:cubicBezTo>
                    <a:pt x="758624" y="472943"/>
                    <a:pt x="755279" y="473762"/>
                    <a:pt x="751881" y="474117"/>
                  </a:cubicBezTo>
                  <a:cubicBezTo>
                    <a:pt x="742541" y="475149"/>
                    <a:pt x="733308" y="476928"/>
                    <a:pt x="724075" y="478654"/>
                  </a:cubicBezTo>
                  <a:cubicBezTo>
                    <a:pt x="712315" y="480860"/>
                    <a:pt x="700609" y="483493"/>
                    <a:pt x="689063" y="486606"/>
                  </a:cubicBezTo>
                  <a:cubicBezTo>
                    <a:pt x="671320" y="491214"/>
                    <a:pt x="653939" y="497119"/>
                    <a:pt x="637061" y="504272"/>
                  </a:cubicBezTo>
                  <a:cubicBezTo>
                    <a:pt x="621276" y="510972"/>
                    <a:pt x="606203" y="519240"/>
                    <a:pt x="592069" y="528948"/>
                  </a:cubicBezTo>
                  <a:cubicBezTo>
                    <a:pt x="583147" y="535061"/>
                    <a:pt x="574784" y="541947"/>
                    <a:pt x="567073" y="549531"/>
                  </a:cubicBezTo>
                  <a:cubicBezTo>
                    <a:pt x="564778" y="551844"/>
                    <a:pt x="562483" y="554157"/>
                    <a:pt x="560153" y="556434"/>
                  </a:cubicBezTo>
                  <a:cubicBezTo>
                    <a:pt x="553214" y="563307"/>
                    <a:pt x="546908" y="570791"/>
                    <a:pt x="541312" y="578797"/>
                  </a:cubicBezTo>
                  <a:cubicBezTo>
                    <a:pt x="533346" y="589752"/>
                    <a:pt x="526335" y="601369"/>
                    <a:pt x="520355" y="613524"/>
                  </a:cubicBezTo>
                  <a:cubicBezTo>
                    <a:pt x="515516" y="623558"/>
                    <a:pt x="511181" y="633805"/>
                    <a:pt x="507350" y="644266"/>
                  </a:cubicBezTo>
                  <a:cubicBezTo>
                    <a:pt x="501720" y="659893"/>
                    <a:pt x="497032" y="675844"/>
                    <a:pt x="493314" y="692034"/>
                  </a:cubicBezTo>
                  <a:cubicBezTo>
                    <a:pt x="491143" y="701356"/>
                    <a:pt x="489275" y="710749"/>
                    <a:pt x="487514" y="720143"/>
                  </a:cubicBezTo>
                  <a:cubicBezTo>
                    <a:pt x="485753" y="729536"/>
                    <a:pt x="484383" y="738663"/>
                    <a:pt x="483137" y="747985"/>
                  </a:cubicBezTo>
                  <a:cubicBezTo>
                    <a:pt x="482088" y="755937"/>
                    <a:pt x="481163" y="763996"/>
                    <a:pt x="479971" y="771860"/>
                  </a:cubicBezTo>
                  <a:cubicBezTo>
                    <a:pt x="479259" y="776592"/>
                    <a:pt x="479811" y="781467"/>
                    <a:pt x="478281" y="786092"/>
                  </a:cubicBezTo>
                  <a:cubicBezTo>
                    <a:pt x="478241" y="791568"/>
                    <a:pt x="477788" y="797033"/>
                    <a:pt x="476929" y="802442"/>
                  </a:cubicBezTo>
                  <a:cubicBezTo>
                    <a:pt x="476253" y="809077"/>
                    <a:pt x="476733" y="815802"/>
                    <a:pt x="475310" y="822367"/>
                  </a:cubicBezTo>
                  <a:cubicBezTo>
                    <a:pt x="475233" y="822700"/>
                    <a:pt x="475192" y="823039"/>
                    <a:pt x="475185" y="823381"/>
                  </a:cubicBezTo>
                  <a:cubicBezTo>
                    <a:pt x="475452" y="830497"/>
                    <a:pt x="474349" y="837400"/>
                    <a:pt x="474064" y="844392"/>
                  </a:cubicBezTo>
                  <a:cubicBezTo>
                    <a:pt x="474128" y="849362"/>
                    <a:pt x="473856" y="854331"/>
                    <a:pt x="473246" y="859264"/>
                  </a:cubicBezTo>
                  <a:cubicBezTo>
                    <a:pt x="472927" y="862504"/>
                    <a:pt x="472851" y="865763"/>
                    <a:pt x="473015" y="869014"/>
                  </a:cubicBezTo>
                  <a:cubicBezTo>
                    <a:pt x="472872" y="874351"/>
                    <a:pt x="473370" y="879688"/>
                    <a:pt x="472178" y="884883"/>
                  </a:cubicBezTo>
                  <a:cubicBezTo>
                    <a:pt x="471988" y="886244"/>
                    <a:pt x="471940" y="887621"/>
                    <a:pt x="472036" y="888992"/>
                  </a:cubicBezTo>
                  <a:cubicBezTo>
                    <a:pt x="472036" y="898089"/>
                    <a:pt x="471995" y="907180"/>
                    <a:pt x="471912" y="916265"/>
                  </a:cubicBezTo>
                  <a:cubicBezTo>
                    <a:pt x="471947" y="917955"/>
                    <a:pt x="471965" y="919663"/>
                    <a:pt x="471965" y="9213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61BD3E3-CE62-43C0-A795-FE56679CF97D}"/>
              </a:ext>
            </a:extLst>
          </p:cNvPr>
          <p:cNvGrpSpPr/>
          <p:nvPr/>
        </p:nvGrpSpPr>
        <p:grpSpPr>
          <a:xfrm>
            <a:off x="5127531" y="4746262"/>
            <a:ext cx="1962156" cy="230172"/>
            <a:chOff x="1459802" y="4746262"/>
            <a:chExt cx="1962156" cy="230172"/>
          </a:xfrm>
        </p:grpSpPr>
        <p:sp>
          <p:nvSpPr>
            <p:cNvPr id="34" name="图形 136">
              <a:extLst>
                <a:ext uri="{FF2B5EF4-FFF2-40B4-BE49-F238E27FC236}">
                  <a16:creationId xmlns:a16="http://schemas.microsoft.com/office/drawing/2014/main" id="{EABAD9D2-8AD4-4936-A7CC-B87372B657EC}"/>
                </a:ext>
              </a:extLst>
            </p:cNvPr>
            <p:cNvSpPr/>
            <p:nvPr/>
          </p:nvSpPr>
          <p:spPr>
            <a:xfrm>
              <a:off x="1459802" y="4746262"/>
              <a:ext cx="235061" cy="230172"/>
            </a:xfrm>
            <a:custGeom>
              <a:avLst/>
              <a:gdLst>
                <a:gd name="connsiteX0" fmla="*/ 471965 w 941119"/>
                <a:gd name="connsiteY0" fmla="*/ 921371 h 921549"/>
                <a:gd name="connsiteX1" fmla="*/ 470026 w 941119"/>
                <a:gd name="connsiteY1" fmla="*/ 907245 h 921549"/>
                <a:gd name="connsiteX2" fmla="*/ 470026 w 941119"/>
                <a:gd name="connsiteY2" fmla="*/ 886680 h 921549"/>
                <a:gd name="connsiteX3" fmla="*/ 469296 w 941119"/>
                <a:gd name="connsiteY3" fmla="*/ 873871 h 921549"/>
                <a:gd name="connsiteX4" fmla="*/ 469012 w 941119"/>
                <a:gd name="connsiteY4" fmla="*/ 862574 h 921549"/>
                <a:gd name="connsiteX5" fmla="*/ 468211 w 941119"/>
                <a:gd name="connsiteY5" fmla="*/ 849266 h 921549"/>
                <a:gd name="connsiteX6" fmla="*/ 468016 w 941119"/>
                <a:gd name="connsiteY6" fmla="*/ 845157 h 921549"/>
                <a:gd name="connsiteX7" fmla="*/ 467144 w 941119"/>
                <a:gd name="connsiteY7" fmla="*/ 830301 h 921549"/>
                <a:gd name="connsiteX8" fmla="*/ 466966 w 941119"/>
                <a:gd name="connsiteY8" fmla="*/ 824662 h 921549"/>
                <a:gd name="connsiteX9" fmla="*/ 466201 w 941119"/>
                <a:gd name="connsiteY9" fmla="*/ 815980 h 921549"/>
                <a:gd name="connsiteX10" fmla="*/ 466041 w 941119"/>
                <a:gd name="connsiteY10" fmla="*/ 814468 h 921549"/>
                <a:gd name="connsiteX11" fmla="*/ 464813 w 941119"/>
                <a:gd name="connsiteY11" fmla="*/ 796037 h 921549"/>
                <a:gd name="connsiteX12" fmla="*/ 463176 w 941119"/>
                <a:gd name="connsiteY12" fmla="*/ 781271 h 921549"/>
                <a:gd name="connsiteX13" fmla="*/ 462892 w 941119"/>
                <a:gd name="connsiteY13" fmla="*/ 778727 h 921549"/>
                <a:gd name="connsiteX14" fmla="*/ 461113 w 941119"/>
                <a:gd name="connsiteY14" fmla="*/ 762431 h 921549"/>
                <a:gd name="connsiteX15" fmla="*/ 459992 w 941119"/>
                <a:gd name="connsiteY15" fmla="*/ 753286 h 921549"/>
                <a:gd name="connsiteX16" fmla="*/ 454904 w 941119"/>
                <a:gd name="connsiteY16" fmla="*/ 720890 h 921549"/>
                <a:gd name="connsiteX17" fmla="*/ 445137 w 941119"/>
                <a:gd name="connsiteY17" fmla="*/ 676307 h 921549"/>
                <a:gd name="connsiteX18" fmla="*/ 427524 w 941119"/>
                <a:gd name="connsiteY18" fmla="*/ 625888 h 921549"/>
                <a:gd name="connsiteX19" fmla="*/ 401924 w 941119"/>
                <a:gd name="connsiteY19" fmla="*/ 580256 h 921549"/>
                <a:gd name="connsiteX20" fmla="*/ 385378 w 941119"/>
                <a:gd name="connsiteY20" fmla="*/ 559992 h 921549"/>
                <a:gd name="connsiteX21" fmla="*/ 382372 w 941119"/>
                <a:gd name="connsiteY21" fmla="*/ 556434 h 921549"/>
                <a:gd name="connsiteX22" fmla="*/ 376554 w 941119"/>
                <a:gd name="connsiteY22" fmla="*/ 550635 h 921549"/>
                <a:gd name="connsiteX23" fmla="*/ 374170 w 941119"/>
                <a:gd name="connsiteY23" fmla="*/ 548695 h 921549"/>
                <a:gd name="connsiteX24" fmla="*/ 359404 w 941119"/>
                <a:gd name="connsiteY24" fmla="*/ 535940 h 921549"/>
                <a:gd name="connsiteX25" fmla="*/ 336526 w 941119"/>
                <a:gd name="connsiteY25" fmla="*/ 520302 h 921549"/>
                <a:gd name="connsiteX26" fmla="*/ 281909 w 941119"/>
                <a:gd name="connsiteY26" fmla="*/ 495395 h 921549"/>
                <a:gd name="connsiteX27" fmla="*/ 237966 w 941119"/>
                <a:gd name="connsiteY27" fmla="*/ 482942 h 921549"/>
                <a:gd name="connsiteX28" fmla="*/ 203239 w 941119"/>
                <a:gd name="connsiteY28" fmla="*/ 476199 h 921549"/>
                <a:gd name="connsiteX29" fmla="*/ 171839 w 941119"/>
                <a:gd name="connsiteY29" fmla="*/ 471449 h 921549"/>
                <a:gd name="connsiteX30" fmla="*/ 158585 w 941119"/>
                <a:gd name="connsiteY30" fmla="*/ 470043 h 921549"/>
                <a:gd name="connsiteX31" fmla="*/ 145349 w 941119"/>
                <a:gd name="connsiteY31" fmla="*/ 468496 h 921549"/>
                <a:gd name="connsiteX32" fmla="*/ 142306 w 941119"/>
                <a:gd name="connsiteY32" fmla="*/ 468140 h 921549"/>
                <a:gd name="connsiteX33" fmla="*/ 132611 w 941119"/>
                <a:gd name="connsiteY33" fmla="*/ 467339 h 921549"/>
                <a:gd name="connsiteX34" fmla="*/ 114180 w 941119"/>
                <a:gd name="connsiteY34" fmla="*/ 466023 h 921549"/>
                <a:gd name="connsiteX35" fmla="*/ 107063 w 941119"/>
                <a:gd name="connsiteY35" fmla="*/ 465364 h 921549"/>
                <a:gd name="connsiteX36" fmla="*/ 105533 w 941119"/>
                <a:gd name="connsiteY36" fmla="*/ 465133 h 921549"/>
                <a:gd name="connsiteX37" fmla="*/ 82975 w 941119"/>
                <a:gd name="connsiteY37" fmla="*/ 463977 h 921549"/>
                <a:gd name="connsiteX38" fmla="*/ 67604 w 941119"/>
                <a:gd name="connsiteY38" fmla="*/ 463176 h 921549"/>
                <a:gd name="connsiteX39" fmla="*/ 58887 w 941119"/>
                <a:gd name="connsiteY39" fmla="*/ 462963 h 921549"/>
                <a:gd name="connsiteX40" fmla="*/ 38374 w 941119"/>
                <a:gd name="connsiteY40" fmla="*/ 462073 h 921549"/>
                <a:gd name="connsiteX41" fmla="*/ 34265 w 941119"/>
                <a:gd name="connsiteY41" fmla="*/ 461984 h 921549"/>
                <a:gd name="connsiteX42" fmla="*/ 4892 w 941119"/>
                <a:gd name="connsiteY42" fmla="*/ 461931 h 921549"/>
                <a:gd name="connsiteX43" fmla="*/ 1334 w 941119"/>
                <a:gd name="connsiteY43" fmla="*/ 461344 h 921549"/>
                <a:gd name="connsiteX44" fmla="*/ 4394 w 941119"/>
                <a:gd name="connsiteY44" fmla="*/ 461077 h 921549"/>
                <a:gd name="connsiteX45" fmla="*/ 22416 w 941119"/>
                <a:gd name="connsiteY45" fmla="*/ 460952 h 921549"/>
                <a:gd name="connsiteX46" fmla="*/ 33090 w 941119"/>
                <a:gd name="connsiteY46" fmla="*/ 460205 h 921549"/>
                <a:gd name="connsiteX47" fmla="*/ 37200 w 941119"/>
                <a:gd name="connsiteY47" fmla="*/ 460027 h 921549"/>
                <a:gd name="connsiteX48" fmla="*/ 54688 w 941119"/>
                <a:gd name="connsiteY48" fmla="*/ 460027 h 921549"/>
                <a:gd name="connsiteX49" fmla="*/ 64918 w 941119"/>
                <a:gd name="connsiteY49" fmla="*/ 459334 h 921549"/>
                <a:gd name="connsiteX50" fmla="*/ 74151 w 941119"/>
                <a:gd name="connsiteY50" fmla="*/ 459031 h 921549"/>
                <a:gd name="connsiteX51" fmla="*/ 87992 w 941119"/>
                <a:gd name="connsiteY51" fmla="*/ 458195 h 921549"/>
                <a:gd name="connsiteX52" fmla="*/ 93116 w 941119"/>
                <a:gd name="connsiteY52" fmla="*/ 457999 h 921549"/>
                <a:gd name="connsiteX53" fmla="*/ 105391 w 941119"/>
                <a:gd name="connsiteY53" fmla="*/ 457163 h 921549"/>
                <a:gd name="connsiteX54" fmla="*/ 109501 w 941119"/>
                <a:gd name="connsiteY54" fmla="*/ 456985 h 921549"/>
                <a:gd name="connsiteX55" fmla="*/ 120744 w 941119"/>
                <a:gd name="connsiteY55" fmla="*/ 456131 h 921549"/>
                <a:gd name="connsiteX56" fmla="*/ 124302 w 941119"/>
                <a:gd name="connsiteY56" fmla="*/ 455953 h 921549"/>
                <a:gd name="connsiteX57" fmla="*/ 132468 w 941119"/>
                <a:gd name="connsiteY57" fmla="*/ 455171 h 921549"/>
                <a:gd name="connsiteX58" fmla="*/ 133998 w 941119"/>
                <a:gd name="connsiteY58" fmla="*/ 454993 h 921549"/>
                <a:gd name="connsiteX59" fmla="*/ 149850 w 941119"/>
                <a:gd name="connsiteY59" fmla="*/ 453747 h 921549"/>
                <a:gd name="connsiteX60" fmla="*/ 163050 w 941119"/>
                <a:gd name="connsiteY60" fmla="*/ 452128 h 921549"/>
                <a:gd name="connsiteX61" fmla="*/ 174774 w 941119"/>
                <a:gd name="connsiteY61" fmla="*/ 450794 h 921549"/>
                <a:gd name="connsiteX62" fmla="*/ 193543 w 941119"/>
                <a:gd name="connsiteY62" fmla="*/ 448125 h 921549"/>
                <a:gd name="connsiteX63" fmla="*/ 214251 w 941119"/>
                <a:gd name="connsiteY63" fmla="*/ 444656 h 921549"/>
                <a:gd name="connsiteX64" fmla="*/ 226367 w 941119"/>
                <a:gd name="connsiteY64" fmla="*/ 442450 h 921549"/>
                <a:gd name="connsiteX65" fmla="*/ 281357 w 941119"/>
                <a:gd name="connsiteY65" fmla="*/ 427649 h 921549"/>
                <a:gd name="connsiteX66" fmla="*/ 326634 w 941119"/>
                <a:gd name="connsiteY66" fmla="*/ 408079 h 921549"/>
                <a:gd name="connsiteX67" fmla="*/ 363425 w 941119"/>
                <a:gd name="connsiteY67" fmla="*/ 383724 h 921549"/>
                <a:gd name="connsiteX68" fmla="*/ 387834 w 941119"/>
                <a:gd name="connsiteY68" fmla="*/ 360205 h 921549"/>
                <a:gd name="connsiteX69" fmla="*/ 411708 w 941119"/>
                <a:gd name="connsiteY69" fmla="*/ 327470 h 921549"/>
                <a:gd name="connsiteX70" fmla="*/ 423681 w 941119"/>
                <a:gd name="connsiteY70" fmla="*/ 305321 h 921549"/>
                <a:gd name="connsiteX71" fmla="*/ 440138 w 941119"/>
                <a:gd name="connsiteY71" fmla="*/ 262624 h 921549"/>
                <a:gd name="connsiteX72" fmla="*/ 450527 w 941119"/>
                <a:gd name="connsiteY72" fmla="*/ 222915 h 921549"/>
                <a:gd name="connsiteX73" fmla="*/ 455082 w 941119"/>
                <a:gd name="connsiteY73" fmla="*/ 200286 h 921549"/>
                <a:gd name="connsiteX74" fmla="*/ 458640 w 941119"/>
                <a:gd name="connsiteY74" fmla="*/ 177514 h 921549"/>
                <a:gd name="connsiteX75" fmla="*/ 460419 w 941119"/>
                <a:gd name="connsiteY75" fmla="*/ 166840 h 921549"/>
                <a:gd name="connsiteX76" fmla="*/ 461415 w 941119"/>
                <a:gd name="connsiteY76" fmla="*/ 158176 h 921549"/>
                <a:gd name="connsiteX77" fmla="*/ 462803 w 941119"/>
                <a:gd name="connsiteY77" fmla="*/ 144922 h 921549"/>
                <a:gd name="connsiteX78" fmla="*/ 464422 w 941119"/>
                <a:gd name="connsiteY78" fmla="*/ 130155 h 921549"/>
                <a:gd name="connsiteX79" fmla="*/ 464689 w 941119"/>
                <a:gd name="connsiteY79" fmla="*/ 128643 h 921549"/>
                <a:gd name="connsiteX80" fmla="*/ 465881 w 941119"/>
                <a:gd name="connsiteY80" fmla="*/ 110728 h 921549"/>
                <a:gd name="connsiteX81" fmla="*/ 466557 w 941119"/>
                <a:gd name="connsiteY81" fmla="*/ 104110 h 921549"/>
                <a:gd name="connsiteX82" fmla="*/ 466788 w 941119"/>
                <a:gd name="connsiteY82" fmla="*/ 102580 h 921549"/>
                <a:gd name="connsiteX83" fmla="*/ 467944 w 941119"/>
                <a:gd name="connsiteY83" fmla="*/ 80538 h 921549"/>
                <a:gd name="connsiteX84" fmla="*/ 468674 w 941119"/>
                <a:gd name="connsiteY84" fmla="*/ 69294 h 921549"/>
                <a:gd name="connsiteX85" fmla="*/ 468958 w 941119"/>
                <a:gd name="connsiteY85" fmla="*/ 61075 h 921549"/>
                <a:gd name="connsiteX86" fmla="*/ 469795 w 941119"/>
                <a:gd name="connsiteY86" fmla="*/ 45188 h 921549"/>
                <a:gd name="connsiteX87" fmla="*/ 469919 w 941119"/>
                <a:gd name="connsiteY87" fmla="*/ 41096 h 921549"/>
                <a:gd name="connsiteX88" fmla="*/ 470026 w 941119"/>
                <a:gd name="connsiteY88" fmla="*/ 10230 h 921549"/>
                <a:gd name="connsiteX89" fmla="*/ 471947 w 941119"/>
                <a:gd name="connsiteY89" fmla="*/ 1334 h 921549"/>
                <a:gd name="connsiteX90" fmla="*/ 471947 w 941119"/>
                <a:gd name="connsiteY90" fmla="*/ 5462 h 921549"/>
                <a:gd name="connsiteX91" fmla="*/ 472054 w 941119"/>
                <a:gd name="connsiteY91" fmla="*/ 28589 h 921549"/>
                <a:gd name="connsiteX92" fmla="*/ 472783 w 941119"/>
                <a:gd name="connsiteY92" fmla="*/ 40883 h 921549"/>
                <a:gd name="connsiteX93" fmla="*/ 473068 w 941119"/>
                <a:gd name="connsiteY93" fmla="*/ 51664 h 921549"/>
                <a:gd name="connsiteX94" fmla="*/ 473904 w 941119"/>
                <a:gd name="connsiteY94" fmla="*/ 68067 h 921549"/>
                <a:gd name="connsiteX95" fmla="*/ 474100 w 941119"/>
                <a:gd name="connsiteY95" fmla="*/ 75183 h 921549"/>
                <a:gd name="connsiteX96" fmla="*/ 474900 w 941119"/>
                <a:gd name="connsiteY96" fmla="*/ 86942 h 921549"/>
                <a:gd name="connsiteX97" fmla="*/ 475096 w 941119"/>
                <a:gd name="connsiteY97" fmla="*/ 90500 h 921549"/>
                <a:gd name="connsiteX98" fmla="*/ 475986 w 941119"/>
                <a:gd name="connsiteY98" fmla="*/ 103808 h 921549"/>
                <a:gd name="connsiteX99" fmla="*/ 476146 w 941119"/>
                <a:gd name="connsiteY99" fmla="*/ 108415 h 921549"/>
                <a:gd name="connsiteX100" fmla="*/ 476893 w 941119"/>
                <a:gd name="connsiteY100" fmla="*/ 116065 h 921549"/>
                <a:gd name="connsiteX101" fmla="*/ 477071 w 941119"/>
                <a:gd name="connsiteY101" fmla="*/ 117595 h 921549"/>
                <a:gd name="connsiteX102" fmla="*/ 478316 w 941119"/>
                <a:gd name="connsiteY102" fmla="*/ 134479 h 921549"/>
                <a:gd name="connsiteX103" fmla="*/ 480095 w 941119"/>
                <a:gd name="connsiteY103" fmla="*/ 149227 h 921549"/>
                <a:gd name="connsiteX104" fmla="*/ 481163 w 941119"/>
                <a:gd name="connsiteY104" fmla="*/ 159421 h 921549"/>
                <a:gd name="connsiteX105" fmla="*/ 491339 w 941119"/>
                <a:gd name="connsiteY105" fmla="*/ 221083 h 921549"/>
                <a:gd name="connsiteX106" fmla="*/ 508204 w 941119"/>
                <a:gd name="connsiteY106" fmla="*/ 280290 h 921549"/>
                <a:gd name="connsiteX107" fmla="*/ 538448 w 941119"/>
                <a:gd name="connsiteY107" fmla="*/ 339639 h 921549"/>
                <a:gd name="connsiteX108" fmla="*/ 552556 w 941119"/>
                <a:gd name="connsiteY108" fmla="*/ 357928 h 921549"/>
                <a:gd name="connsiteX109" fmla="*/ 567073 w 941119"/>
                <a:gd name="connsiteY109" fmla="*/ 373210 h 921549"/>
                <a:gd name="connsiteX110" fmla="*/ 587550 w 941119"/>
                <a:gd name="connsiteY110" fmla="*/ 390289 h 921549"/>
                <a:gd name="connsiteX111" fmla="*/ 609077 w 941119"/>
                <a:gd name="connsiteY111" fmla="*/ 404325 h 921549"/>
                <a:gd name="connsiteX112" fmla="*/ 644249 w 941119"/>
                <a:gd name="connsiteY112" fmla="*/ 421297 h 921549"/>
                <a:gd name="connsiteX113" fmla="*/ 694062 w 941119"/>
                <a:gd name="connsiteY113" fmla="*/ 437202 h 921549"/>
                <a:gd name="connsiteX114" fmla="*/ 725106 w 941119"/>
                <a:gd name="connsiteY114" fmla="*/ 444087 h 921549"/>
                <a:gd name="connsiteX115" fmla="*/ 746846 w 941119"/>
                <a:gd name="connsiteY115" fmla="*/ 447645 h 921549"/>
                <a:gd name="connsiteX116" fmla="*/ 771664 w 941119"/>
                <a:gd name="connsiteY116" fmla="*/ 451328 h 921549"/>
                <a:gd name="connsiteX117" fmla="*/ 784936 w 941119"/>
                <a:gd name="connsiteY117" fmla="*/ 452644 h 921549"/>
                <a:gd name="connsiteX118" fmla="*/ 800200 w 941119"/>
                <a:gd name="connsiteY118" fmla="*/ 454423 h 921549"/>
                <a:gd name="connsiteX119" fmla="*/ 804292 w 941119"/>
                <a:gd name="connsiteY119" fmla="*/ 454672 h 921549"/>
                <a:gd name="connsiteX120" fmla="*/ 811408 w 941119"/>
                <a:gd name="connsiteY120" fmla="*/ 455420 h 921549"/>
                <a:gd name="connsiteX121" fmla="*/ 812422 w 941119"/>
                <a:gd name="connsiteY121" fmla="*/ 455580 h 921549"/>
                <a:gd name="connsiteX122" fmla="*/ 830337 w 941119"/>
                <a:gd name="connsiteY122" fmla="*/ 456754 h 921549"/>
                <a:gd name="connsiteX123" fmla="*/ 839535 w 941119"/>
                <a:gd name="connsiteY123" fmla="*/ 457519 h 921549"/>
                <a:gd name="connsiteX124" fmla="*/ 841065 w 941119"/>
                <a:gd name="connsiteY124" fmla="*/ 457697 h 921549"/>
                <a:gd name="connsiteX125" fmla="*/ 870829 w 941119"/>
                <a:gd name="connsiteY125" fmla="*/ 458871 h 921549"/>
                <a:gd name="connsiteX126" fmla="*/ 879510 w 941119"/>
                <a:gd name="connsiteY126" fmla="*/ 459529 h 921549"/>
                <a:gd name="connsiteX127" fmla="*/ 883602 w 941119"/>
                <a:gd name="connsiteY127" fmla="*/ 459778 h 921549"/>
                <a:gd name="connsiteX128" fmla="*/ 900059 w 941119"/>
                <a:gd name="connsiteY128" fmla="*/ 459885 h 921549"/>
                <a:gd name="connsiteX129" fmla="*/ 913384 w 941119"/>
                <a:gd name="connsiteY129" fmla="*/ 460632 h 921549"/>
                <a:gd name="connsiteX130" fmla="*/ 923133 w 941119"/>
                <a:gd name="connsiteY130" fmla="*/ 460846 h 921549"/>
                <a:gd name="connsiteX131" fmla="*/ 940621 w 941119"/>
                <a:gd name="connsiteY131" fmla="*/ 461522 h 921549"/>
                <a:gd name="connsiteX132" fmla="*/ 937561 w 941119"/>
                <a:gd name="connsiteY132" fmla="*/ 461806 h 921549"/>
                <a:gd name="connsiteX133" fmla="*/ 906694 w 941119"/>
                <a:gd name="connsiteY133" fmla="*/ 461949 h 921549"/>
                <a:gd name="connsiteX134" fmla="*/ 900557 w 941119"/>
                <a:gd name="connsiteY134" fmla="*/ 462482 h 921549"/>
                <a:gd name="connsiteX135" fmla="*/ 895967 w 941119"/>
                <a:gd name="connsiteY135" fmla="*/ 462838 h 921549"/>
                <a:gd name="connsiteX136" fmla="*/ 881040 w 941119"/>
                <a:gd name="connsiteY136" fmla="*/ 462945 h 921549"/>
                <a:gd name="connsiteX137" fmla="*/ 870811 w 941119"/>
                <a:gd name="connsiteY137" fmla="*/ 463639 h 921549"/>
                <a:gd name="connsiteX138" fmla="*/ 860546 w 941119"/>
                <a:gd name="connsiteY138" fmla="*/ 463959 h 921549"/>
                <a:gd name="connsiteX139" fmla="*/ 850316 w 941119"/>
                <a:gd name="connsiteY139" fmla="*/ 464688 h 921549"/>
                <a:gd name="connsiteX140" fmla="*/ 844677 w 941119"/>
                <a:gd name="connsiteY140" fmla="*/ 464955 h 921549"/>
                <a:gd name="connsiteX141" fmla="*/ 832401 w 941119"/>
                <a:gd name="connsiteY141" fmla="*/ 465809 h 921549"/>
                <a:gd name="connsiteX142" fmla="*/ 827793 w 941119"/>
                <a:gd name="connsiteY142" fmla="*/ 466005 h 921549"/>
                <a:gd name="connsiteX143" fmla="*/ 818596 w 941119"/>
                <a:gd name="connsiteY143" fmla="*/ 466788 h 921549"/>
                <a:gd name="connsiteX144" fmla="*/ 817066 w 941119"/>
                <a:gd name="connsiteY144" fmla="*/ 466966 h 921549"/>
                <a:gd name="connsiteX145" fmla="*/ 800200 w 941119"/>
                <a:gd name="connsiteY145" fmla="*/ 468264 h 921549"/>
                <a:gd name="connsiteX146" fmla="*/ 785416 w 941119"/>
                <a:gd name="connsiteY146" fmla="*/ 469777 h 921549"/>
                <a:gd name="connsiteX147" fmla="*/ 773194 w 941119"/>
                <a:gd name="connsiteY147" fmla="*/ 471182 h 921549"/>
                <a:gd name="connsiteX148" fmla="*/ 762004 w 941119"/>
                <a:gd name="connsiteY148" fmla="*/ 472481 h 921549"/>
                <a:gd name="connsiteX149" fmla="*/ 751881 w 941119"/>
                <a:gd name="connsiteY149" fmla="*/ 474117 h 921549"/>
                <a:gd name="connsiteX150" fmla="*/ 724075 w 941119"/>
                <a:gd name="connsiteY150" fmla="*/ 478654 h 921549"/>
                <a:gd name="connsiteX151" fmla="*/ 689063 w 941119"/>
                <a:gd name="connsiteY151" fmla="*/ 486606 h 921549"/>
                <a:gd name="connsiteX152" fmla="*/ 637061 w 941119"/>
                <a:gd name="connsiteY152" fmla="*/ 504272 h 921549"/>
                <a:gd name="connsiteX153" fmla="*/ 592069 w 941119"/>
                <a:gd name="connsiteY153" fmla="*/ 528948 h 921549"/>
                <a:gd name="connsiteX154" fmla="*/ 567073 w 941119"/>
                <a:gd name="connsiteY154" fmla="*/ 549531 h 921549"/>
                <a:gd name="connsiteX155" fmla="*/ 560153 w 941119"/>
                <a:gd name="connsiteY155" fmla="*/ 556434 h 921549"/>
                <a:gd name="connsiteX156" fmla="*/ 541312 w 941119"/>
                <a:gd name="connsiteY156" fmla="*/ 578797 h 921549"/>
                <a:gd name="connsiteX157" fmla="*/ 520355 w 941119"/>
                <a:gd name="connsiteY157" fmla="*/ 613524 h 921549"/>
                <a:gd name="connsiteX158" fmla="*/ 507350 w 941119"/>
                <a:gd name="connsiteY158" fmla="*/ 644266 h 921549"/>
                <a:gd name="connsiteX159" fmla="*/ 493314 w 941119"/>
                <a:gd name="connsiteY159" fmla="*/ 692034 h 921549"/>
                <a:gd name="connsiteX160" fmla="*/ 487514 w 941119"/>
                <a:gd name="connsiteY160" fmla="*/ 720143 h 921549"/>
                <a:gd name="connsiteX161" fmla="*/ 483137 w 941119"/>
                <a:gd name="connsiteY161" fmla="*/ 747985 h 921549"/>
                <a:gd name="connsiteX162" fmla="*/ 479971 w 941119"/>
                <a:gd name="connsiteY162" fmla="*/ 771860 h 921549"/>
                <a:gd name="connsiteX163" fmla="*/ 478281 w 941119"/>
                <a:gd name="connsiteY163" fmla="*/ 786092 h 921549"/>
                <a:gd name="connsiteX164" fmla="*/ 476929 w 941119"/>
                <a:gd name="connsiteY164" fmla="*/ 802442 h 921549"/>
                <a:gd name="connsiteX165" fmla="*/ 475310 w 941119"/>
                <a:gd name="connsiteY165" fmla="*/ 822367 h 921549"/>
                <a:gd name="connsiteX166" fmla="*/ 475185 w 941119"/>
                <a:gd name="connsiteY166" fmla="*/ 823381 h 921549"/>
                <a:gd name="connsiteX167" fmla="*/ 474064 w 941119"/>
                <a:gd name="connsiteY167" fmla="*/ 844392 h 921549"/>
                <a:gd name="connsiteX168" fmla="*/ 473246 w 941119"/>
                <a:gd name="connsiteY168" fmla="*/ 859264 h 921549"/>
                <a:gd name="connsiteX169" fmla="*/ 473015 w 941119"/>
                <a:gd name="connsiteY169" fmla="*/ 869014 h 921549"/>
                <a:gd name="connsiteX170" fmla="*/ 472178 w 941119"/>
                <a:gd name="connsiteY170" fmla="*/ 884883 h 921549"/>
                <a:gd name="connsiteX171" fmla="*/ 472036 w 941119"/>
                <a:gd name="connsiteY171" fmla="*/ 888992 h 921549"/>
                <a:gd name="connsiteX172" fmla="*/ 471912 w 941119"/>
                <a:gd name="connsiteY172" fmla="*/ 916265 h 921549"/>
                <a:gd name="connsiteX173" fmla="*/ 471965 w 941119"/>
                <a:gd name="connsiteY173" fmla="*/ 921371 h 92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41119" h="921549">
                  <a:moveTo>
                    <a:pt x="471965" y="921371"/>
                  </a:moveTo>
                  <a:cubicBezTo>
                    <a:pt x="470378" y="916840"/>
                    <a:pt x="469718" y="912036"/>
                    <a:pt x="470026" y="907245"/>
                  </a:cubicBezTo>
                  <a:cubicBezTo>
                    <a:pt x="470026" y="900396"/>
                    <a:pt x="470026" y="893529"/>
                    <a:pt x="470026" y="886680"/>
                  </a:cubicBezTo>
                  <a:cubicBezTo>
                    <a:pt x="470102" y="882398"/>
                    <a:pt x="469859" y="878115"/>
                    <a:pt x="469296" y="873871"/>
                  </a:cubicBezTo>
                  <a:cubicBezTo>
                    <a:pt x="468951" y="870115"/>
                    <a:pt x="468857" y="866342"/>
                    <a:pt x="469012" y="862574"/>
                  </a:cubicBezTo>
                  <a:cubicBezTo>
                    <a:pt x="469012" y="858126"/>
                    <a:pt x="469279" y="853678"/>
                    <a:pt x="468211" y="849266"/>
                  </a:cubicBezTo>
                  <a:cubicBezTo>
                    <a:pt x="468003" y="847907"/>
                    <a:pt x="467937" y="846530"/>
                    <a:pt x="468016" y="845157"/>
                  </a:cubicBezTo>
                  <a:cubicBezTo>
                    <a:pt x="467891" y="840211"/>
                    <a:pt x="468229" y="835229"/>
                    <a:pt x="467144" y="830301"/>
                  </a:cubicBezTo>
                  <a:cubicBezTo>
                    <a:pt x="466896" y="828432"/>
                    <a:pt x="466838" y="826542"/>
                    <a:pt x="466966" y="824662"/>
                  </a:cubicBezTo>
                  <a:cubicBezTo>
                    <a:pt x="467130" y="821746"/>
                    <a:pt x="466872" y="818823"/>
                    <a:pt x="466201" y="815980"/>
                  </a:cubicBezTo>
                  <a:cubicBezTo>
                    <a:pt x="466059" y="815489"/>
                    <a:pt x="466005" y="814977"/>
                    <a:pt x="466041" y="814468"/>
                  </a:cubicBezTo>
                  <a:cubicBezTo>
                    <a:pt x="466414" y="808277"/>
                    <a:pt x="465027" y="802192"/>
                    <a:pt x="464813" y="796037"/>
                  </a:cubicBezTo>
                  <a:cubicBezTo>
                    <a:pt x="464635" y="791091"/>
                    <a:pt x="463746" y="786199"/>
                    <a:pt x="463176" y="781271"/>
                  </a:cubicBezTo>
                  <a:cubicBezTo>
                    <a:pt x="463038" y="780428"/>
                    <a:pt x="462943" y="779579"/>
                    <a:pt x="462892" y="778727"/>
                  </a:cubicBezTo>
                  <a:cubicBezTo>
                    <a:pt x="462629" y="773263"/>
                    <a:pt x="462034" y="767821"/>
                    <a:pt x="461113" y="762431"/>
                  </a:cubicBezTo>
                  <a:cubicBezTo>
                    <a:pt x="460686" y="759388"/>
                    <a:pt x="460401" y="756329"/>
                    <a:pt x="459992" y="753286"/>
                  </a:cubicBezTo>
                  <a:cubicBezTo>
                    <a:pt x="458498" y="742452"/>
                    <a:pt x="456754" y="731671"/>
                    <a:pt x="454904" y="720890"/>
                  </a:cubicBezTo>
                  <a:cubicBezTo>
                    <a:pt x="452420" y="705871"/>
                    <a:pt x="449159" y="690989"/>
                    <a:pt x="445137" y="676307"/>
                  </a:cubicBezTo>
                  <a:cubicBezTo>
                    <a:pt x="440458" y="659107"/>
                    <a:pt x="434573" y="642259"/>
                    <a:pt x="427524" y="625888"/>
                  </a:cubicBezTo>
                  <a:cubicBezTo>
                    <a:pt x="420559" y="609848"/>
                    <a:pt x="411982" y="594559"/>
                    <a:pt x="401924" y="580256"/>
                  </a:cubicBezTo>
                  <a:cubicBezTo>
                    <a:pt x="396960" y="573068"/>
                    <a:pt x="391427" y="566292"/>
                    <a:pt x="385378" y="559992"/>
                  </a:cubicBezTo>
                  <a:cubicBezTo>
                    <a:pt x="384293" y="558889"/>
                    <a:pt x="383333" y="557680"/>
                    <a:pt x="382372" y="556434"/>
                  </a:cubicBezTo>
                  <a:cubicBezTo>
                    <a:pt x="380666" y="554280"/>
                    <a:pt x="378714" y="552333"/>
                    <a:pt x="376554" y="550635"/>
                  </a:cubicBezTo>
                  <a:cubicBezTo>
                    <a:pt x="375722" y="550037"/>
                    <a:pt x="374925" y="549389"/>
                    <a:pt x="374170" y="548695"/>
                  </a:cubicBezTo>
                  <a:cubicBezTo>
                    <a:pt x="369525" y="544134"/>
                    <a:pt x="364594" y="539873"/>
                    <a:pt x="359404" y="535940"/>
                  </a:cubicBezTo>
                  <a:cubicBezTo>
                    <a:pt x="352144" y="530209"/>
                    <a:pt x="344501" y="524984"/>
                    <a:pt x="336526" y="520302"/>
                  </a:cubicBezTo>
                  <a:cubicBezTo>
                    <a:pt x="319182" y="510227"/>
                    <a:pt x="300888" y="501885"/>
                    <a:pt x="281909" y="495395"/>
                  </a:cubicBezTo>
                  <a:cubicBezTo>
                    <a:pt x="267490" y="490476"/>
                    <a:pt x="252821" y="486320"/>
                    <a:pt x="237966" y="482942"/>
                  </a:cubicBezTo>
                  <a:cubicBezTo>
                    <a:pt x="226473" y="480291"/>
                    <a:pt x="214927" y="477853"/>
                    <a:pt x="203239" y="476199"/>
                  </a:cubicBezTo>
                  <a:cubicBezTo>
                    <a:pt x="192760" y="474722"/>
                    <a:pt x="182335" y="472641"/>
                    <a:pt x="171839" y="471449"/>
                  </a:cubicBezTo>
                  <a:cubicBezTo>
                    <a:pt x="167444" y="470933"/>
                    <a:pt x="162943" y="470239"/>
                    <a:pt x="158585" y="470043"/>
                  </a:cubicBezTo>
                  <a:cubicBezTo>
                    <a:pt x="154226" y="469848"/>
                    <a:pt x="149690" y="469047"/>
                    <a:pt x="145349" y="468496"/>
                  </a:cubicBezTo>
                  <a:cubicBezTo>
                    <a:pt x="144341" y="468325"/>
                    <a:pt x="143326" y="468206"/>
                    <a:pt x="142306" y="468140"/>
                  </a:cubicBezTo>
                  <a:cubicBezTo>
                    <a:pt x="139033" y="468140"/>
                    <a:pt x="135795" y="467410"/>
                    <a:pt x="132611" y="467339"/>
                  </a:cubicBezTo>
                  <a:cubicBezTo>
                    <a:pt x="126420" y="467197"/>
                    <a:pt x="120353" y="465863"/>
                    <a:pt x="114180" y="466023"/>
                  </a:cubicBezTo>
                  <a:cubicBezTo>
                    <a:pt x="111788" y="466194"/>
                    <a:pt x="109383" y="465971"/>
                    <a:pt x="107063" y="465364"/>
                  </a:cubicBezTo>
                  <a:cubicBezTo>
                    <a:pt x="106570" y="465201"/>
                    <a:pt x="106053" y="465123"/>
                    <a:pt x="105533" y="465133"/>
                  </a:cubicBezTo>
                  <a:cubicBezTo>
                    <a:pt x="97972" y="465489"/>
                    <a:pt x="90518" y="464101"/>
                    <a:pt x="82975" y="463977"/>
                  </a:cubicBezTo>
                  <a:cubicBezTo>
                    <a:pt x="77838" y="464155"/>
                    <a:pt x="72695" y="463886"/>
                    <a:pt x="67604" y="463176"/>
                  </a:cubicBezTo>
                  <a:cubicBezTo>
                    <a:pt x="64708" y="462883"/>
                    <a:pt x="61794" y="462812"/>
                    <a:pt x="58887" y="462963"/>
                  </a:cubicBezTo>
                  <a:cubicBezTo>
                    <a:pt x="52037" y="462767"/>
                    <a:pt x="45170" y="463425"/>
                    <a:pt x="38374" y="462073"/>
                  </a:cubicBezTo>
                  <a:cubicBezTo>
                    <a:pt x="37010" y="461918"/>
                    <a:pt x="35634" y="461888"/>
                    <a:pt x="34265" y="461984"/>
                  </a:cubicBezTo>
                  <a:lnTo>
                    <a:pt x="4892" y="461931"/>
                  </a:lnTo>
                  <a:cubicBezTo>
                    <a:pt x="3677" y="462016"/>
                    <a:pt x="2458" y="461815"/>
                    <a:pt x="1334" y="461344"/>
                  </a:cubicBezTo>
                  <a:cubicBezTo>
                    <a:pt x="2348" y="461255"/>
                    <a:pt x="3380" y="461095"/>
                    <a:pt x="4394" y="461077"/>
                  </a:cubicBezTo>
                  <a:lnTo>
                    <a:pt x="22416" y="460952"/>
                  </a:lnTo>
                  <a:cubicBezTo>
                    <a:pt x="25991" y="461127"/>
                    <a:pt x="29574" y="460876"/>
                    <a:pt x="33090" y="460205"/>
                  </a:cubicBezTo>
                  <a:cubicBezTo>
                    <a:pt x="34449" y="459994"/>
                    <a:pt x="35828" y="459935"/>
                    <a:pt x="37200" y="460027"/>
                  </a:cubicBezTo>
                  <a:cubicBezTo>
                    <a:pt x="43035" y="460027"/>
                    <a:pt x="48853" y="460027"/>
                    <a:pt x="54688" y="460027"/>
                  </a:cubicBezTo>
                  <a:cubicBezTo>
                    <a:pt x="58111" y="460079"/>
                    <a:pt x="61533" y="459848"/>
                    <a:pt x="64918" y="459334"/>
                  </a:cubicBezTo>
                  <a:cubicBezTo>
                    <a:pt x="67984" y="459010"/>
                    <a:pt x="71070" y="458908"/>
                    <a:pt x="74151" y="459031"/>
                  </a:cubicBezTo>
                  <a:cubicBezTo>
                    <a:pt x="78781" y="459232"/>
                    <a:pt x="83420" y="458953"/>
                    <a:pt x="87992" y="458195"/>
                  </a:cubicBezTo>
                  <a:cubicBezTo>
                    <a:pt x="89689" y="457960"/>
                    <a:pt x="91405" y="457894"/>
                    <a:pt x="93116" y="457999"/>
                  </a:cubicBezTo>
                  <a:cubicBezTo>
                    <a:pt x="97226" y="458202"/>
                    <a:pt x="101346" y="457921"/>
                    <a:pt x="105391" y="457163"/>
                  </a:cubicBezTo>
                  <a:cubicBezTo>
                    <a:pt x="106750" y="456951"/>
                    <a:pt x="108129" y="456891"/>
                    <a:pt x="109501" y="456985"/>
                  </a:cubicBezTo>
                  <a:cubicBezTo>
                    <a:pt x="113269" y="457163"/>
                    <a:pt x="117046" y="456877"/>
                    <a:pt x="120744" y="456131"/>
                  </a:cubicBezTo>
                  <a:cubicBezTo>
                    <a:pt x="121919" y="455930"/>
                    <a:pt x="123113" y="455870"/>
                    <a:pt x="124302" y="455953"/>
                  </a:cubicBezTo>
                  <a:cubicBezTo>
                    <a:pt x="127048" y="456103"/>
                    <a:pt x="129801" y="455839"/>
                    <a:pt x="132468" y="455171"/>
                  </a:cubicBezTo>
                  <a:cubicBezTo>
                    <a:pt x="132964" y="455021"/>
                    <a:pt x="133482" y="454962"/>
                    <a:pt x="133998" y="454993"/>
                  </a:cubicBezTo>
                  <a:cubicBezTo>
                    <a:pt x="139335" y="455384"/>
                    <a:pt x="144530" y="453907"/>
                    <a:pt x="149850" y="453747"/>
                  </a:cubicBezTo>
                  <a:cubicBezTo>
                    <a:pt x="154262" y="453623"/>
                    <a:pt x="158745" y="452680"/>
                    <a:pt x="163050" y="452128"/>
                  </a:cubicBezTo>
                  <a:cubicBezTo>
                    <a:pt x="166964" y="451648"/>
                    <a:pt x="170878" y="451310"/>
                    <a:pt x="174774" y="450794"/>
                  </a:cubicBezTo>
                  <a:cubicBezTo>
                    <a:pt x="181036" y="449940"/>
                    <a:pt x="187228" y="448926"/>
                    <a:pt x="193543" y="448125"/>
                  </a:cubicBezTo>
                  <a:cubicBezTo>
                    <a:pt x="200499" y="447254"/>
                    <a:pt x="207384" y="445973"/>
                    <a:pt x="214251" y="444656"/>
                  </a:cubicBezTo>
                  <a:cubicBezTo>
                    <a:pt x="218290" y="443874"/>
                    <a:pt x="222364" y="443322"/>
                    <a:pt x="226367" y="442450"/>
                  </a:cubicBezTo>
                  <a:cubicBezTo>
                    <a:pt x="244963" y="438563"/>
                    <a:pt x="263323" y="433621"/>
                    <a:pt x="281357" y="427649"/>
                  </a:cubicBezTo>
                  <a:cubicBezTo>
                    <a:pt x="296960" y="422374"/>
                    <a:pt x="312103" y="415829"/>
                    <a:pt x="326634" y="408079"/>
                  </a:cubicBezTo>
                  <a:cubicBezTo>
                    <a:pt x="339643" y="401148"/>
                    <a:pt x="351963" y="392993"/>
                    <a:pt x="363425" y="383724"/>
                  </a:cubicBezTo>
                  <a:cubicBezTo>
                    <a:pt x="372173" y="376544"/>
                    <a:pt x="380335" y="368680"/>
                    <a:pt x="387834" y="360205"/>
                  </a:cubicBezTo>
                  <a:cubicBezTo>
                    <a:pt x="396875" y="350126"/>
                    <a:pt x="404875" y="339159"/>
                    <a:pt x="411708" y="327470"/>
                  </a:cubicBezTo>
                  <a:cubicBezTo>
                    <a:pt x="415925" y="320212"/>
                    <a:pt x="420195" y="312971"/>
                    <a:pt x="423681" y="305321"/>
                  </a:cubicBezTo>
                  <a:cubicBezTo>
                    <a:pt x="430088" y="291460"/>
                    <a:pt x="435585" y="277198"/>
                    <a:pt x="440138" y="262624"/>
                  </a:cubicBezTo>
                  <a:cubicBezTo>
                    <a:pt x="444158" y="249530"/>
                    <a:pt x="447699" y="236329"/>
                    <a:pt x="450527" y="222915"/>
                  </a:cubicBezTo>
                  <a:cubicBezTo>
                    <a:pt x="452129" y="215390"/>
                    <a:pt x="453801" y="207882"/>
                    <a:pt x="455082" y="200286"/>
                  </a:cubicBezTo>
                  <a:cubicBezTo>
                    <a:pt x="456363" y="192689"/>
                    <a:pt x="457448" y="185110"/>
                    <a:pt x="458640" y="177514"/>
                  </a:cubicBezTo>
                  <a:cubicBezTo>
                    <a:pt x="459191" y="173956"/>
                    <a:pt x="459743" y="170398"/>
                    <a:pt x="460419" y="166840"/>
                  </a:cubicBezTo>
                  <a:cubicBezTo>
                    <a:pt x="460917" y="163975"/>
                    <a:pt x="460881" y="161058"/>
                    <a:pt x="461415" y="158176"/>
                  </a:cubicBezTo>
                  <a:cubicBezTo>
                    <a:pt x="462234" y="153817"/>
                    <a:pt x="462340" y="149280"/>
                    <a:pt x="462803" y="144922"/>
                  </a:cubicBezTo>
                  <a:cubicBezTo>
                    <a:pt x="463319" y="139994"/>
                    <a:pt x="463870" y="135083"/>
                    <a:pt x="464422" y="130155"/>
                  </a:cubicBezTo>
                  <a:cubicBezTo>
                    <a:pt x="464562" y="129662"/>
                    <a:pt x="464651" y="129155"/>
                    <a:pt x="464689" y="128643"/>
                  </a:cubicBezTo>
                  <a:cubicBezTo>
                    <a:pt x="464368" y="122630"/>
                    <a:pt x="466005" y="116741"/>
                    <a:pt x="465881" y="110728"/>
                  </a:cubicBezTo>
                  <a:cubicBezTo>
                    <a:pt x="465758" y="108500"/>
                    <a:pt x="465987" y="106267"/>
                    <a:pt x="466557" y="104110"/>
                  </a:cubicBezTo>
                  <a:cubicBezTo>
                    <a:pt x="466720" y="103617"/>
                    <a:pt x="466799" y="103100"/>
                    <a:pt x="466788" y="102580"/>
                  </a:cubicBezTo>
                  <a:cubicBezTo>
                    <a:pt x="466397" y="95197"/>
                    <a:pt x="467998" y="87921"/>
                    <a:pt x="467944" y="80538"/>
                  </a:cubicBezTo>
                  <a:cubicBezTo>
                    <a:pt x="467823" y="76775"/>
                    <a:pt x="468069" y="73010"/>
                    <a:pt x="468674" y="69294"/>
                  </a:cubicBezTo>
                  <a:cubicBezTo>
                    <a:pt x="468983" y="66566"/>
                    <a:pt x="469078" y="63818"/>
                    <a:pt x="468958" y="61075"/>
                  </a:cubicBezTo>
                  <a:cubicBezTo>
                    <a:pt x="469101" y="55738"/>
                    <a:pt x="468585" y="50401"/>
                    <a:pt x="469795" y="45188"/>
                  </a:cubicBezTo>
                  <a:cubicBezTo>
                    <a:pt x="469988" y="43833"/>
                    <a:pt x="470029" y="42460"/>
                    <a:pt x="469919" y="41096"/>
                  </a:cubicBezTo>
                  <a:cubicBezTo>
                    <a:pt x="469919" y="30795"/>
                    <a:pt x="470079" y="20512"/>
                    <a:pt x="470026" y="10230"/>
                  </a:cubicBezTo>
                  <a:cubicBezTo>
                    <a:pt x="470088" y="7168"/>
                    <a:pt x="470741" y="4148"/>
                    <a:pt x="471947" y="1334"/>
                  </a:cubicBezTo>
                  <a:lnTo>
                    <a:pt x="471947" y="5462"/>
                  </a:lnTo>
                  <a:cubicBezTo>
                    <a:pt x="471947" y="13183"/>
                    <a:pt x="471947" y="20886"/>
                    <a:pt x="472054" y="28589"/>
                  </a:cubicBezTo>
                  <a:cubicBezTo>
                    <a:pt x="471995" y="32700"/>
                    <a:pt x="472239" y="36808"/>
                    <a:pt x="472783" y="40883"/>
                  </a:cubicBezTo>
                  <a:cubicBezTo>
                    <a:pt x="473128" y="44465"/>
                    <a:pt x="473223" y="48068"/>
                    <a:pt x="473068" y="51664"/>
                  </a:cubicBezTo>
                  <a:cubicBezTo>
                    <a:pt x="473193" y="57143"/>
                    <a:pt x="472819" y="62605"/>
                    <a:pt x="473904" y="68067"/>
                  </a:cubicBezTo>
                  <a:cubicBezTo>
                    <a:pt x="474171" y="70429"/>
                    <a:pt x="474237" y="72809"/>
                    <a:pt x="474100" y="75183"/>
                  </a:cubicBezTo>
                  <a:cubicBezTo>
                    <a:pt x="473904" y="79121"/>
                    <a:pt x="474173" y="83068"/>
                    <a:pt x="474900" y="86942"/>
                  </a:cubicBezTo>
                  <a:cubicBezTo>
                    <a:pt x="475098" y="88117"/>
                    <a:pt x="475164" y="89311"/>
                    <a:pt x="475096" y="90500"/>
                  </a:cubicBezTo>
                  <a:cubicBezTo>
                    <a:pt x="474922" y="94955"/>
                    <a:pt x="475219" y="99416"/>
                    <a:pt x="475986" y="103808"/>
                  </a:cubicBezTo>
                  <a:cubicBezTo>
                    <a:pt x="476210" y="105333"/>
                    <a:pt x="476263" y="106878"/>
                    <a:pt x="476146" y="108415"/>
                  </a:cubicBezTo>
                  <a:cubicBezTo>
                    <a:pt x="476012" y="110988"/>
                    <a:pt x="476263" y="113567"/>
                    <a:pt x="476893" y="116065"/>
                  </a:cubicBezTo>
                  <a:cubicBezTo>
                    <a:pt x="477041" y="116561"/>
                    <a:pt x="477101" y="117079"/>
                    <a:pt x="477071" y="117595"/>
                  </a:cubicBezTo>
                  <a:cubicBezTo>
                    <a:pt x="476715" y="123271"/>
                    <a:pt x="478085" y="128821"/>
                    <a:pt x="478316" y="134479"/>
                  </a:cubicBezTo>
                  <a:cubicBezTo>
                    <a:pt x="478530" y="139407"/>
                    <a:pt x="479455" y="144299"/>
                    <a:pt x="480095" y="149227"/>
                  </a:cubicBezTo>
                  <a:cubicBezTo>
                    <a:pt x="480487" y="152607"/>
                    <a:pt x="480771" y="156023"/>
                    <a:pt x="481163" y="159421"/>
                  </a:cubicBezTo>
                  <a:cubicBezTo>
                    <a:pt x="483600" y="180129"/>
                    <a:pt x="487123" y="200659"/>
                    <a:pt x="491339" y="221083"/>
                  </a:cubicBezTo>
                  <a:cubicBezTo>
                    <a:pt x="495486" y="241209"/>
                    <a:pt x="501124" y="260999"/>
                    <a:pt x="508204" y="280290"/>
                  </a:cubicBezTo>
                  <a:cubicBezTo>
                    <a:pt x="515675" y="301299"/>
                    <a:pt x="525842" y="321247"/>
                    <a:pt x="538448" y="339639"/>
                  </a:cubicBezTo>
                  <a:cubicBezTo>
                    <a:pt x="542878" y="345955"/>
                    <a:pt x="547521" y="352092"/>
                    <a:pt x="552556" y="357928"/>
                  </a:cubicBezTo>
                  <a:cubicBezTo>
                    <a:pt x="557146" y="363265"/>
                    <a:pt x="562092" y="368246"/>
                    <a:pt x="567073" y="373210"/>
                  </a:cubicBezTo>
                  <a:cubicBezTo>
                    <a:pt x="573448" y="379424"/>
                    <a:pt x="580293" y="385133"/>
                    <a:pt x="587550" y="390289"/>
                  </a:cubicBezTo>
                  <a:cubicBezTo>
                    <a:pt x="594471" y="395341"/>
                    <a:pt x="601694" y="399949"/>
                    <a:pt x="609077" y="404325"/>
                  </a:cubicBezTo>
                  <a:cubicBezTo>
                    <a:pt x="620349" y="410876"/>
                    <a:pt x="632106" y="416549"/>
                    <a:pt x="644249" y="421297"/>
                  </a:cubicBezTo>
                  <a:cubicBezTo>
                    <a:pt x="660441" y="427810"/>
                    <a:pt x="677090" y="433128"/>
                    <a:pt x="694062" y="437202"/>
                  </a:cubicBezTo>
                  <a:cubicBezTo>
                    <a:pt x="704363" y="439657"/>
                    <a:pt x="714681" y="442148"/>
                    <a:pt x="725106" y="444087"/>
                  </a:cubicBezTo>
                  <a:cubicBezTo>
                    <a:pt x="732312" y="445439"/>
                    <a:pt x="739517" y="446898"/>
                    <a:pt x="746846" y="447645"/>
                  </a:cubicBezTo>
                  <a:cubicBezTo>
                    <a:pt x="755155" y="448570"/>
                    <a:pt x="763392" y="450171"/>
                    <a:pt x="771664" y="451328"/>
                  </a:cubicBezTo>
                  <a:cubicBezTo>
                    <a:pt x="776076" y="451933"/>
                    <a:pt x="780560" y="452164"/>
                    <a:pt x="784936" y="452644"/>
                  </a:cubicBezTo>
                  <a:cubicBezTo>
                    <a:pt x="790024" y="453178"/>
                    <a:pt x="795112" y="453836"/>
                    <a:pt x="800200" y="454423"/>
                  </a:cubicBezTo>
                  <a:cubicBezTo>
                    <a:pt x="801552" y="454566"/>
                    <a:pt x="802922" y="454655"/>
                    <a:pt x="804292" y="454672"/>
                  </a:cubicBezTo>
                  <a:cubicBezTo>
                    <a:pt x="806689" y="454575"/>
                    <a:pt x="809085" y="454827"/>
                    <a:pt x="811408" y="455420"/>
                  </a:cubicBezTo>
                  <a:cubicBezTo>
                    <a:pt x="811734" y="455535"/>
                    <a:pt x="812077" y="455589"/>
                    <a:pt x="812422" y="455580"/>
                  </a:cubicBezTo>
                  <a:cubicBezTo>
                    <a:pt x="818453" y="455242"/>
                    <a:pt x="824342" y="456683"/>
                    <a:pt x="830337" y="456754"/>
                  </a:cubicBezTo>
                  <a:cubicBezTo>
                    <a:pt x="833424" y="456581"/>
                    <a:pt x="836520" y="456838"/>
                    <a:pt x="839535" y="457519"/>
                  </a:cubicBezTo>
                  <a:cubicBezTo>
                    <a:pt x="840031" y="457667"/>
                    <a:pt x="840549" y="457727"/>
                    <a:pt x="841065" y="457697"/>
                  </a:cubicBezTo>
                  <a:cubicBezTo>
                    <a:pt x="851010" y="457305"/>
                    <a:pt x="860866" y="459280"/>
                    <a:pt x="870829" y="458871"/>
                  </a:cubicBezTo>
                  <a:cubicBezTo>
                    <a:pt x="873739" y="458656"/>
                    <a:pt x="876666" y="458876"/>
                    <a:pt x="879510" y="459529"/>
                  </a:cubicBezTo>
                  <a:cubicBezTo>
                    <a:pt x="880859" y="459773"/>
                    <a:pt x="882232" y="459857"/>
                    <a:pt x="883602" y="459778"/>
                  </a:cubicBezTo>
                  <a:cubicBezTo>
                    <a:pt x="889082" y="459778"/>
                    <a:pt x="894579" y="459778"/>
                    <a:pt x="900059" y="459885"/>
                  </a:cubicBezTo>
                  <a:cubicBezTo>
                    <a:pt x="904513" y="459778"/>
                    <a:pt x="908970" y="460029"/>
                    <a:pt x="913384" y="460632"/>
                  </a:cubicBezTo>
                  <a:cubicBezTo>
                    <a:pt x="916621" y="460979"/>
                    <a:pt x="919883" y="461052"/>
                    <a:pt x="923133" y="460846"/>
                  </a:cubicBezTo>
                  <a:cubicBezTo>
                    <a:pt x="928970" y="460760"/>
                    <a:pt x="934807" y="460986"/>
                    <a:pt x="940621" y="461522"/>
                  </a:cubicBezTo>
                  <a:cubicBezTo>
                    <a:pt x="939589" y="461629"/>
                    <a:pt x="938575" y="461789"/>
                    <a:pt x="937561" y="461806"/>
                  </a:cubicBezTo>
                  <a:lnTo>
                    <a:pt x="906694" y="461949"/>
                  </a:lnTo>
                  <a:cubicBezTo>
                    <a:pt x="904636" y="461913"/>
                    <a:pt x="902578" y="462093"/>
                    <a:pt x="900557" y="462482"/>
                  </a:cubicBezTo>
                  <a:cubicBezTo>
                    <a:pt x="899043" y="462762"/>
                    <a:pt x="897506" y="462881"/>
                    <a:pt x="895967" y="462838"/>
                  </a:cubicBezTo>
                  <a:cubicBezTo>
                    <a:pt x="890985" y="462838"/>
                    <a:pt x="886022" y="462838"/>
                    <a:pt x="881040" y="462945"/>
                  </a:cubicBezTo>
                  <a:cubicBezTo>
                    <a:pt x="877618" y="462927"/>
                    <a:pt x="874200" y="463160"/>
                    <a:pt x="870811" y="463639"/>
                  </a:cubicBezTo>
                  <a:cubicBezTo>
                    <a:pt x="867400" y="463968"/>
                    <a:pt x="863970" y="464076"/>
                    <a:pt x="860546" y="463959"/>
                  </a:cubicBezTo>
                  <a:cubicBezTo>
                    <a:pt x="857119" y="463838"/>
                    <a:pt x="853691" y="464082"/>
                    <a:pt x="850316" y="464688"/>
                  </a:cubicBezTo>
                  <a:cubicBezTo>
                    <a:pt x="848450" y="464966"/>
                    <a:pt x="846561" y="465055"/>
                    <a:pt x="844677" y="464955"/>
                  </a:cubicBezTo>
                  <a:cubicBezTo>
                    <a:pt x="840565" y="464795"/>
                    <a:pt x="836450" y="465082"/>
                    <a:pt x="832401" y="465809"/>
                  </a:cubicBezTo>
                  <a:cubicBezTo>
                    <a:pt x="830876" y="466035"/>
                    <a:pt x="829332" y="466101"/>
                    <a:pt x="827793" y="466005"/>
                  </a:cubicBezTo>
                  <a:cubicBezTo>
                    <a:pt x="824707" y="465829"/>
                    <a:pt x="821609" y="466092"/>
                    <a:pt x="818596" y="466788"/>
                  </a:cubicBezTo>
                  <a:cubicBezTo>
                    <a:pt x="818101" y="466944"/>
                    <a:pt x="817582" y="467005"/>
                    <a:pt x="817066" y="466966"/>
                  </a:cubicBezTo>
                  <a:cubicBezTo>
                    <a:pt x="811391" y="466539"/>
                    <a:pt x="805787" y="467695"/>
                    <a:pt x="800200" y="468264"/>
                  </a:cubicBezTo>
                  <a:cubicBezTo>
                    <a:pt x="795290" y="468762"/>
                    <a:pt x="790327" y="469065"/>
                    <a:pt x="785416" y="469777"/>
                  </a:cubicBezTo>
                  <a:cubicBezTo>
                    <a:pt x="781378" y="470364"/>
                    <a:pt x="777286" y="470862"/>
                    <a:pt x="773194" y="471182"/>
                  </a:cubicBezTo>
                  <a:cubicBezTo>
                    <a:pt x="769458" y="471484"/>
                    <a:pt x="765722" y="471965"/>
                    <a:pt x="762004" y="472481"/>
                  </a:cubicBezTo>
                  <a:cubicBezTo>
                    <a:pt x="758624" y="472943"/>
                    <a:pt x="755279" y="473762"/>
                    <a:pt x="751881" y="474117"/>
                  </a:cubicBezTo>
                  <a:cubicBezTo>
                    <a:pt x="742541" y="475149"/>
                    <a:pt x="733308" y="476928"/>
                    <a:pt x="724075" y="478654"/>
                  </a:cubicBezTo>
                  <a:cubicBezTo>
                    <a:pt x="712315" y="480860"/>
                    <a:pt x="700609" y="483493"/>
                    <a:pt x="689063" y="486606"/>
                  </a:cubicBezTo>
                  <a:cubicBezTo>
                    <a:pt x="671320" y="491214"/>
                    <a:pt x="653939" y="497119"/>
                    <a:pt x="637061" y="504272"/>
                  </a:cubicBezTo>
                  <a:cubicBezTo>
                    <a:pt x="621276" y="510972"/>
                    <a:pt x="606203" y="519240"/>
                    <a:pt x="592069" y="528948"/>
                  </a:cubicBezTo>
                  <a:cubicBezTo>
                    <a:pt x="583147" y="535061"/>
                    <a:pt x="574784" y="541947"/>
                    <a:pt x="567073" y="549531"/>
                  </a:cubicBezTo>
                  <a:cubicBezTo>
                    <a:pt x="564778" y="551844"/>
                    <a:pt x="562483" y="554157"/>
                    <a:pt x="560153" y="556434"/>
                  </a:cubicBezTo>
                  <a:cubicBezTo>
                    <a:pt x="553214" y="563307"/>
                    <a:pt x="546908" y="570791"/>
                    <a:pt x="541312" y="578797"/>
                  </a:cubicBezTo>
                  <a:cubicBezTo>
                    <a:pt x="533346" y="589752"/>
                    <a:pt x="526335" y="601369"/>
                    <a:pt x="520355" y="613524"/>
                  </a:cubicBezTo>
                  <a:cubicBezTo>
                    <a:pt x="515516" y="623558"/>
                    <a:pt x="511181" y="633805"/>
                    <a:pt x="507350" y="644266"/>
                  </a:cubicBezTo>
                  <a:cubicBezTo>
                    <a:pt x="501720" y="659893"/>
                    <a:pt x="497032" y="675844"/>
                    <a:pt x="493314" y="692034"/>
                  </a:cubicBezTo>
                  <a:cubicBezTo>
                    <a:pt x="491143" y="701356"/>
                    <a:pt x="489275" y="710749"/>
                    <a:pt x="487514" y="720143"/>
                  </a:cubicBezTo>
                  <a:cubicBezTo>
                    <a:pt x="485753" y="729536"/>
                    <a:pt x="484383" y="738663"/>
                    <a:pt x="483137" y="747985"/>
                  </a:cubicBezTo>
                  <a:cubicBezTo>
                    <a:pt x="482088" y="755937"/>
                    <a:pt x="481163" y="763996"/>
                    <a:pt x="479971" y="771860"/>
                  </a:cubicBezTo>
                  <a:cubicBezTo>
                    <a:pt x="479259" y="776592"/>
                    <a:pt x="479811" y="781467"/>
                    <a:pt x="478281" y="786092"/>
                  </a:cubicBezTo>
                  <a:cubicBezTo>
                    <a:pt x="478241" y="791568"/>
                    <a:pt x="477788" y="797033"/>
                    <a:pt x="476929" y="802442"/>
                  </a:cubicBezTo>
                  <a:cubicBezTo>
                    <a:pt x="476253" y="809077"/>
                    <a:pt x="476733" y="815802"/>
                    <a:pt x="475310" y="822367"/>
                  </a:cubicBezTo>
                  <a:cubicBezTo>
                    <a:pt x="475233" y="822700"/>
                    <a:pt x="475192" y="823039"/>
                    <a:pt x="475185" y="823381"/>
                  </a:cubicBezTo>
                  <a:cubicBezTo>
                    <a:pt x="475452" y="830497"/>
                    <a:pt x="474349" y="837400"/>
                    <a:pt x="474064" y="844392"/>
                  </a:cubicBezTo>
                  <a:cubicBezTo>
                    <a:pt x="474128" y="849362"/>
                    <a:pt x="473856" y="854331"/>
                    <a:pt x="473246" y="859264"/>
                  </a:cubicBezTo>
                  <a:cubicBezTo>
                    <a:pt x="472927" y="862504"/>
                    <a:pt x="472851" y="865763"/>
                    <a:pt x="473015" y="869014"/>
                  </a:cubicBezTo>
                  <a:cubicBezTo>
                    <a:pt x="472872" y="874351"/>
                    <a:pt x="473370" y="879688"/>
                    <a:pt x="472178" y="884883"/>
                  </a:cubicBezTo>
                  <a:cubicBezTo>
                    <a:pt x="471988" y="886244"/>
                    <a:pt x="471940" y="887621"/>
                    <a:pt x="472036" y="888992"/>
                  </a:cubicBezTo>
                  <a:cubicBezTo>
                    <a:pt x="472036" y="898089"/>
                    <a:pt x="471995" y="907180"/>
                    <a:pt x="471912" y="916265"/>
                  </a:cubicBezTo>
                  <a:cubicBezTo>
                    <a:pt x="471947" y="917955"/>
                    <a:pt x="471965" y="919663"/>
                    <a:pt x="471965" y="9213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DB67EA10-648F-45C5-A4FF-FBE70B5009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1090" y="4861348"/>
              <a:ext cx="1656000" cy="856"/>
            </a:xfrm>
            <a:prstGeom prst="line">
              <a:avLst/>
            </a:prstGeom>
            <a:noFill/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图形 136">
              <a:extLst>
                <a:ext uri="{FF2B5EF4-FFF2-40B4-BE49-F238E27FC236}">
                  <a16:creationId xmlns:a16="http://schemas.microsoft.com/office/drawing/2014/main" id="{7484FC6D-1D83-4465-B3C0-328AF115344D}"/>
                </a:ext>
              </a:extLst>
            </p:cNvPr>
            <p:cNvSpPr/>
            <p:nvPr/>
          </p:nvSpPr>
          <p:spPr>
            <a:xfrm>
              <a:off x="3186897" y="4746262"/>
              <a:ext cx="235061" cy="230172"/>
            </a:xfrm>
            <a:custGeom>
              <a:avLst/>
              <a:gdLst>
                <a:gd name="connsiteX0" fmla="*/ 471965 w 941119"/>
                <a:gd name="connsiteY0" fmla="*/ 921371 h 921549"/>
                <a:gd name="connsiteX1" fmla="*/ 470026 w 941119"/>
                <a:gd name="connsiteY1" fmla="*/ 907245 h 921549"/>
                <a:gd name="connsiteX2" fmla="*/ 470026 w 941119"/>
                <a:gd name="connsiteY2" fmla="*/ 886680 h 921549"/>
                <a:gd name="connsiteX3" fmla="*/ 469296 w 941119"/>
                <a:gd name="connsiteY3" fmla="*/ 873871 h 921549"/>
                <a:gd name="connsiteX4" fmla="*/ 469012 w 941119"/>
                <a:gd name="connsiteY4" fmla="*/ 862574 h 921549"/>
                <a:gd name="connsiteX5" fmla="*/ 468211 w 941119"/>
                <a:gd name="connsiteY5" fmla="*/ 849266 h 921549"/>
                <a:gd name="connsiteX6" fmla="*/ 468016 w 941119"/>
                <a:gd name="connsiteY6" fmla="*/ 845157 h 921549"/>
                <a:gd name="connsiteX7" fmla="*/ 467144 w 941119"/>
                <a:gd name="connsiteY7" fmla="*/ 830301 h 921549"/>
                <a:gd name="connsiteX8" fmla="*/ 466966 w 941119"/>
                <a:gd name="connsiteY8" fmla="*/ 824662 h 921549"/>
                <a:gd name="connsiteX9" fmla="*/ 466201 w 941119"/>
                <a:gd name="connsiteY9" fmla="*/ 815980 h 921549"/>
                <a:gd name="connsiteX10" fmla="*/ 466041 w 941119"/>
                <a:gd name="connsiteY10" fmla="*/ 814468 h 921549"/>
                <a:gd name="connsiteX11" fmla="*/ 464813 w 941119"/>
                <a:gd name="connsiteY11" fmla="*/ 796037 h 921549"/>
                <a:gd name="connsiteX12" fmla="*/ 463176 w 941119"/>
                <a:gd name="connsiteY12" fmla="*/ 781271 h 921549"/>
                <a:gd name="connsiteX13" fmla="*/ 462892 w 941119"/>
                <a:gd name="connsiteY13" fmla="*/ 778727 h 921549"/>
                <a:gd name="connsiteX14" fmla="*/ 461113 w 941119"/>
                <a:gd name="connsiteY14" fmla="*/ 762431 h 921549"/>
                <a:gd name="connsiteX15" fmla="*/ 459992 w 941119"/>
                <a:gd name="connsiteY15" fmla="*/ 753286 h 921549"/>
                <a:gd name="connsiteX16" fmla="*/ 454904 w 941119"/>
                <a:gd name="connsiteY16" fmla="*/ 720890 h 921549"/>
                <a:gd name="connsiteX17" fmla="*/ 445137 w 941119"/>
                <a:gd name="connsiteY17" fmla="*/ 676307 h 921549"/>
                <a:gd name="connsiteX18" fmla="*/ 427524 w 941119"/>
                <a:gd name="connsiteY18" fmla="*/ 625888 h 921549"/>
                <a:gd name="connsiteX19" fmla="*/ 401924 w 941119"/>
                <a:gd name="connsiteY19" fmla="*/ 580256 h 921549"/>
                <a:gd name="connsiteX20" fmla="*/ 385378 w 941119"/>
                <a:gd name="connsiteY20" fmla="*/ 559992 h 921549"/>
                <a:gd name="connsiteX21" fmla="*/ 382372 w 941119"/>
                <a:gd name="connsiteY21" fmla="*/ 556434 h 921549"/>
                <a:gd name="connsiteX22" fmla="*/ 376554 w 941119"/>
                <a:gd name="connsiteY22" fmla="*/ 550635 h 921549"/>
                <a:gd name="connsiteX23" fmla="*/ 374170 w 941119"/>
                <a:gd name="connsiteY23" fmla="*/ 548695 h 921549"/>
                <a:gd name="connsiteX24" fmla="*/ 359404 w 941119"/>
                <a:gd name="connsiteY24" fmla="*/ 535940 h 921549"/>
                <a:gd name="connsiteX25" fmla="*/ 336526 w 941119"/>
                <a:gd name="connsiteY25" fmla="*/ 520302 h 921549"/>
                <a:gd name="connsiteX26" fmla="*/ 281909 w 941119"/>
                <a:gd name="connsiteY26" fmla="*/ 495395 h 921549"/>
                <a:gd name="connsiteX27" fmla="*/ 237966 w 941119"/>
                <a:gd name="connsiteY27" fmla="*/ 482942 h 921549"/>
                <a:gd name="connsiteX28" fmla="*/ 203239 w 941119"/>
                <a:gd name="connsiteY28" fmla="*/ 476199 h 921549"/>
                <a:gd name="connsiteX29" fmla="*/ 171839 w 941119"/>
                <a:gd name="connsiteY29" fmla="*/ 471449 h 921549"/>
                <a:gd name="connsiteX30" fmla="*/ 158585 w 941119"/>
                <a:gd name="connsiteY30" fmla="*/ 470043 h 921549"/>
                <a:gd name="connsiteX31" fmla="*/ 145349 w 941119"/>
                <a:gd name="connsiteY31" fmla="*/ 468496 h 921549"/>
                <a:gd name="connsiteX32" fmla="*/ 142306 w 941119"/>
                <a:gd name="connsiteY32" fmla="*/ 468140 h 921549"/>
                <a:gd name="connsiteX33" fmla="*/ 132611 w 941119"/>
                <a:gd name="connsiteY33" fmla="*/ 467339 h 921549"/>
                <a:gd name="connsiteX34" fmla="*/ 114180 w 941119"/>
                <a:gd name="connsiteY34" fmla="*/ 466023 h 921549"/>
                <a:gd name="connsiteX35" fmla="*/ 107063 w 941119"/>
                <a:gd name="connsiteY35" fmla="*/ 465364 h 921549"/>
                <a:gd name="connsiteX36" fmla="*/ 105533 w 941119"/>
                <a:gd name="connsiteY36" fmla="*/ 465133 h 921549"/>
                <a:gd name="connsiteX37" fmla="*/ 82975 w 941119"/>
                <a:gd name="connsiteY37" fmla="*/ 463977 h 921549"/>
                <a:gd name="connsiteX38" fmla="*/ 67604 w 941119"/>
                <a:gd name="connsiteY38" fmla="*/ 463176 h 921549"/>
                <a:gd name="connsiteX39" fmla="*/ 58887 w 941119"/>
                <a:gd name="connsiteY39" fmla="*/ 462963 h 921549"/>
                <a:gd name="connsiteX40" fmla="*/ 38374 w 941119"/>
                <a:gd name="connsiteY40" fmla="*/ 462073 h 921549"/>
                <a:gd name="connsiteX41" fmla="*/ 34265 w 941119"/>
                <a:gd name="connsiteY41" fmla="*/ 461984 h 921549"/>
                <a:gd name="connsiteX42" fmla="*/ 4892 w 941119"/>
                <a:gd name="connsiteY42" fmla="*/ 461931 h 921549"/>
                <a:gd name="connsiteX43" fmla="*/ 1334 w 941119"/>
                <a:gd name="connsiteY43" fmla="*/ 461344 h 921549"/>
                <a:gd name="connsiteX44" fmla="*/ 4394 w 941119"/>
                <a:gd name="connsiteY44" fmla="*/ 461077 h 921549"/>
                <a:gd name="connsiteX45" fmla="*/ 22416 w 941119"/>
                <a:gd name="connsiteY45" fmla="*/ 460952 h 921549"/>
                <a:gd name="connsiteX46" fmla="*/ 33090 w 941119"/>
                <a:gd name="connsiteY46" fmla="*/ 460205 h 921549"/>
                <a:gd name="connsiteX47" fmla="*/ 37200 w 941119"/>
                <a:gd name="connsiteY47" fmla="*/ 460027 h 921549"/>
                <a:gd name="connsiteX48" fmla="*/ 54688 w 941119"/>
                <a:gd name="connsiteY48" fmla="*/ 460027 h 921549"/>
                <a:gd name="connsiteX49" fmla="*/ 64918 w 941119"/>
                <a:gd name="connsiteY49" fmla="*/ 459334 h 921549"/>
                <a:gd name="connsiteX50" fmla="*/ 74151 w 941119"/>
                <a:gd name="connsiteY50" fmla="*/ 459031 h 921549"/>
                <a:gd name="connsiteX51" fmla="*/ 87992 w 941119"/>
                <a:gd name="connsiteY51" fmla="*/ 458195 h 921549"/>
                <a:gd name="connsiteX52" fmla="*/ 93116 w 941119"/>
                <a:gd name="connsiteY52" fmla="*/ 457999 h 921549"/>
                <a:gd name="connsiteX53" fmla="*/ 105391 w 941119"/>
                <a:gd name="connsiteY53" fmla="*/ 457163 h 921549"/>
                <a:gd name="connsiteX54" fmla="*/ 109501 w 941119"/>
                <a:gd name="connsiteY54" fmla="*/ 456985 h 921549"/>
                <a:gd name="connsiteX55" fmla="*/ 120744 w 941119"/>
                <a:gd name="connsiteY55" fmla="*/ 456131 h 921549"/>
                <a:gd name="connsiteX56" fmla="*/ 124302 w 941119"/>
                <a:gd name="connsiteY56" fmla="*/ 455953 h 921549"/>
                <a:gd name="connsiteX57" fmla="*/ 132468 w 941119"/>
                <a:gd name="connsiteY57" fmla="*/ 455171 h 921549"/>
                <a:gd name="connsiteX58" fmla="*/ 133998 w 941119"/>
                <a:gd name="connsiteY58" fmla="*/ 454993 h 921549"/>
                <a:gd name="connsiteX59" fmla="*/ 149850 w 941119"/>
                <a:gd name="connsiteY59" fmla="*/ 453747 h 921549"/>
                <a:gd name="connsiteX60" fmla="*/ 163050 w 941119"/>
                <a:gd name="connsiteY60" fmla="*/ 452128 h 921549"/>
                <a:gd name="connsiteX61" fmla="*/ 174774 w 941119"/>
                <a:gd name="connsiteY61" fmla="*/ 450794 h 921549"/>
                <a:gd name="connsiteX62" fmla="*/ 193543 w 941119"/>
                <a:gd name="connsiteY62" fmla="*/ 448125 h 921549"/>
                <a:gd name="connsiteX63" fmla="*/ 214251 w 941119"/>
                <a:gd name="connsiteY63" fmla="*/ 444656 h 921549"/>
                <a:gd name="connsiteX64" fmla="*/ 226367 w 941119"/>
                <a:gd name="connsiteY64" fmla="*/ 442450 h 921549"/>
                <a:gd name="connsiteX65" fmla="*/ 281357 w 941119"/>
                <a:gd name="connsiteY65" fmla="*/ 427649 h 921549"/>
                <a:gd name="connsiteX66" fmla="*/ 326634 w 941119"/>
                <a:gd name="connsiteY66" fmla="*/ 408079 h 921549"/>
                <a:gd name="connsiteX67" fmla="*/ 363425 w 941119"/>
                <a:gd name="connsiteY67" fmla="*/ 383724 h 921549"/>
                <a:gd name="connsiteX68" fmla="*/ 387834 w 941119"/>
                <a:gd name="connsiteY68" fmla="*/ 360205 h 921549"/>
                <a:gd name="connsiteX69" fmla="*/ 411708 w 941119"/>
                <a:gd name="connsiteY69" fmla="*/ 327470 h 921549"/>
                <a:gd name="connsiteX70" fmla="*/ 423681 w 941119"/>
                <a:gd name="connsiteY70" fmla="*/ 305321 h 921549"/>
                <a:gd name="connsiteX71" fmla="*/ 440138 w 941119"/>
                <a:gd name="connsiteY71" fmla="*/ 262624 h 921549"/>
                <a:gd name="connsiteX72" fmla="*/ 450527 w 941119"/>
                <a:gd name="connsiteY72" fmla="*/ 222915 h 921549"/>
                <a:gd name="connsiteX73" fmla="*/ 455082 w 941119"/>
                <a:gd name="connsiteY73" fmla="*/ 200286 h 921549"/>
                <a:gd name="connsiteX74" fmla="*/ 458640 w 941119"/>
                <a:gd name="connsiteY74" fmla="*/ 177514 h 921549"/>
                <a:gd name="connsiteX75" fmla="*/ 460419 w 941119"/>
                <a:gd name="connsiteY75" fmla="*/ 166840 h 921549"/>
                <a:gd name="connsiteX76" fmla="*/ 461415 w 941119"/>
                <a:gd name="connsiteY76" fmla="*/ 158176 h 921549"/>
                <a:gd name="connsiteX77" fmla="*/ 462803 w 941119"/>
                <a:gd name="connsiteY77" fmla="*/ 144922 h 921549"/>
                <a:gd name="connsiteX78" fmla="*/ 464422 w 941119"/>
                <a:gd name="connsiteY78" fmla="*/ 130155 h 921549"/>
                <a:gd name="connsiteX79" fmla="*/ 464689 w 941119"/>
                <a:gd name="connsiteY79" fmla="*/ 128643 h 921549"/>
                <a:gd name="connsiteX80" fmla="*/ 465881 w 941119"/>
                <a:gd name="connsiteY80" fmla="*/ 110728 h 921549"/>
                <a:gd name="connsiteX81" fmla="*/ 466557 w 941119"/>
                <a:gd name="connsiteY81" fmla="*/ 104110 h 921549"/>
                <a:gd name="connsiteX82" fmla="*/ 466788 w 941119"/>
                <a:gd name="connsiteY82" fmla="*/ 102580 h 921549"/>
                <a:gd name="connsiteX83" fmla="*/ 467944 w 941119"/>
                <a:gd name="connsiteY83" fmla="*/ 80538 h 921549"/>
                <a:gd name="connsiteX84" fmla="*/ 468674 w 941119"/>
                <a:gd name="connsiteY84" fmla="*/ 69294 h 921549"/>
                <a:gd name="connsiteX85" fmla="*/ 468958 w 941119"/>
                <a:gd name="connsiteY85" fmla="*/ 61075 h 921549"/>
                <a:gd name="connsiteX86" fmla="*/ 469795 w 941119"/>
                <a:gd name="connsiteY86" fmla="*/ 45188 h 921549"/>
                <a:gd name="connsiteX87" fmla="*/ 469919 w 941119"/>
                <a:gd name="connsiteY87" fmla="*/ 41096 h 921549"/>
                <a:gd name="connsiteX88" fmla="*/ 470026 w 941119"/>
                <a:gd name="connsiteY88" fmla="*/ 10230 h 921549"/>
                <a:gd name="connsiteX89" fmla="*/ 471947 w 941119"/>
                <a:gd name="connsiteY89" fmla="*/ 1334 h 921549"/>
                <a:gd name="connsiteX90" fmla="*/ 471947 w 941119"/>
                <a:gd name="connsiteY90" fmla="*/ 5462 h 921549"/>
                <a:gd name="connsiteX91" fmla="*/ 472054 w 941119"/>
                <a:gd name="connsiteY91" fmla="*/ 28589 h 921549"/>
                <a:gd name="connsiteX92" fmla="*/ 472783 w 941119"/>
                <a:gd name="connsiteY92" fmla="*/ 40883 h 921549"/>
                <a:gd name="connsiteX93" fmla="*/ 473068 w 941119"/>
                <a:gd name="connsiteY93" fmla="*/ 51664 h 921549"/>
                <a:gd name="connsiteX94" fmla="*/ 473904 w 941119"/>
                <a:gd name="connsiteY94" fmla="*/ 68067 h 921549"/>
                <a:gd name="connsiteX95" fmla="*/ 474100 w 941119"/>
                <a:gd name="connsiteY95" fmla="*/ 75183 h 921549"/>
                <a:gd name="connsiteX96" fmla="*/ 474900 w 941119"/>
                <a:gd name="connsiteY96" fmla="*/ 86942 h 921549"/>
                <a:gd name="connsiteX97" fmla="*/ 475096 w 941119"/>
                <a:gd name="connsiteY97" fmla="*/ 90500 h 921549"/>
                <a:gd name="connsiteX98" fmla="*/ 475986 w 941119"/>
                <a:gd name="connsiteY98" fmla="*/ 103808 h 921549"/>
                <a:gd name="connsiteX99" fmla="*/ 476146 w 941119"/>
                <a:gd name="connsiteY99" fmla="*/ 108415 h 921549"/>
                <a:gd name="connsiteX100" fmla="*/ 476893 w 941119"/>
                <a:gd name="connsiteY100" fmla="*/ 116065 h 921549"/>
                <a:gd name="connsiteX101" fmla="*/ 477071 w 941119"/>
                <a:gd name="connsiteY101" fmla="*/ 117595 h 921549"/>
                <a:gd name="connsiteX102" fmla="*/ 478316 w 941119"/>
                <a:gd name="connsiteY102" fmla="*/ 134479 h 921549"/>
                <a:gd name="connsiteX103" fmla="*/ 480095 w 941119"/>
                <a:gd name="connsiteY103" fmla="*/ 149227 h 921549"/>
                <a:gd name="connsiteX104" fmla="*/ 481163 w 941119"/>
                <a:gd name="connsiteY104" fmla="*/ 159421 h 921549"/>
                <a:gd name="connsiteX105" fmla="*/ 491339 w 941119"/>
                <a:gd name="connsiteY105" fmla="*/ 221083 h 921549"/>
                <a:gd name="connsiteX106" fmla="*/ 508204 w 941119"/>
                <a:gd name="connsiteY106" fmla="*/ 280290 h 921549"/>
                <a:gd name="connsiteX107" fmla="*/ 538448 w 941119"/>
                <a:gd name="connsiteY107" fmla="*/ 339639 h 921549"/>
                <a:gd name="connsiteX108" fmla="*/ 552556 w 941119"/>
                <a:gd name="connsiteY108" fmla="*/ 357928 h 921549"/>
                <a:gd name="connsiteX109" fmla="*/ 567073 w 941119"/>
                <a:gd name="connsiteY109" fmla="*/ 373210 h 921549"/>
                <a:gd name="connsiteX110" fmla="*/ 587550 w 941119"/>
                <a:gd name="connsiteY110" fmla="*/ 390289 h 921549"/>
                <a:gd name="connsiteX111" fmla="*/ 609077 w 941119"/>
                <a:gd name="connsiteY111" fmla="*/ 404325 h 921549"/>
                <a:gd name="connsiteX112" fmla="*/ 644249 w 941119"/>
                <a:gd name="connsiteY112" fmla="*/ 421297 h 921549"/>
                <a:gd name="connsiteX113" fmla="*/ 694062 w 941119"/>
                <a:gd name="connsiteY113" fmla="*/ 437202 h 921549"/>
                <a:gd name="connsiteX114" fmla="*/ 725106 w 941119"/>
                <a:gd name="connsiteY114" fmla="*/ 444087 h 921549"/>
                <a:gd name="connsiteX115" fmla="*/ 746846 w 941119"/>
                <a:gd name="connsiteY115" fmla="*/ 447645 h 921549"/>
                <a:gd name="connsiteX116" fmla="*/ 771664 w 941119"/>
                <a:gd name="connsiteY116" fmla="*/ 451328 h 921549"/>
                <a:gd name="connsiteX117" fmla="*/ 784936 w 941119"/>
                <a:gd name="connsiteY117" fmla="*/ 452644 h 921549"/>
                <a:gd name="connsiteX118" fmla="*/ 800200 w 941119"/>
                <a:gd name="connsiteY118" fmla="*/ 454423 h 921549"/>
                <a:gd name="connsiteX119" fmla="*/ 804292 w 941119"/>
                <a:gd name="connsiteY119" fmla="*/ 454672 h 921549"/>
                <a:gd name="connsiteX120" fmla="*/ 811408 w 941119"/>
                <a:gd name="connsiteY120" fmla="*/ 455420 h 921549"/>
                <a:gd name="connsiteX121" fmla="*/ 812422 w 941119"/>
                <a:gd name="connsiteY121" fmla="*/ 455580 h 921549"/>
                <a:gd name="connsiteX122" fmla="*/ 830337 w 941119"/>
                <a:gd name="connsiteY122" fmla="*/ 456754 h 921549"/>
                <a:gd name="connsiteX123" fmla="*/ 839535 w 941119"/>
                <a:gd name="connsiteY123" fmla="*/ 457519 h 921549"/>
                <a:gd name="connsiteX124" fmla="*/ 841065 w 941119"/>
                <a:gd name="connsiteY124" fmla="*/ 457697 h 921549"/>
                <a:gd name="connsiteX125" fmla="*/ 870829 w 941119"/>
                <a:gd name="connsiteY125" fmla="*/ 458871 h 921549"/>
                <a:gd name="connsiteX126" fmla="*/ 879510 w 941119"/>
                <a:gd name="connsiteY126" fmla="*/ 459529 h 921549"/>
                <a:gd name="connsiteX127" fmla="*/ 883602 w 941119"/>
                <a:gd name="connsiteY127" fmla="*/ 459778 h 921549"/>
                <a:gd name="connsiteX128" fmla="*/ 900059 w 941119"/>
                <a:gd name="connsiteY128" fmla="*/ 459885 h 921549"/>
                <a:gd name="connsiteX129" fmla="*/ 913384 w 941119"/>
                <a:gd name="connsiteY129" fmla="*/ 460632 h 921549"/>
                <a:gd name="connsiteX130" fmla="*/ 923133 w 941119"/>
                <a:gd name="connsiteY130" fmla="*/ 460846 h 921549"/>
                <a:gd name="connsiteX131" fmla="*/ 940621 w 941119"/>
                <a:gd name="connsiteY131" fmla="*/ 461522 h 921549"/>
                <a:gd name="connsiteX132" fmla="*/ 937561 w 941119"/>
                <a:gd name="connsiteY132" fmla="*/ 461806 h 921549"/>
                <a:gd name="connsiteX133" fmla="*/ 906694 w 941119"/>
                <a:gd name="connsiteY133" fmla="*/ 461949 h 921549"/>
                <a:gd name="connsiteX134" fmla="*/ 900557 w 941119"/>
                <a:gd name="connsiteY134" fmla="*/ 462482 h 921549"/>
                <a:gd name="connsiteX135" fmla="*/ 895967 w 941119"/>
                <a:gd name="connsiteY135" fmla="*/ 462838 h 921549"/>
                <a:gd name="connsiteX136" fmla="*/ 881040 w 941119"/>
                <a:gd name="connsiteY136" fmla="*/ 462945 h 921549"/>
                <a:gd name="connsiteX137" fmla="*/ 870811 w 941119"/>
                <a:gd name="connsiteY137" fmla="*/ 463639 h 921549"/>
                <a:gd name="connsiteX138" fmla="*/ 860546 w 941119"/>
                <a:gd name="connsiteY138" fmla="*/ 463959 h 921549"/>
                <a:gd name="connsiteX139" fmla="*/ 850316 w 941119"/>
                <a:gd name="connsiteY139" fmla="*/ 464688 h 921549"/>
                <a:gd name="connsiteX140" fmla="*/ 844677 w 941119"/>
                <a:gd name="connsiteY140" fmla="*/ 464955 h 921549"/>
                <a:gd name="connsiteX141" fmla="*/ 832401 w 941119"/>
                <a:gd name="connsiteY141" fmla="*/ 465809 h 921549"/>
                <a:gd name="connsiteX142" fmla="*/ 827793 w 941119"/>
                <a:gd name="connsiteY142" fmla="*/ 466005 h 921549"/>
                <a:gd name="connsiteX143" fmla="*/ 818596 w 941119"/>
                <a:gd name="connsiteY143" fmla="*/ 466788 h 921549"/>
                <a:gd name="connsiteX144" fmla="*/ 817066 w 941119"/>
                <a:gd name="connsiteY144" fmla="*/ 466966 h 921549"/>
                <a:gd name="connsiteX145" fmla="*/ 800200 w 941119"/>
                <a:gd name="connsiteY145" fmla="*/ 468264 h 921549"/>
                <a:gd name="connsiteX146" fmla="*/ 785416 w 941119"/>
                <a:gd name="connsiteY146" fmla="*/ 469777 h 921549"/>
                <a:gd name="connsiteX147" fmla="*/ 773194 w 941119"/>
                <a:gd name="connsiteY147" fmla="*/ 471182 h 921549"/>
                <a:gd name="connsiteX148" fmla="*/ 762004 w 941119"/>
                <a:gd name="connsiteY148" fmla="*/ 472481 h 921549"/>
                <a:gd name="connsiteX149" fmla="*/ 751881 w 941119"/>
                <a:gd name="connsiteY149" fmla="*/ 474117 h 921549"/>
                <a:gd name="connsiteX150" fmla="*/ 724075 w 941119"/>
                <a:gd name="connsiteY150" fmla="*/ 478654 h 921549"/>
                <a:gd name="connsiteX151" fmla="*/ 689063 w 941119"/>
                <a:gd name="connsiteY151" fmla="*/ 486606 h 921549"/>
                <a:gd name="connsiteX152" fmla="*/ 637061 w 941119"/>
                <a:gd name="connsiteY152" fmla="*/ 504272 h 921549"/>
                <a:gd name="connsiteX153" fmla="*/ 592069 w 941119"/>
                <a:gd name="connsiteY153" fmla="*/ 528948 h 921549"/>
                <a:gd name="connsiteX154" fmla="*/ 567073 w 941119"/>
                <a:gd name="connsiteY154" fmla="*/ 549531 h 921549"/>
                <a:gd name="connsiteX155" fmla="*/ 560153 w 941119"/>
                <a:gd name="connsiteY155" fmla="*/ 556434 h 921549"/>
                <a:gd name="connsiteX156" fmla="*/ 541312 w 941119"/>
                <a:gd name="connsiteY156" fmla="*/ 578797 h 921549"/>
                <a:gd name="connsiteX157" fmla="*/ 520355 w 941119"/>
                <a:gd name="connsiteY157" fmla="*/ 613524 h 921549"/>
                <a:gd name="connsiteX158" fmla="*/ 507350 w 941119"/>
                <a:gd name="connsiteY158" fmla="*/ 644266 h 921549"/>
                <a:gd name="connsiteX159" fmla="*/ 493314 w 941119"/>
                <a:gd name="connsiteY159" fmla="*/ 692034 h 921549"/>
                <a:gd name="connsiteX160" fmla="*/ 487514 w 941119"/>
                <a:gd name="connsiteY160" fmla="*/ 720143 h 921549"/>
                <a:gd name="connsiteX161" fmla="*/ 483137 w 941119"/>
                <a:gd name="connsiteY161" fmla="*/ 747985 h 921549"/>
                <a:gd name="connsiteX162" fmla="*/ 479971 w 941119"/>
                <a:gd name="connsiteY162" fmla="*/ 771860 h 921549"/>
                <a:gd name="connsiteX163" fmla="*/ 478281 w 941119"/>
                <a:gd name="connsiteY163" fmla="*/ 786092 h 921549"/>
                <a:gd name="connsiteX164" fmla="*/ 476929 w 941119"/>
                <a:gd name="connsiteY164" fmla="*/ 802442 h 921549"/>
                <a:gd name="connsiteX165" fmla="*/ 475310 w 941119"/>
                <a:gd name="connsiteY165" fmla="*/ 822367 h 921549"/>
                <a:gd name="connsiteX166" fmla="*/ 475185 w 941119"/>
                <a:gd name="connsiteY166" fmla="*/ 823381 h 921549"/>
                <a:gd name="connsiteX167" fmla="*/ 474064 w 941119"/>
                <a:gd name="connsiteY167" fmla="*/ 844392 h 921549"/>
                <a:gd name="connsiteX168" fmla="*/ 473246 w 941119"/>
                <a:gd name="connsiteY168" fmla="*/ 859264 h 921549"/>
                <a:gd name="connsiteX169" fmla="*/ 473015 w 941119"/>
                <a:gd name="connsiteY169" fmla="*/ 869014 h 921549"/>
                <a:gd name="connsiteX170" fmla="*/ 472178 w 941119"/>
                <a:gd name="connsiteY170" fmla="*/ 884883 h 921549"/>
                <a:gd name="connsiteX171" fmla="*/ 472036 w 941119"/>
                <a:gd name="connsiteY171" fmla="*/ 888992 h 921549"/>
                <a:gd name="connsiteX172" fmla="*/ 471912 w 941119"/>
                <a:gd name="connsiteY172" fmla="*/ 916265 h 921549"/>
                <a:gd name="connsiteX173" fmla="*/ 471965 w 941119"/>
                <a:gd name="connsiteY173" fmla="*/ 921371 h 92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41119" h="921549">
                  <a:moveTo>
                    <a:pt x="471965" y="921371"/>
                  </a:moveTo>
                  <a:cubicBezTo>
                    <a:pt x="470378" y="916840"/>
                    <a:pt x="469718" y="912036"/>
                    <a:pt x="470026" y="907245"/>
                  </a:cubicBezTo>
                  <a:cubicBezTo>
                    <a:pt x="470026" y="900396"/>
                    <a:pt x="470026" y="893529"/>
                    <a:pt x="470026" y="886680"/>
                  </a:cubicBezTo>
                  <a:cubicBezTo>
                    <a:pt x="470102" y="882398"/>
                    <a:pt x="469859" y="878115"/>
                    <a:pt x="469296" y="873871"/>
                  </a:cubicBezTo>
                  <a:cubicBezTo>
                    <a:pt x="468951" y="870115"/>
                    <a:pt x="468857" y="866342"/>
                    <a:pt x="469012" y="862574"/>
                  </a:cubicBezTo>
                  <a:cubicBezTo>
                    <a:pt x="469012" y="858126"/>
                    <a:pt x="469279" y="853678"/>
                    <a:pt x="468211" y="849266"/>
                  </a:cubicBezTo>
                  <a:cubicBezTo>
                    <a:pt x="468003" y="847907"/>
                    <a:pt x="467937" y="846530"/>
                    <a:pt x="468016" y="845157"/>
                  </a:cubicBezTo>
                  <a:cubicBezTo>
                    <a:pt x="467891" y="840211"/>
                    <a:pt x="468229" y="835229"/>
                    <a:pt x="467144" y="830301"/>
                  </a:cubicBezTo>
                  <a:cubicBezTo>
                    <a:pt x="466896" y="828432"/>
                    <a:pt x="466838" y="826542"/>
                    <a:pt x="466966" y="824662"/>
                  </a:cubicBezTo>
                  <a:cubicBezTo>
                    <a:pt x="467130" y="821746"/>
                    <a:pt x="466872" y="818823"/>
                    <a:pt x="466201" y="815980"/>
                  </a:cubicBezTo>
                  <a:cubicBezTo>
                    <a:pt x="466059" y="815489"/>
                    <a:pt x="466005" y="814977"/>
                    <a:pt x="466041" y="814468"/>
                  </a:cubicBezTo>
                  <a:cubicBezTo>
                    <a:pt x="466414" y="808277"/>
                    <a:pt x="465027" y="802192"/>
                    <a:pt x="464813" y="796037"/>
                  </a:cubicBezTo>
                  <a:cubicBezTo>
                    <a:pt x="464635" y="791091"/>
                    <a:pt x="463746" y="786199"/>
                    <a:pt x="463176" y="781271"/>
                  </a:cubicBezTo>
                  <a:cubicBezTo>
                    <a:pt x="463038" y="780428"/>
                    <a:pt x="462943" y="779579"/>
                    <a:pt x="462892" y="778727"/>
                  </a:cubicBezTo>
                  <a:cubicBezTo>
                    <a:pt x="462629" y="773263"/>
                    <a:pt x="462034" y="767821"/>
                    <a:pt x="461113" y="762431"/>
                  </a:cubicBezTo>
                  <a:cubicBezTo>
                    <a:pt x="460686" y="759388"/>
                    <a:pt x="460401" y="756329"/>
                    <a:pt x="459992" y="753286"/>
                  </a:cubicBezTo>
                  <a:cubicBezTo>
                    <a:pt x="458498" y="742452"/>
                    <a:pt x="456754" y="731671"/>
                    <a:pt x="454904" y="720890"/>
                  </a:cubicBezTo>
                  <a:cubicBezTo>
                    <a:pt x="452420" y="705871"/>
                    <a:pt x="449159" y="690989"/>
                    <a:pt x="445137" y="676307"/>
                  </a:cubicBezTo>
                  <a:cubicBezTo>
                    <a:pt x="440458" y="659107"/>
                    <a:pt x="434573" y="642259"/>
                    <a:pt x="427524" y="625888"/>
                  </a:cubicBezTo>
                  <a:cubicBezTo>
                    <a:pt x="420559" y="609848"/>
                    <a:pt x="411982" y="594559"/>
                    <a:pt x="401924" y="580256"/>
                  </a:cubicBezTo>
                  <a:cubicBezTo>
                    <a:pt x="396960" y="573068"/>
                    <a:pt x="391427" y="566292"/>
                    <a:pt x="385378" y="559992"/>
                  </a:cubicBezTo>
                  <a:cubicBezTo>
                    <a:pt x="384293" y="558889"/>
                    <a:pt x="383333" y="557680"/>
                    <a:pt x="382372" y="556434"/>
                  </a:cubicBezTo>
                  <a:cubicBezTo>
                    <a:pt x="380666" y="554280"/>
                    <a:pt x="378714" y="552333"/>
                    <a:pt x="376554" y="550635"/>
                  </a:cubicBezTo>
                  <a:cubicBezTo>
                    <a:pt x="375722" y="550037"/>
                    <a:pt x="374925" y="549389"/>
                    <a:pt x="374170" y="548695"/>
                  </a:cubicBezTo>
                  <a:cubicBezTo>
                    <a:pt x="369525" y="544134"/>
                    <a:pt x="364594" y="539873"/>
                    <a:pt x="359404" y="535940"/>
                  </a:cubicBezTo>
                  <a:cubicBezTo>
                    <a:pt x="352144" y="530209"/>
                    <a:pt x="344501" y="524984"/>
                    <a:pt x="336526" y="520302"/>
                  </a:cubicBezTo>
                  <a:cubicBezTo>
                    <a:pt x="319182" y="510227"/>
                    <a:pt x="300888" y="501885"/>
                    <a:pt x="281909" y="495395"/>
                  </a:cubicBezTo>
                  <a:cubicBezTo>
                    <a:pt x="267490" y="490476"/>
                    <a:pt x="252821" y="486320"/>
                    <a:pt x="237966" y="482942"/>
                  </a:cubicBezTo>
                  <a:cubicBezTo>
                    <a:pt x="226473" y="480291"/>
                    <a:pt x="214927" y="477853"/>
                    <a:pt x="203239" y="476199"/>
                  </a:cubicBezTo>
                  <a:cubicBezTo>
                    <a:pt x="192760" y="474722"/>
                    <a:pt x="182335" y="472641"/>
                    <a:pt x="171839" y="471449"/>
                  </a:cubicBezTo>
                  <a:cubicBezTo>
                    <a:pt x="167444" y="470933"/>
                    <a:pt x="162943" y="470239"/>
                    <a:pt x="158585" y="470043"/>
                  </a:cubicBezTo>
                  <a:cubicBezTo>
                    <a:pt x="154226" y="469848"/>
                    <a:pt x="149690" y="469047"/>
                    <a:pt x="145349" y="468496"/>
                  </a:cubicBezTo>
                  <a:cubicBezTo>
                    <a:pt x="144341" y="468325"/>
                    <a:pt x="143326" y="468206"/>
                    <a:pt x="142306" y="468140"/>
                  </a:cubicBezTo>
                  <a:cubicBezTo>
                    <a:pt x="139033" y="468140"/>
                    <a:pt x="135795" y="467410"/>
                    <a:pt x="132611" y="467339"/>
                  </a:cubicBezTo>
                  <a:cubicBezTo>
                    <a:pt x="126420" y="467197"/>
                    <a:pt x="120353" y="465863"/>
                    <a:pt x="114180" y="466023"/>
                  </a:cubicBezTo>
                  <a:cubicBezTo>
                    <a:pt x="111788" y="466194"/>
                    <a:pt x="109383" y="465971"/>
                    <a:pt x="107063" y="465364"/>
                  </a:cubicBezTo>
                  <a:cubicBezTo>
                    <a:pt x="106570" y="465201"/>
                    <a:pt x="106053" y="465123"/>
                    <a:pt x="105533" y="465133"/>
                  </a:cubicBezTo>
                  <a:cubicBezTo>
                    <a:pt x="97972" y="465489"/>
                    <a:pt x="90518" y="464101"/>
                    <a:pt x="82975" y="463977"/>
                  </a:cubicBezTo>
                  <a:cubicBezTo>
                    <a:pt x="77838" y="464155"/>
                    <a:pt x="72695" y="463886"/>
                    <a:pt x="67604" y="463176"/>
                  </a:cubicBezTo>
                  <a:cubicBezTo>
                    <a:pt x="64708" y="462883"/>
                    <a:pt x="61794" y="462812"/>
                    <a:pt x="58887" y="462963"/>
                  </a:cubicBezTo>
                  <a:cubicBezTo>
                    <a:pt x="52037" y="462767"/>
                    <a:pt x="45170" y="463425"/>
                    <a:pt x="38374" y="462073"/>
                  </a:cubicBezTo>
                  <a:cubicBezTo>
                    <a:pt x="37010" y="461918"/>
                    <a:pt x="35634" y="461888"/>
                    <a:pt x="34265" y="461984"/>
                  </a:cubicBezTo>
                  <a:lnTo>
                    <a:pt x="4892" y="461931"/>
                  </a:lnTo>
                  <a:cubicBezTo>
                    <a:pt x="3677" y="462016"/>
                    <a:pt x="2458" y="461815"/>
                    <a:pt x="1334" y="461344"/>
                  </a:cubicBezTo>
                  <a:cubicBezTo>
                    <a:pt x="2348" y="461255"/>
                    <a:pt x="3380" y="461095"/>
                    <a:pt x="4394" y="461077"/>
                  </a:cubicBezTo>
                  <a:lnTo>
                    <a:pt x="22416" y="460952"/>
                  </a:lnTo>
                  <a:cubicBezTo>
                    <a:pt x="25991" y="461127"/>
                    <a:pt x="29574" y="460876"/>
                    <a:pt x="33090" y="460205"/>
                  </a:cubicBezTo>
                  <a:cubicBezTo>
                    <a:pt x="34449" y="459994"/>
                    <a:pt x="35828" y="459935"/>
                    <a:pt x="37200" y="460027"/>
                  </a:cubicBezTo>
                  <a:cubicBezTo>
                    <a:pt x="43035" y="460027"/>
                    <a:pt x="48853" y="460027"/>
                    <a:pt x="54688" y="460027"/>
                  </a:cubicBezTo>
                  <a:cubicBezTo>
                    <a:pt x="58111" y="460079"/>
                    <a:pt x="61533" y="459848"/>
                    <a:pt x="64918" y="459334"/>
                  </a:cubicBezTo>
                  <a:cubicBezTo>
                    <a:pt x="67984" y="459010"/>
                    <a:pt x="71070" y="458908"/>
                    <a:pt x="74151" y="459031"/>
                  </a:cubicBezTo>
                  <a:cubicBezTo>
                    <a:pt x="78781" y="459232"/>
                    <a:pt x="83420" y="458953"/>
                    <a:pt x="87992" y="458195"/>
                  </a:cubicBezTo>
                  <a:cubicBezTo>
                    <a:pt x="89689" y="457960"/>
                    <a:pt x="91405" y="457894"/>
                    <a:pt x="93116" y="457999"/>
                  </a:cubicBezTo>
                  <a:cubicBezTo>
                    <a:pt x="97226" y="458202"/>
                    <a:pt x="101346" y="457921"/>
                    <a:pt x="105391" y="457163"/>
                  </a:cubicBezTo>
                  <a:cubicBezTo>
                    <a:pt x="106750" y="456951"/>
                    <a:pt x="108129" y="456891"/>
                    <a:pt x="109501" y="456985"/>
                  </a:cubicBezTo>
                  <a:cubicBezTo>
                    <a:pt x="113269" y="457163"/>
                    <a:pt x="117046" y="456877"/>
                    <a:pt x="120744" y="456131"/>
                  </a:cubicBezTo>
                  <a:cubicBezTo>
                    <a:pt x="121919" y="455930"/>
                    <a:pt x="123113" y="455870"/>
                    <a:pt x="124302" y="455953"/>
                  </a:cubicBezTo>
                  <a:cubicBezTo>
                    <a:pt x="127048" y="456103"/>
                    <a:pt x="129801" y="455839"/>
                    <a:pt x="132468" y="455171"/>
                  </a:cubicBezTo>
                  <a:cubicBezTo>
                    <a:pt x="132964" y="455021"/>
                    <a:pt x="133482" y="454962"/>
                    <a:pt x="133998" y="454993"/>
                  </a:cubicBezTo>
                  <a:cubicBezTo>
                    <a:pt x="139335" y="455384"/>
                    <a:pt x="144530" y="453907"/>
                    <a:pt x="149850" y="453747"/>
                  </a:cubicBezTo>
                  <a:cubicBezTo>
                    <a:pt x="154262" y="453623"/>
                    <a:pt x="158745" y="452680"/>
                    <a:pt x="163050" y="452128"/>
                  </a:cubicBezTo>
                  <a:cubicBezTo>
                    <a:pt x="166964" y="451648"/>
                    <a:pt x="170878" y="451310"/>
                    <a:pt x="174774" y="450794"/>
                  </a:cubicBezTo>
                  <a:cubicBezTo>
                    <a:pt x="181036" y="449940"/>
                    <a:pt x="187228" y="448926"/>
                    <a:pt x="193543" y="448125"/>
                  </a:cubicBezTo>
                  <a:cubicBezTo>
                    <a:pt x="200499" y="447254"/>
                    <a:pt x="207384" y="445973"/>
                    <a:pt x="214251" y="444656"/>
                  </a:cubicBezTo>
                  <a:cubicBezTo>
                    <a:pt x="218290" y="443874"/>
                    <a:pt x="222364" y="443322"/>
                    <a:pt x="226367" y="442450"/>
                  </a:cubicBezTo>
                  <a:cubicBezTo>
                    <a:pt x="244963" y="438563"/>
                    <a:pt x="263323" y="433621"/>
                    <a:pt x="281357" y="427649"/>
                  </a:cubicBezTo>
                  <a:cubicBezTo>
                    <a:pt x="296960" y="422374"/>
                    <a:pt x="312103" y="415829"/>
                    <a:pt x="326634" y="408079"/>
                  </a:cubicBezTo>
                  <a:cubicBezTo>
                    <a:pt x="339643" y="401148"/>
                    <a:pt x="351963" y="392993"/>
                    <a:pt x="363425" y="383724"/>
                  </a:cubicBezTo>
                  <a:cubicBezTo>
                    <a:pt x="372173" y="376544"/>
                    <a:pt x="380335" y="368680"/>
                    <a:pt x="387834" y="360205"/>
                  </a:cubicBezTo>
                  <a:cubicBezTo>
                    <a:pt x="396875" y="350126"/>
                    <a:pt x="404875" y="339159"/>
                    <a:pt x="411708" y="327470"/>
                  </a:cubicBezTo>
                  <a:cubicBezTo>
                    <a:pt x="415925" y="320212"/>
                    <a:pt x="420195" y="312971"/>
                    <a:pt x="423681" y="305321"/>
                  </a:cubicBezTo>
                  <a:cubicBezTo>
                    <a:pt x="430088" y="291460"/>
                    <a:pt x="435585" y="277198"/>
                    <a:pt x="440138" y="262624"/>
                  </a:cubicBezTo>
                  <a:cubicBezTo>
                    <a:pt x="444158" y="249530"/>
                    <a:pt x="447699" y="236329"/>
                    <a:pt x="450527" y="222915"/>
                  </a:cubicBezTo>
                  <a:cubicBezTo>
                    <a:pt x="452129" y="215390"/>
                    <a:pt x="453801" y="207882"/>
                    <a:pt x="455082" y="200286"/>
                  </a:cubicBezTo>
                  <a:cubicBezTo>
                    <a:pt x="456363" y="192689"/>
                    <a:pt x="457448" y="185110"/>
                    <a:pt x="458640" y="177514"/>
                  </a:cubicBezTo>
                  <a:cubicBezTo>
                    <a:pt x="459191" y="173956"/>
                    <a:pt x="459743" y="170398"/>
                    <a:pt x="460419" y="166840"/>
                  </a:cubicBezTo>
                  <a:cubicBezTo>
                    <a:pt x="460917" y="163975"/>
                    <a:pt x="460881" y="161058"/>
                    <a:pt x="461415" y="158176"/>
                  </a:cubicBezTo>
                  <a:cubicBezTo>
                    <a:pt x="462234" y="153817"/>
                    <a:pt x="462340" y="149280"/>
                    <a:pt x="462803" y="144922"/>
                  </a:cubicBezTo>
                  <a:cubicBezTo>
                    <a:pt x="463319" y="139994"/>
                    <a:pt x="463870" y="135083"/>
                    <a:pt x="464422" y="130155"/>
                  </a:cubicBezTo>
                  <a:cubicBezTo>
                    <a:pt x="464562" y="129662"/>
                    <a:pt x="464651" y="129155"/>
                    <a:pt x="464689" y="128643"/>
                  </a:cubicBezTo>
                  <a:cubicBezTo>
                    <a:pt x="464368" y="122630"/>
                    <a:pt x="466005" y="116741"/>
                    <a:pt x="465881" y="110728"/>
                  </a:cubicBezTo>
                  <a:cubicBezTo>
                    <a:pt x="465758" y="108500"/>
                    <a:pt x="465987" y="106267"/>
                    <a:pt x="466557" y="104110"/>
                  </a:cubicBezTo>
                  <a:cubicBezTo>
                    <a:pt x="466720" y="103617"/>
                    <a:pt x="466799" y="103100"/>
                    <a:pt x="466788" y="102580"/>
                  </a:cubicBezTo>
                  <a:cubicBezTo>
                    <a:pt x="466397" y="95197"/>
                    <a:pt x="467998" y="87921"/>
                    <a:pt x="467944" y="80538"/>
                  </a:cubicBezTo>
                  <a:cubicBezTo>
                    <a:pt x="467823" y="76775"/>
                    <a:pt x="468069" y="73010"/>
                    <a:pt x="468674" y="69294"/>
                  </a:cubicBezTo>
                  <a:cubicBezTo>
                    <a:pt x="468983" y="66566"/>
                    <a:pt x="469078" y="63818"/>
                    <a:pt x="468958" y="61075"/>
                  </a:cubicBezTo>
                  <a:cubicBezTo>
                    <a:pt x="469101" y="55738"/>
                    <a:pt x="468585" y="50401"/>
                    <a:pt x="469795" y="45188"/>
                  </a:cubicBezTo>
                  <a:cubicBezTo>
                    <a:pt x="469988" y="43833"/>
                    <a:pt x="470029" y="42460"/>
                    <a:pt x="469919" y="41096"/>
                  </a:cubicBezTo>
                  <a:cubicBezTo>
                    <a:pt x="469919" y="30795"/>
                    <a:pt x="470079" y="20512"/>
                    <a:pt x="470026" y="10230"/>
                  </a:cubicBezTo>
                  <a:cubicBezTo>
                    <a:pt x="470088" y="7168"/>
                    <a:pt x="470741" y="4148"/>
                    <a:pt x="471947" y="1334"/>
                  </a:cubicBezTo>
                  <a:lnTo>
                    <a:pt x="471947" y="5462"/>
                  </a:lnTo>
                  <a:cubicBezTo>
                    <a:pt x="471947" y="13183"/>
                    <a:pt x="471947" y="20886"/>
                    <a:pt x="472054" y="28589"/>
                  </a:cubicBezTo>
                  <a:cubicBezTo>
                    <a:pt x="471995" y="32700"/>
                    <a:pt x="472239" y="36808"/>
                    <a:pt x="472783" y="40883"/>
                  </a:cubicBezTo>
                  <a:cubicBezTo>
                    <a:pt x="473128" y="44465"/>
                    <a:pt x="473223" y="48068"/>
                    <a:pt x="473068" y="51664"/>
                  </a:cubicBezTo>
                  <a:cubicBezTo>
                    <a:pt x="473193" y="57143"/>
                    <a:pt x="472819" y="62605"/>
                    <a:pt x="473904" y="68067"/>
                  </a:cubicBezTo>
                  <a:cubicBezTo>
                    <a:pt x="474171" y="70429"/>
                    <a:pt x="474237" y="72809"/>
                    <a:pt x="474100" y="75183"/>
                  </a:cubicBezTo>
                  <a:cubicBezTo>
                    <a:pt x="473904" y="79121"/>
                    <a:pt x="474173" y="83068"/>
                    <a:pt x="474900" y="86942"/>
                  </a:cubicBezTo>
                  <a:cubicBezTo>
                    <a:pt x="475098" y="88117"/>
                    <a:pt x="475164" y="89311"/>
                    <a:pt x="475096" y="90500"/>
                  </a:cubicBezTo>
                  <a:cubicBezTo>
                    <a:pt x="474922" y="94955"/>
                    <a:pt x="475219" y="99416"/>
                    <a:pt x="475986" y="103808"/>
                  </a:cubicBezTo>
                  <a:cubicBezTo>
                    <a:pt x="476210" y="105333"/>
                    <a:pt x="476263" y="106878"/>
                    <a:pt x="476146" y="108415"/>
                  </a:cubicBezTo>
                  <a:cubicBezTo>
                    <a:pt x="476012" y="110988"/>
                    <a:pt x="476263" y="113567"/>
                    <a:pt x="476893" y="116065"/>
                  </a:cubicBezTo>
                  <a:cubicBezTo>
                    <a:pt x="477041" y="116561"/>
                    <a:pt x="477101" y="117079"/>
                    <a:pt x="477071" y="117595"/>
                  </a:cubicBezTo>
                  <a:cubicBezTo>
                    <a:pt x="476715" y="123271"/>
                    <a:pt x="478085" y="128821"/>
                    <a:pt x="478316" y="134479"/>
                  </a:cubicBezTo>
                  <a:cubicBezTo>
                    <a:pt x="478530" y="139407"/>
                    <a:pt x="479455" y="144299"/>
                    <a:pt x="480095" y="149227"/>
                  </a:cubicBezTo>
                  <a:cubicBezTo>
                    <a:pt x="480487" y="152607"/>
                    <a:pt x="480771" y="156023"/>
                    <a:pt x="481163" y="159421"/>
                  </a:cubicBezTo>
                  <a:cubicBezTo>
                    <a:pt x="483600" y="180129"/>
                    <a:pt x="487123" y="200659"/>
                    <a:pt x="491339" y="221083"/>
                  </a:cubicBezTo>
                  <a:cubicBezTo>
                    <a:pt x="495486" y="241209"/>
                    <a:pt x="501124" y="260999"/>
                    <a:pt x="508204" y="280290"/>
                  </a:cubicBezTo>
                  <a:cubicBezTo>
                    <a:pt x="515675" y="301299"/>
                    <a:pt x="525842" y="321247"/>
                    <a:pt x="538448" y="339639"/>
                  </a:cubicBezTo>
                  <a:cubicBezTo>
                    <a:pt x="542878" y="345955"/>
                    <a:pt x="547521" y="352092"/>
                    <a:pt x="552556" y="357928"/>
                  </a:cubicBezTo>
                  <a:cubicBezTo>
                    <a:pt x="557146" y="363265"/>
                    <a:pt x="562092" y="368246"/>
                    <a:pt x="567073" y="373210"/>
                  </a:cubicBezTo>
                  <a:cubicBezTo>
                    <a:pt x="573448" y="379424"/>
                    <a:pt x="580293" y="385133"/>
                    <a:pt x="587550" y="390289"/>
                  </a:cubicBezTo>
                  <a:cubicBezTo>
                    <a:pt x="594471" y="395341"/>
                    <a:pt x="601694" y="399949"/>
                    <a:pt x="609077" y="404325"/>
                  </a:cubicBezTo>
                  <a:cubicBezTo>
                    <a:pt x="620349" y="410876"/>
                    <a:pt x="632106" y="416549"/>
                    <a:pt x="644249" y="421297"/>
                  </a:cubicBezTo>
                  <a:cubicBezTo>
                    <a:pt x="660441" y="427810"/>
                    <a:pt x="677090" y="433128"/>
                    <a:pt x="694062" y="437202"/>
                  </a:cubicBezTo>
                  <a:cubicBezTo>
                    <a:pt x="704363" y="439657"/>
                    <a:pt x="714681" y="442148"/>
                    <a:pt x="725106" y="444087"/>
                  </a:cubicBezTo>
                  <a:cubicBezTo>
                    <a:pt x="732312" y="445439"/>
                    <a:pt x="739517" y="446898"/>
                    <a:pt x="746846" y="447645"/>
                  </a:cubicBezTo>
                  <a:cubicBezTo>
                    <a:pt x="755155" y="448570"/>
                    <a:pt x="763392" y="450171"/>
                    <a:pt x="771664" y="451328"/>
                  </a:cubicBezTo>
                  <a:cubicBezTo>
                    <a:pt x="776076" y="451933"/>
                    <a:pt x="780560" y="452164"/>
                    <a:pt x="784936" y="452644"/>
                  </a:cubicBezTo>
                  <a:cubicBezTo>
                    <a:pt x="790024" y="453178"/>
                    <a:pt x="795112" y="453836"/>
                    <a:pt x="800200" y="454423"/>
                  </a:cubicBezTo>
                  <a:cubicBezTo>
                    <a:pt x="801552" y="454566"/>
                    <a:pt x="802922" y="454655"/>
                    <a:pt x="804292" y="454672"/>
                  </a:cubicBezTo>
                  <a:cubicBezTo>
                    <a:pt x="806689" y="454575"/>
                    <a:pt x="809085" y="454827"/>
                    <a:pt x="811408" y="455420"/>
                  </a:cubicBezTo>
                  <a:cubicBezTo>
                    <a:pt x="811734" y="455535"/>
                    <a:pt x="812077" y="455589"/>
                    <a:pt x="812422" y="455580"/>
                  </a:cubicBezTo>
                  <a:cubicBezTo>
                    <a:pt x="818453" y="455242"/>
                    <a:pt x="824342" y="456683"/>
                    <a:pt x="830337" y="456754"/>
                  </a:cubicBezTo>
                  <a:cubicBezTo>
                    <a:pt x="833424" y="456581"/>
                    <a:pt x="836520" y="456838"/>
                    <a:pt x="839535" y="457519"/>
                  </a:cubicBezTo>
                  <a:cubicBezTo>
                    <a:pt x="840031" y="457667"/>
                    <a:pt x="840549" y="457727"/>
                    <a:pt x="841065" y="457697"/>
                  </a:cubicBezTo>
                  <a:cubicBezTo>
                    <a:pt x="851010" y="457305"/>
                    <a:pt x="860866" y="459280"/>
                    <a:pt x="870829" y="458871"/>
                  </a:cubicBezTo>
                  <a:cubicBezTo>
                    <a:pt x="873739" y="458656"/>
                    <a:pt x="876666" y="458876"/>
                    <a:pt x="879510" y="459529"/>
                  </a:cubicBezTo>
                  <a:cubicBezTo>
                    <a:pt x="880859" y="459773"/>
                    <a:pt x="882232" y="459857"/>
                    <a:pt x="883602" y="459778"/>
                  </a:cubicBezTo>
                  <a:cubicBezTo>
                    <a:pt x="889082" y="459778"/>
                    <a:pt x="894579" y="459778"/>
                    <a:pt x="900059" y="459885"/>
                  </a:cubicBezTo>
                  <a:cubicBezTo>
                    <a:pt x="904513" y="459778"/>
                    <a:pt x="908970" y="460029"/>
                    <a:pt x="913384" y="460632"/>
                  </a:cubicBezTo>
                  <a:cubicBezTo>
                    <a:pt x="916621" y="460979"/>
                    <a:pt x="919883" y="461052"/>
                    <a:pt x="923133" y="460846"/>
                  </a:cubicBezTo>
                  <a:cubicBezTo>
                    <a:pt x="928970" y="460760"/>
                    <a:pt x="934807" y="460986"/>
                    <a:pt x="940621" y="461522"/>
                  </a:cubicBezTo>
                  <a:cubicBezTo>
                    <a:pt x="939589" y="461629"/>
                    <a:pt x="938575" y="461789"/>
                    <a:pt x="937561" y="461806"/>
                  </a:cubicBezTo>
                  <a:lnTo>
                    <a:pt x="906694" y="461949"/>
                  </a:lnTo>
                  <a:cubicBezTo>
                    <a:pt x="904636" y="461913"/>
                    <a:pt x="902578" y="462093"/>
                    <a:pt x="900557" y="462482"/>
                  </a:cubicBezTo>
                  <a:cubicBezTo>
                    <a:pt x="899043" y="462762"/>
                    <a:pt x="897506" y="462881"/>
                    <a:pt x="895967" y="462838"/>
                  </a:cubicBezTo>
                  <a:cubicBezTo>
                    <a:pt x="890985" y="462838"/>
                    <a:pt x="886022" y="462838"/>
                    <a:pt x="881040" y="462945"/>
                  </a:cubicBezTo>
                  <a:cubicBezTo>
                    <a:pt x="877618" y="462927"/>
                    <a:pt x="874200" y="463160"/>
                    <a:pt x="870811" y="463639"/>
                  </a:cubicBezTo>
                  <a:cubicBezTo>
                    <a:pt x="867400" y="463968"/>
                    <a:pt x="863970" y="464076"/>
                    <a:pt x="860546" y="463959"/>
                  </a:cubicBezTo>
                  <a:cubicBezTo>
                    <a:pt x="857119" y="463838"/>
                    <a:pt x="853691" y="464082"/>
                    <a:pt x="850316" y="464688"/>
                  </a:cubicBezTo>
                  <a:cubicBezTo>
                    <a:pt x="848450" y="464966"/>
                    <a:pt x="846561" y="465055"/>
                    <a:pt x="844677" y="464955"/>
                  </a:cubicBezTo>
                  <a:cubicBezTo>
                    <a:pt x="840565" y="464795"/>
                    <a:pt x="836450" y="465082"/>
                    <a:pt x="832401" y="465809"/>
                  </a:cubicBezTo>
                  <a:cubicBezTo>
                    <a:pt x="830876" y="466035"/>
                    <a:pt x="829332" y="466101"/>
                    <a:pt x="827793" y="466005"/>
                  </a:cubicBezTo>
                  <a:cubicBezTo>
                    <a:pt x="824707" y="465829"/>
                    <a:pt x="821609" y="466092"/>
                    <a:pt x="818596" y="466788"/>
                  </a:cubicBezTo>
                  <a:cubicBezTo>
                    <a:pt x="818101" y="466944"/>
                    <a:pt x="817582" y="467005"/>
                    <a:pt x="817066" y="466966"/>
                  </a:cubicBezTo>
                  <a:cubicBezTo>
                    <a:pt x="811391" y="466539"/>
                    <a:pt x="805787" y="467695"/>
                    <a:pt x="800200" y="468264"/>
                  </a:cubicBezTo>
                  <a:cubicBezTo>
                    <a:pt x="795290" y="468762"/>
                    <a:pt x="790327" y="469065"/>
                    <a:pt x="785416" y="469777"/>
                  </a:cubicBezTo>
                  <a:cubicBezTo>
                    <a:pt x="781378" y="470364"/>
                    <a:pt x="777286" y="470862"/>
                    <a:pt x="773194" y="471182"/>
                  </a:cubicBezTo>
                  <a:cubicBezTo>
                    <a:pt x="769458" y="471484"/>
                    <a:pt x="765722" y="471965"/>
                    <a:pt x="762004" y="472481"/>
                  </a:cubicBezTo>
                  <a:cubicBezTo>
                    <a:pt x="758624" y="472943"/>
                    <a:pt x="755279" y="473762"/>
                    <a:pt x="751881" y="474117"/>
                  </a:cubicBezTo>
                  <a:cubicBezTo>
                    <a:pt x="742541" y="475149"/>
                    <a:pt x="733308" y="476928"/>
                    <a:pt x="724075" y="478654"/>
                  </a:cubicBezTo>
                  <a:cubicBezTo>
                    <a:pt x="712315" y="480860"/>
                    <a:pt x="700609" y="483493"/>
                    <a:pt x="689063" y="486606"/>
                  </a:cubicBezTo>
                  <a:cubicBezTo>
                    <a:pt x="671320" y="491214"/>
                    <a:pt x="653939" y="497119"/>
                    <a:pt x="637061" y="504272"/>
                  </a:cubicBezTo>
                  <a:cubicBezTo>
                    <a:pt x="621276" y="510972"/>
                    <a:pt x="606203" y="519240"/>
                    <a:pt x="592069" y="528948"/>
                  </a:cubicBezTo>
                  <a:cubicBezTo>
                    <a:pt x="583147" y="535061"/>
                    <a:pt x="574784" y="541947"/>
                    <a:pt x="567073" y="549531"/>
                  </a:cubicBezTo>
                  <a:cubicBezTo>
                    <a:pt x="564778" y="551844"/>
                    <a:pt x="562483" y="554157"/>
                    <a:pt x="560153" y="556434"/>
                  </a:cubicBezTo>
                  <a:cubicBezTo>
                    <a:pt x="553214" y="563307"/>
                    <a:pt x="546908" y="570791"/>
                    <a:pt x="541312" y="578797"/>
                  </a:cubicBezTo>
                  <a:cubicBezTo>
                    <a:pt x="533346" y="589752"/>
                    <a:pt x="526335" y="601369"/>
                    <a:pt x="520355" y="613524"/>
                  </a:cubicBezTo>
                  <a:cubicBezTo>
                    <a:pt x="515516" y="623558"/>
                    <a:pt x="511181" y="633805"/>
                    <a:pt x="507350" y="644266"/>
                  </a:cubicBezTo>
                  <a:cubicBezTo>
                    <a:pt x="501720" y="659893"/>
                    <a:pt x="497032" y="675844"/>
                    <a:pt x="493314" y="692034"/>
                  </a:cubicBezTo>
                  <a:cubicBezTo>
                    <a:pt x="491143" y="701356"/>
                    <a:pt x="489275" y="710749"/>
                    <a:pt x="487514" y="720143"/>
                  </a:cubicBezTo>
                  <a:cubicBezTo>
                    <a:pt x="485753" y="729536"/>
                    <a:pt x="484383" y="738663"/>
                    <a:pt x="483137" y="747985"/>
                  </a:cubicBezTo>
                  <a:cubicBezTo>
                    <a:pt x="482088" y="755937"/>
                    <a:pt x="481163" y="763996"/>
                    <a:pt x="479971" y="771860"/>
                  </a:cubicBezTo>
                  <a:cubicBezTo>
                    <a:pt x="479259" y="776592"/>
                    <a:pt x="479811" y="781467"/>
                    <a:pt x="478281" y="786092"/>
                  </a:cubicBezTo>
                  <a:cubicBezTo>
                    <a:pt x="478241" y="791568"/>
                    <a:pt x="477788" y="797033"/>
                    <a:pt x="476929" y="802442"/>
                  </a:cubicBezTo>
                  <a:cubicBezTo>
                    <a:pt x="476253" y="809077"/>
                    <a:pt x="476733" y="815802"/>
                    <a:pt x="475310" y="822367"/>
                  </a:cubicBezTo>
                  <a:cubicBezTo>
                    <a:pt x="475233" y="822700"/>
                    <a:pt x="475192" y="823039"/>
                    <a:pt x="475185" y="823381"/>
                  </a:cubicBezTo>
                  <a:cubicBezTo>
                    <a:pt x="475452" y="830497"/>
                    <a:pt x="474349" y="837400"/>
                    <a:pt x="474064" y="844392"/>
                  </a:cubicBezTo>
                  <a:cubicBezTo>
                    <a:pt x="474128" y="849362"/>
                    <a:pt x="473856" y="854331"/>
                    <a:pt x="473246" y="859264"/>
                  </a:cubicBezTo>
                  <a:cubicBezTo>
                    <a:pt x="472927" y="862504"/>
                    <a:pt x="472851" y="865763"/>
                    <a:pt x="473015" y="869014"/>
                  </a:cubicBezTo>
                  <a:cubicBezTo>
                    <a:pt x="472872" y="874351"/>
                    <a:pt x="473370" y="879688"/>
                    <a:pt x="472178" y="884883"/>
                  </a:cubicBezTo>
                  <a:cubicBezTo>
                    <a:pt x="471988" y="886244"/>
                    <a:pt x="471940" y="887621"/>
                    <a:pt x="472036" y="888992"/>
                  </a:cubicBezTo>
                  <a:cubicBezTo>
                    <a:pt x="472036" y="898089"/>
                    <a:pt x="471995" y="907180"/>
                    <a:pt x="471912" y="916265"/>
                  </a:cubicBezTo>
                  <a:cubicBezTo>
                    <a:pt x="471947" y="917955"/>
                    <a:pt x="471965" y="919663"/>
                    <a:pt x="471965" y="9213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2E6D894-A053-4071-ADC4-25B5EB83FC8E}"/>
              </a:ext>
            </a:extLst>
          </p:cNvPr>
          <p:cNvGrpSpPr/>
          <p:nvPr/>
        </p:nvGrpSpPr>
        <p:grpSpPr>
          <a:xfrm>
            <a:off x="8820300" y="4746262"/>
            <a:ext cx="1962156" cy="230172"/>
            <a:chOff x="1459802" y="4746262"/>
            <a:chExt cx="1962156" cy="230172"/>
          </a:xfrm>
        </p:grpSpPr>
        <p:sp>
          <p:nvSpPr>
            <p:cNvPr id="38" name="图形 136">
              <a:extLst>
                <a:ext uri="{FF2B5EF4-FFF2-40B4-BE49-F238E27FC236}">
                  <a16:creationId xmlns:a16="http://schemas.microsoft.com/office/drawing/2014/main" id="{1F77A5FC-4BDD-4878-80A9-02AB5AE258E6}"/>
                </a:ext>
              </a:extLst>
            </p:cNvPr>
            <p:cNvSpPr/>
            <p:nvPr/>
          </p:nvSpPr>
          <p:spPr>
            <a:xfrm>
              <a:off x="1459802" y="4746262"/>
              <a:ext cx="235061" cy="230172"/>
            </a:xfrm>
            <a:custGeom>
              <a:avLst/>
              <a:gdLst>
                <a:gd name="connsiteX0" fmla="*/ 471965 w 941119"/>
                <a:gd name="connsiteY0" fmla="*/ 921371 h 921549"/>
                <a:gd name="connsiteX1" fmla="*/ 470026 w 941119"/>
                <a:gd name="connsiteY1" fmla="*/ 907245 h 921549"/>
                <a:gd name="connsiteX2" fmla="*/ 470026 w 941119"/>
                <a:gd name="connsiteY2" fmla="*/ 886680 h 921549"/>
                <a:gd name="connsiteX3" fmla="*/ 469296 w 941119"/>
                <a:gd name="connsiteY3" fmla="*/ 873871 h 921549"/>
                <a:gd name="connsiteX4" fmla="*/ 469012 w 941119"/>
                <a:gd name="connsiteY4" fmla="*/ 862574 h 921549"/>
                <a:gd name="connsiteX5" fmla="*/ 468211 w 941119"/>
                <a:gd name="connsiteY5" fmla="*/ 849266 h 921549"/>
                <a:gd name="connsiteX6" fmla="*/ 468016 w 941119"/>
                <a:gd name="connsiteY6" fmla="*/ 845157 h 921549"/>
                <a:gd name="connsiteX7" fmla="*/ 467144 w 941119"/>
                <a:gd name="connsiteY7" fmla="*/ 830301 h 921549"/>
                <a:gd name="connsiteX8" fmla="*/ 466966 w 941119"/>
                <a:gd name="connsiteY8" fmla="*/ 824662 h 921549"/>
                <a:gd name="connsiteX9" fmla="*/ 466201 w 941119"/>
                <a:gd name="connsiteY9" fmla="*/ 815980 h 921549"/>
                <a:gd name="connsiteX10" fmla="*/ 466041 w 941119"/>
                <a:gd name="connsiteY10" fmla="*/ 814468 h 921549"/>
                <a:gd name="connsiteX11" fmla="*/ 464813 w 941119"/>
                <a:gd name="connsiteY11" fmla="*/ 796037 h 921549"/>
                <a:gd name="connsiteX12" fmla="*/ 463176 w 941119"/>
                <a:gd name="connsiteY12" fmla="*/ 781271 h 921549"/>
                <a:gd name="connsiteX13" fmla="*/ 462892 w 941119"/>
                <a:gd name="connsiteY13" fmla="*/ 778727 h 921549"/>
                <a:gd name="connsiteX14" fmla="*/ 461113 w 941119"/>
                <a:gd name="connsiteY14" fmla="*/ 762431 h 921549"/>
                <a:gd name="connsiteX15" fmla="*/ 459992 w 941119"/>
                <a:gd name="connsiteY15" fmla="*/ 753286 h 921549"/>
                <a:gd name="connsiteX16" fmla="*/ 454904 w 941119"/>
                <a:gd name="connsiteY16" fmla="*/ 720890 h 921549"/>
                <a:gd name="connsiteX17" fmla="*/ 445137 w 941119"/>
                <a:gd name="connsiteY17" fmla="*/ 676307 h 921549"/>
                <a:gd name="connsiteX18" fmla="*/ 427524 w 941119"/>
                <a:gd name="connsiteY18" fmla="*/ 625888 h 921549"/>
                <a:gd name="connsiteX19" fmla="*/ 401924 w 941119"/>
                <a:gd name="connsiteY19" fmla="*/ 580256 h 921549"/>
                <a:gd name="connsiteX20" fmla="*/ 385378 w 941119"/>
                <a:gd name="connsiteY20" fmla="*/ 559992 h 921549"/>
                <a:gd name="connsiteX21" fmla="*/ 382372 w 941119"/>
                <a:gd name="connsiteY21" fmla="*/ 556434 h 921549"/>
                <a:gd name="connsiteX22" fmla="*/ 376554 w 941119"/>
                <a:gd name="connsiteY22" fmla="*/ 550635 h 921549"/>
                <a:gd name="connsiteX23" fmla="*/ 374170 w 941119"/>
                <a:gd name="connsiteY23" fmla="*/ 548695 h 921549"/>
                <a:gd name="connsiteX24" fmla="*/ 359404 w 941119"/>
                <a:gd name="connsiteY24" fmla="*/ 535940 h 921549"/>
                <a:gd name="connsiteX25" fmla="*/ 336526 w 941119"/>
                <a:gd name="connsiteY25" fmla="*/ 520302 h 921549"/>
                <a:gd name="connsiteX26" fmla="*/ 281909 w 941119"/>
                <a:gd name="connsiteY26" fmla="*/ 495395 h 921549"/>
                <a:gd name="connsiteX27" fmla="*/ 237966 w 941119"/>
                <a:gd name="connsiteY27" fmla="*/ 482942 h 921549"/>
                <a:gd name="connsiteX28" fmla="*/ 203239 w 941119"/>
                <a:gd name="connsiteY28" fmla="*/ 476199 h 921549"/>
                <a:gd name="connsiteX29" fmla="*/ 171839 w 941119"/>
                <a:gd name="connsiteY29" fmla="*/ 471449 h 921549"/>
                <a:gd name="connsiteX30" fmla="*/ 158585 w 941119"/>
                <a:gd name="connsiteY30" fmla="*/ 470043 h 921549"/>
                <a:gd name="connsiteX31" fmla="*/ 145349 w 941119"/>
                <a:gd name="connsiteY31" fmla="*/ 468496 h 921549"/>
                <a:gd name="connsiteX32" fmla="*/ 142306 w 941119"/>
                <a:gd name="connsiteY32" fmla="*/ 468140 h 921549"/>
                <a:gd name="connsiteX33" fmla="*/ 132611 w 941119"/>
                <a:gd name="connsiteY33" fmla="*/ 467339 h 921549"/>
                <a:gd name="connsiteX34" fmla="*/ 114180 w 941119"/>
                <a:gd name="connsiteY34" fmla="*/ 466023 h 921549"/>
                <a:gd name="connsiteX35" fmla="*/ 107063 w 941119"/>
                <a:gd name="connsiteY35" fmla="*/ 465364 h 921549"/>
                <a:gd name="connsiteX36" fmla="*/ 105533 w 941119"/>
                <a:gd name="connsiteY36" fmla="*/ 465133 h 921549"/>
                <a:gd name="connsiteX37" fmla="*/ 82975 w 941119"/>
                <a:gd name="connsiteY37" fmla="*/ 463977 h 921549"/>
                <a:gd name="connsiteX38" fmla="*/ 67604 w 941119"/>
                <a:gd name="connsiteY38" fmla="*/ 463176 h 921549"/>
                <a:gd name="connsiteX39" fmla="*/ 58887 w 941119"/>
                <a:gd name="connsiteY39" fmla="*/ 462963 h 921549"/>
                <a:gd name="connsiteX40" fmla="*/ 38374 w 941119"/>
                <a:gd name="connsiteY40" fmla="*/ 462073 h 921549"/>
                <a:gd name="connsiteX41" fmla="*/ 34265 w 941119"/>
                <a:gd name="connsiteY41" fmla="*/ 461984 h 921549"/>
                <a:gd name="connsiteX42" fmla="*/ 4892 w 941119"/>
                <a:gd name="connsiteY42" fmla="*/ 461931 h 921549"/>
                <a:gd name="connsiteX43" fmla="*/ 1334 w 941119"/>
                <a:gd name="connsiteY43" fmla="*/ 461344 h 921549"/>
                <a:gd name="connsiteX44" fmla="*/ 4394 w 941119"/>
                <a:gd name="connsiteY44" fmla="*/ 461077 h 921549"/>
                <a:gd name="connsiteX45" fmla="*/ 22416 w 941119"/>
                <a:gd name="connsiteY45" fmla="*/ 460952 h 921549"/>
                <a:gd name="connsiteX46" fmla="*/ 33090 w 941119"/>
                <a:gd name="connsiteY46" fmla="*/ 460205 h 921549"/>
                <a:gd name="connsiteX47" fmla="*/ 37200 w 941119"/>
                <a:gd name="connsiteY47" fmla="*/ 460027 h 921549"/>
                <a:gd name="connsiteX48" fmla="*/ 54688 w 941119"/>
                <a:gd name="connsiteY48" fmla="*/ 460027 h 921549"/>
                <a:gd name="connsiteX49" fmla="*/ 64918 w 941119"/>
                <a:gd name="connsiteY49" fmla="*/ 459334 h 921549"/>
                <a:gd name="connsiteX50" fmla="*/ 74151 w 941119"/>
                <a:gd name="connsiteY50" fmla="*/ 459031 h 921549"/>
                <a:gd name="connsiteX51" fmla="*/ 87992 w 941119"/>
                <a:gd name="connsiteY51" fmla="*/ 458195 h 921549"/>
                <a:gd name="connsiteX52" fmla="*/ 93116 w 941119"/>
                <a:gd name="connsiteY52" fmla="*/ 457999 h 921549"/>
                <a:gd name="connsiteX53" fmla="*/ 105391 w 941119"/>
                <a:gd name="connsiteY53" fmla="*/ 457163 h 921549"/>
                <a:gd name="connsiteX54" fmla="*/ 109501 w 941119"/>
                <a:gd name="connsiteY54" fmla="*/ 456985 h 921549"/>
                <a:gd name="connsiteX55" fmla="*/ 120744 w 941119"/>
                <a:gd name="connsiteY55" fmla="*/ 456131 h 921549"/>
                <a:gd name="connsiteX56" fmla="*/ 124302 w 941119"/>
                <a:gd name="connsiteY56" fmla="*/ 455953 h 921549"/>
                <a:gd name="connsiteX57" fmla="*/ 132468 w 941119"/>
                <a:gd name="connsiteY57" fmla="*/ 455171 h 921549"/>
                <a:gd name="connsiteX58" fmla="*/ 133998 w 941119"/>
                <a:gd name="connsiteY58" fmla="*/ 454993 h 921549"/>
                <a:gd name="connsiteX59" fmla="*/ 149850 w 941119"/>
                <a:gd name="connsiteY59" fmla="*/ 453747 h 921549"/>
                <a:gd name="connsiteX60" fmla="*/ 163050 w 941119"/>
                <a:gd name="connsiteY60" fmla="*/ 452128 h 921549"/>
                <a:gd name="connsiteX61" fmla="*/ 174774 w 941119"/>
                <a:gd name="connsiteY61" fmla="*/ 450794 h 921549"/>
                <a:gd name="connsiteX62" fmla="*/ 193543 w 941119"/>
                <a:gd name="connsiteY62" fmla="*/ 448125 h 921549"/>
                <a:gd name="connsiteX63" fmla="*/ 214251 w 941119"/>
                <a:gd name="connsiteY63" fmla="*/ 444656 h 921549"/>
                <a:gd name="connsiteX64" fmla="*/ 226367 w 941119"/>
                <a:gd name="connsiteY64" fmla="*/ 442450 h 921549"/>
                <a:gd name="connsiteX65" fmla="*/ 281357 w 941119"/>
                <a:gd name="connsiteY65" fmla="*/ 427649 h 921549"/>
                <a:gd name="connsiteX66" fmla="*/ 326634 w 941119"/>
                <a:gd name="connsiteY66" fmla="*/ 408079 h 921549"/>
                <a:gd name="connsiteX67" fmla="*/ 363425 w 941119"/>
                <a:gd name="connsiteY67" fmla="*/ 383724 h 921549"/>
                <a:gd name="connsiteX68" fmla="*/ 387834 w 941119"/>
                <a:gd name="connsiteY68" fmla="*/ 360205 h 921549"/>
                <a:gd name="connsiteX69" fmla="*/ 411708 w 941119"/>
                <a:gd name="connsiteY69" fmla="*/ 327470 h 921549"/>
                <a:gd name="connsiteX70" fmla="*/ 423681 w 941119"/>
                <a:gd name="connsiteY70" fmla="*/ 305321 h 921549"/>
                <a:gd name="connsiteX71" fmla="*/ 440138 w 941119"/>
                <a:gd name="connsiteY71" fmla="*/ 262624 h 921549"/>
                <a:gd name="connsiteX72" fmla="*/ 450527 w 941119"/>
                <a:gd name="connsiteY72" fmla="*/ 222915 h 921549"/>
                <a:gd name="connsiteX73" fmla="*/ 455082 w 941119"/>
                <a:gd name="connsiteY73" fmla="*/ 200286 h 921549"/>
                <a:gd name="connsiteX74" fmla="*/ 458640 w 941119"/>
                <a:gd name="connsiteY74" fmla="*/ 177514 h 921549"/>
                <a:gd name="connsiteX75" fmla="*/ 460419 w 941119"/>
                <a:gd name="connsiteY75" fmla="*/ 166840 h 921549"/>
                <a:gd name="connsiteX76" fmla="*/ 461415 w 941119"/>
                <a:gd name="connsiteY76" fmla="*/ 158176 h 921549"/>
                <a:gd name="connsiteX77" fmla="*/ 462803 w 941119"/>
                <a:gd name="connsiteY77" fmla="*/ 144922 h 921549"/>
                <a:gd name="connsiteX78" fmla="*/ 464422 w 941119"/>
                <a:gd name="connsiteY78" fmla="*/ 130155 h 921549"/>
                <a:gd name="connsiteX79" fmla="*/ 464689 w 941119"/>
                <a:gd name="connsiteY79" fmla="*/ 128643 h 921549"/>
                <a:gd name="connsiteX80" fmla="*/ 465881 w 941119"/>
                <a:gd name="connsiteY80" fmla="*/ 110728 h 921549"/>
                <a:gd name="connsiteX81" fmla="*/ 466557 w 941119"/>
                <a:gd name="connsiteY81" fmla="*/ 104110 h 921549"/>
                <a:gd name="connsiteX82" fmla="*/ 466788 w 941119"/>
                <a:gd name="connsiteY82" fmla="*/ 102580 h 921549"/>
                <a:gd name="connsiteX83" fmla="*/ 467944 w 941119"/>
                <a:gd name="connsiteY83" fmla="*/ 80538 h 921549"/>
                <a:gd name="connsiteX84" fmla="*/ 468674 w 941119"/>
                <a:gd name="connsiteY84" fmla="*/ 69294 h 921549"/>
                <a:gd name="connsiteX85" fmla="*/ 468958 w 941119"/>
                <a:gd name="connsiteY85" fmla="*/ 61075 h 921549"/>
                <a:gd name="connsiteX86" fmla="*/ 469795 w 941119"/>
                <a:gd name="connsiteY86" fmla="*/ 45188 h 921549"/>
                <a:gd name="connsiteX87" fmla="*/ 469919 w 941119"/>
                <a:gd name="connsiteY87" fmla="*/ 41096 h 921549"/>
                <a:gd name="connsiteX88" fmla="*/ 470026 w 941119"/>
                <a:gd name="connsiteY88" fmla="*/ 10230 h 921549"/>
                <a:gd name="connsiteX89" fmla="*/ 471947 w 941119"/>
                <a:gd name="connsiteY89" fmla="*/ 1334 h 921549"/>
                <a:gd name="connsiteX90" fmla="*/ 471947 w 941119"/>
                <a:gd name="connsiteY90" fmla="*/ 5462 h 921549"/>
                <a:gd name="connsiteX91" fmla="*/ 472054 w 941119"/>
                <a:gd name="connsiteY91" fmla="*/ 28589 h 921549"/>
                <a:gd name="connsiteX92" fmla="*/ 472783 w 941119"/>
                <a:gd name="connsiteY92" fmla="*/ 40883 h 921549"/>
                <a:gd name="connsiteX93" fmla="*/ 473068 w 941119"/>
                <a:gd name="connsiteY93" fmla="*/ 51664 h 921549"/>
                <a:gd name="connsiteX94" fmla="*/ 473904 w 941119"/>
                <a:gd name="connsiteY94" fmla="*/ 68067 h 921549"/>
                <a:gd name="connsiteX95" fmla="*/ 474100 w 941119"/>
                <a:gd name="connsiteY95" fmla="*/ 75183 h 921549"/>
                <a:gd name="connsiteX96" fmla="*/ 474900 w 941119"/>
                <a:gd name="connsiteY96" fmla="*/ 86942 h 921549"/>
                <a:gd name="connsiteX97" fmla="*/ 475096 w 941119"/>
                <a:gd name="connsiteY97" fmla="*/ 90500 h 921549"/>
                <a:gd name="connsiteX98" fmla="*/ 475986 w 941119"/>
                <a:gd name="connsiteY98" fmla="*/ 103808 h 921549"/>
                <a:gd name="connsiteX99" fmla="*/ 476146 w 941119"/>
                <a:gd name="connsiteY99" fmla="*/ 108415 h 921549"/>
                <a:gd name="connsiteX100" fmla="*/ 476893 w 941119"/>
                <a:gd name="connsiteY100" fmla="*/ 116065 h 921549"/>
                <a:gd name="connsiteX101" fmla="*/ 477071 w 941119"/>
                <a:gd name="connsiteY101" fmla="*/ 117595 h 921549"/>
                <a:gd name="connsiteX102" fmla="*/ 478316 w 941119"/>
                <a:gd name="connsiteY102" fmla="*/ 134479 h 921549"/>
                <a:gd name="connsiteX103" fmla="*/ 480095 w 941119"/>
                <a:gd name="connsiteY103" fmla="*/ 149227 h 921549"/>
                <a:gd name="connsiteX104" fmla="*/ 481163 w 941119"/>
                <a:gd name="connsiteY104" fmla="*/ 159421 h 921549"/>
                <a:gd name="connsiteX105" fmla="*/ 491339 w 941119"/>
                <a:gd name="connsiteY105" fmla="*/ 221083 h 921549"/>
                <a:gd name="connsiteX106" fmla="*/ 508204 w 941119"/>
                <a:gd name="connsiteY106" fmla="*/ 280290 h 921549"/>
                <a:gd name="connsiteX107" fmla="*/ 538448 w 941119"/>
                <a:gd name="connsiteY107" fmla="*/ 339639 h 921549"/>
                <a:gd name="connsiteX108" fmla="*/ 552556 w 941119"/>
                <a:gd name="connsiteY108" fmla="*/ 357928 h 921549"/>
                <a:gd name="connsiteX109" fmla="*/ 567073 w 941119"/>
                <a:gd name="connsiteY109" fmla="*/ 373210 h 921549"/>
                <a:gd name="connsiteX110" fmla="*/ 587550 w 941119"/>
                <a:gd name="connsiteY110" fmla="*/ 390289 h 921549"/>
                <a:gd name="connsiteX111" fmla="*/ 609077 w 941119"/>
                <a:gd name="connsiteY111" fmla="*/ 404325 h 921549"/>
                <a:gd name="connsiteX112" fmla="*/ 644249 w 941119"/>
                <a:gd name="connsiteY112" fmla="*/ 421297 h 921549"/>
                <a:gd name="connsiteX113" fmla="*/ 694062 w 941119"/>
                <a:gd name="connsiteY113" fmla="*/ 437202 h 921549"/>
                <a:gd name="connsiteX114" fmla="*/ 725106 w 941119"/>
                <a:gd name="connsiteY114" fmla="*/ 444087 h 921549"/>
                <a:gd name="connsiteX115" fmla="*/ 746846 w 941119"/>
                <a:gd name="connsiteY115" fmla="*/ 447645 h 921549"/>
                <a:gd name="connsiteX116" fmla="*/ 771664 w 941119"/>
                <a:gd name="connsiteY116" fmla="*/ 451328 h 921549"/>
                <a:gd name="connsiteX117" fmla="*/ 784936 w 941119"/>
                <a:gd name="connsiteY117" fmla="*/ 452644 h 921549"/>
                <a:gd name="connsiteX118" fmla="*/ 800200 w 941119"/>
                <a:gd name="connsiteY118" fmla="*/ 454423 h 921549"/>
                <a:gd name="connsiteX119" fmla="*/ 804292 w 941119"/>
                <a:gd name="connsiteY119" fmla="*/ 454672 h 921549"/>
                <a:gd name="connsiteX120" fmla="*/ 811408 w 941119"/>
                <a:gd name="connsiteY120" fmla="*/ 455420 h 921549"/>
                <a:gd name="connsiteX121" fmla="*/ 812422 w 941119"/>
                <a:gd name="connsiteY121" fmla="*/ 455580 h 921549"/>
                <a:gd name="connsiteX122" fmla="*/ 830337 w 941119"/>
                <a:gd name="connsiteY122" fmla="*/ 456754 h 921549"/>
                <a:gd name="connsiteX123" fmla="*/ 839535 w 941119"/>
                <a:gd name="connsiteY123" fmla="*/ 457519 h 921549"/>
                <a:gd name="connsiteX124" fmla="*/ 841065 w 941119"/>
                <a:gd name="connsiteY124" fmla="*/ 457697 h 921549"/>
                <a:gd name="connsiteX125" fmla="*/ 870829 w 941119"/>
                <a:gd name="connsiteY125" fmla="*/ 458871 h 921549"/>
                <a:gd name="connsiteX126" fmla="*/ 879510 w 941119"/>
                <a:gd name="connsiteY126" fmla="*/ 459529 h 921549"/>
                <a:gd name="connsiteX127" fmla="*/ 883602 w 941119"/>
                <a:gd name="connsiteY127" fmla="*/ 459778 h 921549"/>
                <a:gd name="connsiteX128" fmla="*/ 900059 w 941119"/>
                <a:gd name="connsiteY128" fmla="*/ 459885 h 921549"/>
                <a:gd name="connsiteX129" fmla="*/ 913384 w 941119"/>
                <a:gd name="connsiteY129" fmla="*/ 460632 h 921549"/>
                <a:gd name="connsiteX130" fmla="*/ 923133 w 941119"/>
                <a:gd name="connsiteY130" fmla="*/ 460846 h 921549"/>
                <a:gd name="connsiteX131" fmla="*/ 940621 w 941119"/>
                <a:gd name="connsiteY131" fmla="*/ 461522 h 921549"/>
                <a:gd name="connsiteX132" fmla="*/ 937561 w 941119"/>
                <a:gd name="connsiteY132" fmla="*/ 461806 h 921549"/>
                <a:gd name="connsiteX133" fmla="*/ 906694 w 941119"/>
                <a:gd name="connsiteY133" fmla="*/ 461949 h 921549"/>
                <a:gd name="connsiteX134" fmla="*/ 900557 w 941119"/>
                <a:gd name="connsiteY134" fmla="*/ 462482 h 921549"/>
                <a:gd name="connsiteX135" fmla="*/ 895967 w 941119"/>
                <a:gd name="connsiteY135" fmla="*/ 462838 h 921549"/>
                <a:gd name="connsiteX136" fmla="*/ 881040 w 941119"/>
                <a:gd name="connsiteY136" fmla="*/ 462945 h 921549"/>
                <a:gd name="connsiteX137" fmla="*/ 870811 w 941119"/>
                <a:gd name="connsiteY137" fmla="*/ 463639 h 921549"/>
                <a:gd name="connsiteX138" fmla="*/ 860546 w 941119"/>
                <a:gd name="connsiteY138" fmla="*/ 463959 h 921549"/>
                <a:gd name="connsiteX139" fmla="*/ 850316 w 941119"/>
                <a:gd name="connsiteY139" fmla="*/ 464688 h 921549"/>
                <a:gd name="connsiteX140" fmla="*/ 844677 w 941119"/>
                <a:gd name="connsiteY140" fmla="*/ 464955 h 921549"/>
                <a:gd name="connsiteX141" fmla="*/ 832401 w 941119"/>
                <a:gd name="connsiteY141" fmla="*/ 465809 h 921549"/>
                <a:gd name="connsiteX142" fmla="*/ 827793 w 941119"/>
                <a:gd name="connsiteY142" fmla="*/ 466005 h 921549"/>
                <a:gd name="connsiteX143" fmla="*/ 818596 w 941119"/>
                <a:gd name="connsiteY143" fmla="*/ 466788 h 921549"/>
                <a:gd name="connsiteX144" fmla="*/ 817066 w 941119"/>
                <a:gd name="connsiteY144" fmla="*/ 466966 h 921549"/>
                <a:gd name="connsiteX145" fmla="*/ 800200 w 941119"/>
                <a:gd name="connsiteY145" fmla="*/ 468264 h 921549"/>
                <a:gd name="connsiteX146" fmla="*/ 785416 w 941119"/>
                <a:gd name="connsiteY146" fmla="*/ 469777 h 921549"/>
                <a:gd name="connsiteX147" fmla="*/ 773194 w 941119"/>
                <a:gd name="connsiteY147" fmla="*/ 471182 h 921549"/>
                <a:gd name="connsiteX148" fmla="*/ 762004 w 941119"/>
                <a:gd name="connsiteY148" fmla="*/ 472481 h 921549"/>
                <a:gd name="connsiteX149" fmla="*/ 751881 w 941119"/>
                <a:gd name="connsiteY149" fmla="*/ 474117 h 921549"/>
                <a:gd name="connsiteX150" fmla="*/ 724075 w 941119"/>
                <a:gd name="connsiteY150" fmla="*/ 478654 h 921549"/>
                <a:gd name="connsiteX151" fmla="*/ 689063 w 941119"/>
                <a:gd name="connsiteY151" fmla="*/ 486606 h 921549"/>
                <a:gd name="connsiteX152" fmla="*/ 637061 w 941119"/>
                <a:gd name="connsiteY152" fmla="*/ 504272 h 921549"/>
                <a:gd name="connsiteX153" fmla="*/ 592069 w 941119"/>
                <a:gd name="connsiteY153" fmla="*/ 528948 h 921549"/>
                <a:gd name="connsiteX154" fmla="*/ 567073 w 941119"/>
                <a:gd name="connsiteY154" fmla="*/ 549531 h 921549"/>
                <a:gd name="connsiteX155" fmla="*/ 560153 w 941119"/>
                <a:gd name="connsiteY155" fmla="*/ 556434 h 921549"/>
                <a:gd name="connsiteX156" fmla="*/ 541312 w 941119"/>
                <a:gd name="connsiteY156" fmla="*/ 578797 h 921549"/>
                <a:gd name="connsiteX157" fmla="*/ 520355 w 941119"/>
                <a:gd name="connsiteY157" fmla="*/ 613524 h 921549"/>
                <a:gd name="connsiteX158" fmla="*/ 507350 w 941119"/>
                <a:gd name="connsiteY158" fmla="*/ 644266 h 921549"/>
                <a:gd name="connsiteX159" fmla="*/ 493314 w 941119"/>
                <a:gd name="connsiteY159" fmla="*/ 692034 h 921549"/>
                <a:gd name="connsiteX160" fmla="*/ 487514 w 941119"/>
                <a:gd name="connsiteY160" fmla="*/ 720143 h 921549"/>
                <a:gd name="connsiteX161" fmla="*/ 483137 w 941119"/>
                <a:gd name="connsiteY161" fmla="*/ 747985 h 921549"/>
                <a:gd name="connsiteX162" fmla="*/ 479971 w 941119"/>
                <a:gd name="connsiteY162" fmla="*/ 771860 h 921549"/>
                <a:gd name="connsiteX163" fmla="*/ 478281 w 941119"/>
                <a:gd name="connsiteY163" fmla="*/ 786092 h 921549"/>
                <a:gd name="connsiteX164" fmla="*/ 476929 w 941119"/>
                <a:gd name="connsiteY164" fmla="*/ 802442 h 921549"/>
                <a:gd name="connsiteX165" fmla="*/ 475310 w 941119"/>
                <a:gd name="connsiteY165" fmla="*/ 822367 h 921549"/>
                <a:gd name="connsiteX166" fmla="*/ 475185 w 941119"/>
                <a:gd name="connsiteY166" fmla="*/ 823381 h 921549"/>
                <a:gd name="connsiteX167" fmla="*/ 474064 w 941119"/>
                <a:gd name="connsiteY167" fmla="*/ 844392 h 921549"/>
                <a:gd name="connsiteX168" fmla="*/ 473246 w 941119"/>
                <a:gd name="connsiteY168" fmla="*/ 859264 h 921549"/>
                <a:gd name="connsiteX169" fmla="*/ 473015 w 941119"/>
                <a:gd name="connsiteY169" fmla="*/ 869014 h 921549"/>
                <a:gd name="connsiteX170" fmla="*/ 472178 w 941119"/>
                <a:gd name="connsiteY170" fmla="*/ 884883 h 921549"/>
                <a:gd name="connsiteX171" fmla="*/ 472036 w 941119"/>
                <a:gd name="connsiteY171" fmla="*/ 888992 h 921549"/>
                <a:gd name="connsiteX172" fmla="*/ 471912 w 941119"/>
                <a:gd name="connsiteY172" fmla="*/ 916265 h 921549"/>
                <a:gd name="connsiteX173" fmla="*/ 471965 w 941119"/>
                <a:gd name="connsiteY173" fmla="*/ 921371 h 92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41119" h="921549">
                  <a:moveTo>
                    <a:pt x="471965" y="921371"/>
                  </a:moveTo>
                  <a:cubicBezTo>
                    <a:pt x="470378" y="916840"/>
                    <a:pt x="469718" y="912036"/>
                    <a:pt x="470026" y="907245"/>
                  </a:cubicBezTo>
                  <a:cubicBezTo>
                    <a:pt x="470026" y="900396"/>
                    <a:pt x="470026" y="893529"/>
                    <a:pt x="470026" y="886680"/>
                  </a:cubicBezTo>
                  <a:cubicBezTo>
                    <a:pt x="470102" y="882398"/>
                    <a:pt x="469859" y="878115"/>
                    <a:pt x="469296" y="873871"/>
                  </a:cubicBezTo>
                  <a:cubicBezTo>
                    <a:pt x="468951" y="870115"/>
                    <a:pt x="468857" y="866342"/>
                    <a:pt x="469012" y="862574"/>
                  </a:cubicBezTo>
                  <a:cubicBezTo>
                    <a:pt x="469012" y="858126"/>
                    <a:pt x="469279" y="853678"/>
                    <a:pt x="468211" y="849266"/>
                  </a:cubicBezTo>
                  <a:cubicBezTo>
                    <a:pt x="468003" y="847907"/>
                    <a:pt x="467937" y="846530"/>
                    <a:pt x="468016" y="845157"/>
                  </a:cubicBezTo>
                  <a:cubicBezTo>
                    <a:pt x="467891" y="840211"/>
                    <a:pt x="468229" y="835229"/>
                    <a:pt x="467144" y="830301"/>
                  </a:cubicBezTo>
                  <a:cubicBezTo>
                    <a:pt x="466896" y="828432"/>
                    <a:pt x="466838" y="826542"/>
                    <a:pt x="466966" y="824662"/>
                  </a:cubicBezTo>
                  <a:cubicBezTo>
                    <a:pt x="467130" y="821746"/>
                    <a:pt x="466872" y="818823"/>
                    <a:pt x="466201" y="815980"/>
                  </a:cubicBezTo>
                  <a:cubicBezTo>
                    <a:pt x="466059" y="815489"/>
                    <a:pt x="466005" y="814977"/>
                    <a:pt x="466041" y="814468"/>
                  </a:cubicBezTo>
                  <a:cubicBezTo>
                    <a:pt x="466414" y="808277"/>
                    <a:pt x="465027" y="802192"/>
                    <a:pt x="464813" y="796037"/>
                  </a:cubicBezTo>
                  <a:cubicBezTo>
                    <a:pt x="464635" y="791091"/>
                    <a:pt x="463746" y="786199"/>
                    <a:pt x="463176" y="781271"/>
                  </a:cubicBezTo>
                  <a:cubicBezTo>
                    <a:pt x="463038" y="780428"/>
                    <a:pt x="462943" y="779579"/>
                    <a:pt x="462892" y="778727"/>
                  </a:cubicBezTo>
                  <a:cubicBezTo>
                    <a:pt x="462629" y="773263"/>
                    <a:pt x="462034" y="767821"/>
                    <a:pt x="461113" y="762431"/>
                  </a:cubicBezTo>
                  <a:cubicBezTo>
                    <a:pt x="460686" y="759388"/>
                    <a:pt x="460401" y="756329"/>
                    <a:pt x="459992" y="753286"/>
                  </a:cubicBezTo>
                  <a:cubicBezTo>
                    <a:pt x="458498" y="742452"/>
                    <a:pt x="456754" y="731671"/>
                    <a:pt x="454904" y="720890"/>
                  </a:cubicBezTo>
                  <a:cubicBezTo>
                    <a:pt x="452420" y="705871"/>
                    <a:pt x="449159" y="690989"/>
                    <a:pt x="445137" y="676307"/>
                  </a:cubicBezTo>
                  <a:cubicBezTo>
                    <a:pt x="440458" y="659107"/>
                    <a:pt x="434573" y="642259"/>
                    <a:pt x="427524" y="625888"/>
                  </a:cubicBezTo>
                  <a:cubicBezTo>
                    <a:pt x="420559" y="609848"/>
                    <a:pt x="411982" y="594559"/>
                    <a:pt x="401924" y="580256"/>
                  </a:cubicBezTo>
                  <a:cubicBezTo>
                    <a:pt x="396960" y="573068"/>
                    <a:pt x="391427" y="566292"/>
                    <a:pt x="385378" y="559992"/>
                  </a:cubicBezTo>
                  <a:cubicBezTo>
                    <a:pt x="384293" y="558889"/>
                    <a:pt x="383333" y="557680"/>
                    <a:pt x="382372" y="556434"/>
                  </a:cubicBezTo>
                  <a:cubicBezTo>
                    <a:pt x="380666" y="554280"/>
                    <a:pt x="378714" y="552333"/>
                    <a:pt x="376554" y="550635"/>
                  </a:cubicBezTo>
                  <a:cubicBezTo>
                    <a:pt x="375722" y="550037"/>
                    <a:pt x="374925" y="549389"/>
                    <a:pt x="374170" y="548695"/>
                  </a:cubicBezTo>
                  <a:cubicBezTo>
                    <a:pt x="369525" y="544134"/>
                    <a:pt x="364594" y="539873"/>
                    <a:pt x="359404" y="535940"/>
                  </a:cubicBezTo>
                  <a:cubicBezTo>
                    <a:pt x="352144" y="530209"/>
                    <a:pt x="344501" y="524984"/>
                    <a:pt x="336526" y="520302"/>
                  </a:cubicBezTo>
                  <a:cubicBezTo>
                    <a:pt x="319182" y="510227"/>
                    <a:pt x="300888" y="501885"/>
                    <a:pt x="281909" y="495395"/>
                  </a:cubicBezTo>
                  <a:cubicBezTo>
                    <a:pt x="267490" y="490476"/>
                    <a:pt x="252821" y="486320"/>
                    <a:pt x="237966" y="482942"/>
                  </a:cubicBezTo>
                  <a:cubicBezTo>
                    <a:pt x="226473" y="480291"/>
                    <a:pt x="214927" y="477853"/>
                    <a:pt x="203239" y="476199"/>
                  </a:cubicBezTo>
                  <a:cubicBezTo>
                    <a:pt x="192760" y="474722"/>
                    <a:pt x="182335" y="472641"/>
                    <a:pt x="171839" y="471449"/>
                  </a:cubicBezTo>
                  <a:cubicBezTo>
                    <a:pt x="167444" y="470933"/>
                    <a:pt x="162943" y="470239"/>
                    <a:pt x="158585" y="470043"/>
                  </a:cubicBezTo>
                  <a:cubicBezTo>
                    <a:pt x="154226" y="469848"/>
                    <a:pt x="149690" y="469047"/>
                    <a:pt x="145349" y="468496"/>
                  </a:cubicBezTo>
                  <a:cubicBezTo>
                    <a:pt x="144341" y="468325"/>
                    <a:pt x="143326" y="468206"/>
                    <a:pt x="142306" y="468140"/>
                  </a:cubicBezTo>
                  <a:cubicBezTo>
                    <a:pt x="139033" y="468140"/>
                    <a:pt x="135795" y="467410"/>
                    <a:pt x="132611" y="467339"/>
                  </a:cubicBezTo>
                  <a:cubicBezTo>
                    <a:pt x="126420" y="467197"/>
                    <a:pt x="120353" y="465863"/>
                    <a:pt x="114180" y="466023"/>
                  </a:cubicBezTo>
                  <a:cubicBezTo>
                    <a:pt x="111788" y="466194"/>
                    <a:pt x="109383" y="465971"/>
                    <a:pt x="107063" y="465364"/>
                  </a:cubicBezTo>
                  <a:cubicBezTo>
                    <a:pt x="106570" y="465201"/>
                    <a:pt x="106053" y="465123"/>
                    <a:pt x="105533" y="465133"/>
                  </a:cubicBezTo>
                  <a:cubicBezTo>
                    <a:pt x="97972" y="465489"/>
                    <a:pt x="90518" y="464101"/>
                    <a:pt x="82975" y="463977"/>
                  </a:cubicBezTo>
                  <a:cubicBezTo>
                    <a:pt x="77838" y="464155"/>
                    <a:pt x="72695" y="463886"/>
                    <a:pt x="67604" y="463176"/>
                  </a:cubicBezTo>
                  <a:cubicBezTo>
                    <a:pt x="64708" y="462883"/>
                    <a:pt x="61794" y="462812"/>
                    <a:pt x="58887" y="462963"/>
                  </a:cubicBezTo>
                  <a:cubicBezTo>
                    <a:pt x="52037" y="462767"/>
                    <a:pt x="45170" y="463425"/>
                    <a:pt x="38374" y="462073"/>
                  </a:cubicBezTo>
                  <a:cubicBezTo>
                    <a:pt x="37010" y="461918"/>
                    <a:pt x="35634" y="461888"/>
                    <a:pt x="34265" y="461984"/>
                  </a:cubicBezTo>
                  <a:lnTo>
                    <a:pt x="4892" y="461931"/>
                  </a:lnTo>
                  <a:cubicBezTo>
                    <a:pt x="3677" y="462016"/>
                    <a:pt x="2458" y="461815"/>
                    <a:pt x="1334" y="461344"/>
                  </a:cubicBezTo>
                  <a:cubicBezTo>
                    <a:pt x="2348" y="461255"/>
                    <a:pt x="3380" y="461095"/>
                    <a:pt x="4394" y="461077"/>
                  </a:cubicBezTo>
                  <a:lnTo>
                    <a:pt x="22416" y="460952"/>
                  </a:lnTo>
                  <a:cubicBezTo>
                    <a:pt x="25991" y="461127"/>
                    <a:pt x="29574" y="460876"/>
                    <a:pt x="33090" y="460205"/>
                  </a:cubicBezTo>
                  <a:cubicBezTo>
                    <a:pt x="34449" y="459994"/>
                    <a:pt x="35828" y="459935"/>
                    <a:pt x="37200" y="460027"/>
                  </a:cubicBezTo>
                  <a:cubicBezTo>
                    <a:pt x="43035" y="460027"/>
                    <a:pt x="48853" y="460027"/>
                    <a:pt x="54688" y="460027"/>
                  </a:cubicBezTo>
                  <a:cubicBezTo>
                    <a:pt x="58111" y="460079"/>
                    <a:pt x="61533" y="459848"/>
                    <a:pt x="64918" y="459334"/>
                  </a:cubicBezTo>
                  <a:cubicBezTo>
                    <a:pt x="67984" y="459010"/>
                    <a:pt x="71070" y="458908"/>
                    <a:pt x="74151" y="459031"/>
                  </a:cubicBezTo>
                  <a:cubicBezTo>
                    <a:pt x="78781" y="459232"/>
                    <a:pt x="83420" y="458953"/>
                    <a:pt x="87992" y="458195"/>
                  </a:cubicBezTo>
                  <a:cubicBezTo>
                    <a:pt x="89689" y="457960"/>
                    <a:pt x="91405" y="457894"/>
                    <a:pt x="93116" y="457999"/>
                  </a:cubicBezTo>
                  <a:cubicBezTo>
                    <a:pt x="97226" y="458202"/>
                    <a:pt x="101346" y="457921"/>
                    <a:pt x="105391" y="457163"/>
                  </a:cubicBezTo>
                  <a:cubicBezTo>
                    <a:pt x="106750" y="456951"/>
                    <a:pt x="108129" y="456891"/>
                    <a:pt x="109501" y="456985"/>
                  </a:cubicBezTo>
                  <a:cubicBezTo>
                    <a:pt x="113269" y="457163"/>
                    <a:pt x="117046" y="456877"/>
                    <a:pt x="120744" y="456131"/>
                  </a:cubicBezTo>
                  <a:cubicBezTo>
                    <a:pt x="121919" y="455930"/>
                    <a:pt x="123113" y="455870"/>
                    <a:pt x="124302" y="455953"/>
                  </a:cubicBezTo>
                  <a:cubicBezTo>
                    <a:pt x="127048" y="456103"/>
                    <a:pt x="129801" y="455839"/>
                    <a:pt x="132468" y="455171"/>
                  </a:cubicBezTo>
                  <a:cubicBezTo>
                    <a:pt x="132964" y="455021"/>
                    <a:pt x="133482" y="454962"/>
                    <a:pt x="133998" y="454993"/>
                  </a:cubicBezTo>
                  <a:cubicBezTo>
                    <a:pt x="139335" y="455384"/>
                    <a:pt x="144530" y="453907"/>
                    <a:pt x="149850" y="453747"/>
                  </a:cubicBezTo>
                  <a:cubicBezTo>
                    <a:pt x="154262" y="453623"/>
                    <a:pt x="158745" y="452680"/>
                    <a:pt x="163050" y="452128"/>
                  </a:cubicBezTo>
                  <a:cubicBezTo>
                    <a:pt x="166964" y="451648"/>
                    <a:pt x="170878" y="451310"/>
                    <a:pt x="174774" y="450794"/>
                  </a:cubicBezTo>
                  <a:cubicBezTo>
                    <a:pt x="181036" y="449940"/>
                    <a:pt x="187228" y="448926"/>
                    <a:pt x="193543" y="448125"/>
                  </a:cubicBezTo>
                  <a:cubicBezTo>
                    <a:pt x="200499" y="447254"/>
                    <a:pt x="207384" y="445973"/>
                    <a:pt x="214251" y="444656"/>
                  </a:cubicBezTo>
                  <a:cubicBezTo>
                    <a:pt x="218290" y="443874"/>
                    <a:pt x="222364" y="443322"/>
                    <a:pt x="226367" y="442450"/>
                  </a:cubicBezTo>
                  <a:cubicBezTo>
                    <a:pt x="244963" y="438563"/>
                    <a:pt x="263323" y="433621"/>
                    <a:pt x="281357" y="427649"/>
                  </a:cubicBezTo>
                  <a:cubicBezTo>
                    <a:pt x="296960" y="422374"/>
                    <a:pt x="312103" y="415829"/>
                    <a:pt x="326634" y="408079"/>
                  </a:cubicBezTo>
                  <a:cubicBezTo>
                    <a:pt x="339643" y="401148"/>
                    <a:pt x="351963" y="392993"/>
                    <a:pt x="363425" y="383724"/>
                  </a:cubicBezTo>
                  <a:cubicBezTo>
                    <a:pt x="372173" y="376544"/>
                    <a:pt x="380335" y="368680"/>
                    <a:pt x="387834" y="360205"/>
                  </a:cubicBezTo>
                  <a:cubicBezTo>
                    <a:pt x="396875" y="350126"/>
                    <a:pt x="404875" y="339159"/>
                    <a:pt x="411708" y="327470"/>
                  </a:cubicBezTo>
                  <a:cubicBezTo>
                    <a:pt x="415925" y="320212"/>
                    <a:pt x="420195" y="312971"/>
                    <a:pt x="423681" y="305321"/>
                  </a:cubicBezTo>
                  <a:cubicBezTo>
                    <a:pt x="430088" y="291460"/>
                    <a:pt x="435585" y="277198"/>
                    <a:pt x="440138" y="262624"/>
                  </a:cubicBezTo>
                  <a:cubicBezTo>
                    <a:pt x="444158" y="249530"/>
                    <a:pt x="447699" y="236329"/>
                    <a:pt x="450527" y="222915"/>
                  </a:cubicBezTo>
                  <a:cubicBezTo>
                    <a:pt x="452129" y="215390"/>
                    <a:pt x="453801" y="207882"/>
                    <a:pt x="455082" y="200286"/>
                  </a:cubicBezTo>
                  <a:cubicBezTo>
                    <a:pt x="456363" y="192689"/>
                    <a:pt x="457448" y="185110"/>
                    <a:pt x="458640" y="177514"/>
                  </a:cubicBezTo>
                  <a:cubicBezTo>
                    <a:pt x="459191" y="173956"/>
                    <a:pt x="459743" y="170398"/>
                    <a:pt x="460419" y="166840"/>
                  </a:cubicBezTo>
                  <a:cubicBezTo>
                    <a:pt x="460917" y="163975"/>
                    <a:pt x="460881" y="161058"/>
                    <a:pt x="461415" y="158176"/>
                  </a:cubicBezTo>
                  <a:cubicBezTo>
                    <a:pt x="462234" y="153817"/>
                    <a:pt x="462340" y="149280"/>
                    <a:pt x="462803" y="144922"/>
                  </a:cubicBezTo>
                  <a:cubicBezTo>
                    <a:pt x="463319" y="139994"/>
                    <a:pt x="463870" y="135083"/>
                    <a:pt x="464422" y="130155"/>
                  </a:cubicBezTo>
                  <a:cubicBezTo>
                    <a:pt x="464562" y="129662"/>
                    <a:pt x="464651" y="129155"/>
                    <a:pt x="464689" y="128643"/>
                  </a:cubicBezTo>
                  <a:cubicBezTo>
                    <a:pt x="464368" y="122630"/>
                    <a:pt x="466005" y="116741"/>
                    <a:pt x="465881" y="110728"/>
                  </a:cubicBezTo>
                  <a:cubicBezTo>
                    <a:pt x="465758" y="108500"/>
                    <a:pt x="465987" y="106267"/>
                    <a:pt x="466557" y="104110"/>
                  </a:cubicBezTo>
                  <a:cubicBezTo>
                    <a:pt x="466720" y="103617"/>
                    <a:pt x="466799" y="103100"/>
                    <a:pt x="466788" y="102580"/>
                  </a:cubicBezTo>
                  <a:cubicBezTo>
                    <a:pt x="466397" y="95197"/>
                    <a:pt x="467998" y="87921"/>
                    <a:pt x="467944" y="80538"/>
                  </a:cubicBezTo>
                  <a:cubicBezTo>
                    <a:pt x="467823" y="76775"/>
                    <a:pt x="468069" y="73010"/>
                    <a:pt x="468674" y="69294"/>
                  </a:cubicBezTo>
                  <a:cubicBezTo>
                    <a:pt x="468983" y="66566"/>
                    <a:pt x="469078" y="63818"/>
                    <a:pt x="468958" y="61075"/>
                  </a:cubicBezTo>
                  <a:cubicBezTo>
                    <a:pt x="469101" y="55738"/>
                    <a:pt x="468585" y="50401"/>
                    <a:pt x="469795" y="45188"/>
                  </a:cubicBezTo>
                  <a:cubicBezTo>
                    <a:pt x="469988" y="43833"/>
                    <a:pt x="470029" y="42460"/>
                    <a:pt x="469919" y="41096"/>
                  </a:cubicBezTo>
                  <a:cubicBezTo>
                    <a:pt x="469919" y="30795"/>
                    <a:pt x="470079" y="20512"/>
                    <a:pt x="470026" y="10230"/>
                  </a:cubicBezTo>
                  <a:cubicBezTo>
                    <a:pt x="470088" y="7168"/>
                    <a:pt x="470741" y="4148"/>
                    <a:pt x="471947" y="1334"/>
                  </a:cubicBezTo>
                  <a:lnTo>
                    <a:pt x="471947" y="5462"/>
                  </a:lnTo>
                  <a:cubicBezTo>
                    <a:pt x="471947" y="13183"/>
                    <a:pt x="471947" y="20886"/>
                    <a:pt x="472054" y="28589"/>
                  </a:cubicBezTo>
                  <a:cubicBezTo>
                    <a:pt x="471995" y="32700"/>
                    <a:pt x="472239" y="36808"/>
                    <a:pt x="472783" y="40883"/>
                  </a:cubicBezTo>
                  <a:cubicBezTo>
                    <a:pt x="473128" y="44465"/>
                    <a:pt x="473223" y="48068"/>
                    <a:pt x="473068" y="51664"/>
                  </a:cubicBezTo>
                  <a:cubicBezTo>
                    <a:pt x="473193" y="57143"/>
                    <a:pt x="472819" y="62605"/>
                    <a:pt x="473904" y="68067"/>
                  </a:cubicBezTo>
                  <a:cubicBezTo>
                    <a:pt x="474171" y="70429"/>
                    <a:pt x="474237" y="72809"/>
                    <a:pt x="474100" y="75183"/>
                  </a:cubicBezTo>
                  <a:cubicBezTo>
                    <a:pt x="473904" y="79121"/>
                    <a:pt x="474173" y="83068"/>
                    <a:pt x="474900" y="86942"/>
                  </a:cubicBezTo>
                  <a:cubicBezTo>
                    <a:pt x="475098" y="88117"/>
                    <a:pt x="475164" y="89311"/>
                    <a:pt x="475096" y="90500"/>
                  </a:cubicBezTo>
                  <a:cubicBezTo>
                    <a:pt x="474922" y="94955"/>
                    <a:pt x="475219" y="99416"/>
                    <a:pt x="475986" y="103808"/>
                  </a:cubicBezTo>
                  <a:cubicBezTo>
                    <a:pt x="476210" y="105333"/>
                    <a:pt x="476263" y="106878"/>
                    <a:pt x="476146" y="108415"/>
                  </a:cubicBezTo>
                  <a:cubicBezTo>
                    <a:pt x="476012" y="110988"/>
                    <a:pt x="476263" y="113567"/>
                    <a:pt x="476893" y="116065"/>
                  </a:cubicBezTo>
                  <a:cubicBezTo>
                    <a:pt x="477041" y="116561"/>
                    <a:pt x="477101" y="117079"/>
                    <a:pt x="477071" y="117595"/>
                  </a:cubicBezTo>
                  <a:cubicBezTo>
                    <a:pt x="476715" y="123271"/>
                    <a:pt x="478085" y="128821"/>
                    <a:pt x="478316" y="134479"/>
                  </a:cubicBezTo>
                  <a:cubicBezTo>
                    <a:pt x="478530" y="139407"/>
                    <a:pt x="479455" y="144299"/>
                    <a:pt x="480095" y="149227"/>
                  </a:cubicBezTo>
                  <a:cubicBezTo>
                    <a:pt x="480487" y="152607"/>
                    <a:pt x="480771" y="156023"/>
                    <a:pt x="481163" y="159421"/>
                  </a:cubicBezTo>
                  <a:cubicBezTo>
                    <a:pt x="483600" y="180129"/>
                    <a:pt x="487123" y="200659"/>
                    <a:pt x="491339" y="221083"/>
                  </a:cubicBezTo>
                  <a:cubicBezTo>
                    <a:pt x="495486" y="241209"/>
                    <a:pt x="501124" y="260999"/>
                    <a:pt x="508204" y="280290"/>
                  </a:cubicBezTo>
                  <a:cubicBezTo>
                    <a:pt x="515675" y="301299"/>
                    <a:pt x="525842" y="321247"/>
                    <a:pt x="538448" y="339639"/>
                  </a:cubicBezTo>
                  <a:cubicBezTo>
                    <a:pt x="542878" y="345955"/>
                    <a:pt x="547521" y="352092"/>
                    <a:pt x="552556" y="357928"/>
                  </a:cubicBezTo>
                  <a:cubicBezTo>
                    <a:pt x="557146" y="363265"/>
                    <a:pt x="562092" y="368246"/>
                    <a:pt x="567073" y="373210"/>
                  </a:cubicBezTo>
                  <a:cubicBezTo>
                    <a:pt x="573448" y="379424"/>
                    <a:pt x="580293" y="385133"/>
                    <a:pt x="587550" y="390289"/>
                  </a:cubicBezTo>
                  <a:cubicBezTo>
                    <a:pt x="594471" y="395341"/>
                    <a:pt x="601694" y="399949"/>
                    <a:pt x="609077" y="404325"/>
                  </a:cubicBezTo>
                  <a:cubicBezTo>
                    <a:pt x="620349" y="410876"/>
                    <a:pt x="632106" y="416549"/>
                    <a:pt x="644249" y="421297"/>
                  </a:cubicBezTo>
                  <a:cubicBezTo>
                    <a:pt x="660441" y="427810"/>
                    <a:pt x="677090" y="433128"/>
                    <a:pt x="694062" y="437202"/>
                  </a:cubicBezTo>
                  <a:cubicBezTo>
                    <a:pt x="704363" y="439657"/>
                    <a:pt x="714681" y="442148"/>
                    <a:pt x="725106" y="444087"/>
                  </a:cubicBezTo>
                  <a:cubicBezTo>
                    <a:pt x="732312" y="445439"/>
                    <a:pt x="739517" y="446898"/>
                    <a:pt x="746846" y="447645"/>
                  </a:cubicBezTo>
                  <a:cubicBezTo>
                    <a:pt x="755155" y="448570"/>
                    <a:pt x="763392" y="450171"/>
                    <a:pt x="771664" y="451328"/>
                  </a:cubicBezTo>
                  <a:cubicBezTo>
                    <a:pt x="776076" y="451933"/>
                    <a:pt x="780560" y="452164"/>
                    <a:pt x="784936" y="452644"/>
                  </a:cubicBezTo>
                  <a:cubicBezTo>
                    <a:pt x="790024" y="453178"/>
                    <a:pt x="795112" y="453836"/>
                    <a:pt x="800200" y="454423"/>
                  </a:cubicBezTo>
                  <a:cubicBezTo>
                    <a:pt x="801552" y="454566"/>
                    <a:pt x="802922" y="454655"/>
                    <a:pt x="804292" y="454672"/>
                  </a:cubicBezTo>
                  <a:cubicBezTo>
                    <a:pt x="806689" y="454575"/>
                    <a:pt x="809085" y="454827"/>
                    <a:pt x="811408" y="455420"/>
                  </a:cubicBezTo>
                  <a:cubicBezTo>
                    <a:pt x="811734" y="455535"/>
                    <a:pt x="812077" y="455589"/>
                    <a:pt x="812422" y="455580"/>
                  </a:cubicBezTo>
                  <a:cubicBezTo>
                    <a:pt x="818453" y="455242"/>
                    <a:pt x="824342" y="456683"/>
                    <a:pt x="830337" y="456754"/>
                  </a:cubicBezTo>
                  <a:cubicBezTo>
                    <a:pt x="833424" y="456581"/>
                    <a:pt x="836520" y="456838"/>
                    <a:pt x="839535" y="457519"/>
                  </a:cubicBezTo>
                  <a:cubicBezTo>
                    <a:pt x="840031" y="457667"/>
                    <a:pt x="840549" y="457727"/>
                    <a:pt x="841065" y="457697"/>
                  </a:cubicBezTo>
                  <a:cubicBezTo>
                    <a:pt x="851010" y="457305"/>
                    <a:pt x="860866" y="459280"/>
                    <a:pt x="870829" y="458871"/>
                  </a:cubicBezTo>
                  <a:cubicBezTo>
                    <a:pt x="873739" y="458656"/>
                    <a:pt x="876666" y="458876"/>
                    <a:pt x="879510" y="459529"/>
                  </a:cubicBezTo>
                  <a:cubicBezTo>
                    <a:pt x="880859" y="459773"/>
                    <a:pt x="882232" y="459857"/>
                    <a:pt x="883602" y="459778"/>
                  </a:cubicBezTo>
                  <a:cubicBezTo>
                    <a:pt x="889082" y="459778"/>
                    <a:pt x="894579" y="459778"/>
                    <a:pt x="900059" y="459885"/>
                  </a:cubicBezTo>
                  <a:cubicBezTo>
                    <a:pt x="904513" y="459778"/>
                    <a:pt x="908970" y="460029"/>
                    <a:pt x="913384" y="460632"/>
                  </a:cubicBezTo>
                  <a:cubicBezTo>
                    <a:pt x="916621" y="460979"/>
                    <a:pt x="919883" y="461052"/>
                    <a:pt x="923133" y="460846"/>
                  </a:cubicBezTo>
                  <a:cubicBezTo>
                    <a:pt x="928970" y="460760"/>
                    <a:pt x="934807" y="460986"/>
                    <a:pt x="940621" y="461522"/>
                  </a:cubicBezTo>
                  <a:cubicBezTo>
                    <a:pt x="939589" y="461629"/>
                    <a:pt x="938575" y="461789"/>
                    <a:pt x="937561" y="461806"/>
                  </a:cubicBezTo>
                  <a:lnTo>
                    <a:pt x="906694" y="461949"/>
                  </a:lnTo>
                  <a:cubicBezTo>
                    <a:pt x="904636" y="461913"/>
                    <a:pt x="902578" y="462093"/>
                    <a:pt x="900557" y="462482"/>
                  </a:cubicBezTo>
                  <a:cubicBezTo>
                    <a:pt x="899043" y="462762"/>
                    <a:pt x="897506" y="462881"/>
                    <a:pt x="895967" y="462838"/>
                  </a:cubicBezTo>
                  <a:cubicBezTo>
                    <a:pt x="890985" y="462838"/>
                    <a:pt x="886022" y="462838"/>
                    <a:pt x="881040" y="462945"/>
                  </a:cubicBezTo>
                  <a:cubicBezTo>
                    <a:pt x="877618" y="462927"/>
                    <a:pt x="874200" y="463160"/>
                    <a:pt x="870811" y="463639"/>
                  </a:cubicBezTo>
                  <a:cubicBezTo>
                    <a:pt x="867400" y="463968"/>
                    <a:pt x="863970" y="464076"/>
                    <a:pt x="860546" y="463959"/>
                  </a:cubicBezTo>
                  <a:cubicBezTo>
                    <a:pt x="857119" y="463838"/>
                    <a:pt x="853691" y="464082"/>
                    <a:pt x="850316" y="464688"/>
                  </a:cubicBezTo>
                  <a:cubicBezTo>
                    <a:pt x="848450" y="464966"/>
                    <a:pt x="846561" y="465055"/>
                    <a:pt x="844677" y="464955"/>
                  </a:cubicBezTo>
                  <a:cubicBezTo>
                    <a:pt x="840565" y="464795"/>
                    <a:pt x="836450" y="465082"/>
                    <a:pt x="832401" y="465809"/>
                  </a:cubicBezTo>
                  <a:cubicBezTo>
                    <a:pt x="830876" y="466035"/>
                    <a:pt x="829332" y="466101"/>
                    <a:pt x="827793" y="466005"/>
                  </a:cubicBezTo>
                  <a:cubicBezTo>
                    <a:pt x="824707" y="465829"/>
                    <a:pt x="821609" y="466092"/>
                    <a:pt x="818596" y="466788"/>
                  </a:cubicBezTo>
                  <a:cubicBezTo>
                    <a:pt x="818101" y="466944"/>
                    <a:pt x="817582" y="467005"/>
                    <a:pt x="817066" y="466966"/>
                  </a:cubicBezTo>
                  <a:cubicBezTo>
                    <a:pt x="811391" y="466539"/>
                    <a:pt x="805787" y="467695"/>
                    <a:pt x="800200" y="468264"/>
                  </a:cubicBezTo>
                  <a:cubicBezTo>
                    <a:pt x="795290" y="468762"/>
                    <a:pt x="790327" y="469065"/>
                    <a:pt x="785416" y="469777"/>
                  </a:cubicBezTo>
                  <a:cubicBezTo>
                    <a:pt x="781378" y="470364"/>
                    <a:pt x="777286" y="470862"/>
                    <a:pt x="773194" y="471182"/>
                  </a:cubicBezTo>
                  <a:cubicBezTo>
                    <a:pt x="769458" y="471484"/>
                    <a:pt x="765722" y="471965"/>
                    <a:pt x="762004" y="472481"/>
                  </a:cubicBezTo>
                  <a:cubicBezTo>
                    <a:pt x="758624" y="472943"/>
                    <a:pt x="755279" y="473762"/>
                    <a:pt x="751881" y="474117"/>
                  </a:cubicBezTo>
                  <a:cubicBezTo>
                    <a:pt x="742541" y="475149"/>
                    <a:pt x="733308" y="476928"/>
                    <a:pt x="724075" y="478654"/>
                  </a:cubicBezTo>
                  <a:cubicBezTo>
                    <a:pt x="712315" y="480860"/>
                    <a:pt x="700609" y="483493"/>
                    <a:pt x="689063" y="486606"/>
                  </a:cubicBezTo>
                  <a:cubicBezTo>
                    <a:pt x="671320" y="491214"/>
                    <a:pt x="653939" y="497119"/>
                    <a:pt x="637061" y="504272"/>
                  </a:cubicBezTo>
                  <a:cubicBezTo>
                    <a:pt x="621276" y="510972"/>
                    <a:pt x="606203" y="519240"/>
                    <a:pt x="592069" y="528948"/>
                  </a:cubicBezTo>
                  <a:cubicBezTo>
                    <a:pt x="583147" y="535061"/>
                    <a:pt x="574784" y="541947"/>
                    <a:pt x="567073" y="549531"/>
                  </a:cubicBezTo>
                  <a:cubicBezTo>
                    <a:pt x="564778" y="551844"/>
                    <a:pt x="562483" y="554157"/>
                    <a:pt x="560153" y="556434"/>
                  </a:cubicBezTo>
                  <a:cubicBezTo>
                    <a:pt x="553214" y="563307"/>
                    <a:pt x="546908" y="570791"/>
                    <a:pt x="541312" y="578797"/>
                  </a:cubicBezTo>
                  <a:cubicBezTo>
                    <a:pt x="533346" y="589752"/>
                    <a:pt x="526335" y="601369"/>
                    <a:pt x="520355" y="613524"/>
                  </a:cubicBezTo>
                  <a:cubicBezTo>
                    <a:pt x="515516" y="623558"/>
                    <a:pt x="511181" y="633805"/>
                    <a:pt x="507350" y="644266"/>
                  </a:cubicBezTo>
                  <a:cubicBezTo>
                    <a:pt x="501720" y="659893"/>
                    <a:pt x="497032" y="675844"/>
                    <a:pt x="493314" y="692034"/>
                  </a:cubicBezTo>
                  <a:cubicBezTo>
                    <a:pt x="491143" y="701356"/>
                    <a:pt x="489275" y="710749"/>
                    <a:pt x="487514" y="720143"/>
                  </a:cubicBezTo>
                  <a:cubicBezTo>
                    <a:pt x="485753" y="729536"/>
                    <a:pt x="484383" y="738663"/>
                    <a:pt x="483137" y="747985"/>
                  </a:cubicBezTo>
                  <a:cubicBezTo>
                    <a:pt x="482088" y="755937"/>
                    <a:pt x="481163" y="763996"/>
                    <a:pt x="479971" y="771860"/>
                  </a:cubicBezTo>
                  <a:cubicBezTo>
                    <a:pt x="479259" y="776592"/>
                    <a:pt x="479811" y="781467"/>
                    <a:pt x="478281" y="786092"/>
                  </a:cubicBezTo>
                  <a:cubicBezTo>
                    <a:pt x="478241" y="791568"/>
                    <a:pt x="477788" y="797033"/>
                    <a:pt x="476929" y="802442"/>
                  </a:cubicBezTo>
                  <a:cubicBezTo>
                    <a:pt x="476253" y="809077"/>
                    <a:pt x="476733" y="815802"/>
                    <a:pt x="475310" y="822367"/>
                  </a:cubicBezTo>
                  <a:cubicBezTo>
                    <a:pt x="475233" y="822700"/>
                    <a:pt x="475192" y="823039"/>
                    <a:pt x="475185" y="823381"/>
                  </a:cubicBezTo>
                  <a:cubicBezTo>
                    <a:pt x="475452" y="830497"/>
                    <a:pt x="474349" y="837400"/>
                    <a:pt x="474064" y="844392"/>
                  </a:cubicBezTo>
                  <a:cubicBezTo>
                    <a:pt x="474128" y="849362"/>
                    <a:pt x="473856" y="854331"/>
                    <a:pt x="473246" y="859264"/>
                  </a:cubicBezTo>
                  <a:cubicBezTo>
                    <a:pt x="472927" y="862504"/>
                    <a:pt x="472851" y="865763"/>
                    <a:pt x="473015" y="869014"/>
                  </a:cubicBezTo>
                  <a:cubicBezTo>
                    <a:pt x="472872" y="874351"/>
                    <a:pt x="473370" y="879688"/>
                    <a:pt x="472178" y="884883"/>
                  </a:cubicBezTo>
                  <a:cubicBezTo>
                    <a:pt x="471988" y="886244"/>
                    <a:pt x="471940" y="887621"/>
                    <a:pt x="472036" y="888992"/>
                  </a:cubicBezTo>
                  <a:cubicBezTo>
                    <a:pt x="472036" y="898089"/>
                    <a:pt x="471995" y="907180"/>
                    <a:pt x="471912" y="916265"/>
                  </a:cubicBezTo>
                  <a:cubicBezTo>
                    <a:pt x="471947" y="917955"/>
                    <a:pt x="471965" y="919663"/>
                    <a:pt x="471965" y="9213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94EF734C-5CD7-4DF2-8CFA-9FC1642264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1090" y="4861348"/>
              <a:ext cx="1656000" cy="856"/>
            </a:xfrm>
            <a:prstGeom prst="line">
              <a:avLst/>
            </a:prstGeom>
            <a:noFill/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图形 136">
              <a:extLst>
                <a:ext uri="{FF2B5EF4-FFF2-40B4-BE49-F238E27FC236}">
                  <a16:creationId xmlns:a16="http://schemas.microsoft.com/office/drawing/2014/main" id="{92863F67-87A0-473C-8AC5-9D0E1CB5A30D}"/>
                </a:ext>
              </a:extLst>
            </p:cNvPr>
            <p:cNvSpPr/>
            <p:nvPr/>
          </p:nvSpPr>
          <p:spPr>
            <a:xfrm>
              <a:off x="3186897" y="4746262"/>
              <a:ext cx="235061" cy="230172"/>
            </a:xfrm>
            <a:custGeom>
              <a:avLst/>
              <a:gdLst>
                <a:gd name="connsiteX0" fmla="*/ 471965 w 941119"/>
                <a:gd name="connsiteY0" fmla="*/ 921371 h 921549"/>
                <a:gd name="connsiteX1" fmla="*/ 470026 w 941119"/>
                <a:gd name="connsiteY1" fmla="*/ 907245 h 921549"/>
                <a:gd name="connsiteX2" fmla="*/ 470026 w 941119"/>
                <a:gd name="connsiteY2" fmla="*/ 886680 h 921549"/>
                <a:gd name="connsiteX3" fmla="*/ 469296 w 941119"/>
                <a:gd name="connsiteY3" fmla="*/ 873871 h 921549"/>
                <a:gd name="connsiteX4" fmla="*/ 469012 w 941119"/>
                <a:gd name="connsiteY4" fmla="*/ 862574 h 921549"/>
                <a:gd name="connsiteX5" fmla="*/ 468211 w 941119"/>
                <a:gd name="connsiteY5" fmla="*/ 849266 h 921549"/>
                <a:gd name="connsiteX6" fmla="*/ 468016 w 941119"/>
                <a:gd name="connsiteY6" fmla="*/ 845157 h 921549"/>
                <a:gd name="connsiteX7" fmla="*/ 467144 w 941119"/>
                <a:gd name="connsiteY7" fmla="*/ 830301 h 921549"/>
                <a:gd name="connsiteX8" fmla="*/ 466966 w 941119"/>
                <a:gd name="connsiteY8" fmla="*/ 824662 h 921549"/>
                <a:gd name="connsiteX9" fmla="*/ 466201 w 941119"/>
                <a:gd name="connsiteY9" fmla="*/ 815980 h 921549"/>
                <a:gd name="connsiteX10" fmla="*/ 466041 w 941119"/>
                <a:gd name="connsiteY10" fmla="*/ 814468 h 921549"/>
                <a:gd name="connsiteX11" fmla="*/ 464813 w 941119"/>
                <a:gd name="connsiteY11" fmla="*/ 796037 h 921549"/>
                <a:gd name="connsiteX12" fmla="*/ 463176 w 941119"/>
                <a:gd name="connsiteY12" fmla="*/ 781271 h 921549"/>
                <a:gd name="connsiteX13" fmla="*/ 462892 w 941119"/>
                <a:gd name="connsiteY13" fmla="*/ 778727 h 921549"/>
                <a:gd name="connsiteX14" fmla="*/ 461113 w 941119"/>
                <a:gd name="connsiteY14" fmla="*/ 762431 h 921549"/>
                <a:gd name="connsiteX15" fmla="*/ 459992 w 941119"/>
                <a:gd name="connsiteY15" fmla="*/ 753286 h 921549"/>
                <a:gd name="connsiteX16" fmla="*/ 454904 w 941119"/>
                <a:gd name="connsiteY16" fmla="*/ 720890 h 921549"/>
                <a:gd name="connsiteX17" fmla="*/ 445137 w 941119"/>
                <a:gd name="connsiteY17" fmla="*/ 676307 h 921549"/>
                <a:gd name="connsiteX18" fmla="*/ 427524 w 941119"/>
                <a:gd name="connsiteY18" fmla="*/ 625888 h 921549"/>
                <a:gd name="connsiteX19" fmla="*/ 401924 w 941119"/>
                <a:gd name="connsiteY19" fmla="*/ 580256 h 921549"/>
                <a:gd name="connsiteX20" fmla="*/ 385378 w 941119"/>
                <a:gd name="connsiteY20" fmla="*/ 559992 h 921549"/>
                <a:gd name="connsiteX21" fmla="*/ 382372 w 941119"/>
                <a:gd name="connsiteY21" fmla="*/ 556434 h 921549"/>
                <a:gd name="connsiteX22" fmla="*/ 376554 w 941119"/>
                <a:gd name="connsiteY22" fmla="*/ 550635 h 921549"/>
                <a:gd name="connsiteX23" fmla="*/ 374170 w 941119"/>
                <a:gd name="connsiteY23" fmla="*/ 548695 h 921549"/>
                <a:gd name="connsiteX24" fmla="*/ 359404 w 941119"/>
                <a:gd name="connsiteY24" fmla="*/ 535940 h 921549"/>
                <a:gd name="connsiteX25" fmla="*/ 336526 w 941119"/>
                <a:gd name="connsiteY25" fmla="*/ 520302 h 921549"/>
                <a:gd name="connsiteX26" fmla="*/ 281909 w 941119"/>
                <a:gd name="connsiteY26" fmla="*/ 495395 h 921549"/>
                <a:gd name="connsiteX27" fmla="*/ 237966 w 941119"/>
                <a:gd name="connsiteY27" fmla="*/ 482942 h 921549"/>
                <a:gd name="connsiteX28" fmla="*/ 203239 w 941119"/>
                <a:gd name="connsiteY28" fmla="*/ 476199 h 921549"/>
                <a:gd name="connsiteX29" fmla="*/ 171839 w 941119"/>
                <a:gd name="connsiteY29" fmla="*/ 471449 h 921549"/>
                <a:gd name="connsiteX30" fmla="*/ 158585 w 941119"/>
                <a:gd name="connsiteY30" fmla="*/ 470043 h 921549"/>
                <a:gd name="connsiteX31" fmla="*/ 145349 w 941119"/>
                <a:gd name="connsiteY31" fmla="*/ 468496 h 921549"/>
                <a:gd name="connsiteX32" fmla="*/ 142306 w 941119"/>
                <a:gd name="connsiteY32" fmla="*/ 468140 h 921549"/>
                <a:gd name="connsiteX33" fmla="*/ 132611 w 941119"/>
                <a:gd name="connsiteY33" fmla="*/ 467339 h 921549"/>
                <a:gd name="connsiteX34" fmla="*/ 114180 w 941119"/>
                <a:gd name="connsiteY34" fmla="*/ 466023 h 921549"/>
                <a:gd name="connsiteX35" fmla="*/ 107063 w 941119"/>
                <a:gd name="connsiteY35" fmla="*/ 465364 h 921549"/>
                <a:gd name="connsiteX36" fmla="*/ 105533 w 941119"/>
                <a:gd name="connsiteY36" fmla="*/ 465133 h 921549"/>
                <a:gd name="connsiteX37" fmla="*/ 82975 w 941119"/>
                <a:gd name="connsiteY37" fmla="*/ 463977 h 921549"/>
                <a:gd name="connsiteX38" fmla="*/ 67604 w 941119"/>
                <a:gd name="connsiteY38" fmla="*/ 463176 h 921549"/>
                <a:gd name="connsiteX39" fmla="*/ 58887 w 941119"/>
                <a:gd name="connsiteY39" fmla="*/ 462963 h 921549"/>
                <a:gd name="connsiteX40" fmla="*/ 38374 w 941119"/>
                <a:gd name="connsiteY40" fmla="*/ 462073 h 921549"/>
                <a:gd name="connsiteX41" fmla="*/ 34265 w 941119"/>
                <a:gd name="connsiteY41" fmla="*/ 461984 h 921549"/>
                <a:gd name="connsiteX42" fmla="*/ 4892 w 941119"/>
                <a:gd name="connsiteY42" fmla="*/ 461931 h 921549"/>
                <a:gd name="connsiteX43" fmla="*/ 1334 w 941119"/>
                <a:gd name="connsiteY43" fmla="*/ 461344 h 921549"/>
                <a:gd name="connsiteX44" fmla="*/ 4394 w 941119"/>
                <a:gd name="connsiteY44" fmla="*/ 461077 h 921549"/>
                <a:gd name="connsiteX45" fmla="*/ 22416 w 941119"/>
                <a:gd name="connsiteY45" fmla="*/ 460952 h 921549"/>
                <a:gd name="connsiteX46" fmla="*/ 33090 w 941119"/>
                <a:gd name="connsiteY46" fmla="*/ 460205 h 921549"/>
                <a:gd name="connsiteX47" fmla="*/ 37200 w 941119"/>
                <a:gd name="connsiteY47" fmla="*/ 460027 h 921549"/>
                <a:gd name="connsiteX48" fmla="*/ 54688 w 941119"/>
                <a:gd name="connsiteY48" fmla="*/ 460027 h 921549"/>
                <a:gd name="connsiteX49" fmla="*/ 64918 w 941119"/>
                <a:gd name="connsiteY49" fmla="*/ 459334 h 921549"/>
                <a:gd name="connsiteX50" fmla="*/ 74151 w 941119"/>
                <a:gd name="connsiteY50" fmla="*/ 459031 h 921549"/>
                <a:gd name="connsiteX51" fmla="*/ 87992 w 941119"/>
                <a:gd name="connsiteY51" fmla="*/ 458195 h 921549"/>
                <a:gd name="connsiteX52" fmla="*/ 93116 w 941119"/>
                <a:gd name="connsiteY52" fmla="*/ 457999 h 921549"/>
                <a:gd name="connsiteX53" fmla="*/ 105391 w 941119"/>
                <a:gd name="connsiteY53" fmla="*/ 457163 h 921549"/>
                <a:gd name="connsiteX54" fmla="*/ 109501 w 941119"/>
                <a:gd name="connsiteY54" fmla="*/ 456985 h 921549"/>
                <a:gd name="connsiteX55" fmla="*/ 120744 w 941119"/>
                <a:gd name="connsiteY55" fmla="*/ 456131 h 921549"/>
                <a:gd name="connsiteX56" fmla="*/ 124302 w 941119"/>
                <a:gd name="connsiteY56" fmla="*/ 455953 h 921549"/>
                <a:gd name="connsiteX57" fmla="*/ 132468 w 941119"/>
                <a:gd name="connsiteY57" fmla="*/ 455171 h 921549"/>
                <a:gd name="connsiteX58" fmla="*/ 133998 w 941119"/>
                <a:gd name="connsiteY58" fmla="*/ 454993 h 921549"/>
                <a:gd name="connsiteX59" fmla="*/ 149850 w 941119"/>
                <a:gd name="connsiteY59" fmla="*/ 453747 h 921549"/>
                <a:gd name="connsiteX60" fmla="*/ 163050 w 941119"/>
                <a:gd name="connsiteY60" fmla="*/ 452128 h 921549"/>
                <a:gd name="connsiteX61" fmla="*/ 174774 w 941119"/>
                <a:gd name="connsiteY61" fmla="*/ 450794 h 921549"/>
                <a:gd name="connsiteX62" fmla="*/ 193543 w 941119"/>
                <a:gd name="connsiteY62" fmla="*/ 448125 h 921549"/>
                <a:gd name="connsiteX63" fmla="*/ 214251 w 941119"/>
                <a:gd name="connsiteY63" fmla="*/ 444656 h 921549"/>
                <a:gd name="connsiteX64" fmla="*/ 226367 w 941119"/>
                <a:gd name="connsiteY64" fmla="*/ 442450 h 921549"/>
                <a:gd name="connsiteX65" fmla="*/ 281357 w 941119"/>
                <a:gd name="connsiteY65" fmla="*/ 427649 h 921549"/>
                <a:gd name="connsiteX66" fmla="*/ 326634 w 941119"/>
                <a:gd name="connsiteY66" fmla="*/ 408079 h 921549"/>
                <a:gd name="connsiteX67" fmla="*/ 363425 w 941119"/>
                <a:gd name="connsiteY67" fmla="*/ 383724 h 921549"/>
                <a:gd name="connsiteX68" fmla="*/ 387834 w 941119"/>
                <a:gd name="connsiteY68" fmla="*/ 360205 h 921549"/>
                <a:gd name="connsiteX69" fmla="*/ 411708 w 941119"/>
                <a:gd name="connsiteY69" fmla="*/ 327470 h 921549"/>
                <a:gd name="connsiteX70" fmla="*/ 423681 w 941119"/>
                <a:gd name="connsiteY70" fmla="*/ 305321 h 921549"/>
                <a:gd name="connsiteX71" fmla="*/ 440138 w 941119"/>
                <a:gd name="connsiteY71" fmla="*/ 262624 h 921549"/>
                <a:gd name="connsiteX72" fmla="*/ 450527 w 941119"/>
                <a:gd name="connsiteY72" fmla="*/ 222915 h 921549"/>
                <a:gd name="connsiteX73" fmla="*/ 455082 w 941119"/>
                <a:gd name="connsiteY73" fmla="*/ 200286 h 921549"/>
                <a:gd name="connsiteX74" fmla="*/ 458640 w 941119"/>
                <a:gd name="connsiteY74" fmla="*/ 177514 h 921549"/>
                <a:gd name="connsiteX75" fmla="*/ 460419 w 941119"/>
                <a:gd name="connsiteY75" fmla="*/ 166840 h 921549"/>
                <a:gd name="connsiteX76" fmla="*/ 461415 w 941119"/>
                <a:gd name="connsiteY76" fmla="*/ 158176 h 921549"/>
                <a:gd name="connsiteX77" fmla="*/ 462803 w 941119"/>
                <a:gd name="connsiteY77" fmla="*/ 144922 h 921549"/>
                <a:gd name="connsiteX78" fmla="*/ 464422 w 941119"/>
                <a:gd name="connsiteY78" fmla="*/ 130155 h 921549"/>
                <a:gd name="connsiteX79" fmla="*/ 464689 w 941119"/>
                <a:gd name="connsiteY79" fmla="*/ 128643 h 921549"/>
                <a:gd name="connsiteX80" fmla="*/ 465881 w 941119"/>
                <a:gd name="connsiteY80" fmla="*/ 110728 h 921549"/>
                <a:gd name="connsiteX81" fmla="*/ 466557 w 941119"/>
                <a:gd name="connsiteY81" fmla="*/ 104110 h 921549"/>
                <a:gd name="connsiteX82" fmla="*/ 466788 w 941119"/>
                <a:gd name="connsiteY82" fmla="*/ 102580 h 921549"/>
                <a:gd name="connsiteX83" fmla="*/ 467944 w 941119"/>
                <a:gd name="connsiteY83" fmla="*/ 80538 h 921549"/>
                <a:gd name="connsiteX84" fmla="*/ 468674 w 941119"/>
                <a:gd name="connsiteY84" fmla="*/ 69294 h 921549"/>
                <a:gd name="connsiteX85" fmla="*/ 468958 w 941119"/>
                <a:gd name="connsiteY85" fmla="*/ 61075 h 921549"/>
                <a:gd name="connsiteX86" fmla="*/ 469795 w 941119"/>
                <a:gd name="connsiteY86" fmla="*/ 45188 h 921549"/>
                <a:gd name="connsiteX87" fmla="*/ 469919 w 941119"/>
                <a:gd name="connsiteY87" fmla="*/ 41096 h 921549"/>
                <a:gd name="connsiteX88" fmla="*/ 470026 w 941119"/>
                <a:gd name="connsiteY88" fmla="*/ 10230 h 921549"/>
                <a:gd name="connsiteX89" fmla="*/ 471947 w 941119"/>
                <a:gd name="connsiteY89" fmla="*/ 1334 h 921549"/>
                <a:gd name="connsiteX90" fmla="*/ 471947 w 941119"/>
                <a:gd name="connsiteY90" fmla="*/ 5462 h 921549"/>
                <a:gd name="connsiteX91" fmla="*/ 472054 w 941119"/>
                <a:gd name="connsiteY91" fmla="*/ 28589 h 921549"/>
                <a:gd name="connsiteX92" fmla="*/ 472783 w 941119"/>
                <a:gd name="connsiteY92" fmla="*/ 40883 h 921549"/>
                <a:gd name="connsiteX93" fmla="*/ 473068 w 941119"/>
                <a:gd name="connsiteY93" fmla="*/ 51664 h 921549"/>
                <a:gd name="connsiteX94" fmla="*/ 473904 w 941119"/>
                <a:gd name="connsiteY94" fmla="*/ 68067 h 921549"/>
                <a:gd name="connsiteX95" fmla="*/ 474100 w 941119"/>
                <a:gd name="connsiteY95" fmla="*/ 75183 h 921549"/>
                <a:gd name="connsiteX96" fmla="*/ 474900 w 941119"/>
                <a:gd name="connsiteY96" fmla="*/ 86942 h 921549"/>
                <a:gd name="connsiteX97" fmla="*/ 475096 w 941119"/>
                <a:gd name="connsiteY97" fmla="*/ 90500 h 921549"/>
                <a:gd name="connsiteX98" fmla="*/ 475986 w 941119"/>
                <a:gd name="connsiteY98" fmla="*/ 103808 h 921549"/>
                <a:gd name="connsiteX99" fmla="*/ 476146 w 941119"/>
                <a:gd name="connsiteY99" fmla="*/ 108415 h 921549"/>
                <a:gd name="connsiteX100" fmla="*/ 476893 w 941119"/>
                <a:gd name="connsiteY100" fmla="*/ 116065 h 921549"/>
                <a:gd name="connsiteX101" fmla="*/ 477071 w 941119"/>
                <a:gd name="connsiteY101" fmla="*/ 117595 h 921549"/>
                <a:gd name="connsiteX102" fmla="*/ 478316 w 941119"/>
                <a:gd name="connsiteY102" fmla="*/ 134479 h 921549"/>
                <a:gd name="connsiteX103" fmla="*/ 480095 w 941119"/>
                <a:gd name="connsiteY103" fmla="*/ 149227 h 921549"/>
                <a:gd name="connsiteX104" fmla="*/ 481163 w 941119"/>
                <a:gd name="connsiteY104" fmla="*/ 159421 h 921549"/>
                <a:gd name="connsiteX105" fmla="*/ 491339 w 941119"/>
                <a:gd name="connsiteY105" fmla="*/ 221083 h 921549"/>
                <a:gd name="connsiteX106" fmla="*/ 508204 w 941119"/>
                <a:gd name="connsiteY106" fmla="*/ 280290 h 921549"/>
                <a:gd name="connsiteX107" fmla="*/ 538448 w 941119"/>
                <a:gd name="connsiteY107" fmla="*/ 339639 h 921549"/>
                <a:gd name="connsiteX108" fmla="*/ 552556 w 941119"/>
                <a:gd name="connsiteY108" fmla="*/ 357928 h 921549"/>
                <a:gd name="connsiteX109" fmla="*/ 567073 w 941119"/>
                <a:gd name="connsiteY109" fmla="*/ 373210 h 921549"/>
                <a:gd name="connsiteX110" fmla="*/ 587550 w 941119"/>
                <a:gd name="connsiteY110" fmla="*/ 390289 h 921549"/>
                <a:gd name="connsiteX111" fmla="*/ 609077 w 941119"/>
                <a:gd name="connsiteY111" fmla="*/ 404325 h 921549"/>
                <a:gd name="connsiteX112" fmla="*/ 644249 w 941119"/>
                <a:gd name="connsiteY112" fmla="*/ 421297 h 921549"/>
                <a:gd name="connsiteX113" fmla="*/ 694062 w 941119"/>
                <a:gd name="connsiteY113" fmla="*/ 437202 h 921549"/>
                <a:gd name="connsiteX114" fmla="*/ 725106 w 941119"/>
                <a:gd name="connsiteY114" fmla="*/ 444087 h 921549"/>
                <a:gd name="connsiteX115" fmla="*/ 746846 w 941119"/>
                <a:gd name="connsiteY115" fmla="*/ 447645 h 921549"/>
                <a:gd name="connsiteX116" fmla="*/ 771664 w 941119"/>
                <a:gd name="connsiteY116" fmla="*/ 451328 h 921549"/>
                <a:gd name="connsiteX117" fmla="*/ 784936 w 941119"/>
                <a:gd name="connsiteY117" fmla="*/ 452644 h 921549"/>
                <a:gd name="connsiteX118" fmla="*/ 800200 w 941119"/>
                <a:gd name="connsiteY118" fmla="*/ 454423 h 921549"/>
                <a:gd name="connsiteX119" fmla="*/ 804292 w 941119"/>
                <a:gd name="connsiteY119" fmla="*/ 454672 h 921549"/>
                <a:gd name="connsiteX120" fmla="*/ 811408 w 941119"/>
                <a:gd name="connsiteY120" fmla="*/ 455420 h 921549"/>
                <a:gd name="connsiteX121" fmla="*/ 812422 w 941119"/>
                <a:gd name="connsiteY121" fmla="*/ 455580 h 921549"/>
                <a:gd name="connsiteX122" fmla="*/ 830337 w 941119"/>
                <a:gd name="connsiteY122" fmla="*/ 456754 h 921549"/>
                <a:gd name="connsiteX123" fmla="*/ 839535 w 941119"/>
                <a:gd name="connsiteY123" fmla="*/ 457519 h 921549"/>
                <a:gd name="connsiteX124" fmla="*/ 841065 w 941119"/>
                <a:gd name="connsiteY124" fmla="*/ 457697 h 921549"/>
                <a:gd name="connsiteX125" fmla="*/ 870829 w 941119"/>
                <a:gd name="connsiteY125" fmla="*/ 458871 h 921549"/>
                <a:gd name="connsiteX126" fmla="*/ 879510 w 941119"/>
                <a:gd name="connsiteY126" fmla="*/ 459529 h 921549"/>
                <a:gd name="connsiteX127" fmla="*/ 883602 w 941119"/>
                <a:gd name="connsiteY127" fmla="*/ 459778 h 921549"/>
                <a:gd name="connsiteX128" fmla="*/ 900059 w 941119"/>
                <a:gd name="connsiteY128" fmla="*/ 459885 h 921549"/>
                <a:gd name="connsiteX129" fmla="*/ 913384 w 941119"/>
                <a:gd name="connsiteY129" fmla="*/ 460632 h 921549"/>
                <a:gd name="connsiteX130" fmla="*/ 923133 w 941119"/>
                <a:gd name="connsiteY130" fmla="*/ 460846 h 921549"/>
                <a:gd name="connsiteX131" fmla="*/ 940621 w 941119"/>
                <a:gd name="connsiteY131" fmla="*/ 461522 h 921549"/>
                <a:gd name="connsiteX132" fmla="*/ 937561 w 941119"/>
                <a:gd name="connsiteY132" fmla="*/ 461806 h 921549"/>
                <a:gd name="connsiteX133" fmla="*/ 906694 w 941119"/>
                <a:gd name="connsiteY133" fmla="*/ 461949 h 921549"/>
                <a:gd name="connsiteX134" fmla="*/ 900557 w 941119"/>
                <a:gd name="connsiteY134" fmla="*/ 462482 h 921549"/>
                <a:gd name="connsiteX135" fmla="*/ 895967 w 941119"/>
                <a:gd name="connsiteY135" fmla="*/ 462838 h 921549"/>
                <a:gd name="connsiteX136" fmla="*/ 881040 w 941119"/>
                <a:gd name="connsiteY136" fmla="*/ 462945 h 921549"/>
                <a:gd name="connsiteX137" fmla="*/ 870811 w 941119"/>
                <a:gd name="connsiteY137" fmla="*/ 463639 h 921549"/>
                <a:gd name="connsiteX138" fmla="*/ 860546 w 941119"/>
                <a:gd name="connsiteY138" fmla="*/ 463959 h 921549"/>
                <a:gd name="connsiteX139" fmla="*/ 850316 w 941119"/>
                <a:gd name="connsiteY139" fmla="*/ 464688 h 921549"/>
                <a:gd name="connsiteX140" fmla="*/ 844677 w 941119"/>
                <a:gd name="connsiteY140" fmla="*/ 464955 h 921549"/>
                <a:gd name="connsiteX141" fmla="*/ 832401 w 941119"/>
                <a:gd name="connsiteY141" fmla="*/ 465809 h 921549"/>
                <a:gd name="connsiteX142" fmla="*/ 827793 w 941119"/>
                <a:gd name="connsiteY142" fmla="*/ 466005 h 921549"/>
                <a:gd name="connsiteX143" fmla="*/ 818596 w 941119"/>
                <a:gd name="connsiteY143" fmla="*/ 466788 h 921549"/>
                <a:gd name="connsiteX144" fmla="*/ 817066 w 941119"/>
                <a:gd name="connsiteY144" fmla="*/ 466966 h 921549"/>
                <a:gd name="connsiteX145" fmla="*/ 800200 w 941119"/>
                <a:gd name="connsiteY145" fmla="*/ 468264 h 921549"/>
                <a:gd name="connsiteX146" fmla="*/ 785416 w 941119"/>
                <a:gd name="connsiteY146" fmla="*/ 469777 h 921549"/>
                <a:gd name="connsiteX147" fmla="*/ 773194 w 941119"/>
                <a:gd name="connsiteY147" fmla="*/ 471182 h 921549"/>
                <a:gd name="connsiteX148" fmla="*/ 762004 w 941119"/>
                <a:gd name="connsiteY148" fmla="*/ 472481 h 921549"/>
                <a:gd name="connsiteX149" fmla="*/ 751881 w 941119"/>
                <a:gd name="connsiteY149" fmla="*/ 474117 h 921549"/>
                <a:gd name="connsiteX150" fmla="*/ 724075 w 941119"/>
                <a:gd name="connsiteY150" fmla="*/ 478654 h 921549"/>
                <a:gd name="connsiteX151" fmla="*/ 689063 w 941119"/>
                <a:gd name="connsiteY151" fmla="*/ 486606 h 921549"/>
                <a:gd name="connsiteX152" fmla="*/ 637061 w 941119"/>
                <a:gd name="connsiteY152" fmla="*/ 504272 h 921549"/>
                <a:gd name="connsiteX153" fmla="*/ 592069 w 941119"/>
                <a:gd name="connsiteY153" fmla="*/ 528948 h 921549"/>
                <a:gd name="connsiteX154" fmla="*/ 567073 w 941119"/>
                <a:gd name="connsiteY154" fmla="*/ 549531 h 921549"/>
                <a:gd name="connsiteX155" fmla="*/ 560153 w 941119"/>
                <a:gd name="connsiteY155" fmla="*/ 556434 h 921549"/>
                <a:gd name="connsiteX156" fmla="*/ 541312 w 941119"/>
                <a:gd name="connsiteY156" fmla="*/ 578797 h 921549"/>
                <a:gd name="connsiteX157" fmla="*/ 520355 w 941119"/>
                <a:gd name="connsiteY157" fmla="*/ 613524 h 921549"/>
                <a:gd name="connsiteX158" fmla="*/ 507350 w 941119"/>
                <a:gd name="connsiteY158" fmla="*/ 644266 h 921549"/>
                <a:gd name="connsiteX159" fmla="*/ 493314 w 941119"/>
                <a:gd name="connsiteY159" fmla="*/ 692034 h 921549"/>
                <a:gd name="connsiteX160" fmla="*/ 487514 w 941119"/>
                <a:gd name="connsiteY160" fmla="*/ 720143 h 921549"/>
                <a:gd name="connsiteX161" fmla="*/ 483137 w 941119"/>
                <a:gd name="connsiteY161" fmla="*/ 747985 h 921549"/>
                <a:gd name="connsiteX162" fmla="*/ 479971 w 941119"/>
                <a:gd name="connsiteY162" fmla="*/ 771860 h 921549"/>
                <a:gd name="connsiteX163" fmla="*/ 478281 w 941119"/>
                <a:gd name="connsiteY163" fmla="*/ 786092 h 921549"/>
                <a:gd name="connsiteX164" fmla="*/ 476929 w 941119"/>
                <a:gd name="connsiteY164" fmla="*/ 802442 h 921549"/>
                <a:gd name="connsiteX165" fmla="*/ 475310 w 941119"/>
                <a:gd name="connsiteY165" fmla="*/ 822367 h 921549"/>
                <a:gd name="connsiteX166" fmla="*/ 475185 w 941119"/>
                <a:gd name="connsiteY166" fmla="*/ 823381 h 921549"/>
                <a:gd name="connsiteX167" fmla="*/ 474064 w 941119"/>
                <a:gd name="connsiteY167" fmla="*/ 844392 h 921549"/>
                <a:gd name="connsiteX168" fmla="*/ 473246 w 941119"/>
                <a:gd name="connsiteY168" fmla="*/ 859264 h 921549"/>
                <a:gd name="connsiteX169" fmla="*/ 473015 w 941119"/>
                <a:gd name="connsiteY169" fmla="*/ 869014 h 921549"/>
                <a:gd name="connsiteX170" fmla="*/ 472178 w 941119"/>
                <a:gd name="connsiteY170" fmla="*/ 884883 h 921549"/>
                <a:gd name="connsiteX171" fmla="*/ 472036 w 941119"/>
                <a:gd name="connsiteY171" fmla="*/ 888992 h 921549"/>
                <a:gd name="connsiteX172" fmla="*/ 471912 w 941119"/>
                <a:gd name="connsiteY172" fmla="*/ 916265 h 921549"/>
                <a:gd name="connsiteX173" fmla="*/ 471965 w 941119"/>
                <a:gd name="connsiteY173" fmla="*/ 921371 h 92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941119" h="921549">
                  <a:moveTo>
                    <a:pt x="471965" y="921371"/>
                  </a:moveTo>
                  <a:cubicBezTo>
                    <a:pt x="470378" y="916840"/>
                    <a:pt x="469718" y="912036"/>
                    <a:pt x="470026" y="907245"/>
                  </a:cubicBezTo>
                  <a:cubicBezTo>
                    <a:pt x="470026" y="900396"/>
                    <a:pt x="470026" y="893529"/>
                    <a:pt x="470026" y="886680"/>
                  </a:cubicBezTo>
                  <a:cubicBezTo>
                    <a:pt x="470102" y="882398"/>
                    <a:pt x="469859" y="878115"/>
                    <a:pt x="469296" y="873871"/>
                  </a:cubicBezTo>
                  <a:cubicBezTo>
                    <a:pt x="468951" y="870115"/>
                    <a:pt x="468857" y="866342"/>
                    <a:pt x="469012" y="862574"/>
                  </a:cubicBezTo>
                  <a:cubicBezTo>
                    <a:pt x="469012" y="858126"/>
                    <a:pt x="469279" y="853678"/>
                    <a:pt x="468211" y="849266"/>
                  </a:cubicBezTo>
                  <a:cubicBezTo>
                    <a:pt x="468003" y="847907"/>
                    <a:pt x="467937" y="846530"/>
                    <a:pt x="468016" y="845157"/>
                  </a:cubicBezTo>
                  <a:cubicBezTo>
                    <a:pt x="467891" y="840211"/>
                    <a:pt x="468229" y="835229"/>
                    <a:pt x="467144" y="830301"/>
                  </a:cubicBezTo>
                  <a:cubicBezTo>
                    <a:pt x="466896" y="828432"/>
                    <a:pt x="466838" y="826542"/>
                    <a:pt x="466966" y="824662"/>
                  </a:cubicBezTo>
                  <a:cubicBezTo>
                    <a:pt x="467130" y="821746"/>
                    <a:pt x="466872" y="818823"/>
                    <a:pt x="466201" y="815980"/>
                  </a:cubicBezTo>
                  <a:cubicBezTo>
                    <a:pt x="466059" y="815489"/>
                    <a:pt x="466005" y="814977"/>
                    <a:pt x="466041" y="814468"/>
                  </a:cubicBezTo>
                  <a:cubicBezTo>
                    <a:pt x="466414" y="808277"/>
                    <a:pt x="465027" y="802192"/>
                    <a:pt x="464813" y="796037"/>
                  </a:cubicBezTo>
                  <a:cubicBezTo>
                    <a:pt x="464635" y="791091"/>
                    <a:pt x="463746" y="786199"/>
                    <a:pt x="463176" y="781271"/>
                  </a:cubicBezTo>
                  <a:cubicBezTo>
                    <a:pt x="463038" y="780428"/>
                    <a:pt x="462943" y="779579"/>
                    <a:pt x="462892" y="778727"/>
                  </a:cubicBezTo>
                  <a:cubicBezTo>
                    <a:pt x="462629" y="773263"/>
                    <a:pt x="462034" y="767821"/>
                    <a:pt x="461113" y="762431"/>
                  </a:cubicBezTo>
                  <a:cubicBezTo>
                    <a:pt x="460686" y="759388"/>
                    <a:pt x="460401" y="756329"/>
                    <a:pt x="459992" y="753286"/>
                  </a:cubicBezTo>
                  <a:cubicBezTo>
                    <a:pt x="458498" y="742452"/>
                    <a:pt x="456754" y="731671"/>
                    <a:pt x="454904" y="720890"/>
                  </a:cubicBezTo>
                  <a:cubicBezTo>
                    <a:pt x="452420" y="705871"/>
                    <a:pt x="449159" y="690989"/>
                    <a:pt x="445137" y="676307"/>
                  </a:cubicBezTo>
                  <a:cubicBezTo>
                    <a:pt x="440458" y="659107"/>
                    <a:pt x="434573" y="642259"/>
                    <a:pt x="427524" y="625888"/>
                  </a:cubicBezTo>
                  <a:cubicBezTo>
                    <a:pt x="420559" y="609848"/>
                    <a:pt x="411982" y="594559"/>
                    <a:pt x="401924" y="580256"/>
                  </a:cubicBezTo>
                  <a:cubicBezTo>
                    <a:pt x="396960" y="573068"/>
                    <a:pt x="391427" y="566292"/>
                    <a:pt x="385378" y="559992"/>
                  </a:cubicBezTo>
                  <a:cubicBezTo>
                    <a:pt x="384293" y="558889"/>
                    <a:pt x="383333" y="557680"/>
                    <a:pt x="382372" y="556434"/>
                  </a:cubicBezTo>
                  <a:cubicBezTo>
                    <a:pt x="380666" y="554280"/>
                    <a:pt x="378714" y="552333"/>
                    <a:pt x="376554" y="550635"/>
                  </a:cubicBezTo>
                  <a:cubicBezTo>
                    <a:pt x="375722" y="550037"/>
                    <a:pt x="374925" y="549389"/>
                    <a:pt x="374170" y="548695"/>
                  </a:cubicBezTo>
                  <a:cubicBezTo>
                    <a:pt x="369525" y="544134"/>
                    <a:pt x="364594" y="539873"/>
                    <a:pt x="359404" y="535940"/>
                  </a:cubicBezTo>
                  <a:cubicBezTo>
                    <a:pt x="352144" y="530209"/>
                    <a:pt x="344501" y="524984"/>
                    <a:pt x="336526" y="520302"/>
                  </a:cubicBezTo>
                  <a:cubicBezTo>
                    <a:pt x="319182" y="510227"/>
                    <a:pt x="300888" y="501885"/>
                    <a:pt x="281909" y="495395"/>
                  </a:cubicBezTo>
                  <a:cubicBezTo>
                    <a:pt x="267490" y="490476"/>
                    <a:pt x="252821" y="486320"/>
                    <a:pt x="237966" y="482942"/>
                  </a:cubicBezTo>
                  <a:cubicBezTo>
                    <a:pt x="226473" y="480291"/>
                    <a:pt x="214927" y="477853"/>
                    <a:pt x="203239" y="476199"/>
                  </a:cubicBezTo>
                  <a:cubicBezTo>
                    <a:pt x="192760" y="474722"/>
                    <a:pt x="182335" y="472641"/>
                    <a:pt x="171839" y="471449"/>
                  </a:cubicBezTo>
                  <a:cubicBezTo>
                    <a:pt x="167444" y="470933"/>
                    <a:pt x="162943" y="470239"/>
                    <a:pt x="158585" y="470043"/>
                  </a:cubicBezTo>
                  <a:cubicBezTo>
                    <a:pt x="154226" y="469848"/>
                    <a:pt x="149690" y="469047"/>
                    <a:pt x="145349" y="468496"/>
                  </a:cubicBezTo>
                  <a:cubicBezTo>
                    <a:pt x="144341" y="468325"/>
                    <a:pt x="143326" y="468206"/>
                    <a:pt x="142306" y="468140"/>
                  </a:cubicBezTo>
                  <a:cubicBezTo>
                    <a:pt x="139033" y="468140"/>
                    <a:pt x="135795" y="467410"/>
                    <a:pt x="132611" y="467339"/>
                  </a:cubicBezTo>
                  <a:cubicBezTo>
                    <a:pt x="126420" y="467197"/>
                    <a:pt x="120353" y="465863"/>
                    <a:pt x="114180" y="466023"/>
                  </a:cubicBezTo>
                  <a:cubicBezTo>
                    <a:pt x="111788" y="466194"/>
                    <a:pt x="109383" y="465971"/>
                    <a:pt x="107063" y="465364"/>
                  </a:cubicBezTo>
                  <a:cubicBezTo>
                    <a:pt x="106570" y="465201"/>
                    <a:pt x="106053" y="465123"/>
                    <a:pt x="105533" y="465133"/>
                  </a:cubicBezTo>
                  <a:cubicBezTo>
                    <a:pt x="97972" y="465489"/>
                    <a:pt x="90518" y="464101"/>
                    <a:pt x="82975" y="463977"/>
                  </a:cubicBezTo>
                  <a:cubicBezTo>
                    <a:pt x="77838" y="464155"/>
                    <a:pt x="72695" y="463886"/>
                    <a:pt x="67604" y="463176"/>
                  </a:cubicBezTo>
                  <a:cubicBezTo>
                    <a:pt x="64708" y="462883"/>
                    <a:pt x="61794" y="462812"/>
                    <a:pt x="58887" y="462963"/>
                  </a:cubicBezTo>
                  <a:cubicBezTo>
                    <a:pt x="52037" y="462767"/>
                    <a:pt x="45170" y="463425"/>
                    <a:pt x="38374" y="462073"/>
                  </a:cubicBezTo>
                  <a:cubicBezTo>
                    <a:pt x="37010" y="461918"/>
                    <a:pt x="35634" y="461888"/>
                    <a:pt x="34265" y="461984"/>
                  </a:cubicBezTo>
                  <a:lnTo>
                    <a:pt x="4892" y="461931"/>
                  </a:lnTo>
                  <a:cubicBezTo>
                    <a:pt x="3677" y="462016"/>
                    <a:pt x="2458" y="461815"/>
                    <a:pt x="1334" y="461344"/>
                  </a:cubicBezTo>
                  <a:cubicBezTo>
                    <a:pt x="2348" y="461255"/>
                    <a:pt x="3380" y="461095"/>
                    <a:pt x="4394" y="461077"/>
                  </a:cubicBezTo>
                  <a:lnTo>
                    <a:pt x="22416" y="460952"/>
                  </a:lnTo>
                  <a:cubicBezTo>
                    <a:pt x="25991" y="461127"/>
                    <a:pt x="29574" y="460876"/>
                    <a:pt x="33090" y="460205"/>
                  </a:cubicBezTo>
                  <a:cubicBezTo>
                    <a:pt x="34449" y="459994"/>
                    <a:pt x="35828" y="459935"/>
                    <a:pt x="37200" y="460027"/>
                  </a:cubicBezTo>
                  <a:cubicBezTo>
                    <a:pt x="43035" y="460027"/>
                    <a:pt x="48853" y="460027"/>
                    <a:pt x="54688" y="460027"/>
                  </a:cubicBezTo>
                  <a:cubicBezTo>
                    <a:pt x="58111" y="460079"/>
                    <a:pt x="61533" y="459848"/>
                    <a:pt x="64918" y="459334"/>
                  </a:cubicBezTo>
                  <a:cubicBezTo>
                    <a:pt x="67984" y="459010"/>
                    <a:pt x="71070" y="458908"/>
                    <a:pt x="74151" y="459031"/>
                  </a:cubicBezTo>
                  <a:cubicBezTo>
                    <a:pt x="78781" y="459232"/>
                    <a:pt x="83420" y="458953"/>
                    <a:pt x="87992" y="458195"/>
                  </a:cubicBezTo>
                  <a:cubicBezTo>
                    <a:pt x="89689" y="457960"/>
                    <a:pt x="91405" y="457894"/>
                    <a:pt x="93116" y="457999"/>
                  </a:cubicBezTo>
                  <a:cubicBezTo>
                    <a:pt x="97226" y="458202"/>
                    <a:pt x="101346" y="457921"/>
                    <a:pt x="105391" y="457163"/>
                  </a:cubicBezTo>
                  <a:cubicBezTo>
                    <a:pt x="106750" y="456951"/>
                    <a:pt x="108129" y="456891"/>
                    <a:pt x="109501" y="456985"/>
                  </a:cubicBezTo>
                  <a:cubicBezTo>
                    <a:pt x="113269" y="457163"/>
                    <a:pt x="117046" y="456877"/>
                    <a:pt x="120744" y="456131"/>
                  </a:cubicBezTo>
                  <a:cubicBezTo>
                    <a:pt x="121919" y="455930"/>
                    <a:pt x="123113" y="455870"/>
                    <a:pt x="124302" y="455953"/>
                  </a:cubicBezTo>
                  <a:cubicBezTo>
                    <a:pt x="127048" y="456103"/>
                    <a:pt x="129801" y="455839"/>
                    <a:pt x="132468" y="455171"/>
                  </a:cubicBezTo>
                  <a:cubicBezTo>
                    <a:pt x="132964" y="455021"/>
                    <a:pt x="133482" y="454962"/>
                    <a:pt x="133998" y="454993"/>
                  </a:cubicBezTo>
                  <a:cubicBezTo>
                    <a:pt x="139335" y="455384"/>
                    <a:pt x="144530" y="453907"/>
                    <a:pt x="149850" y="453747"/>
                  </a:cubicBezTo>
                  <a:cubicBezTo>
                    <a:pt x="154262" y="453623"/>
                    <a:pt x="158745" y="452680"/>
                    <a:pt x="163050" y="452128"/>
                  </a:cubicBezTo>
                  <a:cubicBezTo>
                    <a:pt x="166964" y="451648"/>
                    <a:pt x="170878" y="451310"/>
                    <a:pt x="174774" y="450794"/>
                  </a:cubicBezTo>
                  <a:cubicBezTo>
                    <a:pt x="181036" y="449940"/>
                    <a:pt x="187228" y="448926"/>
                    <a:pt x="193543" y="448125"/>
                  </a:cubicBezTo>
                  <a:cubicBezTo>
                    <a:pt x="200499" y="447254"/>
                    <a:pt x="207384" y="445973"/>
                    <a:pt x="214251" y="444656"/>
                  </a:cubicBezTo>
                  <a:cubicBezTo>
                    <a:pt x="218290" y="443874"/>
                    <a:pt x="222364" y="443322"/>
                    <a:pt x="226367" y="442450"/>
                  </a:cubicBezTo>
                  <a:cubicBezTo>
                    <a:pt x="244963" y="438563"/>
                    <a:pt x="263323" y="433621"/>
                    <a:pt x="281357" y="427649"/>
                  </a:cubicBezTo>
                  <a:cubicBezTo>
                    <a:pt x="296960" y="422374"/>
                    <a:pt x="312103" y="415829"/>
                    <a:pt x="326634" y="408079"/>
                  </a:cubicBezTo>
                  <a:cubicBezTo>
                    <a:pt x="339643" y="401148"/>
                    <a:pt x="351963" y="392993"/>
                    <a:pt x="363425" y="383724"/>
                  </a:cubicBezTo>
                  <a:cubicBezTo>
                    <a:pt x="372173" y="376544"/>
                    <a:pt x="380335" y="368680"/>
                    <a:pt x="387834" y="360205"/>
                  </a:cubicBezTo>
                  <a:cubicBezTo>
                    <a:pt x="396875" y="350126"/>
                    <a:pt x="404875" y="339159"/>
                    <a:pt x="411708" y="327470"/>
                  </a:cubicBezTo>
                  <a:cubicBezTo>
                    <a:pt x="415925" y="320212"/>
                    <a:pt x="420195" y="312971"/>
                    <a:pt x="423681" y="305321"/>
                  </a:cubicBezTo>
                  <a:cubicBezTo>
                    <a:pt x="430088" y="291460"/>
                    <a:pt x="435585" y="277198"/>
                    <a:pt x="440138" y="262624"/>
                  </a:cubicBezTo>
                  <a:cubicBezTo>
                    <a:pt x="444158" y="249530"/>
                    <a:pt x="447699" y="236329"/>
                    <a:pt x="450527" y="222915"/>
                  </a:cubicBezTo>
                  <a:cubicBezTo>
                    <a:pt x="452129" y="215390"/>
                    <a:pt x="453801" y="207882"/>
                    <a:pt x="455082" y="200286"/>
                  </a:cubicBezTo>
                  <a:cubicBezTo>
                    <a:pt x="456363" y="192689"/>
                    <a:pt x="457448" y="185110"/>
                    <a:pt x="458640" y="177514"/>
                  </a:cubicBezTo>
                  <a:cubicBezTo>
                    <a:pt x="459191" y="173956"/>
                    <a:pt x="459743" y="170398"/>
                    <a:pt x="460419" y="166840"/>
                  </a:cubicBezTo>
                  <a:cubicBezTo>
                    <a:pt x="460917" y="163975"/>
                    <a:pt x="460881" y="161058"/>
                    <a:pt x="461415" y="158176"/>
                  </a:cubicBezTo>
                  <a:cubicBezTo>
                    <a:pt x="462234" y="153817"/>
                    <a:pt x="462340" y="149280"/>
                    <a:pt x="462803" y="144922"/>
                  </a:cubicBezTo>
                  <a:cubicBezTo>
                    <a:pt x="463319" y="139994"/>
                    <a:pt x="463870" y="135083"/>
                    <a:pt x="464422" y="130155"/>
                  </a:cubicBezTo>
                  <a:cubicBezTo>
                    <a:pt x="464562" y="129662"/>
                    <a:pt x="464651" y="129155"/>
                    <a:pt x="464689" y="128643"/>
                  </a:cubicBezTo>
                  <a:cubicBezTo>
                    <a:pt x="464368" y="122630"/>
                    <a:pt x="466005" y="116741"/>
                    <a:pt x="465881" y="110728"/>
                  </a:cubicBezTo>
                  <a:cubicBezTo>
                    <a:pt x="465758" y="108500"/>
                    <a:pt x="465987" y="106267"/>
                    <a:pt x="466557" y="104110"/>
                  </a:cubicBezTo>
                  <a:cubicBezTo>
                    <a:pt x="466720" y="103617"/>
                    <a:pt x="466799" y="103100"/>
                    <a:pt x="466788" y="102580"/>
                  </a:cubicBezTo>
                  <a:cubicBezTo>
                    <a:pt x="466397" y="95197"/>
                    <a:pt x="467998" y="87921"/>
                    <a:pt x="467944" y="80538"/>
                  </a:cubicBezTo>
                  <a:cubicBezTo>
                    <a:pt x="467823" y="76775"/>
                    <a:pt x="468069" y="73010"/>
                    <a:pt x="468674" y="69294"/>
                  </a:cubicBezTo>
                  <a:cubicBezTo>
                    <a:pt x="468983" y="66566"/>
                    <a:pt x="469078" y="63818"/>
                    <a:pt x="468958" y="61075"/>
                  </a:cubicBezTo>
                  <a:cubicBezTo>
                    <a:pt x="469101" y="55738"/>
                    <a:pt x="468585" y="50401"/>
                    <a:pt x="469795" y="45188"/>
                  </a:cubicBezTo>
                  <a:cubicBezTo>
                    <a:pt x="469988" y="43833"/>
                    <a:pt x="470029" y="42460"/>
                    <a:pt x="469919" y="41096"/>
                  </a:cubicBezTo>
                  <a:cubicBezTo>
                    <a:pt x="469919" y="30795"/>
                    <a:pt x="470079" y="20512"/>
                    <a:pt x="470026" y="10230"/>
                  </a:cubicBezTo>
                  <a:cubicBezTo>
                    <a:pt x="470088" y="7168"/>
                    <a:pt x="470741" y="4148"/>
                    <a:pt x="471947" y="1334"/>
                  </a:cubicBezTo>
                  <a:lnTo>
                    <a:pt x="471947" y="5462"/>
                  </a:lnTo>
                  <a:cubicBezTo>
                    <a:pt x="471947" y="13183"/>
                    <a:pt x="471947" y="20886"/>
                    <a:pt x="472054" y="28589"/>
                  </a:cubicBezTo>
                  <a:cubicBezTo>
                    <a:pt x="471995" y="32700"/>
                    <a:pt x="472239" y="36808"/>
                    <a:pt x="472783" y="40883"/>
                  </a:cubicBezTo>
                  <a:cubicBezTo>
                    <a:pt x="473128" y="44465"/>
                    <a:pt x="473223" y="48068"/>
                    <a:pt x="473068" y="51664"/>
                  </a:cubicBezTo>
                  <a:cubicBezTo>
                    <a:pt x="473193" y="57143"/>
                    <a:pt x="472819" y="62605"/>
                    <a:pt x="473904" y="68067"/>
                  </a:cubicBezTo>
                  <a:cubicBezTo>
                    <a:pt x="474171" y="70429"/>
                    <a:pt x="474237" y="72809"/>
                    <a:pt x="474100" y="75183"/>
                  </a:cubicBezTo>
                  <a:cubicBezTo>
                    <a:pt x="473904" y="79121"/>
                    <a:pt x="474173" y="83068"/>
                    <a:pt x="474900" y="86942"/>
                  </a:cubicBezTo>
                  <a:cubicBezTo>
                    <a:pt x="475098" y="88117"/>
                    <a:pt x="475164" y="89311"/>
                    <a:pt x="475096" y="90500"/>
                  </a:cubicBezTo>
                  <a:cubicBezTo>
                    <a:pt x="474922" y="94955"/>
                    <a:pt x="475219" y="99416"/>
                    <a:pt x="475986" y="103808"/>
                  </a:cubicBezTo>
                  <a:cubicBezTo>
                    <a:pt x="476210" y="105333"/>
                    <a:pt x="476263" y="106878"/>
                    <a:pt x="476146" y="108415"/>
                  </a:cubicBezTo>
                  <a:cubicBezTo>
                    <a:pt x="476012" y="110988"/>
                    <a:pt x="476263" y="113567"/>
                    <a:pt x="476893" y="116065"/>
                  </a:cubicBezTo>
                  <a:cubicBezTo>
                    <a:pt x="477041" y="116561"/>
                    <a:pt x="477101" y="117079"/>
                    <a:pt x="477071" y="117595"/>
                  </a:cubicBezTo>
                  <a:cubicBezTo>
                    <a:pt x="476715" y="123271"/>
                    <a:pt x="478085" y="128821"/>
                    <a:pt x="478316" y="134479"/>
                  </a:cubicBezTo>
                  <a:cubicBezTo>
                    <a:pt x="478530" y="139407"/>
                    <a:pt x="479455" y="144299"/>
                    <a:pt x="480095" y="149227"/>
                  </a:cubicBezTo>
                  <a:cubicBezTo>
                    <a:pt x="480487" y="152607"/>
                    <a:pt x="480771" y="156023"/>
                    <a:pt x="481163" y="159421"/>
                  </a:cubicBezTo>
                  <a:cubicBezTo>
                    <a:pt x="483600" y="180129"/>
                    <a:pt x="487123" y="200659"/>
                    <a:pt x="491339" y="221083"/>
                  </a:cubicBezTo>
                  <a:cubicBezTo>
                    <a:pt x="495486" y="241209"/>
                    <a:pt x="501124" y="260999"/>
                    <a:pt x="508204" y="280290"/>
                  </a:cubicBezTo>
                  <a:cubicBezTo>
                    <a:pt x="515675" y="301299"/>
                    <a:pt x="525842" y="321247"/>
                    <a:pt x="538448" y="339639"/>
                  </a:cubicBezTo>
                  <a:cubicBezTo>
                    <a:pt x="542878" y="345955"/>
                    <a:pt x="547521" y="352092"/>
                    <a:pt x="552556" y="357928"/>
                  </a:cubicBezTo>
                  <a:cubicBezTo>
                    <a:pt x="557146" y="363265"/>
                    <a:pt x="562092" y="368246"/>
                    <a:pt x="567073" y="373210"/>
                  </a:cubicBezTo>
                  <a:cubicBezTo>
                    <a:pt x="573448" y="379424"/>
                    <a:pt x="580293" y="385133"/>
                    <a:pt x="587550" y="390289"/>
                  </a:cubicBezTo>
                  <a:cubicBezTo>
                    <a:pt x="594471" y="395341"/>
                    <a:pt x="601694" y="399949"/>
                    <a:pt x="609077" y="404325"/>
                  </a:cubicBezTo>
                  <a:cubicBezTo>
                    <a:pt x="620349" y="410876"/>
                    <a:pt x="632106" y="416549"/>
                    <a:pt x="644249" y="421297"/>
                  </a:cubicBezTo>
                  <a:cubicBezTo>
                    <a:pt x="660441" y="427810"/>
                    <a:pt x="677090" y="433128"/>
                    <a:pt x="694062" y="437202"/>
                  </a:cubicBezTo>
                  <a:cubicBezTo>
                    <a:pt x="704363" y="439657"/>
                    <a:pt x="714681" y="442148"/>
                    <a:pt x="725106" y="444087"/>
                  </a:cubicBezTo>
                  <a:cubicBezTo>
                    <a:pt x="732312" y="445439"/>
                    <a:pt x="739517" y="446898"/>
                    <a:pt x="746846" y="447645"/>
                  </a:cubicBezTo>
                  <a:cubicBezTo>
                    <a:pt x="755155" y="448570"/>
                    <a:pt x="763392" y="450171"/>
                    <a:pt x="771664" y="451328"/>
                  </a:cubicBezTo>
                  <a:cubicBezTo>
                    <a:pt x="776076" y="451933"/>
                    <a:pt x="780560" y="452164"/>
                    <a:pt x="784936" y="452644"/>
                  </a:cubicBezTo>
                  <a:cubicBezTo>
                    <a:pt x="790024" y="453178"/>
                    <a:pt x="795112" y="453836"/>
                    <a:pt x="800200" y="454423"/>
                  </a:cubicBezTo>
                  <a:cubicBezTo>
                    <a:pt x="801552" y="454566"/>
                    <a:pt x="802922" y="454655"/>
                    <a:pt x="804292" y="454672"/>
                  </a:cubicBezTo>
                  <a:cubicBezTo>
                    <a:pt x="806689" y="454575"/>
                    <a:pt x="809085" y="454827"/>
                    <a:pt x="811408" y="455420"/>
                  </a:cubicBezTo>
                  <a:cubicBezTo>
                    <a:pt x="811734" y="455535"/>
                    <a:pt x="812077" y="455589"/>
                    <a:pt x="812422" y="455580"/>
                  </a:cubicBezTo>
                  <a:cubicBezTo>
                    <a:pt x="818453" y="455242"/>
                    <a:pt x="824342" y="456683"/>
                    <a:pt x="830337" y="456754"/>
                  </a:cubicBezTo>
                  <a:cubicBezTo>
                    <a:pt x="833424" y="456581"/>
                    <a:pt x="836520" y="456838"/>
                    <a:pt x="839535" y="457519"/>
                  </a:cubicBezTo>
                  <a:cubicBezTo>
                    <a:pt x="840031" y="457667"/>
                    <a:pt x="840549" y="457727"/>
                    <a:pt x="841065" y="457697"/>
                  </a:cubicBezTo>
                  <a:cubicBezTo>
                    <a:pt x="851010" y="457305"/>
                    <a:pt x="860866" y="459280"/>
                    <a:pt x="870829" y="458871"/>
                  </a:cubicBezTo>
                  <a:cubicBezTo>
                    <a:pt x="873739" y="458656"/>
                    <a:pt x="876666" y="458876"/>
                    <a:pt x="879510" y="459529"/>
                  </a:cubicBezTo>
                  <a:cubicBezTo>
                    <a:pt x="880859" y="459773"/>
                    <a:pt x="882232" y="459857"/>
                    <a:pt x="883602" y="459778"/>
                  </a:cubicBezTo>
                  <a:cubicBezTo>
                    <a:pt x="889082" y="459778"/>
                    <a:pt x="894579" y="459778"/>
                    <a:pt x="900059" y="459885"/>
                  </a:cubicBezTo>
                  <a:cubicBezTo>
                    <a:pt x="904513" y="459778"/>
                    <a:pt x="908970" y="460029"/>
                    <a:pt x="913384" y="460632"/>
                  </a:cubicBezTo>
                  <a:cubicBezTo>
                    <a:pt x="916621" y="460979"/>
                    <a:pt x="919883" y="461052"/>
                    <a:pt x="923133" y="460846"/>
                  </a:cubicBezTo>
                  <a:cubicBezTo>
                    <a:pt x="928970" y="460760"/>
                    <a:pt x="934807" y="460986"/>
                    <a:pt x="940621" y="461522"/>
                  </a:cubicBezTo>
                  <a:cubicBezTo>
                    <a:pt x="939589" y="461629"/>
                    <a:pt x="938575" y="461789"/>
                    <a:pt x="937561" y="461806"/>
                  </a:cubicBezTo>
                  <a:lnTo>
                    <a:pt x="906694" y="461949"/>
                  </a:lnTo>
                  <a:cubicBezTo>
                    <a:pt x="904636" y="461913"/>
                    <a:pt x="902578" y="462093"/>
                    <a:pt x="900557" y="462482"/>
                  </a:cubicBezTo>
                  <a:cubicBezTo>
                    <a:pt x="899043" y="462762"/>
                    <a:pt x="897506" y="462881"/>
                    <a:pt x="895967" y="462838"/>
                  </a:cubicBezTo>
                  <a:cubicBezTo>
                    <a:pt x="890985" y="462838"/>
                    <a:pt x="886022" y="462838"/>
                    <a:pt x="881040" y="462945"/>
                  </a:cubicBezTo>
                  <a:cubicBezTo>
                    <a:pt x="877618" y="462927"/>
                    <a:pt x="874200" y="463160"/>
                    <a:pt x="870811" y="463639"/>
                  </a:cubicBezTo>
                  <a:cubicBezTo>
                    <a:pt x="867400" y="463968"/>
                    <a:pt x="863970" y="464076"/>
                    <a:pt x="860546" y="463959"/>
                  </a:cubicBezTo>
                  <a:cubicBezTo>
                    <a:pt x="857119" y="463838"/>
                    <a:pt x="853691" y="464082"/>
                    <a:pt x="850316" y="464688"/>
                  </a:cubicBezTo>
                  <a:cubicBezTo>
                    <a:pt x="848450" y="464966"/>
                    <a:pt x="846561" y="465055"/>
                    <a:pt x="844677" y="464955"/>
                  </a:cubicBezTo>
                  <a:cubicBezTo>
                    <a:pt x="840565" y="464795"/>
                    <a:pt x="836450" y="465082"/>
                    <a:pt x="832401" y="465809"/>
                  </a:cubicBezTo>
                  <a:cubicBezTo>
                    <a:pt x="830876" y="466035"/>
                    <a:pt x="829332" y="466101"/>
                    <a:pt x="827793" y="466005"/>
                  </a:cubicBezTo>
                  <a:cubicBezTo>
                    <a:pt x="824707" y="465829"/>
                    <a:pt x="821609" y="466092"/>
                    <a:pt x="818596" y="466788"/>
                  </a:cubicBezTo>
                  <a:cubicBezTo>
                    <a:pt x="818101" y="466944"/>
                    <a:pt x="817582" y="467005"/>
                    <a:pt x="817066" y="466966"/>
                  </a:cubicBezTo>
                  <a:cubicBezTo>
                    <a:pt x="811391" y="466539"/>
                    <a:pt x="805787" y="467695"/>
                    <a:pt x="800200" y="468264"/>
                  </a:cubicBezTo>
                  <a:cubicBezTo>
                    <a:pt x="795290" y="468762"/>
                    <a:pt x="790327" y="469065"/>
                    <a:pt x="785416" y="469777"/>
                  </a:cubicBezTo>
                  <a:cubicBezTo>
                    <a:pt x="781378" y="470364"/>
                    <a:pt x="777286" y="470862"/>
                    <a:pt x="773194" y="471182"/>
                  </a:cubicBezTo>
                  <a:cubicBezTo>
                    <a:pt x="769458" y="471484"/>
                    <a:pt x="765722" y="471965"/>
                    <a:pt x="762004" y="472481"/>
                  </a:cubicBezTo>
                  <a:cubicBezTo>
                    <a:pt x="758624" y="472943"/>
                    <a:pt x="755279" y="473762"/>
                    <a:pt x="751881" y="474117"/>
                  </a:cubicBezTo>
                  <a:cubicBezTo>
                    <a:pt x="742541" y="475149"/>
                    <a:pt x="733308" y="476928"/>
                    <a:pt x="724075" y="478654"/>
                  </a:cubicBezTo>
                  <a:cubicBezTo>
                    <a:pt x="712315" y="480860"/>
                    <a:pt x="700609" y="483493"/>
                    <a:pt x="689063" y="486606"/>
                  </a:cubicBezTo>
                  <a:cubicBezTo>
                    <a:pt x="671320" y="491214"/>
                    <a:pt x="653939" y="497119"/>
                    <a:pt x="637061" y="504272"/>
                  </a:cubicBezTo>
                  <a:cubicBezTo>
                    <a:pt x="621276" y="510972"/>
                    <a:pt x="606203" y="519240"/>
                    <a:pt x="592069" y="528948"/>
                  </a:cubicBezTo>
                  <a:cubicBezTo>
                    <a:pt x="583147" y="535061"/>
                    <a:pt x="574784" y="541947"/>
                    <a:pt x="567073" y="549531"/>
                  </a:cubicBezTo>
                  <a:cubicBezTo>
                    <a:pt x="564778" y="551844"/>
                    <a:pt x="562483" y="554157"/>
                    <a:pt x="560153" y="556434"/>
                  </a:cubicBezTo>
                  <a:cubicBezTo>
                    <a:pt x="553214" y="563307"/>
                    <a:pt x="546908" y="570791"/>
                    <a:pt x="541312" y="578797"/>
                  </a:cubicBezTo>
                  <a:cubicBezTo>
                    <a:pt x="533346" y="589752"/>
                    <a:pt x="526335" y="601369"/>
                    <a:pt x="520355" y="613524"/>
                  </a:cubicBezTo>
                  <a:cubicBezTo>
                    <a:pt x="515516" y="623558"/>
                    <a:pt x="511181" y="633805"/>
                    <a:pt x="507350" y="644266"/>
                  </a:cubicBezTo>
                  <a:cubicBezTo>
                    <a:pt x="501720" y="659893"/>
                    <a:pt x="497032" y="675844"/>
                    <a:pt x="493314" y="692034"/>
                  </a:cubicBezTo>
                  <a:cubicBezTo>
                    <a:pt x="491143" y="701356"/>
                    <a:pt x="489275" y="710749"/>
                    <a:pt x="487514" y="720143"/>
                  </a:cubicBezTo>
                  <a:cubicBezTo>
                    <a:pt x="485753" y="729536"/>
                    <a:pt x="484383" y="738663"/>
                    <a:pt x="483137" y="747985"/>
                  </a:cubicBezTo>
                  <a:cubicBezTo>
                    <a:pt x="482088" y="755937"/>
                    <a:pt x="481163" y="763996"/>
                    <a:pt x="479971" y="771860"/>
                  </a:cubicBezTo>
                  <a:cubicBezTo>
                    <a:pt x="479259" y="776592"/>
                    <a:pt x="479811" y="781467"/>
                    <a:pt x="478281" y="786092"/>
                  </a:cubicBezTo>
                  <a:cubicBezTo>
                    <a:pt x="478241" y="791568"/>
                    <a:pt x="477788" y="797033"/>
                    <a:pt x="476929" y="802442"/>
                  </a:cubicBezTo>
                  <a:cubicBezTo>
                    <a:pt x="476253" y="809077"/>
                    <a:pt x="476733" y="815802"/>
                    <a:pt x="475310" y="822367"/>
                  </a:cubicBezTo>
                  <a:cubicBezTo>
                    <a:pt x="475233" y="822700"/>
                    <a:pt x="475192" y="823039"/>
                    <a:pt x="475185" y="823381"/>
                  </a:cubicBezTo>
                  <a:cubicBezTo>
                    <a:pt x="475452" y="830497"/>
                    <a:pt x="474349" y="837400"/>
                    <a:pt x="474064" y="844392"/>
                  </a:cubicBezTo>
                  <a:cubicBezTo>
                    <a:pt x="474128" y="849362"/>
                    <a:pt x="473856" y="854331"/>
                    <a:pt x="473246" y="859264"/>
                  </a:cubicBezTo>
                  <a:cubicBezTo>
                    <a:pt x="472927" y="862504"/>
                    <a:pt x="472851" y="865763"/>
                    <a:pt x="473015" y="869014"/>
                  </a:cubicBezTo>
                  <a:cubicBezTo>
                    <a:pt x="472872" y="874351"/>
                    <a:pt x="473370" y="879688"/>
                    <a:pt x="472178" y="884883"/>
                  </a:cubicBezTo>
                  <a:cubicBezTo>
                    <a:pt x="471988" y="886244"/>
                    <a:pt x="471940" y="887621"/>
                    <a:pt x="472036" y="888992"/>
                  </a:cubicBezTo>
                  <a:cubicBezTo>
                    <a:pt x="472036" y="898089"/>
                    <a:pt x="471995" y="907180"/>
                    <a:pt x="471912" y="916265"/>
                  </a:cubicBezTo>
                  <a:cubicBezTo>
                    <a:pt x="471947" y="917955"/>
                    <a:pt x="471965" y="919663"/>
                    <a:pt x="471965" y="9213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4590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梯形 47">
            <a:extLst>
              <a:ext uri="{FF2B5EF4-FFF2-40B4-BE49-F238E27FC236}">
                <a16:creationId xmlns:a16="http://schemas.microsoft.com/office/drawing/2014/main" id="{A5136F6C-970D-41C4-858D-93791CA98753}"/>
              </a:ext>
            </a:extLst>
          </p:cNvPr>
          <p:cNvSpPr/>
          <p:nvPr/>
        </p:nvSpPr>
        <p:spPr>
          <a:xfrm rot="5400000" flipH="1">
            <a:off x="2706212" y="2187003"/>
            <a:ext cx="4274407" cy="2501359"/>
          </a:xfrm>
          <a:prstGeom prst="trapezoid">
            <a:avLst>
              <a:gd name="adj" fmla="val 51376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预算方案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24</a:t>
            </a:fld>
            <a:endParaRPr lang="zh-CN" altLang="en-US"/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78749018-1074-471F-B442-CA4B5DC51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507410"/>
              </p:ext>
            </p:extLst>
          </p:nvPr>
        </p:nvGraphicFramePr>
        <p:xfrm>
          <a:off x="2469025" y="879475"/>
          <a:ext cx="7334250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B4EA165D-7B1E-46F5-9B33-1DCEDB245C63}"/>
              </a:ext>
            </a:extLst>
          </p:cNvPr>
          <p:cNvSpPr/>
          <p:nvPr/>
        </p:nvSpPr>
        <p:spPr>
          <a:xfrm>
            <a:off x="8597357" y="1508436"/>
            <a:ext cx="3083365" cy="39025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57CAD11-FA6C-4D8F-973B-282B495CCAFD}"/>
              </a:ext>
            </a:extLst>
          </p:cNvPr>
          <p:cNvSpPr/>
          <p:nvPr/>
        </p:nvSpPr>
        <p:spPr>
          <a:xfrm>
            <a:off x="8533326" y="142895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718CAFE-2459-4653-B76F-74BE6EB76878}"/>
              </a:ext>
            </a:extLst>
          </p:cNvPr>
          <p:cNvSpPr/>
          <p:nvPr/>
        </p:nvSpPr>
        <p:spPr>
          <a:xfrm>
            <a:off x="8533326" y="5324162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0290666-FD73-4EE2-B2E4-45EE73D45533}"/>
              </a:ext>
            </a:extLst>
          </p:cNvPr>
          <p:cNvSpPr/>
          <p:nvPr/>
        </p:nvSpPr>
        <p:spPr>
          <a:xfrm>
            <a:off x="11608722" y="142895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BFA6D45-7562-4EEE-A7BC-AE7B5C102A86}"/>
              </a:ext>
            </a:extLst>
          </p:cNvPr>
          <p:cNvSpPr/>
          <p:nvPr/>
        </p:nvSpPr>
        <p:spPr>
          <a:xfrm>
            <a:off x="11608722" y="5324162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5B05776-9791-4213-B41F-2F0C9856D40B}"/>
              </a:ext>
            </a:extLst>
          </p:cNvPr>
          <p:cNvSpPr txBox="1"/>
          <p:nvPr/>
        </p:nvSpPr>
        <p:spPr>
          <a:xfrm>
            <a:off x="8787092" y="2234007"/>
            <a:ext cx="1057982" cy="61156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45%</a:t>
            </a:r>
            <a:endParaRPr lang="zh-CN" altLang="en-US" sz="3600" dirty="0">
              <a:solidFill>
                <a:schemeClr val="accent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0637C6E-004B-4FFF-B019-7321C9C19345}"/>
              </a:ext>
            </a:extLst>
          </p:cNvPr>
          <p:cNvSpPr txBox="1"/>
          <p:nvPr/>
        </p:nvSpPr>
        <p:spPr>
          <a:xfrm>
            <a:off x="8787092" y="3314770"/>
            <a:ext cx="2821630" cy="139080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1D647F0-C132-46F4-AABF-1954CAC10C24}"/>
              </a:ext>
            </a:extLst>
          </p:cNvPr>
          <p:cNvSpPr/>
          <p:nvPr/>
        </p:nvSpPr>
        <p:spPr>
          <a:xfrm>
            <a:off x="470790" y="1508436"/>
            <a:ext cx="3187885" cy="39025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3C44F27-5CAA-4E6B-8E92-B29905AFC718}"/>
              </a:ext>
            </a:extLst>
          </p:cNvPr>
          <p:cNvSpPr/>
          <p:nvPr/>
        </p:nvSpPr>
        <p:spPr>
          <a:xfrm>
            <a:off x="406759" y="142895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2F97609-2621-4710-957C-446E103BD103}"/>
              </a:ext>
            </a:extLst>
          </p:cNvPr>
          <p:cNvSpPr/>
          <p:nvPr/>
        </p:nvSpPr>
        <p:spPr>
          <a:xfrm>
            <a:off x="406759" y="5324162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9588C88-30D6-44D1-9506-E4E8D75623B7}"/>
              </a:ext>
            </a:extLst>
          </p:cNvPr>
          <p:cNvSpPr/>
          <p:nvPr/>
        </p:nvSpPr>
        <p:spPr>
          <a:xfrm>
            <a:off x="3599890" y="1428955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C969D50-B5A8-4DB5-8238-ECA313BBE5EF}"/>
              </a:ext>
            </a:extLst>
          </p:cNvPr>
          <p:cNvSpPr/>
          <p:nvPr/>
        </p:nvSpPr>
        <p:spPr>
          <a:xfrm>
            <a:off x="3599890" y="5324162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EF86302-2661-45AD-91A4-7E227248580C}"/>
              </a:ext>
            </a:extLst>
          </p:cNvPr>
          <p:cNvSpPr txBox="1"/>
          <p:nvPr/>
        </p:nvSpPr>
        <p:spPr>
          <a:xfrm>
            <a:off x="660525" y="1607868"/>
            <a:ext cx="705321" cy="40770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25</a:t>
            </a:r>
            <a:r>
              <a:rPr lang="en-US" altLang="zh-CN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%</a:t>
            </a:r>
            <a:endParaRPr lang="zh-CN" altLang="en-US" sz="2400" dirty="0">
              <a:solidFill>
                <a:schemeClr val="accent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67DBF62-0F87-409A-9F1F-74D52730578F}"/>
              </a:ext>
            </a:extLst>
          </p:cNvPr>
          <p:cNvSpPr txBox="1"/>
          <p:nvPr/>
        </p:nvSpPr>
        <p:spPr>
          <a:xfrm>
            <a:off x="660525" y="2095057"/>
            <a:ext cx="2821630" cy="59853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6F5EFD0-51F9-4951-B8FB-F2205849E780}"/>
              </a:ext>
            </a:extLst>
          </p:cNvPr>
          <p:cNvSpPr txBox="1"/>
          <p:nvPr/>
        </p:nvSpPr>
        <p:spPr>
          <a:xfrm>
            <a:off x="660525" y="2904343"/>
            <a:ext cx="654025" cy="40770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13</a:t>
            </a:r>
            <a:r>
              <a:rPr lang="en-US" altLang="zh-CN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%</a:t>
            </a:r>
            <a:endParaRPr lang="zh-CN" altLang="en-US" sz="2400" dirty="0">
              <a:solidFill>
                <a:schemeClr val="accent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208D71E-C46A-4FDB-BD14-87053C97FA0B}"/>
              </a:ext>
            </a:extLst>
          </p:cNvPr>
          <p:cNvSpPr txBox="1"/>
          <p:nvPr/>
        </p:nvSpPr>
        <p:spPr>
          <a:xfrm>
            <a:off x="660525" y="3409104"/>
            <a:ext cx="2821630" cy="59853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4DC1DC4-EDCD-4DA5-A819-EA8481CC099C}"/>
              </a:ext>
            </a:extLst>
          </p:cNvPr>
          <p:cNvSpPr txBox="1"/>
          <p:nvPr/>
        </p:nvSpPr>
        <p:spPr>
          <a:xfrm>
            <a:off x="660525" y="4218391"/>
            <a:ext cx="496931" cy="40770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7</a:t>
            </a:r>
            <a:r>
              <a:rPr lang="en-US" altLang="zh-CN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%</a:t>
            </a:r>
            <a:endParaRPr lang="zh-CN" altLang="en-US" sz="2400" dirty="0">
              <a:solidFill>
                <a:schemeClr val="accent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C3A0DFA-201F-40B0-ACF4-9C1E88AC89A9}"/>
              </a:ext>
            </a:extLst>
          </p:cNvPr>
          <p:cNvSpPr txBox="1"/>
          <p:nvPr/>
        </p:nvSpPr>
        <p:spPr>
          <a:xfrm>
            <a:off x="660525" y="4723152"/>
            <a:ext cx="2821630" cy="59853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51" name="梯形 50">
            <a:extLst>
              <a:ext uri="{FF2B5EF4-FFF2-40B4-BE49-F238E27FC236}">
                <a16:creationId xmlns:a16="http://schemas.microsoft.com/office/drawing/2014/main" id="{DAA303BE-EAA6-44A3-8FD9-1458D7A93E57}"/>
              </a:ext>
            </a:extLst>
          </p:cNvPr>
          <p:cNvSpPr/>
          <p:nvPr/>
        </p:nvSpPr>
        <p:spPr>
          <a:xfrm rot="16200000">
            <a:off x="5214725" y="2187003"/>
            <a:ext cx="4274407" cy="2501359"/>
          </a:xfrm>
          <a:prstGeom prst="trapezoid">
            <a:avLst>
              <a:gd name="adj" fmla="val 51376"/>
            </a:avLst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545E575F-2185-4947-ABBD-FA787D235F0D}"/>
              </a:ext>
            </a:extLst>
          </p:cNvPr>
          <p:cNvGrpSpPr/>
          <p:nvPr/>
        </p:nvGrpSpPr>
        <p:grpSpPr>
          <a:xfrm>
            <a:off x="4960238" y="3108197"/>
            <a:ext cx="2339714" cy="476455"/>
            <a:chOff x="5028942" y="6390172"/>
            <a:chExt cx="2339714" cy="476455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D80CA244-253C-40D8-94C6-1EDC7F48B498}"/>
                </a:ext>
              </a:extLst>
            </p:cNvPr>
            <p:cNvSpPr/>
            <p:nvPr/>
          </p:nvSpPr>
          <p:spPr>
            <a:xfrm flipV="1">
              <a:off x="5213707" y="6390172"/>
              <a:ext cx="122561" cy="47645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ADC05C04-F1F4-4317-8C1C-461C720FA82C}"/>
                </a:ext>
              </a:extLst>
            </p:cNvPr>
            <p:cNvSpPr/>
            <p:nvPr/>
          </p:nvSpPr>
          <p:spPr>
            <a:xfrm flipV="1">
              <a:off x="5398470" y="6477327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6C4FC968-BDFA-4798-B047-CA8257A7DDD5}"/>
                </a:ext>
              </a:extLst>
            </p:cNvPr>
            <p:cNvSpPr/>
            <p:nvPr/>
          </p:nvSpPr>
          <p:spPr>
            <a:xfrm flipV="1">
              <a:off x="5583232" y="6622066"/>
              <a:ext cx="122561" cy="2445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FAA0848E-FA77-4F6E-A139-DC5C93D158AB}"/>
                </a:ext>
              </a:extLst>
            </p:cNvPr>
            <p:cNvSpPr/>
            <p:nvPr/>
          </p:nvSpPr>
          <p:spPr>
            <a:xfrm flipV="1">
              <a:off x="5767995" y="6425968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D1D342C1-6FB4-4184-A459-F2DC12BA6E7D}"/>
                </a:ext>
              </a:extLst>
            </p:cNvPr>
            <p:cNvSpPr/>
            <p:nvPr/>
          </p:nvSpPr>
          <p:spPr>
            <a:xfrm flipV="1">
              <a:off x="5952757" y="6552031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6B846721-EA3C-431D-9AA0-5BEB5C72A002}"/>
                </a:ext>
              </a:extLst>
            </p:cNvPr>
            <p:cNvSpPr/>
            <p:nvPr/>
          </p:nvSpPr>
          <p:spPr>
            <a:xfrm flipV="1">
              <a:off x="6137520" y="6455645"/>
              <a:ext cx="122561" cy="4109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48FBECD1-3E0D-42C8-A606-8A5AF3FC3EA9}"/>
                </a:ext>
              </a:extLst>
            </p:cNvPr>
            <p:cNvSpPr/>
            <p:nvPr/>
          </p:nvSpPr>
          <p:spPr>
            <a:xfrm flipV="1">
              <a:off x="6322282" y="6678094"/>
              <a:ext cx="122561" cy="18853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41CAE98F-9114-4D3E-8E69-4A3F1CE7A987}"/>
                </a:ext>
              </a:extLst>
            </p:cNvPr>
            <p:cNvSpPr/>
            <p:nvPr/>
          </p:nvSpPr>
          <p:spPr>
            <a:xfrm flipV="1">
              <a:off x="6507047" y="6397954"/>
              <a:ext cx="122561" cy="46867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286DFADB-A60F-4E22-A6BD-E8A1A337DABB}"/>
                </a:ext>
              </a:extLst>
            </p:cNvPr>
            <p:cNvSpPr/>
            <p:nvPr/>
          </p:nvSpPr>
          <p:spPr>
            <a:xfrm flipV="1">
              <a:off x="6691809" y="6425967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30645B64-C579-4871-B1B8-0E244FFB6FBA}"/>
                </a:ext>
              </a:extLst>
            </p:cNvPr>
            <p:cNvSpPr/>
            <p:nvPr/>
          </p:nvSpPr>
          <p:spPr>
            <a:xfrm flipV="1">
              <a:off x="6876571" y="6552030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EA81256A-7B3D-4ADB-83C1-82C4C9D5B281}"/>
                </a:ext>
              </a:extLst>
            </p:cNvPr>
            <p:cNvSpPr/>
            <p:nvPr/>
          </p:nvSpPr>
          <p:spPr>
            <a:xfrm flipV="1">
              <a:off x="7061333" y="6477326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07185B04-7B7E-4A3D-8F93-64A678E337B0}"/>
                </a:ext>
              </a:extLst>
            </p:cNvPr>
            <p:cNvSpPr/>
            <p:nvPr/>
          </p:nvSpPr>
          <p:spPr>
            <a:xfrm flipV="1">
              <a:off x="7246095" y="6595109"/>
              <a:ext cx="122561" cy="27151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C0D56899-502D-4DD9-B95F-7F993B839380}"/>
                </a:ext>
              </a:extLst>
            </p:cNvPr>
            <p:cNvSpPr/>
            <p:nvPr/>
          </p:nvSpPr>
          <p:spPr>
            <a:xfrm flipV="1">
              <a:off x="5028942" y="6552029"/>
              <a:ext cx="122561" cy="3145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1CBD1F54-4FCA-4F07-9146-99D85995564B}"/>
              </a:ext>
            </a:extLst>
          </p:cNvPr>
          <p:cNvSpPr txBox="1"/>
          <p:nvPr/>
        </p:nvSpPr>
        <p:spPr>
          <a:xfrm>
            <a:off x="1423758" y="1536310"/>
            <a:ext cx="1570755" cy="576293"/>
          </a:xfrm>
          <a:prstGeom prst="rect">
            <a:avLst/>
          </a:prstGeom>
          <a:noFill/>
        </p:spPr>
        <p:txBody>
          <a:bodyPr wrap="square" lIns="0" tIns="72000" rIns="0" bIns="7200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宣传费用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5F6930D-FCC3-4928-85E4-4FA12B41B439}"/>
              </a:ext>
            </a:extLst>
          </p:cNvPr>
          <p:cNvSpPr txBox="1"/>
          <p:nvPr/>
        </p:nvSpPr>
        <p:spPr>
          <a:xfrm>
            <a:off x="1423758" y="2788028"/>
            <a:ext cx="1570755" cy="576293"/>
          </a:xfrm>
          <a:prstGeom prst="rect">
            <a:avLst/>
          </a:prstGeom>
          <a:noFill/>
        </p:spPr>
        <p:txBody>
          <a:bodyPr wrap="square" lIns="0" tIns="72000" rIns="0" bIns="7200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组织费用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BC67E96E-F4AF-4AF4-9373-02DF47B4248D}"/>
              </a:ext>
            </a:extLst>
          </p:cNvPr>
          <p:cNvSpPr txBox="1"/>
          <p:nvPr/>
        </p:nvSpPr>
        <p:spPr>
          <a:xfrm>
            <a:off x="1423758" y="4098332"/>
            <a:ext cx="1570755" cy="576293"/>
          </a:xfrm>
          <a:prstGeom prst="rect">
            <a:avLst/>
          </a:prstGeom>
          <a:noFill/>
        </p:spPr>
        <p:txBody>
          <a:bodyPr wrap="square" lIns="0" tIns="72000" rIns="0" bIns="7200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其他费用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305606F-4677-4E0C-9398-BCEE0098725E}"/>
              </a:ext>
            </a:extLst>
          </p:cNvPr>
          <p:cNvSpPr txBox="1"/>
          <p:nvPr/>
        </p:nvSpPr>
        <p:spPr>
          <a:xfrm>
            <a:off x="9870532" y="2256231"/>
            <a:ext cx="1570755" cy="576293"/>
          </a:xfrm>
          <a:prstGeom prst="rect">
            <a:avLst/>
          </a:prstGeom>
          <a:noFill/>
        </p:spPr>
        <p:txBody>
          <a:bodyPr wrap="square" lIns="0" tIns="72000" rIns="0" bIns="7200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物料费用</a:t>
            </a:r>
          </a:p>
        </p:txBody>
      </p:sp>
    </p:spTree>
    <p:extLst>
      <p:ext uri="{BB962C8B-B14F-4D97-AF65-F5344CB8AC3E}">
        <p14:creationId xmlns:p14="http://schemas.microsoft.com/office/powerpoint/2010/main" val="1028872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组织架构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D024C05-F377-4A57-9484-08A7A38820AC}"/>
              </a:ext>
            </a:extLst>
          </p:cNvPr>
          <p:cNvSpPr/>
          <p:nvPr/>
        </p:nvSpPr>
        <p:spPr>
          <a:xfrm>
            <a:off x="2545069" y="2400491"/>
            <a:ext cx="746190" cy="7461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08DB6BD-74DC-48FB-8993-FF9F50ECF30C}"/>
              </a:ext>
            </a:extLst>
          </p:cNvPr>
          <p:cNvSpPr/>
          <p:nvPr/>
        </p:nvSpPr>
        <p:spPr>
          <a:xfrm>
            <a:off x="1056223" y="4563332"/>
            <a:ext cx="575416" cy="57541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59AD927-A4BE-4F6D-8342-ADECB9D0FBFB}"/>
              </a:ext>
            </a:extLst>
          </p:cNvPr>
          <p:cNvSpPr/>
          <p:nvPr/>
        </p:nvSpPr>
        <p:spPr>
          <a:xfrm>
            <a:off x="4230289" y="4563332"/>
            <a:ext cx="575416" cy="57541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187AE94-396C-4CAD-9367-07BD3FB44ED0}"/>
              </a:ext>
            </a:extLst>
          </p:cNvPr>
          <p:cNvSpPr/>
          <p:nvPr/>
        </p:nvSpPr>
        <p:spPr>
          <a:xfrm>
            <a:off x="5817323" y="4563332"/>
            <a:ext cx="575416" cy="57541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A476F5D-D28C-466E-A69D-FFC3A12C418D}"/>
              </a:ext>
            </a:extLst>
          </p:cNvPr>
          <p:cNvSpPr/>
          <p:nvPr/>
        </p:nvSpPr>
        <p:spPr>
          <a:xfrm>
            <a:off x="7404356" y="4563332"/>
            <a:ext cx="575416" cy="57541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F15355A-02F6-4F96-A80A-191E8CDF0CF0}"/>
              </a:ext>
            </a:extLst>
          </p:cNvPr>
          <p:cNvSpPr/>
          <p:nvPr/>
        </p:nvSpPr>
        <p:spPr>
          <a:xfrm>
            <a:off x="8991389" y="4563332"/>
            <a:ext cx="575416" cy="57541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B11A66E-4C62-4A7C-9094-5882454BBEFF}"/>
              </a:ext>
            </a:extLst>
          </p:cNvPr>
          <p:cNvSpPr/>
          <p:nvPr/>
        </p:nvSpPr>
        <p:spPr>
          <a:xfrm>
            <a:off x="10578424" y="4563332"/>
            <a:ext cx="575416" cy="57541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7BC926A-07A5-4F10-9176-748BF4623984}"/>
              </a:ext>
            </a:extLst>
          </p:cNvPr>
          <p:cNvSpPr txBox="1"/>
          <p:nvPr/>
        </p:nvSpPr>
        <p:spPr>
          <a:xfrm>
            <a:off x="2056390" y="3353258"/>
            <a:ext cx="1723549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</a:rPr>
              <a:t>运营部</a:t>
            </a:r>
          </a:p>
        </p:txBody>
      </p:sp>
      <p:sp>
        <p:nvSpPr>
          <p:cNvPr id="20" name="右大括号 19">
            <a:extLst>
              <a:ext uri="{FF2B5EF4-FFF2-40B4-BE49-F238E27FC236}">
                <a16:creationId xmlns:a16="http://schemas.microsoft.com/office/drawing/2014/main" id="{51F061A8-C52A-4C41-B4EE-00EC86FBF1B2}"/>
              </a:ext>
            </a:extLst>
          </p:cNvPr>
          <p:cNvSpPr/>
          <p:nvPr/>
        </p:nvSpPr>
        <p:spPr>
          <a:xfrm rot="16200000">
            <a:off x="2737193" y="2556922"/>
            <a:ext cx="369332" cy="3181456"/>
          </a:xfrm>
          <a:prstGeom prst="rightBrace">
            <a:avLst>
              <a:gd name="adj1" fmla="val 50000"/>
              <a:gd name="adj2" fmla="val 50000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右大括号 20">
            <a:extLst>
              <a:ext uri="{FF2B5EF4-FFF2-40B4-BE49-F238E27FC236}">
                <a16:creationId xmlns:a16="http://schemas.microsoft.com/office/drawing/2014/main" id="{74049350-13EB-4508-822A-05200A83FA9C}"/>
              </a:ext>
            </a:extLst>
          </p:cNvPr>
          <p:cNvSpPr/>
          <p:nvPr/>
        </p:nvSpPr>
        <p:spPr>
          <a:xfrm rot="16200000">
            <a:off x="9059639" y="2556922"/>
            <a:ext cx="369332" cy="3181456"/>
          </a:xfrm>
          <a:prstGeom prst="rightBrace">
            <a:avLst>
              <a:gd name="adj1" fmla="val 50000"/>
              <a:gd name="adj2" fmla="val 50000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D55562F-4934-4A94-83D7-ABECC3A9F8C3}"/>
              </a:ext>
            </a:extLst>
          </p:cNvPr>
          <p:cNvCxnSpPr/>
          <p:nvPr/>
        </p:nvCxnSpPr>
        <p:spPr>
          <a:xfrm>
            <a:off x="6093108" y="3900990"/>
            <a:ext cx="0" cy="43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大括号 22">
            <a:extLst>
              <a:ext uri="{FF2B5EF4-FFF2-40B4-BE49-F238E27FC236}">
                <a16:creationId xmlns:a16="http://schemas.microsoft.com/office/drawing/2014/main" id="{A8CA895E-CC2E-4BE3-9633-8BA0A86EC053}"/>
              </a:ext>
            </a:extLst>
          </p:cNvPr>
          <p:cNvSpPr/>
          <p:nvPr/>
        </p:nvSpPr>
        <p:spPr>
          <a:xfrm rot="16200000">
            <a:off x="5908442" y="-1142327"/>
            <a:ext cx="369332" cy="6340642"/>
          </a:xfrm>
          <a:prstGeom prst="rightBrace">
            <a:avLst>
              <a:gd name="adj1" fmla="val 50000"/>
              <a:gd name="adj2" fmla="val 50000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481578B-437A-4690-BEB3-8994C8CAA071}"/>
              </a:ext>
            </a:extLst>
          </p:cNvPr>
          <p:cNvCxnSpPr/>
          <p:nvPr/>
        </p:nvCxnSpPr>
        <p:spPr>
          <a:xfrm>
            <a:off x="6093108" y="1780660"/>
            <a:ext cx="0" cy="43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1F4F1812-D2B4-47F5-A06E-544B29D03023}"/>
              </a:ext>
            </a:extLst>
          </p:cNvPr>
          <p:cNvSpPr txBox="1"/>
          <p:nvPr/>
        </p:nvSpPr>
        <p:spPr>
          <a:xfrm>
            <a:off x="5221307" y="3353258"/>
            <a:ext cx="1723549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</a:rPr>
              <a:t>活动部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24F5530-2747-4F99-AFF5-08BB14C06E9A}"/>
              </a:ext>
            </a:extLst>
          </p:cNvPr>
          <p:cNvSpPr txBox="1"/>
          <p:nvPr/>
        </p:nvSpPr>
        <p:spPr>
          <a:xfrm>
            <a:off x="8382530" y="3353258"/>
            <a:ext cx="1723549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</a:rPr>
              <a:t>各地办事处</a:t>
            </a:r>
          </a:p>
        </p:txBody>
      </p:sp>
      <p:sp>
        <p:nvSpPr>
          <p:cNvPr id="34" name="弧形 33">
            <a:extLst>
              <a:ext uri="{FF2B5EF4-FFF2-40B4-BE49-F238E27FC236}">
                <a16:creationId xmlns:a16="http://schemas.microsoft.com/office/drawing/2014/main" id="{CF62C866-EFF7-4F2C-9F4D-28DD089504D6}"/>
              </a:ext>
            </a:extLst>
          </p:cNvPr>
          <p:cNvSpPr/>
          <p:nvPr/>
        </p:nvSpPr>
        <p:spPr>
          <a:xfrm rot="20700000">
            <a:off x="2375259" y="2673699"/>
            <a:ext cx="1085809" cy="261089"/>
          </a:xfrm>
          <a:prstGeom prst="arc">
            <a:avLst>
              <a:gd name="adj1" fmla="val 20727996"/>
              <a:gd name="adj2" fmla="val 11709389"/>
            </a:avLst>
          </a:prstGeom>
          <a:noFill/>
          <a:ln w="127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TC"/>
              <a:ea typeface="HarmonyOS Sans SC"/>
              <a:cs typeface="+mn-cs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EE079A99-FCE9-4F7F-A0BD-C3F59C6B628E}"/>
              </a:ext>
            </a:extLst>
          </p:cNvPr>
          <p:cNvSpPr/>
          <p:nvPr/>
        </p:nvSpPr>
        <p:spPr>
          <a:xfrm>
            <a:off x="5720013" y="2400491"/>
            <a:ext cx="746190" cy="7461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弧形 39">
            <a:extLst>
              <a:ext uri="{FF2B5EF4-FFF2-40B4-BE49-F238E27FC236}">
                <a16:creationId xmlns:a16="http://schemas.microsoft.com/office/drawing/2014/main" id="{8EB725EF-4F69-4A8F-B635-F7692195E049}"/>
              </a:ext>
            </a:extLst>
          </p:cNvPr>
          <p:cNvSpPr/>
          <p:nvPr/>
        </p:nvSpPr>
        <p:spPr>
          <a:xfrm rot="20700000">
            <a:off x="5550203" y="2673699"/>
            <a:ext cx="1085809" cy="261089"/>
          </a:xfrm>
          <a:prstGeom prst="arc">
            <a:avLst>
              <a:gd name="adj1" fmla="val 20727996"/>
              <a:gd name="adj2" fmla="val 11709389"/>
            </a:avLst>
          </a:prstGeom>
          <a:noFill/>
          <a:ln w="127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TC"/>
              <a:ea typeface="HarmonyOS Sans SC"/>
              <a:cs typeface="+mn-cs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2F05C2EC-A18D-498B-BB0F-31C681FED956}"/>
              </a:ext>
            </a:extLst>
          </p:cNvPr>
          <p:cNvSpPr/>
          <p:nvPr/>
        </p:nvSpPr>
        <p:spPr>
          <a:xfrm>
            <a:off x="8874907" y="2400491"/>
            <a:ext cx="746190" cy="7461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弧形 41">
            <a:extLst>
              <a:ext uri="{FF2B5EF4-FFF2-40B4-BE49-F238E27FC236}">
                <a16:creationId xmlns:a16="http://schemas.microsoft.com/office/drawing/2014/main" id="{2FA630CA-D29B-4CF6-A430-62EB004A2709}"/>
              </a:ext>
            </a:extLst>
          </p:cNvPr>
          <p:cNvSpPr/>
          <p:nvPr/>
        </p:nvSpPr>
        <p:spPr>
          <a:xfrm rot="20700000">
            <a:off x="8705097" y="2673699"/>
            <a:ext cx="1085809" cy="261089"/>
          </a:xfrm>
          <a:prstGeom prst="arc">
            <a:avLst>
              <a:gd name="adj1" fmla="val 20727996"/>
              <a:gd name="adj2" fmla="val 11709389"/>
            </a:avLst>
          </a:prstGeom>
          <a:noFill/>
          <a:ln w="127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TC"/>
              <a:ea typeface="HarmonyOS Sans SC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2523FD2-31D3-439E-8A67-CCC138CC47EA}"/>
              </a:ext>
            </a:extLst>
          </p:cNvPr>
          <p:cNvSpPr txBox="1"/>
          <p:nvPr/>
        </p:nvSpPr>
        <p:spPr>
          <a:xfrm>
            <a:off x="920762" y="5262264"/>
            <a:ext cx="820738" cy="29963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正文内容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CC2A942-0A3E-441F-A041-A905504BD68C}"/>
              </a:ext>
            </a:extLst>
          </p:cNvPr>
          <p:cNvSpPr txBox="1"/>
          <p:nvPr/>
        </p:nvSpPr>
        <p:spPr>
          <a:xfrm>
            <a:off x="4102218" y="5262264"/>
            <a:ext cx="820738" cy="29963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正文内容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DEDA675-D423-40BF-B80F-1BC2B730ED27}"/>
              </a:ext>
            </a:extLst>
          </p:cNvPr>
          <p:cNvSpPr txBox="1"/>
          <p:nvPr/>
        </p:nvSpPr>
        <p:spPr>
          <a:xfrm>
            <a:off x="5672711" y="5262264"/>
            <a:ext cx="820738" cy="29963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正文内容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83C0E986-CFBF-4ABE-A99E-1F39AA6978E9}"/>
              </a:ext>
            </a:extLst>
          </p:cNvPr>
          <p:cNvSpPr txBox="1"/>
          <p:nvPr/>
        </p:nvSpPr>
        <p:spPr>
          <a:xfrm>
            <a:off x="7233339" y="5262264"/>
            <a:ext cx="820738" cy="29963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正文内容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65CA3B5-5D9B-40FA-B9B1-66B96D1CBF27}"/>
              </a:ext>
            </a:extLst>
          </p:cNvPr>
          <p:cNvSpPr txBox="1"/>
          <p:nvPr/>
        </p:nvSpPr>
        <p:spPr>
          <a:xfrm>
            <a:off x="8853060" y="5262264"/>
            <a:ext cx="820738" cy="29963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正文内容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050DEA14-50C7-40BF-9E63-D8528CABADE7}"/>
              </a:ext>
            </a:extLst>
          </p:cNvPr>
          <p:cNvSpPr txBox="1"/>
          <p:nvPr/>
        </p:nvSpPr>
        <p:spPr>
          <a:xfrm>
            <a:off x="10450501" y="5262264"/>
            <a:ext cx="820738" cy="299634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正文内容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53" name="TextBox 312+">
            <a:extLst>
              <a:ext uri="{FF2B5EF4-FFF2-40B4-BE49-F238E27FC236}">
                <a16:creationId xmlns:a16="http://schemas.microsoft.com/office/drawing/2014/main" id="{EAA307F4-6E47-42C3-949F-1D46B5D5C45C}"/>
              </a:ext>
            </a:extLst>
          </p:cNvPr>
          <p:cNvSpPr txBox="1"/>
          <p:nvPr/>
        </p:nvSpPr>
        <p:spPr>
          <a:xfrm>
            <a:off x="5064511" y="904421"/>
            <a:ext cx="1952295" cy="587768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72000" rIns="0" bIns="72000" rtlCol="0" anchor="t">
            <a:spAutoFit/>
          </a:bodyPr>
          <a:lstStyle/>
          <a:p>
            <a:pPr algn="ctr"/>
            <a:endParaRPr lang="zh-CN" altLang="en-US" sz="6600" dirty="0">
              <a:solidFill>
                <a:schemeClr val="tx1">
                  <a:lumMod val="100000"/>
                </a:schemeClr>
              </a:solidFill>
              <a:effectLst/>
              <a:latin typeface="OPPOSans H" panose="00020600040101010101" pitchFamily="18" charset="-122"/>
              <a:ea typeface="OPPOSans H" panose="00020600040101010101" pitchFamily="18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E2C6C2BB-E3F3-41BF-B99E-CFC7D987F045}"/>
              </a:ext>
            </a:extLst>
          </p:cNvPr>
          <p:cNvSpPr txBox="1"/>
          <p:nvPr/>
        </p:nvSpPr>
        <p:spPr>
          <a:xfrm>
            <a:off x="5112642" y="905475"/>
            <a:ext cx="1880344" cy="576293"/>
          </a:xfrm>
          <a:prstGeom prst="rect">
            <a:avLst/>
          </a:prstGeom>
          <a:noFill/>
        </p:spPr>
        <p:txBody>
          <a:bodyPr wrap="square" lIns="0" tIns="72000" rIns="0" bIns="72000" rtlCol="0" anchor="t">
            <a:no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</a:rPr>
              <a:t>项目总控组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FD4139BC-4B68-4A39-B8AC-7C3BB028306A}"/>
              </a:ext>
            </a:extLst>
          </p:cNvPr>
          <p:cNvSpPr/>
          <p:nvPr/>
        </p:nvSpPr>
        <p:spPr>
          <a:xfrm>
            <a:off x="6944856" y="859908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A78778D-138D-42FB-ADC7-5B413009C97E}"/>
              </a:ext>
            </a:extLst>
          </p:cNvPr>
          <p:cNvSpPr/>
          <p:nvPr/>
        </p:nvSpPr>
        <p:spPr>
          <a:xfrm>
            <a:off x="4992461" y="859908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B2F401E7-B644-4664-B91A-BB390CB94A4B}"/>
              </a:ext>
            </a:extLst>
          </p:cNvPr>
          <p:cNvSpPr/>
          <p:nvPr/>
        </p:nvSpPr>
        <p:spPr>
          <a:xfrm>
            <a:off x="6944856" y="1420189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EE5A1C5-80BA-44F6-9B30-71D008B2B09F}"/>
              </a:ext>
            </a:extLst>
          </p:cNvPr>
          <p:cNvSpPr/>
          <p:nvPr/>
        </p:nvSpPr>
        <p:spPr>
          <a:xfrm>
            <a:off x="4992461" y="1420189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77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活动意义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98057" y="6311056"/>
            <a:ext cx="467298" cy="365125"/>
          </a:xfrm>
        </p:spPr>
        <p:txBody>
          <a:bodyPr/>
          <a:lstStyle/>
          <a:p>
            <a:fld id="{D26741CF-B690-4B1B-A52A-0CF1240BEC72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BE9B18D-F111-434F-AD37-D4538D17F2E9}"/>
              </a:ext>
            </a:extLst>
          </p:cNvPr>
          <p:cNvSpPr txBox="1"/>
          <p:nvPr/>
        </p:nvSpPr>
        <p:spPr>
          <a:xfrm>
            <a:off x="1804126" y="20730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FE16D52-6C47-4FAC-A7CA-F0E9481191D8}"/>
              </a:ext>
            </a:extLst>
          </p:cNvPr>
          <p:cNvSpPr txBox="1"/>
          <p:nvPr/>
        </p:nvSpPr>
        <p:spPr>
          <a:xfrm>
            <a:off x="970750" y="1509072"/>
            <a:ext cx="5491009" cy="2264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87000"/>
              </a:lnSpc>
            </a:pPr>
            <a:r>
              <a:rPr lang="zh-CN" altLang="en-US" sz="8000" dirty="0">
                <a:solidFill>
                  <a:schemeClr val="accent1"/>
                </a:solidFill>
                <a:latin typeface="+mj-ea"/>
                <a:ea typeface="+mj-ea"/>
                <a:cs typeface="阿里巴巴普惠体 H" panose="00020600040101010101" pitchFamily="18" charset="-122"/>
              </a:rPr>
              <a:t>输入号召</a:t>
            </a:r>
            <a:endParaRPr lang="en-US" altLang="zh-CN" sz="8000" dirty="0">
              <a:solidFill>
                <a:schemeClr val="accent1"/>
              </a:solidFill>
              <a:latin typeface="+mj-ea"/>
              <a:ea typeface="+mj-ea"/>
              <a:cs typeface="阿里巴巴普惠体 H" panose="00020600040101010101" pitchFamily="18" charset="-122"/>
            </a:endParaRPr>
          </a:p>
          <a:p>
            <a:pPr>
              <a:lnSpc>
                <a:spcPct val="87000"/>
              </a:lnSpc>
            </a:pPr>
            <a:r>
              <a:rPr lang="zh-CN" altLang="en-US" sz="8000" dirty="0">
                <a:solidFill>
                  <a:schemeClr val="accent1"/>
                </a:solidFill>
                <a:latin typeface="+mj-ea"/>
                <a:ea typeface="+mj-ea"/>
                <a:cs typeface="阿里巴巴普惠体 H" panose="00020600040101010101" pitchFamily="18" charset="-122"/>
              </a:rPr>
              <a:t>行动的金句</a:t>
            </a:r>
            <a:endParaRPr lang="en-US" altLang="zh-CN" sz="8000" dirty="0">
              <a:solidFill>
                <a:schemeClr val="accent1"/>
              </a:solidFill>
              <a:latin typeface="+mj-ea"/>
              <a:ea typeface="+mj-ea"/>
              <a:cs typeface="阿里巴巴普惠体 H" panose="00020600040101010101" pitchFamily="18" charset="-122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37DB3200-1B14-461C-840D-E57B27DB07A7}"/>
              </a:ext>
            </a:extLst>
          </p:cNvPr>
          <p:cNvSpPr/>
          <p:nvPr/>
        </p:nvSpPr>
        <p:spPr>
          <a:xfrm>
            <a:off x="1106849" y="3955126"/>
            <a:ext cx="11085151" cy="286031"/>
          </a:xfrm>
          <a:custGeom>
            <a:avLst/>
            <a:gdLst>
              <a:gd name="connsiteX0" fmla="*/ 0 w 5876544"/>
              <a:gd name="connsiteY0" fmla="*/ 0 h 554736"/>
              <a:gd name="connsiteX1" fmla="*/ 762000 w 5876544"/>
              <a:gd name="connsiteY1" fmla="*/ 0 h 554736"/>
              <a:gd name="connsiteX2" fmla="*/ 762000 w 5876544"/>
              <a:gd name="connsiteY2" fmla="*/ 554736 h 554736"/>
              <a:gd name="connsiteX3" fmla="*/ 1475232 w 5876544"/>
              <a:gd name="connsiteY3" fmla="*/ 0 h 554736"/>
              <a:gd name="connsiteX4" fmla="*/ 5876544 w 5876544"/>
              <a:gd name="connsiteY4" fmla="*/ 0 h 554736"/>
              <a:gd name="connsiteX0" fmla="*/ 0 w 11085151"/>
              <a:gd name="connsiteY0" fmla="*/ 0 h 554736"/>
              <a:gd name="connsiteX1" fmla="*/ 762000 w 11085151"/>
              <a:gd name="connsiteY1" fmla="*/ 0 h 554736"/>
              <a:gd name="connsiteX2" fmla="*/ 762000 w 11085151"/>
              <a:gd name="connsiteY2" fmla="*/ 554736 h 554736"/>
              <a:gd name="connsiteX3" fmla="*/ 1475232 w 11085151"/>
              <a:gd name="connsiteY3" fmla="*/ 0 h 554736"/>
              <a:gd name="connsiteX4" fmla="*/ 11085151 w 11085151"/>
              <a:gd name="connsiteY4" fmla="*/ 0 h 55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5151" h="554736">
                <a:moveTo>
                  <a:pt x="0" y="0"/>
                </a:moveTo>
                <a:lnTo>
                  <a:pt x="762000" y="0"/>
                </a:lnTo>
                <a:lnTo>
                  <a:pt x="762000" y="554736"/>
                </a:lnTo>
                <a:lnTo>
                  <a:pt x="1475232" y="0"/>
                </a:lnTo>
                <a:lnTo>
                  <a:pt x="11085151" y="0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912A8BB-58CD-420A-B0CD-E948D168AC0B}"/>
              </a:ext>
            </a:extLst>
          </p:cNvPr>
          <p:cNvSpPr txBox="1"/>
          <p:nvPr/>
        </p:nvSpPr>
        <p:spPr>
          <a:xfrm>
            <a:off x="1106849" y="4697369"/>
            <a:ext cx="9017834" cy="9295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34FA7BD-09AC-4213-BD08-561DDF68A294}"/>
              </a:ext>
            </a:extLst>
          </p:cNvPr>
          <p:cNvGrpSpPr/>
          <p:nvPr/>
        </p:nvGrpSpPr>
        <p:grpSpPr>
          <a:xfrm>
            <a:off x="5457843" y="1572929"/>
            <a:ext cx="638157" cy="526126"/>
            <a:chOff x="6079172" y="2484458"/>
            <a:chExt cx="1145668" cy="944542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14A05F1-1965-4815-9F04-F3386222A59F}"/>
                </a:ext>
              </a:extLst>
            </p:cNvPr>
            <p:cNvGrpSpPr/>
            <p:nvPr/>
          </p:nvGrpSpPr>
          <p:grpSpPr>
            <a:xfrm>
              <a:off x="6079172" y="2484458"/>
              <a:ext cx="1021887" cy="894172"/>
              <a:chOff x="6079172" y="2484458"/>
              <a:chExt cx="1021887" cy="894172"/>
            </a:xfrm>
          </p:grpSpPr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6FCCE338-5D85-4C6B-907C-9AEF6007E88B}"/>
                  </a:ext>
                </a:extLst>
              </p:cNvPr>
              <p:cNvSpPr/>
              <p:nvPr/>
            </p:nvSpPr>
            <p:spPr>
              <a:xfrm>
                <a:off x="6079172" y="2484458"/>
                <a:ext cx="465627" cy="894172"/>
              </a:xfrm>
              <a:custGeom>
                <a:avLst/>
                <a:gdLst>
                  <a:gd name="connsiteX0" fmla="*/ 0 w 465627"/>
                  <a:gd name="connsiteY0" fmla="*/ 0 h 894172"/>
                  <a:gd name="connsiteX1" fmla="*/ 465627 w 465627"/>
                  <a:gd name="connsiteY1" fmla="*/ 0 h 894172"/>
                  <a:gd name="connsiteX2" fmla="*/ 465627 w 465627"/>
                  <a:gd name="connsiteY2" fmla="*/ 472102 h 894172"/>
                  <a:gd name="connsiteX3" fmla="*/ 462103 w 465627"/>
                  <a:gd name="connsiteY3" fmla="*/ 500857 h 894172"/>
                  <a:gd name="connsiteX4" fmla="*/ 346345 w 465627"/>
                  <a:gd name="connsiteY4" fmla="*/ 742557 h 894172"/>
                  <a:gd name="connsiteX5" fmla="*/ 198490 w 465627"/>
                  <a:gd name="connsiteY5" fmla="*/ 891881 h 894172"/>
                  <a:gd name="connsiteX6" fmla="*/ 194865 w 465627"/>
                  <a:gd name="connsiteY6" fmla="*/ 894172 h 894172"/>
                  <a:gd name="connsiteX7" fmla="*/ 174864 w 465627"/>
                  <a:gd name="connsiteY7" fmla="*/ 870664 h 894172"/>
                  <a:gd name="connsiteX8" fmla="*/ 126054 w 465627"/>
                  <a:gd name="connsiteY8" fmla="*/ 822348 h 894172"/>
                  <a:gd name="connsiteX9" fmla="*/ 20672 w 465627"/>
                  <a:gd name="connsiteY9" fmla="*/ 741227 h 894172"/>
                  <a:gd name="connsiteX10" fmla="*/ 1929 w 465627"/>
                  <a:gd name="connsiteY10" fmla="*/ 730513 h 894172"/>
                  <a:gd name="connsiteX11" fmla="*/ 1929 w 465627"/>
                  <a:gd name="connsiteY11" fmla="*/ 727248 h 894172"/>
                  <a:gd name="connsiteX12" fmla="*/ 38985 w 465627"/>
                  <a:gd name="connsiteY12" fmla="*/ 720742 h 894172"/>
                  <a:gd name="connsiteX13" fmla="*/ 159995 w 465627"/>
                  <a:gd name="connsiteY13" fmla="*/ 637877 h 894172"/>
                  <a:gd name="connsiteX14" fmla="*/ 239396 w 465627"/>
                  <a:gd name="connsiteY14" fmla="*/ 514566 h 894172"/>
                  <a:gd name="connsiteX15" fmla="*/ 245617 w 465627"/>
                  <a:gd name="connsiteY15" fmla="*/ 472102 h 894172"/>
                  <a:gd name="connsiteX16" fmla="*/ 0 w 465627"/>
                  <a:gd name="connsiteY16" fmla="*/ 472102 h 89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5627" h="894172">
                    <a:moveTo>
                      <a:pt x="0" y="0"/>
                    </a:moveTo>
                    <a:lnTo>
                      <a:pt x="465627" y="0"/>
                    </a:lnTo>
                    <a:lnTo>
                      <a:pt x="465627" y="472102"/>
                    </a:lnTo>
                    <a:lnTo>
                      <a:pt x="462103" y="500857"/>
                    </a:lnTo>
                    <a:cubicBezTo>
                      <a:pt x="447317" y="573723"/>
                      <a:pt x="407562" y="660046"/>
                      <a:pt x="346345" y="742557"/>
                    </a:cubicBezTo>
                    <a:cubicBezTo>
                      <a:pt x="300431" y="804440"/>
                      <a:pt x="248965" y="855390"/>
                      <a:pt x="198490" y="891881"/>
                    </a:cubicBezTo>
                    <a:lnTo>
                      <a:pt x="194865" y="894172"/>
                    </a:lnTo>
                    <a:lnTo>
                      <a:pt x="174864" y="870664"/>
                    </a:lnTo>
                    <a:cubicBezTo>
                      <a:pt x="159735" y="854358"/>
                      <a:pt x="143430" y="838178"/>
                      <a:pt x="126054" y="822348"/>
                    </a:cubicBezTo>
                    <a:cubicBezTo>
                      <a:pt x="91302" y="790688"/>
                      <a:pt x="55556" y="763423"/>
                      <a:pt x="20672" y="741227"/>
                    </a:cubicBezTo>
                    <a:lnTo>
                      <a:pt x="1929" y="730513"/>
                    </a:lnTo>
                    <a:lnTo>
                      <a:pt x="1929" y="727248"/>
                    </a:lnTo>
                    <a:lnTo>
                      <a:pt x="38985" y="720742"/>
                    </a:lnTo>
                    <a:cubicBezTo>
                      <a:pt x="77484" y="706854"/>
                      <a:pt x="120863" y="678136"/>
                      <a:pt x="159995" y="637877"/>
                    </a:cubicBezTo>
                    <a:cubicBezTo>
                      <a:pt x="199128" y="597619"/>
                      <a:pt x="226605" y="553444"/>
                      <a:pt x="239396" y="514566"/>
                    </a:cubicBezTo>
                    <a:lnTo>
                      <a:pt x="245617" y="472102"/>
                    </a:lnTo>
                    <a:lnTo>
                      <a:pt x="0" y="472102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2C3A7144-85CB-43A7-837C-154336B0E1E2}"/>
                  </a:ext>
                </a:extLst>
              </p:cNvPr>
              <p:cNvSpPr/>
              <p:nvPr/>
            </p:nvSpPr>
            <p:spPr>
              <a:xfrm>
                <a:off x="6635432" y="2484458"/>
                <a:ext cx="465627" cy="894172"/>
              </a:xfrm>
              <a:custGeom>
                <a:avLst/>
                <a:gdLst>
                  <a:gd name="connsiteX0" fmla="*/ 0 w 465627"/>
                  <a:gd name="connsiteY0" fmla="*/ 0 h 894172"/>
                  <a:gd name="connsiteX1" fmla="*/ 465627 w 465627"/>
                  <a:gd name="connsiteY1" fmla="*/ 0 h 894172"/>
                  <a:gd name="connsiteX2" fmla="*/ 465627 w 465627"/>
                  <a:gd name="connsiteY2" fmla="*/ 472102 h 894172"/>
                  <a:gd name="connsiteX3" fmla="*/ 462103 w 465627"/>
                  <a:gd name="connsiteY3" fmla="*/ 500857 h 894172"/>
                  <a:gd name="connsiteX4" fmla="*/ 346345 w 465627"/>
                  <a:gd name="connsiteY4" fmla="*/ 742557 h 894172"/>
                  <a:gd name="connsiteX5" fmla="*/ 198490 w 465627"/>
                  <a:gd name="connsiteY5" fmla="*/ 891881 h 894172"/>
                  <a:gd name="connsiteX6" fmla="*/ 194865 w 465627"/>
                  <a:gd name="connsiteY6" fmla="*/ 894172 h 894172"/>
                  <a:gd name="connsiteX7" fmla="*/ 174864 w 465627"/>
                  <a:gd name="connsiteY7" fmla="*/ 870664 h 894172"/>
                  <a:gd name="connsiteX8" fmla="*/ 126054 w 465627"/>
                  <a:gd name="connsiteY8" fmla="*/ 822348 h 894172"/>
                  <a:gd name="connsiteX9" fmla="*/ 20672 w 465627"/>
                  <a:gd name="connsiteY9" fmla="*/ 741227 h 894172"/>
                  <a:gd name="connsiteX10" fmla="*/ 1929 w 465627"/>
                  <a:gd name="connsiteY10" fmla="*/ 730513 h 894172"/>
                  <a:gd name="connsiteX11" fmla="*/ 1929 w 465627"/>
                  <a:gd name="connsiteY11" fmla="*/ 727248 h 894172"/>
                  <a:gd name="connsiteX12" fmla="*/ 38985 w 465627"/>
                  <a:gd name="connsiteY12" fmla="*/ 720742 h 894172"/>
                  <a:gd name="connsiteX13" fmla="*/ 159995 w 465627"/>
                  <a:gd name="connsiteY13" fmla="*/ 637877 h 894172"/>
                  <a:gd name="connsiteX14" fmla="*/ 239396 w 465627"/>
                  <a:gd name="connsiteY14" fmla="*/ 514566 h 894172"/>
                  <a:gd name="connsiteX15" fmla="*/ 245617 w 465627"/>
                  <a:gd name="connsiteY15" fmla="*/ 472102 h 894172"/>
                  <a:gd name="connsiteX16" fmla="*/ 0 w 465627"/>
                  <a:gd name="connsiteY16" fmla="*/ 472102 h 89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5627" h="894172">
                    <a:moveTo>
                      <a:pt x="0" y="0"/>
                    </a:moveTo>
                    <a:lnTo>
                      <a:pt x="465627" y="0"/>
                    </a:lnTo>
                    <a:lnTo>
                      <a:pt x="465627" y="472102"/>
                    </a:lnTo>
                    <a:lnTo>
                      <a:pt x="462103" y="500857"/>
                    </a:lnTo>
                    <a:cubicBezTo>
                      <a:pt x="447317" y="573723"/>
                      <a:pt x="407562" y="660046"/>
                      <a:pt x="346345" y="742557"/>
                    </a:cubicBezTo>
                    <a:cubicBezTo>
                      <a:pt x="300431" y="804440"/>
                      <a:pt x="248965" y="855390"/>
                      <a:pt x="198490" y="891881"/>
                    </a:cubicBezTo>
                    <a:lnTo>
                      <a:pt x="194865" y="894172"/>
                    </a:lnTo>
                    <a:lnTo>
                      <a:pt x="174864" y="870664"/>
                    </a:lnTo>
                    <a:cubicBezTo>
                      <a:pt x="159735" y="854358"/>
                      <a:pt x="143430" y="838178"/>
                      <a:pt x="126054" y="822348"/>
                    </a:cubicBezTo>
                    <a:cubicBezTo>
                      <a:pt x="91302" y="790688"/>
                      <a:pt x="55556" y="763423"/>
                      <a:pt x="20672" y="741227"/>
                    </a:cubicBezTo>
                    <a:lnTo>
                      <a:pt x="1929" y="730513"/>
                    </a:lnTo>
                    <a:lnTo>
                      <a:pt x="1929" y="727248"/>
                    </a:lnTo>
                    <a:lnTo>
                      <a:pt x="38985" y="720742"/>
                    </a:lnTo>
                    <a:cubicBezTo>
                      <a:pt x="77484" y="706854"/>
                      <a:pt x="120863" y="678136"/>
                      <a:pt x="159995" y="637877"/>
                    </a:cubicBezTo>
                    <a:cubicBezTo>
                      <a:pt x="199128" y="597619"/>
                      <a:pt x="226605" y="553444"/>
                      <a:pt x="239396" y="514566"/>
                    </a:cubicBezTo>
                    <a:lnTo>
                      <a:pt x="245617" y="472102"/>
                    </a:lnTo>
                    <a:lnTo>
                      <a:pt x="0" y="472102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BB206B51-0CB8-470D-8942-D0B6CA1140AD}"/>
                </a:ext>
              </a:extLst>
            </p:cNvPr>
            <p:cNvGrpSpPr/>
            <p:nvPr/>
          </p:nvGrpSpPr>
          <p:grpSpPr>
            <a:xfrm>
              <a:off x="6202953" y="2534828"/>
              <a:ext cx="1021887" cy="894172"/>
              <a:chOff x="7290752" y="2484458"/>
              <a:chExt cx="1021887" cy="894172"/>
            </a:xfrm>
          </p:grpSpPr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67D613E2-B230-4F5E-979E-BB15A6A2880A}"/>
                  </a:ext>
                </a:extLst>
              </p:cNvPr>
              <p:cNvSpPr/>
              <p:nvPr/>
            </p:nvSpPr>
            <p:spPr>
              <a:xfrm>
                <a:off x="7290752" y="2484458"/>
                <a:ext cx="465627" cy="894172"/>
              </a:xfrm>
              <a:custGeom>
                <a:avLst/>
                <a:gdLst>
                  <a:gd name="connsiteX0" fmla="*/ 0 w 465627"/>
                  <a:gd name="connsiteY0" fmla="*/ 0 h 894172"/>
                  <a:gd name="connsiteX1" fmla="*/ 465627 w 465627"/>
                  <a:gd name="connsiteY1" fmla="*/ 0 h 894172"/>
                  <a:gd name="connsiteX2" fmla="*/ 465627 w 465627"/>
                  <a:gd name="connsiteY2" fmla="*/ 472102 h 894172"/>
                  <a:gd name="connsiteX3" fmla="*/ 462103 w 465627"/>
                  <a:gd name="connsiteY3" fmla="*/ 500857 h 894172"/>
                  <a:gd name="connsiteX4" fmla="*/ 346345 w 465627"/>
                  <a:gd name="connsiteY4" fmla="*/ 742557 h 894172"/>
                  <a:gd name="connsiteX5" fmla="*/ 198490 w 465627"/>
                  <a:gd name="connsiteY5" fmla="*/ 891881 h 894172"/>
                  <a:gd name="connsiteX6" fmla="*/ 194865 w 465627"/>
                  <a:gd name="connsiteY6" fmla="*/ 894172 h 894172"/>
                  <a:gd name="connsiteX7" fmla="*/ 174864 w 465627"/>
                  <a:gd name="connsiteY7" fmla="*/ 870664 h 894172"/>
                  <a:gd name="connsiteX8" fmla="*/ 126054 w 465627"/>
                  <a:gd name="connsiteY8" fmla="*/ 822348 h 894172"/>
                  <a:gd name="connsiteX9" fmla="*/ 20672 w 465627"/>
                  <a:gd name="connsiteY9" fmla="*/ 741227 h 894172"/>
                  <a:gd name="connsiteX10" fmla="*/ 1929 w 465627"/>
                  <a:gd name="connsiteY10" fmla="*/ 730513 h 894172"/>
                  <a:gd name="connsiteX11" fmla="*/ 1929 w 465627"/>
                  <a:gd name="connsiteY11" fmla="*/ 727248 h 894172"/>
                  <a:gd name="connsiteX12" fmla="*/ 38985 w 465627"/>
                  <a:gd name="connsiteY12" fmla="*/ 720742 h 894172"/>
                  <a:gd name="connsiteX13" fmla="*/ 159995 w 465627"/>
                  <a:gd name="connsiteY13" fmla="*/ 637877 h 894172"/>
                  <a:gd name="connsiteX14" fmla="*/ 239396 w 465627"/>
                  <a:gd name="connsiteY14" fmla="*/ 514566 h 894172"/>
                  <a:gd name="connsiteX15" fmla="*/ 245617 w 465627"/>
                  <a:gd name="connsiteY15" fmla="*/ 472102 h 894172"/>
                  <a:gd name="connsiteX16" fmla="*/ 0 w 465627"/>
                  <a:gd name="connsiteY16" fmla="*/ 472102 h 89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5627" h="894172">
                    <a:moveTo>
                      <a:pt x="0" y="0"/>
                    </a:moveTo>
                    <a:lnTo>
                      <a:pt x="465627" y="0"/>
                    </a:lnTo>
                    <a:lnTo>
                      <a:pt x="465627" y="472102"/>
                    </a:lnTo>
                    <a:lnTo>
                      <a:pt x="462103" y="500857"/>
                    </a:lnTo>
                    <a:cubicBezTo>
                      <a:pt x="447317" y="573723"/>
                      <a:pt x="407562" y="660046"/>
                      <a:pt x="346345" y="742557"/>
                    </a:cubicBezTo>
                    <a:cubicBezTo>
                      <a:pt x="300431" y="804440"/>
                      <a:pt x="248965" y="855390"/>
                      <a:pt x="198490" y="891881"/>
                    </a:cubicBezTo>
                    <a:lnTo>
                      <a:pt x="194865" y="894172"/>
                    </a:lnTo>
                    <a:lnTo>
                      <a:pt x="174864" y="870664"/>
                    </a:lnTo>
                    <a:cubicBezTo>
                      <a:pt x="159735" y="854358"/>
                      <a:pt x="143430" y="838178"/>
                      <a:pt x="126054" y="822348"/>
                    </a:cubicBezTo>
                    <a:cubicBezTo>
                      <a:pt x="91302" y="790688"/>
                      <a:pt x="55556" y="763423"/>
                      <a:pt x="20672" y="741227"/>
                    </a:cubicBezTo>
                    <a:lnTo>
                      <a:pt x="1929" y="730513"/>
                    </a:lnTo>
                    <a:lnTo>
                      <a:pt x="1929" y="727248"/>
                    </a:lnTo>
                    <a:lnTo>
                      <a:pt x="38985" y="720742"/>
                    </a:lnTo>
                    <a:cubicBezTo>
                      <a:pt x="77484" y="706854"/>
                      <a:pt x="120863" y="678136"/>
                      <a:pt x="159995" y="637877"/>
                    </a:cubicBezTo>
                    <a:cubicBezTo>
                      <a:pt x="199128" y="597619"/>
                      <a:pt x="226605" y="553444"/>
                      <a:pt x="239396" y="514566"/>
                    </a:cubicBezTo>
                    <a:lnTo>
                      <a:pt x="245617" y="472102"/>
                    </a:lnTo>
                    <a:lnTo>
                      <a:pt x="0" y="472102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972060FD-FB3C-48C8-93C3-36BE36552D71}"/>
                  </a:ext>
                </a:extLst>
              </p:cNvPr>
              <p:cNvSpPr/>
              <p:nvPr/>
            </p:nvSpPr>
            <p:spPr>
              <a:xfrm>
                <a:off x="7847012" y="2484458"/>
                <a:ext cx="465627" cy="894172"/>
              </a:xfrm>
              <a:custGeom>
                <a:avLst/>
                <a:gdLst>
                  <a:gd name="connsiteX0" fmla="*/ 0 w 465627"/>
                  <a:gd name="connsiteY0" fmla="*/ 0 h 894172"/>
                  <a:gd name="connsiteX1" fmla="*/ 465627 w 465627"/>
                  <a:gd name="connsiteY1" fmla="*/ 0 h 894172"/>
                  <a:gd name="connsiteX2" fmla="*/ 465627 w 465627"/>
                  <a:gd name="connsiteY2" fmla="*/ 472102 h 894172"/>
                  <a:gd name="connsiteX3" fmla="*/ 462103 w 465627"/>
                  <a:gd name="connsiteY3" fmla="*/ 500857 h 894172"/>
                  <a:gd name="connsiteX4" fmla="*/ 346345 w 465627"/>
                  <a:gd name="connsiteY4" fmla="*/ 742557 h 894172"/>
                  <a:gd name="connsiteX5" fmla="*/ 198490 w 465627"/>
                  <a:gd name="connsiteY5" fmla="*/ 891881 h 894172"/>
                  <a:gd name="connsiteX6" fmla="*/ 194865 w 465627"/>
                  <a:gd name="connsiteY6" fmla="*/ 894172 h 894172"/>
                  <a:gd name="connsiteX7" fmla="*/ 174864 w 465627"/>
                  <a:gd name="connsiteY7" fmla="*/ 870664 h 894172"/>
                  <a:gd name="connsiteX8" fmla="*/ 126054 w 465627"/>
                  <a:gd name="connsiteY8" fmla="*/ 822348 h 894172"/>
                  <a:gd name="connsiteX9" fmla="*/ 20672 w 465627"/>
                  <a:gd name="connsiteY9" fmla="*/ 741227 h 894172"/>
                  <a:gd name="connsiteX10" fmla="*/ 1929 w 465627"/>
                  <a:gd name="connsiteY10" fmla="*/ 730513 h 894172"/>
                  <a:gd name="connsiteX11" fmla="*/ 1929 w 465627"/>
                  <a:gd name="connsiteY11" fmla="*/ 727248 h 894172"/>
                  <a:gd name="connsiteX12" fmla="*/ 38985 w 465627"/>
                  <a:gd name="connsiteY12" fmla="*/ 720742 h 894172"/>
                  <a:gd name="connsiteX13" fmla="*/ 159995 w 465627"/>
                  <a:gd name="connsiteY13" fmla="*/ 637877 h 894172"/>
                  <a:gd name="connsiteX14" fmla="*/ 239396 w 465627"/>
                  <a:gd name="connsiteY14" fmla="*/ 514566 h 894172"/>
                  <a:gd name="connsiteX15" fmla="*/ 245617 w 465627"/>
                  <a:gd name="connsiteY15" fmla="*/ 472102 h 894172"/>
                  <a:gd name="connsiteX16" fmla="*/ 0 w 465627"/>
                  <a:gd name="connsiteY16" fmla="*/ 472102 h 89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5627" h="894172">
                    <a:moveTo>
                      <a:pt x="0" y="0"/>
                    </a:moveTo>
                    <a:lnTo>
                      <a:pt x="465627" y="0"/>
                    </a:lnTo>
                    <a:lnTo>
                      <a:pt x="465627" y="472102"/>
                    </a:lnTo>
                    <a:lnTo>
                      <a:pt x="462103" y="500857"/>
                    </a:lnTo>
                    <a:cubicBezTo>
                      <a:pt x="447317" y="573723"/>
                      <a:pt x="407562" y="660046"/>
                      <a:pt x="346345" y="742557"/>
                    </a:cubicBezTo>
                    <a:cubicBezTo>
                      <a:pt x="300431" y="804440"/>
                      <a:pt x="248965" y="855390"/>
                      <a:pt x="198490" y="891881"/>
                    </a:cubicBezTo>
                    <a:lnTo>
                      <a:pt x="194865" y="894172"/>
                    </a:lnTo>
                    <a:lnTo>
                      <a:pt x="174864" y="870664"/>
                    </a:lnTo>
                    <a:cubicBezTo>
                      <a:pt x="159735" y="854358"/>
                      <a:pt x="143430" y="838178"/>
                      <a:pt x="126054" y="822348"/>
                    </a:cubicBezTo>
                    <a:cubicBezTo>
                      <a:pt x="91302" y="790688"/>
                      <a:pt x="55556" y="763423"/>
                      <a:pt x="20672" y="741227"/>
                    </a:cubicBezTo>
                    <a:lnTo>
                      <a:pt x="1929" y="730513"/>
                    </a:lnTo>
                    <a:lnTo>
                      <a:pt x="1929" y="727248"/>
                    </a:lnTo>
                    <a:lnTo>
                      <a:pt x="38985" y="720742"/>
                    </a:lnTo>
                    <a:cubicBezTo>
                      <a:pt x="77484" y="706854"/>
                      <a:pt x="120863" y="678136"/>
                      <a:pt x="159995" y="637877"/>
                    </a:cubicBezTo>
                    <a:cubicBezTo>
                      <a:pt x="199128" y="597619"/>
                      <a:pt x="226605" y="553444"/>
                      <a:pt x="239396" y="514566"/>
                    </a:cubicBezTo>
                    <a:lnTo>
                      <a:pt x="245617" y="472102"/>
                    </a:lnTo>
                    <a:lnTo>
                      <a:pt x="0" y="472102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518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54D0F283-9F73-4FBF-80A3-C35A8318AD1F}"/>
              </a:ext>
            </a:extLst>
          </p:cNvPr>
          <p:cNvSpPr txBox="1"/>
          <p:nvPr/>
        </p:nvSpPr>
        <p:spPr>
          <a:xfrm>
            <a:off x="88420" y="6502190"/>
            <a:ext cx="1611339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R" panose="00020600040101010101" pitchFamily="18" charset="-122"/>
              </a:rPr>
              <a:t>#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R" panose="00020600040101010101" pitchFamily="18" charset="-122"/>
              </a:rPr>
              <a:t>运营部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R" panose="00020600040101010101" pitchFamily="18" charset="-122"/>
              </a:rPr>
              <a:t>-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R" panose="00020600040101010101" pitchFamily="18" charset="-122"/>
              </a:rPr>
              <a:t>销售研讨会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B099DE1-3DDC-4903-AF9E-3A660BDB859B}"/>
              </a:ext>
            </a:extLst>
          </p:cNvPr>
          <p:cNvCxnSpPr>
            <a:endCxn id="38" idx="3"/>
          </p:cNvCxnSpPr>
          <p:nvPr/>
        </p:nvCxnSpPr>
        <p:spPr>
          <a:xfrm flipH="1">
            <a:off x="1699759" y="6640689"/>
            <a:ext cx="10492252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图片 103" descr="桌子上放满了不同类型的椅子&#10;&#10;低可信度描述已自动生成">
            <a:extLst>
              <a:ext uri="{FF2B5EF4-FFF2-40B4-BE49-F238E27FC236}">
                <a16:creationId xmlns:a16="http://schemas.microsoft.com/office/drawing/2014/main" id="{7F6C8BA8-6089-4B2E-B91C-8BBA3F01B9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3"/>
          <a:stretch/>
        </p:blipFill>
        <p:spPr>
          <a:xfrm>
            <a:off x="6383627" y="2393747"/>
            <a:ext cx="1676384" cy="3995343"/>
          </a:xfrm>
          <a:prstGeom prst="rect">
            <a:avLst/>
          </a:prstGeom>
          <a:effectLst/>
        </p:spPr>
      </p:pic>
      <p:pic>
        <p:nvPicPr>
          <p:cNvPr id="81" name="图片 80" descr="桌子上放满了不同类型的椅子&#10;&#10;低可信度描述已自动生成">
            <a:extLst>
              <a:ext uri="{FF2B5EF4-FFF2-40B4-BE49-F238E27FC236}">
                <a16:creationId xmlns:a16="http://schemas.microsoft.com/office/drawing/2014/main" id="{F40E1CE8-E18D-46E0-A592-DE2F3A60E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1" r="50701"/>
          <a:stretch/>
        </p:blipFill>
        <p:spPr>
          <a:xfrm>
            <a:off x="8190064" y="908051"/>
            <a:ext cx="2132682" cy="5481039"/>
          </a:xfrm>
          <a:prstGeom prst="rect">
            <a:avLst/>
          </a:prstGeom>
          <a:effectLst/>
        </p:spPr>
      </p:pic>
      <p:pic>
        <p:nvPicPr>
          <p:cNvPr id="54" name="图片 53" descr="桌子上放满了不同类型的椅子&#10;&#10;低可信度描述已自动生成">
            <a:extLst>
              <a:ext uri="{FF2B5EF4-FFF2-40B4-BE49-F238E27FC236}">
                <a16:creationId xmlns:a16="http://schemas.microsoft.com/office/drawing/2014/main" id="{A926F6F3-66F0-41E7-B116-5D8FC328A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1" t="166" r="9033"/>
          <a:stretch/>
        </p:blipFill>
        <p:spPr>
          <a:xfrm>
            <a:off x="10452800" y="1884581"/>
            <a:ext cx="1324579" cy="4504509"/>
          </a:xfrm>
          <a:prstGeom prst="rect">
            <a:avLst/>
          </a:prstGeom>
          <a:effectLst/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6BBCE16C-E072-4F33-870D-A1D2DB9BA698}"/>
              </a:ext>
            </a:extLst>
          </p:cNvPr>
          <p:cNvSpPr txBox="1"/>
          <p:nvPr/>
        </p:nvSpPr>
        <p:spPr>
          <a:xfrm>
            <a:off x="695324" y="780209"/>
            <a:ext cx="2644076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altLang="zh-CN" sz="6600" dirty="0">
                <a:ln>
                  <a:solidFill>
                    <a:schemeClr val="accent1"/>
                  </a:solidFill>
                </a:ln>
                <a:noFill/>
                <a:latin typeface="+mj-ea"/>
                <a:ea typeface="+mj-ea"/>
              </a:rPr>
              <a:t>20XX</a:t>
            </a:r>
            <a:endParaRPr lang="zh-CN" altLang="en-US" sz="6600" dirty="0">
              <a:ln>
                <a:solidFill>
                  <a:schemeClr val="accent1"/>
                </a:solidFill>
              </a:ln>
              <a:noFill/>
              <a:latin typeface="+mj-ea"/>
              <a:ea typeface="+mj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5F0DD3E-F529-4A8A-A7A3-3F60A4D98C12}"/>
              </a:ext>
            </a:extLst>
          </p:cNvPr>
          <p:cNvSpPr/>
          <p:nvPr/>
        </p:nvSpPr>
        <p:spPr>
          <a:xfrm>
            <a:off x="701098" y="2057724"/>
            <a:ext cx="3819077" cy="239127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F2ECB5F-1DE4-46BF-850C-5D98315D58CC}"/>
              </a:ext>
            </a:extLst>
          </p:cNvPr>
          <p:cNvSpPr txBox="1"/>
          <p:nvPr/>
        </p:nvSpPr>
        <p:spPr>
          <a:xfrm>
            <a:off x="903677" y="2176184"/>
            <a:ext cx="3385542" cy="101566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zh-CN" altLang="en-US" sz="6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</a:rPr>
              <a:t>感谢聆听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626ADC8-1885-4041-AEAD-6FA4B1AA2D00}"/>
              </a:ext>
            </a:extLst>
          </p:cNvPr>
          <p:cNvSpPr txBox="1"/>
          <p:nvPr/>
        </p:nvSpPr>
        <p:spPr>
          <a:xfrm>
            <a:off x="932055" y="3210209"/>
            <a:ext cx="3385541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altLang="zh-CN" sz="3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</a:rPr>
              <a:t>THANKS FOR WATCHING</a:t>
            </a:r>
            <a:endParaRPr lang="zh-CN" altLang="en-US" sz="3600" dirty="0">
              <a:solidFill>
                <a:schemeClr val="tx1">
                  <a:lumMod val="10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1FB47F1C-A0A7-443F-93F7-1FB28EA957C6}"/>
              </a:ext>
            </a:extLst>
          </p:cNvPr>
          <p:cNvSpPr/>
          <p:nvPr/>
        </p:nvSpPr>
        <p:spPr>
          <a:xfrm>
            <a:off x="623324" y="1966217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7ED091F1-EF9E-4E07-BE88-B338B3D07EAA}"/>
              </a:ext>
            </a:extLst>
          </p:cNvPr>
          <p:cNvSpPr/>
          <p:nvPr/>
        </p:nvSpPr>
        <p:spPr>
          <a:xfrm>
            <a:off x="614095" y="4379659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22B7EE9F-1069-49ED-96C6-46E74C00FD0D}"/>
              </a:ext>
            </a:extLst>
          </p:cNvPr>
          <p:cNvSpPr/>
          <p:nvPr/>
        </p:nvSpPr>
        <p:spPr>
          <a:xfrm>
            <a:off x="4453949" y="1966217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弧形 83">
            <a:extLst>
              <a:ext uri="{FF2B5EF4-FFF2-40B4-BE49-F238E27FC236}">
                <a16:creationId xmlns:a16="http://schemas.microsoft.com/office/drawing/2014/main" id="{F5C298F3-CAE0-42B0-8E53-1BA5B43683D0}"/>
              </a:ext>
            </a:extLst>
          </p:cNvPr>
          <p:cNvSpPr/>
          <p:nvPr/>
        </p:nvSpPr>
        <p:spPr>
          <a:xfrm rot="20700000">
            <a:off x="203756" y="2531984"/>
            <a:ext cx="5195805" cy="1498859"/>
          </a:xfrm>
          <a:prstGeom prst="arc">
            <a:avLst>
              <a:gd name="adj1" fmla="val 20697729"/>
              <a:gd name="adj2" fmla="val 11555328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TC"/>
              <a:ea typeface="HarmonyOS Sans SC"/>
              <a:cs typeface="+mn-cs"/>
            </a:endParaRPr>
          </a:p>
        </p:txBody>
      </p:sp>
      <p:pic>
        <p:nvPicPr>
          <p:cNvPr id="85" name="图形 84">
            <a:extLst>
              <a:ext uri="{FF2B5EF4-FFF2-40B4-BE49-F238E27FC236}">
                <a16:creationId xmlns:a16="http://schemas.microsoft.com/office/drawing/2014/main" id="{78081725-0165-45C7-94F4-188B85299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6025" y="2491485"/>
            <a:ext cx="522303" cy="429182"/>
          </a:xfrm>
          <a:prstGeom prst="rect">
            <a:avLst/>
          </a:prstGeom>
        </p:spPr>
      </p:pic>
      <p:pic>
        <p:nvPicPr>
          <p:cNvPr id="86" name="图形 85">
            <a:extLst>
              <a:ext uri="{FF2B5EF4-FFF2-40B4-BE49-F238E27FC236}">
                <a16:creationId xmlns:a16="http://schemas.microsoft.com/office/drawing/2014/main" id="{C0F485CD-AA85-4290-BE90-3E19C1977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864" y="3756570"/>
            <a:ext cx="295069" cy="24246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680E8E5-6004-4155-B300-A49C8C9A33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5" b="89880" l="6667" r="90667">
                        <a14:foregroundMark x1="16267" y1="56747" x2="6667" y2="49550"/>
                        <a14:foregroundMark x1="6667" y1="49550" x2="7733" y2="46852"/>
                        <a14:foregroundMark x1="86800" y1="42579" x2="90667" y2="49550"/>
                        <a14:foregroundMark x1="90667" y1="49550" x2="89067" y2="53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78" b="24793"/>
          <a:stretch/>
        </p:blipFill>
        <p:spPr>
          <a:xfrm rot="20030892">
            <a:off x="4036829" y="3946806"/>
            <a:ext cx="871536" cy="797238"/>
          </a:xfrm>
          <a:prstGeom prst="rect">
            <a:avLst/>
          </a:prstGeom>
          <a:effectLst>
            <a:outerShdw blurRad="127000" dist="1778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27EB55C-7074-4FB6-88FA-56AA34507856}"/>
              </a:ext>
            </a:extLst>
          </p:cNvPr>
          <p:cNvSpPr txBox="1"/>
          <p:nvPr/>
        </p:nvSpPr>
        <p:spPr>
          <a:xfrm>
            <a:off x="1128794" y="4787807"/>
            <a:ext cx="214679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</a:rPr>
              <a:t>汇报人：</a:t>
            </a:r>
            <a:r>
              <a:rPr lang="en-US" altLang="zh-CN" dirty="0" err="1">
                <a:solidFill>
                  <a:schemeClr val="bg1"/>
                </a:solidFill>
              </a:rPr>
              <a:t>OfficePLUS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A4BC001-4482-497F-A35D-B79FB37AF346}"/>
              </a:ext>
            </a:extLst>
          </p:cNvPr>
          <p:cNvGrpSpPr/>
          <p:nvPr/>
        </p:nvGrpSpPr>
        <p:grpSpPr>
          <a:xfrm>
            <a:off x="720761" y="4773760"/>
            <a:ext cx="331035" cy="233025"/>
            <a:chOff x="2809029" y="5475500"/>
            <a:chExt cx="676851" cy="47645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358AFD1-0901-4B77-B32B-3641FA04531C}"/>
                </a:ext>
              </a:extLst>
            </p:cNvPr>
            <p:cNvSpPr/>
            <p:nvPr/>
          </p:nvSpPr>
          <p:spPr>
            <a:xfrm flipV="1">
              <a:off x="2993794" y="5475500"/>
              <a:ext cx="122561" cy="47645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1CF5FA5-6DCE-4E24-B139-D393DB83E040}"/>
                </a:ext>
              </a:extLst>
            </p:cNvPr>
            <p:cNvSpPr/>
            <p:nvPr/>
          </p:nvSpPr>
          <p:spPr>
            <a:xfrm flipV="1">
              <a:off x="3178557" y="5562655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928C305-B475-4CCB-A58B-A98BD0ED687D}"/>
                </a:ext>
              </a:extLst>
            </p:cNvPr>
            <p:cNvSpPr/>
            <p:nvPr/>
          </p:nvSpPr>
          <p:spPr>
            <a:xfrm flipV="1">
              <a:off x="3363319" y="5707394"/>
              <a:ext cx="122561" cy="2445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7F951FF-2419-4722-80B8-4993AA9FE803}"/>
                </a:ext>
              </a:extLst>
            </p:cNvPr>
            <p:cNvSpPr/>
            <p:nvPr/>
          </p:nvSpPr>
          <p:spPr>
            <a:xfrm flipV="1">
              <a:off x="2809029" y="5637357"/>
              <a:ext cx="122561" cy="3145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36481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微软雅黑</a:t>
            </a:r>
            <a:endParaRPr kumimoji="1" lang="en" altLang="zh-CN" dirty="0"/>
          </a:p>
          <a:p>
            <a:r>
              <a:rPr kumimoji="1" lang="zh-CN" altLang="en-US" dirty="0"/>
              <a:t>英文 微软雅黑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</a:t>
            </a:r>
          </a:p>
          <a:p>
            <a:r>
              <a:rPr kumimoji="1" lang="en" altLang="zh-CN" dirty="0"/>
              <a:t>freepik.com</a:t>
            </a:r>
          </a:p>
          <a:p>
            <a:r>
              <a:rPr kumimoji="1" lang="en-US" altLang="zh-CN" dirty="0"/>
              <a:t>unsplash.com</a:t>
            </a:r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十月长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文本框 346">
            <a:extLst>
              <a:ext uri="{FF2B5EF4-FFF2-40B4-BE49-F238E27FC236}">
                <a16:creationId xmlns:a16="http://schemas.microsoft.com/office/drawing/2014/main" id="{35D27F4D-790B-47ED-B3E3-0ED2BB0F573B}"/>
              </a:ext>
            </a:extLst>
          </p:cNvPr>
          <p:cNvSpPr txBox="1"/>
          <p:nvPr/>
        </p:nvSpPr>
        <p:spPr>
          <a:xfrm>
            <a:off x="5029480" y="1787000"/>
            <a:ext cx="2106346" cy="1947071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13800" b="1" dirty="0">
                <a:ln>
                  <a:gradFill>
                    <a:gsLst>
                      <a:gs pos="60000">
                        <a:schemeClr val="accent1"/>
                      </a:gs>
                      <a:gs pos="67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01</a:t>
            </a:r>
          </a:p>
        </p:txBody>
      </p:sp>
      <p:sp>
        <p:nvSpPr>
          <p:cNvPr id="350" name="TextBox 312+">
            <a:extLst>
              <a:ext uri="{FF2B5EF4-FFF2-40B4-BE49-F238E27FC236}">
                <a16:creationId xmlns:a16="http://schemas.microsoft.com/office/drawing/2014/main" id="{62AF2F26-958D-4226-B84A-9A2D8BA36BC0}"/>
              </a:ext>
            </a:extLst>
          </p:cNvPr>
          <p:cNvSpPr txBox="1"/>
          <p:nvPr/>
        </p:nvSpPr>
        <p:spPr>
          <a:xfrm>
            <a:off x="4167733" y="2848465"/>
            <a:ext cx="3856533" cy="1161069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72000" rIns="0" bIns="72000" rtlCol="0" anchor="t">
            <a:spAutoFit/>
          </a:bodyPr>
          <a:lstStyle/>
          <a:p>
            <a:pPr algn="ctr"/>
            <a:endParaRPr lang="zh-CN" altLang="en-US" sz="6600" dirty="0">
              <a:solidFill>
                <a:schemeClr val="tx1">
                  <a:lumMod val="100000"/>
                </a:schemeClr>
              </a:solidFill>
              <a:effectLst/>
              <a:latin typeface="OPPOSans H" panose="00020600040101010101" pitchFamily="18" charset="-122"/>
              <a:ea typeface="OPPOSans H" panose="00020600040101010101" pitchFamily="18" charset="-122"/>
            </a:endParaRPr>
          </a:p>
        </p:txBody>
      </p:sp>
      <p:sp>
        <p:nvSpPr>
          <p:cNvPr id="313" name="文本框 312">
            <a:extLst>
              <a:ext uri="{FF2B5EF4-FFF2-40B4-BE49-F238E27FC236}">
                <a16:creationId xmlns:a16="http://schemas.microsoft.com/office/drawing/2014/main" id="{2D6E63DE-5472-4170-802B-4A5893968083}"/>
              </a:ext>
            </a:extLst>
          </p:cNvPr>
          <p:cNvSpPr txBox="1"/>
          <p:nvPr/>
        </p:nvSpPr>
        <p:spPr>
          <a:xfrm>
            <a:off x="4167733" y="2848465"/>
            <a:ext cx="3856533" cy="1161069"/>
          </a:xfrm>
          <a:prstGeom prst="rect">
            <a:avLst/>
          </a:prstGeom>
          <a:noFill/>
        </p:spPr>
        <p:txBody>
          <a:bodyPr wrap="square" lIns="0" tIns="72000" rIns="0" bIns="72000" rtlCol="0" anchor="t">
            <a:no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</a:rPr>
              <a:t>活动概述</a:t>
            </a:r>
          </a:p>
        </p:txBody>
      </p:sp>
      <p:sp>
        <p:nvSpPr>
          <p:cNvPr id="314" name="矩形 313">
            <a:extLst>
              <a:ext uri="{FF2B5EF4-FFF2-40B4-BE49-F238E27FC236}">
                <a16:creationId xmlns:a16="http://schemas.microsoft.com/office/drawing/2014/main" id="{BFB7CF47-E5F3-403A-A213-E9FF6CEEE262}"/>
              </a:ext>
            </a:extLst>
          </p:cNvPr>
          <p:cNvSpPr/>
          <p:nvPr/>
        </p:nvSpPr>
        <p:spPr>
          <a:xfrm>
            <a:off x="7925574" y="2760536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15" name="矩形 314">
            <a:extLst>
              <a:ext uri="{FF2B5EF4-FFF2-40B4-BE49-F238E27FC236}">
                <a16:creationId xmlns:a16="http://schemas.microsoft.com/office/drawing/2014/main" id="{0222BCB8-67CC-4760-99DF-B34CAEEFB05D}"/>
              </a:ext>
            </a:extLst>
          </p:cNvPr>
          <p:cNvSpPr/>
          <p:nvPr/>
        </p:nvSpPr>
        <p:spPr>
          <a:xfrm>
            <a:off x="4095733" y="2760536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16" name="矩形 315">
            <a:extLst>
              <a:ext uri="{FF2B5EF4-FFF2-40B4-BE49-F238E27FC236}">
                <a16:creationId xmlns:a16="http://schemas.microsoft.com/office/drawing/2014/main" id="{495A8DD5-618E-47AC-84E2-77981635834F}"/>
              </a:ext>
            </a:extLst>
          </p:cNvPr>
          <p:cNvSpPr/>
          <p:nvPr/>
        </p:nvSpPr>
        <p:spPr>
          <a:xfrm>
            <a:off x="7925574" y="3937534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17" name="矩形 316">
            <a:extLst>
              <a:ext uri="{FF2B5EF4-FFF2-40B4-BE49-F238E27FC236}">
                <a16:creationId xmlns:a16="http://schemas.microsoft.com/office/drawing/2014/main" id="{27AE9B72-C3CA-4691-938A-7262BB72D2B6}"/>
              </a:ext>
            </a:extLst>
          </p:cNvPr>
          <p:cNvSpPr/>
          <p:nvPr/>
        </p:nvSpPr>
        <p:spPr>
          <a:xfrm>
            <a:off x="4098475" y="395346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49" name="文本框 348">
            <a:extLst>
              <a:ext uri="{FF2B5EF4-FFF2-40B4-BE49-F238E27FC236}">
                <a16:creationId xmlns:a16="http://schemas.microsoft.com/office/drawing/2014/main" id="{D19FD051-C305-4308-B161-BC8402D5C3B8}"/>
              </a:ext>
            </a:extLst>
          </p:cNvPr>
          <p:cNvSpPr txBox="1"/>
          <p:nvPr/>
        </p:nvSpPr>
        <p:spPr>
          <a:xfrm rot="14280000">
            <a:off x="9759082" y="5188545"/>
            <a:ext cx="3182361" cy="3182361"/>
          </a:xfrm>
          <a:prstGeom prst="rect">
            <a:avLst/>
          </a:prstGeom>
          <a:noFill/>
        </p:spPr>
        <p:txBody>
          <a:bodyPr wrap="square" lIns="0" tIns="72000" rIns="0" bIns="72000" rtlCol="0" anchor="t">
            <a:prstTxWarp prst="textCircle">
              <a:avLst/>
            </a:prstTxWarp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+mj-lt"/>
                <a:ea typeface="OPPOSans H" panose="00020600040101010101" pitchFamily="18" charset="-122"/>
              </a:rPr>
              <a:t>ACTIVITY  OBJECTIVES</a:t>
            </a:r>
            <a:endParaRPr lang="zh-CN" altLang="en-US" sz="2000" dirty="0">
              <a:solidFill>
                <a:schemeClr val="accent1"/>
              </a:solidFill>
              <a:effectLst/>
              <a:latin typeface="+mj-lt"/>
              <a:ea typeface="OPPOSans H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55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08A321-11C1-44E2-BEA7-27CE3EFB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活动概述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9F56514-43C6-4920-B698-C24D57B8C4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3809841-7467-47D0-8E36-F6B8AC8FD6E9}"/>
              </a:ext>
            </a:extLst>
          </p:cNvPr>
          <p:cNvSpPr/>
          <p:nvPr/>
        </p:nvSpPr>
        <p:spPr>
          <a:xfrm>
            <a:off x="407988" y="1481560"/>
            <a:ext cx="541136" cy="4386806"/>
          </a:xfrm>
          <a:prstGeom prst="rect">
            <a:avLst/>
          </a:prstGeom>
          <a:solidFill>
            <a:schemeClr val="accent1"/>
          </a:solidFill>
          <a:ln w="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67C8B6E-0A02-411B-8EB0-ADC3EBA638D0}"/>
              </a:ext>
            </a:extLst>
          </p:cNvPr>
          <p:cNvSpPr/>
          <p:nvPr/>
        </p:nvSpPr>
        <p:spPr>
          <a:xfrm>
            <a:off x="891248" y="1481560"/>
            <a:ext cx="10824396" cy="438680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7BE717C-ADA1-4580-811E-FF059FB026FA}"/>
              </a:ext>
            </a:extLst>
          </p:cNvPr>
          <p:cNvGrpSpPr/>
          <p:nvPr/>
        </p:nvGrpSpPr>
        <p:grpSpPr>
          <a:xfrm rot="16200000" flipH="1">
            <a:off x="-1082775" y="3824848"/>
            <a:ext cx="3262587" cy="260074"/>
            <a:chOff x="318897" y="4927481"/>
            <a:chExt cx="3262587" cy="254616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A01AFA5E-7673-4E1E-A51B-2071C6CFDB3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886291" y="3614703"/>
              <a:ext cx="0" cy="3134787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弧形 42">
              <a:extLst>
                <a:ext uri="{FF2B5EF4-FFF2-40B4-BE49-F238E27FC236}">
                  <a16:creationId xmlns:a16="http://schemas.microsoft.com/office/drawing/2014/main" id="{E6704A53-3D17-4CF6-BB0A-24CB9F6F0C33}"/>
                </a:ext>
              </a:extLst>
            </p:cNvPr>
            <p:cNvSpPr/>
            <p:nvPr/>
          </p:nvSpPr>
          <p:spPr>
            <a:xfrm flipH="1" flipV="1">
              <a:off x="3325884" y="4927481"/>
              <a:ext cx="255600" cy="250820"/>
            </a:xfrm>
            <a:prstGeom prst="arc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48" name="等腰三角形 47">
            <a:extLst>
              <a:ext uri="{FF2B5EF4-FFF2-40B4-BE49-F238E27FC236}">
                <a16:creationId xmlns:a16="http://schemas.microsoft.com/office/drawing/2014/main" id="{26EC6CAA-C380-4E29-BE50-8FF4CAF75195}"/>
              </a:ext>
            </a:extLst>
          </p:cNvPr>
          <p:cNvSpPr/>
          <p:nvPr/>
        </p:nvSpPr>
        <p:spPr>
          <a:xfrm flipV="1">
            <a:off x="550929" y="1817372"/>
            <a:ext cx="247498" cy="213360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FF69F6C-38E2-48E7-B5D2-6F200AA0F0B7}"/>
              </a:ext>
            </a:extLst>
          </p:cNvPr>
          <p:cNvSpPr txBox="1"/>
          <p:nvPr/>
        </p:nvSpPr>
        <p:spPr>
          <a:xfrm>
            <a:off x="2027411" y="2175882"/>
            <a:ext cx="2478839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活动背景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4390922-1B48-4BFC-BAF5-ECA54D760E66}"/>
              </a:ext>
            </a:extLst>
          </p:cNvPr>
          <p:cNvSpPr txBox="1"/>
          <p:nvPr/>
        </p:nvSpPr>
        <p:spPr>
          <a:xfrm>
            <a:off x="2027411" y="2913773"/>
            <a:ext cx="8483675" cy="77463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36AA426-BEE1-4231-9FCF-FE3043CAD89C}"/>
              </a:ext>
            </a:extLst>
          </p:cNvPr>
          <p:cNvSpPr txBox="1"/>
          <p:nvPr/>
        </p:nvSpPr>
        <p:spPr>
          <a:xfrm>
            <a:off x="2027411" y="4163453"/>
            <a:ext cx="8483675" cy="77463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DBA6439-F201-41A0-BDA5-8F9E285D6772}"/>
              </a:ext>
            </a:extLst>
          </p:cNvPr>
          <p:cNvSpPr/>
          <p:nvPr/>
        </p:nvSpPr>
        <p:spPr>
          <a:xfrm>
            <a:off x="11640012" y="1409560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7CB5785A-4764-419C-8651-E5CE8161AEFE}"/>
              </a:ext>
            </a:extLst>
          </p:cNvPr>
          <p:cNvSpPr/>
          <p:nvPr/>
        </p:nvSpPr>
        <p:spPr>
          <a:xfrm>
            <a:off x="11640012" y="577265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7672BFE2-0F9C-435F-83BA-90C4FDD9003F}"/>
              </a:ext>
            </a:extLst>
          </p:cNvPr>
          <p:cNvSpPr txBox="1"/>
          <p:nvPr/>
        </p:nvSpPr>
        <p:spPr>
          <a:xfrm>
            <a:off x="4506250" y="3629736"/>
            <a:ext cx="7025477" cy="2176732"/>
          </a:xfrm>
          <a:prstGeom prst="rect">
            <a:avLst/>
          </a:prstGeom>
          <a:noFill/>
        </p:spPr>
        <p:txBody>
          <a:bodyPr wrap="square" lIns="0" tIns="72000" rIns="0" bIns="72000" rtlCol="0" anchor="t">
            <a:spAutoFit/>
          </a:bodyPr>
          <a:lstStyle/>
          <a:p>
            <a:pPr algn="r"/>
            <a:r>
              <a:rPr lang="en-US" altLang="zh-CN" sz="6600" dirty="0">
                <a:solidFill>
                  <a:schemeClr val="bg1">
                    <a:alpha val="4000"/>
                  </a:schemeClr>
                </a:solidFill>
                <a:latin typeface="OPPOSans H" panose="00020600040101010101" pitchFamily="18" charset="-122"/>
                <a:ea typeface="OPPOSans H" panose="00020600040101010101" pitchFamily="18" charset="-122"/>
              </a:rPr>
              <a:t>ACTIVITY OBJECTIVES</a:t>
            </a:r>
            <a:endParaRPr lang="zh-CN" altLang="en-US" sz="6600" dirty="0">
              <a:solidFill>
                <a:schemeClr val="bg1">
                  <a:alpha val="4000"/>
                </a:schemeClr>
              </a:solidFill>
              <a:effectLst/>
              <a:latin typeface="OPPOSans H" panose="00020600040101010101" pitchFamily="18" charset="-122"/>
              <a:ea typeface="OPPOSans H" panose="00020600040101010101" pitchFamily="18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4C05377-67AF-41EF-9442-C1C2FD4456F2}"/>
              </a:ext>
            </a:extLst>
          </p:cNvPr>
          <p:cNvGrpSpPr/>
          <p:nvPr/>
        </p:nvGrpSpPr>
        <p:grpSpPr>
          <a:xfrm flipH="1" flipV="1">
            <a:off x="10336482" y="1484628"/>
            <a:ext cx="1295494" cy="263812"/>
            <a:chOff x="5028942" y="6390172"/>
            <a:chExt cx="2339714" cy="47645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931DF0A-B412-44CA-8ECB-FF189288C797}"/>
                </a:ext>
              </a:extLst>
            </p:cNvPr>
            <p:cNvSpPr/>
            <p:nvPr/>
          </p:nvSpPr>
          <p:spPr>
            <a:xfrm flipV="1">
              <a:off x="5213707" y="6390172"/>
              <a:ext cx="122561" cy="47645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7FE3337-534E-4958-9801-B1E012996952}"/>
                </a:ext>
              </a:extLst>
            </p:cNvPr>
            <p:cNvSpPr/>
            <p:nvPr/>
          </p:nvSpPr>
          <p:spPr>
            <a:xfrm flipV="1">
              <a:off x="5398470" y="6477327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E4C0CE5-BC60-468F-B529-1268ED47135C}"/>
                </a:ext>
              </a:extLst>
            </p:cNvPr>
            <p:cNvSpPr/>
            <p:nvPr/>
          </p:nvSpPr>
          <p:spPr>
            <a:xfrm flipV="1">
              <a:off x="5583232" y="6622066"/>
              <a:ext cx="122561" cy="2445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81F8635-982C-44E1-9459-350A6B24866A}"/>
                </a:ext>
              </a:extLst>
            </p:cNvPr>
            <p:cNvSpPr/>
            <p:nvPr/>
          </p:nvSpPr>
          <p:spPr>
            <a:xfrm flipV="1">
              <a:off x="5767995" y="6425968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1AEEEF4D-2C45-4067-8520-C9E028B204C7}"/>
                </a:ext>
              </a:extLst>
            </p:cNvPr>
            <p:cNvSpPr/>
            <p:nvPr/>
          </p:nvSpPr>
          <p:spPr>
            <a:xfrm flipV="1">
              <a:off x="5952757" y="6552031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5D812953-79CC-4F99-A6CF-786855FCE283}"/>
                </a:ext>
              </a:extLst>
            </p:cNvPr>
            <p:cNvSpPr/>
            <p:nvPr/>
          </p:nvSpPr>
          <p:spPr>
            <a:xfrm flipV="1">
              <a:off x="6137520" y="6455645"/>
              <a:ext cx="122561" cy="4109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BD0F87D-D513-4709-BED6-DB1771B46D66}"/>
                </a:ext>
              </a:extLst>
            </p:cNvPr>
            <p:cNvSpPr/>
            <p:nvPr/>
          </p:nvSpPr>
          <p:spPr>
            <a:xfrm flipV="1">
              <a:off x="6322282" y="6678094"/>
              <a:ext cx="122561" cy="18853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23D20D5-29E1-4752-9D8C-4386CB3DAABA}"/>
                </a:ext>
              </a:extLst>
            </p:cNvPr>
            <p:cNvSpPr/>
            <p:nvPr/>
          </p:nvSpPr>
          <p:spPr>
            <a:xfrm flipV="1">
              <a:off x="6507047" y="6397954"/>
              <a:ext cx="122561" cy="46867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B6710DC-1C4C-471C-A609-490B88B47FC1}"/>
                </a:ext>
              </a:extLst>
            </p:cNvPr>
            <p:cNvSpPr/>
            <p:nvPr/>
          </p:nvSpPr>
          <p:spPr>
            <a:xfrm flipV="1">
              <a:off x="6691809" y="6425967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DE7738A-A4AE-4455-93C9-86935F183BA2}"/>
                </a:ext>
              </a:extLst>
            </p:cNvPr>
            <p:cNvSpPr/>
            <p:nvPr/>
          </p:nvSpPr>
          <p:spPr>
            <a:xfrm flipV="1">
              <a:off x="6876571" y="6552030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8691C5D-607A-43E1-BA75-C76316EAFEC5}"/>
                </a:ext>
              </a:extLst>
            </p:cNvPr>
            <p:cNvSpPr/>
            <p:nvPr/>
          </p:nvSpPr>
          <p:spPr>
            <a:xfrm flipV="1">
              <a:off x="7061333" y="6477326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908F7F-A0F3-41E7-A9D5-A10BEF37CA70}"/>
                </a:ext>
              </a:extLst>
            </p:cNvPr>
            <p:cNvSpPr/>
            <p:nvPr/>
          </p:nvSpPr>
          <p:spPr>
            <a:xfrm flipV="1">
              <a:off x="7246095" y="6595109"/>
              <a:ext cx="122561" cy="27151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09DF6B5-2278-429A-8315-0C88F3631C84}"/>
                </a:ext>
              </a:extLst>
            </p:cNvPr>
            <p:cNvSpPr/>
            <p:nvPr/>
          </p:nvSpPr>
          <p:spPr>
            <a:xfrm flipV="1">
              <a:off x="5028942" y="6552029"/>
              <a:ext cx="122561" cy="3145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077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活动概述</a:t>
            </a:r>
          </a:p>
        </p:txBody>
      </p: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6" name="文本框 115">
            <a:extLst>
              <a:ext uri="{FF2B5EF4-FFF2-40B4-BE49-F238E27FC236}">
                <a16:creationId xmlns:a16="http://schemas.microsoft.com/office/drawing/2014/main" id="{C76E2112-4754-4E79-8962-A0930BC49232}"/>
              </a:ext>
            </a:extLst>
          </p:cNvPr>
          <p:cNvSpPr txBox="1"/>
          <p:nvPr/>
        </p:nvSpPr>
        <p:spPr>
          <a:xfrm>
            <a:off x="1323929" y="2499376"/>
            <a:ext cx="20088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市场分析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F8F3D05F-6C13-4B62-B449-1DB2EFD1298D}"/>
              </a:ext>
            </a:extLst>
          </p:cNvPr>
          <p:cNvSpPr txBox="1"/>
          <p:nvPr/>
        </p:nvSpPr>
        <p:spPr>
          <a:xfrm>
            <a:off x="1323929" y="3114592"/>
            <a:ext cx="3456817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1648E4B9-E37C-4405-AAAD-033F99A39AF7}"/>
              </a:ext>
            </a:extLst>
          </p:cNvPr>
          <p:cNvSpPr/>
          <p:nvPr/>
        </p:nvSpPr>
        <p:spPr>
          <a:xfrm flipV="1">
            <a:off x="417509" y="1654917"/>
            <a:ext cx="5452159" cy="3628945"/>
          </a:xfrm>
          <a:custGeom>
            <a:avLst/>
            <a:gdLst>
              <a:gd name="connsiteX0" fmla="*/ 135730 w 2407494"/>
              <a:gd name="connsiteY0" fmla="*/ 946657 h 946657"/>
              <a:gd name="connsiteX1" fmla="*/ 2271763 w 2407494"/>
              <a:gd name="connsiteY1" fmla="*/ 946657 h 946657"/>
              <a:gd name="connsiteX2" fmla="*/ 2407494 w 2407494"/>
              <a:gd name="connsiteY2" fmla="*/ 829647 h 946657"/>
              <a:gd name="connsiteX3" fmla="*/ 2407494 w 2407494"/>
              <a:gd name="connsiteY3" fmla="*/ 117011 h 946657"/>
              <a:gd name="connsiteX4" fmla="*/ 2271762 w 2407494"/>
              <a:gd name="connsiteY4" fmla="*/ 0 h 946657"/>
              <a:gd name="connsiteX5" fmla="*/ 0 w 2407494"/>
              <a:gd name="connsiteY5" fmla="*/ 0 h 946657"/>
              <a:gd name="connsiteX6" fmla="*/ 0 w 2407494"/>
              <a:gd name="connsiteY6" fmla="*/ 829648 h 946657"/>
              <a:gd name="connsiteX7" fmla="*/ 135730 w 2407494"/>
              <a:gd name="connsiteY7" fmla="*/ 946657 h 94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494" h="946657">
                <a:moveTo>
                  <a:pt x="135730" y="946657"/>
                </a:moveTo>
                <a:lnTo>
                  <a:pt x="2271763" y="946657"/>
                </a:lnTo>
                <a:lnTo>
                  <a:pt x="2407494" y="829647"/>
                </a:lnTo>
                <a:lnTo>
                  <a:pt x="2407494" y="117011"/>
                </a:lnTo>
                <a:lnTo>
                  <a:pt x="2271762" y="0"/>
                </a:lnTo>
                <a:lnTo>
                  <a:pt x="0" y="0"/>
                </a:lnTo>
                <a:lnTo>
                  <a:pt x="0" y="829648"/>
                </a:lnTo>
                <a:lnTo>
                  <a:pt x="135730" y="946657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1F00D3DF-BCF0-431F-9C0C-C3D897FEF11B}"/>
              </a:ext>
            </a:extLst>
          </p:cNvPr>
          <p:cNvSpPr/>
          <p:nvPr/>
        </p:nvSpPr>
        <p:spPr>
          <a:xfrm>
            <a:off x="5529923" y="2586481"/>
            <a:ext cx="150353" cy="15035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33C8045F-447B-4F36-AAD7-374793970709}"/>
              </a:ext>
            </a:extLst>
          </p:cNvPr>
          <p:cNvSpPr/>
          <p:nvPr/>
        </p:nvSpPr>
        <p:spPr>
          <a:xfrm>
            <a:off x="5529923" y="4201945"/>
            <a:ext cx="150353" cy="15035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EC7877A2-3C95-4ACB-B766-DDE3975A5BFC}"/>
              </a:ext>
            </a:extLst>
          </p:cNvPr>
          <p:cNvSpPr/>
          <p:nvPr/>
        </p:nvSpPr>
        <p:spPr>
          <a:xfrm>
            <a:off x="764141" y="2029795"/>
            <a:ext cx="4576392" cy="2611654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DEA24989-310E-431B-A20B-3ABFBB9F9206}"/>
              </a:ext>
            </a:extLst>
          </p:cNvPr>
          <p:cNvSpPr/>
          <p:nvPr/>
        </p:nvSpPr>
        <p:spPr>
          <a:xfrm>
            <a:off x="713601" y="1957794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7450A059-3AB8-480F-8001-9FEFE250A075}"/>
              </a:ext>
            </a:extLst>
          </p:cNvPr>
          <p:cNvSpPr/>
          <p:nvPr/>
        </p:nvSpPr>
        <p:spPr>
          <a:xfrm>
            <a:off x="5281692" y="1957794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104B149-471E-40B4-9A88-C23EB92912BC}"/>
              </a:ext>
            </a:extLst>
          </p:cNvPr>
          <p:cNvGrpSpPr/>
          <p:nvPr/>
        </p:nvGrpSpPr>
        <p:grpSpPr>
          <a:xfrm>
            <a:off x="407988" y="5033156"/>
            <a:ext cx="1231134" cy="250706"/>
            <a:chOff x="5028942" y="6390172"/>
            <a:chExt cx="2339714" cy="476455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BBE3615-320F-461D-AF4C-3D6CC51AEB8F}"/>
                </a:ext>
              </a:extLst>
            </p:cNvPr>
            <p:cNvSpPr/>
            <p:nvPr/>
          </p:nvSpPr>
          <p:spPr>
            <a:xfrm flipV="1">
              <a:off x="5213707" y="6390172"/>
              <a:ext cx="122561" cy="47645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BAF7000-40A4-4935-BC47-5A609B64DEF4}"/>
                </a:ext>
              </a:extLst>
            </p:cNvPr>
            <p:cNvSpPr/>
            <p:nvPr/>
          </p:nvSpPr>
          <p:spPr>
            <a:xfrm flipV="1">
              <a:off x="5398470" y="6477327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BC2AF92-F38A-4505-B57A-328EFCCE187D}"/>
                </a:ext>
              </a:extLst>
            </p:cNvPr>
            <p:cNvSpPr/>
            <p:nvPr/>
          </p:nvSpPr>
          <p:spPr>
            <a:xfrm flipV="1">
              <a:off x="5583232" y="6622066"/>
              <a:ext cx="122561" cy="2445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5F2297F1-6915-40DF-8E13-972E6459ED19}"/>
                </a:ext>
              </a:extLst>
            </p:cNvPr>
            <p:cNvSpPr/>
            <p:nvPr/>
          </p:nvSpPr>
          <p:spPr>
            <a:xfrm flipV="1">
              <a:off x="5767995" y="6425968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E637C715-82D4-4EC9-A477-164FA1A24A15}"/>
                </a:ext>
              </a:extLst>
            </p:cNvPr>
            <p:cNvSpPr/>
            <p:nvPr/>
          </p:nvSpPr>
          <p:spPr>
            <a:xfrm flipV="1">
              <a:off x="5952757" y="6552031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4229F72-70F6-4142-A432-9B7350416566}"/>
                </a:ext>
              </a:extLst>
            </p:cNvPr>
            <p:cNvSpPr/>
            <p:nvPr/>
          </p:nvSpPr>
          <p:spPr>
            <a:xfrm flipV="1">
              <a:off x="6137520" y="6455645"/>
              <a:ext cx="122561" cy="4109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BF34247-66C8-48C0-80B7-16C61A1DFF6F}"/>
                </a:ext>
              </a:extLst>
            </p:cNvPr>
            <p:cNvSpPr/>
            <p:nvPr/>
          </p:nvSpPr>
          <p:spPr>
            <a:xfrm flipV="1">
              <a:off x="6322282" y="6678094"/>
              <a:ext cx="122561" cy="18853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61073D3-F1E4-4D1B-943D-E2A90F69246A}"/>
                </a:ext>
              </a:extLst>
            </p:cNvPr>
            <p:cNvSpPr/>
            <p:nvPr/>
          </p:nvSpPr>
          <p:spPr>
            <a:xfrm flipV="1">
              <a:off x="6507047" y="6397954"/>
              <a:ext cx="122561" cy="46867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5D6D9D5-7E6E-4806-89CB-2DB21CB3BFBE}"/>
                </a:ext>
              </a:extLst>
            </p:cNvPr>
            <p:cNvSpPr/>
            <p:nvPr/>
          </p:nvSpPr>
          <p:spPr>
            <a:xfrm flipV="1">
              <a:off x="6691809" y="6425967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CCE239B-A3A9-4FD7-B37B-6D33D2B77B72}"/>
                </a:ext>
              </a:extLst>
            </p:cNvPr>
            <p:cNvSpPr/>
            <p:nvPr/>
          </p:nvSpPr>
          <p:spPr>
            <a:xfrm flipV="1">
              <a:off x="6876571" y="6552030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2C681A8A-68CD-49A6-B9CE-610DCE0236B7}"/>
                </a:ext>
              </a:extLst>
            </p:cNvPr>
            <p:cNvSpPr/>
            <p:nvPr/>
          </p:nvSpPr>
          <p:spPr>
            <a:xfrm flipV="1">
              <a:off x="7061333" y="6477326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73DD4FE-17E0-487F-8326-B37A4432BD01}"/>
                </a:ext>
              </a:extLst>
            </p:cNvPr>
            <p:cNvSpPr/>
            <p:nvPr/>
          </p:nvSpPr>
          <p:spPr>
            <a:xfrm flipV="1">
              <a:off x="7246095" y="6595109"/>
              <a:ext cx="122561" cy="27151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B0061134-FB54-41A8-BF3F-905185D965E3}"/>
                </a:ext>
              </a:extLst>
            </p:cNvPr>
            <p:cNvSpPr/>
            <p:nvPr/>
          </p:nvSpPr>
          <p:spPr>
            <a:xfrm flipV="1">
              <a:off x="5028942" y="6552029"/>
              <a:ext cx="122561" cy="3145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矩形 113">
            <a:extLst>
              <a:ext uri="{FF2B5EF4-FFF2-40B4-BE49-F238E27FC236}">
                <a16:creationId xmlns:a16="http://schemas.microsoft.com/office/drawing/2014/main" id="{16998D88-5657-49C1-8CB3-688367B07524}"/>
              </a:ext>
            </a:extLst>
          </p:cNvPr>
          <p:cNvSpPr/>
          <p:nvPr/>
        </p:nvSpPr>
        <p:spPr>
          <a:xfrm>
            <a:off x="713601" y="45156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512D87F4-408C-4686-A009-BAEB1466A57D}"/>
              </a:ext>
            </a:extLst>
          </p:cNvPr>
          <p:cNvSpPr/>
          <p:nvPr/>
        </p:nvSpPr>
        <p:spPr>
          <a:xfrm>
            <a:off x="5281692" y="45156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69AC05E7-0699-4143-A18F-078438477724}"/>
              </a:ext>
            </a:extLst>
          </p:cNvPr>
          <p:cNvSpPr txBox="1"/>
          <p:nvPr/>
        </p:nvSpPr>
        <p:spPr>
          <a:xfrm>
            <a:off x="7228752" y="2499376"/>
            <a:ext cx="200880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竞品分析</a:t>
            </a: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D52F4260-D252-464C-9153-F1B896332C76}"/>
              </a:ext>
            </a:extLst>
          </p:cNvPr>
          <p:cNvSpPr txBox="1"/>
          <p:nvPr/>
        </p:nvSpPr>
        <p:spPr>
          <a:xfrm>
            <a:off x="7228752" y="3114592"/>
            <a:ext cx="3456817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46" name="任意多边形: 形状 145">
            <a:extLst>
              <a:ext uri="{FF2B5EF4-FFF2-40B4-BE49-F238E27FC236}">
                <a16:creationId xmlns:a16="http://schemas.microsoft.com/office/drawing/2014/main" id="{87277E44-64F6-4F3D-A556-8DE6C7D20BEB}"/>
              </a:ext>
            </a:extLst>
          </p:cNvPr>
          <p:cNvSpPr/>
          <p:nvPr/>
        </p:nvSpPr>
        <p:spPr>
          <a:xfrm flipV="1">
            <a:off x="6322332" y="1654917"/>
            <a:ext cx="5452159" cy="3628945"/>
          </a:xfrm>
          <a:custGeom>
            <a:avLst/>
            <a:gdLst>
              <a:gd name="connsiteX0" fmla="*/ 135730 w 2407494"/>
              <a:gd name="connsiteY0" fmla="*/ 946657 h 946657"/>
              <a:gd name="connsiteX1" fmla="*/ 2271763 w 2407494"/>
              <a:gd name="connsiteY1" fmla="*/ 946657 h 946657"/>
              <a:gd name="connsiteX2" fmla="*/ 2407494 w 2407494"/>
              <a:gd name="connsiteY2" fmla="*/ 829647 h 946657"/>
              <a:gd name="connsiteX3" fmla="*/ 2407494 w 2407494"/>
              <a:gd name="connsiteY3" fmla="*/ 117011 h 946657"/>
              <a:gd name="connsiteX4" fmla="*/ 2271762 w 2407494"/>
              <a:gd name="connsiteY4" fmla="*/ 0 h 946657"/>
              <a:gd name="connsiteX5" fmla="*/ 0 w 2407494"/>
              <a:gd name="connsiteY5" fmla="*/ 0 h 946657"/>
              <a:gd name="connsiteX6" fmla="*/ 0 w 2407494"/>
              <a:gd name="connsiteY6" fmla="*/ 829648 h 946657"/>
              <a:gd name="connsiteX7" fmla="*/ 135730 w 2407494"/>
              <a:gd name="connsiteY7" fmla="*/ 946657 h 94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7494" h="946657">
                <a:moveTo>
                  <a:pt x="135730" y="946657"/>
                </a:moveTo>
                <a:lnTo>
                  <a:pt x="2271763" y="946657"/>
                </a:lnTo>
                <a:lnTo>
                  <a:pt x="2407494" y="829647"/>
                </a:lnTo>
                <a:lnTo>
                  <a:pt x="2407494" y="117011"/>
                </a:lnTo>
                <a:lnTo>
                  <a:pt x="2271762" y="0"/>
                </a:lnTo>
                <a:lnTo>
                  <a:pt x="0" y="0"/>
                </a:lnTo>
                <a:lnTo>
                  <a:pt x="0" y="829648"/>
                </a:lnTo>
                <a:lnTo>
                  <a:pt x="135730" y="946657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F3534C9B-7F40-40C6-94D9-02344516AC1B}"/>
              </a:ext>
            </a:extLst>
          </p:cNvPr>
          <p:cNvSpPr/>
          <p:nvPr/>
        </p:nvSpPr>
        <p:spPr>
          <a:xfrm>
            <a:off x="11434746" y="2586481"/>
            <a:ext cx="150353" cy="15035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EE7B2674-AA94-491D-BE79-1F5ECB1F9C4E}"/>
              </a:ext>
            </a:extLst>
          </p:cNvPr>
          <p:cNvSpPr/>
          <p:nvPr/>
        </p:nvSpPr>
        <p:spPr>
          <a:xfrm>
            <a:off x="11434746" y="4201945"/>
            <a:ext cx="150353" cy="15035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BBF2E04B-6112-4F81-A334-1D7246E14562}"/>
              </a:ext>
            </a:extLst>
          </p:cNvPr>
          <p:cNvSpPr/>
          <p:nvPr/>
        </p:nvSpPr>
        <p:spPr>
          <a:xfrm>
            <a:off x="6668964" y="2029795"/>
            <a:ext cx="4576392" cy="2611654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49B10A61-15F2-41D4-9432-38413FBE5004}"/>
              </a:ext>
            </a:extLst>
          </p:cNvPr>
          <p:cNvSpPr/>
          <p:nvPr/>
        </p:nvSpPr>
        <p:spPr>
          <a:xfrm>
            <a:off x="6618424" y="1957794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D66AF1CF-EA4F-4DC6-B7B7-0959FFF2DF58}"/>
              </a:ext>
            </a:extLst>
          </p:cNvPr>
          <p:cNvSpPr/>
          <p:nvPr/>
        </p:nvSpPr>
        <p:spPr>
          <a:xfrm>
            <a:off x="11186515" y="1957794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E52D000E-39FA-4026-A878-AEA0BA9E41D2}"/>
              </a:ext>
            </a:extLst>
          </p:cNvPr>
          <p:cNvGrpSpPr/>
          <p:nvPr/>
        </p:nvGrpSpPr>
        <p:grpSpPr>
          <a:xfrm>
            <a:off x="6312811" y="5033156"/>
            <a:ext cx="1231134" cy="250706"/>
            <a:chOff x="5028942" y="6390172"/>
            <a:chExt cx="2339714" cy="476455"/>
          </a:xfrm>
        </p:grpSpPr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AD94DE44-B2A4-4D79-AF68-A3B71CC44EA5}"/>
                </a:ext>
              </a:extLst>
            </p:cNvPr>
            <p:cNvSpPr/>
            <p:nvPr/>
          </p:nvSpPr>
          <p:spPr>
            <a:xfrm flipV="1">
              <a:off x="5213707" y="6390172"/>
              <a:ext cx="122561" cy="47645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02726D44-F5E5-42E6-948C-22A3E2A0455D}"/>
                </a:ext>
              </a:extLst>
            </p:cNvPr>
            <p:cNvSpPr/>
            <p:nvPr/>
          </p:nvSpPr>
          <p:spPr>
            <a:xfrm flipV="1">
              <a:off x="5398470" y="6477327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593C959E-769E-4CA8-A429-91720FB0C6A9}"/>
                </a:ext>
              </a:extLst>
            </p:cNvPr>
            <p:cNvSpPr/>
            <p:nvPr/>
          </p:nvSpPr>
          <p:spPr>
            <a:xfrm flipV="1">
              <a:off x="5583232" y="6622066"/>
              <a:ext cx="122561" cy="24456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19DDA803-1DCB-4FFF-B772-668F40C9F613}"/>
                </a:ext>
              </a:extLst>
            </p:cNvPr>
            <p:cNvSpPr/>
            <p:nvPr/>
          </p:nvSpPr>
          <p:spPr>
            <a:xfrm flipV="1">
              <a:off x="5767995" y="6425968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5770C9FA-8763-4273-9C9D-1CBF5538DB81}"/>
                </a:ext>
              </a:extLst>
            </p:cNvPr>
            <p:cNvSpPr/>
            <p:nvPr/>
          </p:nvSpPr>
          <p:spPr>
            <a:xfrm flipV="1">
              <a:off x="5952757" y="6552031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D9E36E43-02F3-4FEE-96BF-0F46F05ECFC5}"/>
                </a:ext>
              </a:extLst>
            </p:cNvPr>
            <p:cNvSpPr/>
            <p:nvPr/>
          </p:nvSpPr>
          <p:spPr>
            <a:xfrm flipV="1">
              <a:off x="6137520" y="6455645"/>
              <a:ext cx="122561" cy="4109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6AF51D67-2922-41F9-82AB-456FC8F3A300}"/>
                </a:ext>
              </a:extLst>
            </p:cNvPr>
            <p:cNvSpPr/>
            <p:nvPr/>
          </p:nvSpPr>
          <p:spPr>
            <a:xfrm flipV="1">
              <a:off x="6322282" y="6678094"/>
              <a:ext cx="122561" cy="18853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90FAAB77-5BEC-4BD4-A511-6C92A72EF177}"/>
                </a:ext>
              </a:extLst>
            </p:cNvPr>
            <p:cNvSpPr/>
            <p:nvPr/>
          </p:nvSpPr>
          <p:spPr>
            <a:xfrm flipV="1">
              <a:off x="6507047" y="6397954"/>
              <a:ext cx="122561" cy="46867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DAE13BB7-E832-48DB-B7C8-AB557E53D560}"/>
                </a:ext>
              </a:extLst>
            </p:cNvPr>
            <p:cNvSpPr/>
            <p:nvPr/>
          </p:nvSpPr>
          <p:spPr>
            <a:xfrm flipV="1">
              <a:off x="6691809" y="6425967"/>
              <a:ext cx="122561" cy="4406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596A4171-98B8-4799-B6E0-30B4647B0324}"/>
                </a:ext>
              </a:extLst>
            </p:cNvPr>
            <p:cNvSpPr/>
            <p:nvPr/>
          </p:nvSpPr>
          <p:spPr>
            <a:xfrm flipV="1">
              <a:off x="6876571" y="6552030"/>
              <a:ext cx="122561" cy="31459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6ACB15A8-0D77-4FB9-A654-200B9462CBAA}"/>
                </a:ext>
              </a:extLst>
            </p:cNvPr>
            <p:cNvSpPr/>
            <p:nvPr/>
          </p:nvSpPr>
          <p:spPr>
            <a:xfrm flipV="1">
              <a:off x="7061333" y="6477326"/>
              <a:ext cx="122561" cy="3893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924650E8-9FD6-4118-A513-A18025402E09}"/>
                </a:ext>
              </a:extLst>
            </p:cNvPr>
            <p:cNvSpPr/>
            <p:nvPr/>
          </p:nvSpPr>
          <p:spPr>
            <a:xfrm flipV="1">
              <a:off x="7246095" y="6595109"/>
              <a:ext cx="122561" cy="27151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20821F7F-3735-43B6-B741-584A74587C44}"/>
                </a:ext>
              </a:extLst>
            </p:cNvPr>
            <p:cNvSpPr/>
            <p:nvPr/>
          </p:nvSpPr>
          <p:spPr>
            <a:xfrm flipV="1">
              <a:off x="5028942" y="6552029"/>
              <a:ext cx="122561" cy="31459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6" name="矩形 165">
            <a:extLst>
              <a:ext uri="{FF2B5EF4-FFF2-40B4-BE49-F238E27FC236}">
                <a16:creationId xmlns:a16="http://schemas.microsoft.com/office/drawing/2014/main" id="{96AAC914-89FC-4697-8549-D58A4F8E545B}"/>
              </a:ext>
            </a:extLst>
          </p:cNvPr>
          <p:cNvSpPr/>
          <p:nvPr/>
        </p:nvSpPr>
        <p:spPr>
          <a:xfrm>
            <a:off x="6618424" y="45156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F5563E74-ECA3-4BFF-82BC-678E8F3BDE72}"/>
              </a:ext>
            </a:extLst>
          </p:cNvPr>
          <p:cNvSpPr/>
          <p:nvPr/>
        </p:nvSpPr>
        <p:spPr>
          <a:xfrm>
            <a:off x="11186515" y="45156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灯片编号占位符 1">
            <a:extLst>
              <a:ext uri="{FF2B5EF4-FFF2-40B4-BE49-F238E27FC236}">
                <a16:creationId xmlns:a16="http://schemas.microsoft.com/office/drawing/2014/main" id="{C09DD322-E45F-4CE4-A1D3-E4830D09E7DE}"/>
              </a:ext>
            </a:extLst>
          </p:cNvPr>
          <p:cNvSpPr txBox="1">
            <a:spLocks/>
          </p:cNvSpPr>
          <p:nvPr/>
        </p:nvSpPr>
        <p:spPr>
          <a:xfrm>
            <a:off x="11379573" y="6311055"/>
            <a:ext cx="467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741CF-B690-4B1B-A52A-0CF1240BEC7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81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活动概述</a:t>
            </a:r>
          </a:p>
        </p:txBody>
      </p: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AF889B54-3FF0-4D33-AB6F-A1385A5BA782}"/>
              </a:ext>
            </a:extLst>
          </p:cNvPr>
          <p:cNvSpPr/>
          <p:nvPr/>
        </p:nvSpPr>
        <p:spPr>
          <a:xfrm>
            <a:off x="399369" y="1823191"/>
            <a:ext cx="3456000" cy="3139440"/>
          </a:xfrm>
          <a:custGeom>
            <a:avLst/>
            <a:gdLst>
              <a:gd name="connsiteX0" fmla="*/ 523250 w 3801313"/>
              <a:gd name="connsiteY0" fmla="*/ 0 h 3139440"/>
              <a:gd name="connsiteX1" fmla="*/ 3801313 w 3801313"/>
              <a:gd name="connsiteY1" fmla="*/ 0 h 3139440"/>
              <a:gd name="connsiteX2" fmla="*/ 3801313 w 3801313"/>
              <a:gd name="connsiteY2" fmla="*/ 3139440 h 3139440"/>
              <a:gd name="connsiteX3" fmla="*/ 0 w 3801313"/>
              <a:gd name="connsiteY3" fmla="*/ 3139440 h 3139440"/>
              <a:gd name="connsiteX4" fmla="*/ 0 w 3801313"/>
              <a:gd name="connsiteY4" fmla="*/ 523250 h 3139440"/>
              <a:gd name="connsiteX5" fmla="*/ 523250 w 3801313"/>
              <a:gd name="connsiteY5" fmla="*/ 0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1313" h="3139440">
                <a:moveTo>
                  <a:pt x="523250" y="0"/>
                </a:moveTo>
                <a:lnTo>
                  <a:pt x="3801313" y="0"/>
                </a:lnTo>
                <a:lnTo>
                  <a:pt x="3801313" y="3139440"/>
                </a:lnTo>
                <a:lnTo>
                  <a:pt x="0" y="3139440"/>
                </a:lnTo>
                <a:lnTo>
                  <a:pt x="0" y="523250"/>
                </a:lnTo>
                <a:cubicBezTo>
                  <a:pt x="0" y="234267"/>
                  <a:pt x="234267" y="0"/>
                  <a:pt x="52325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126ABBF8-A714-4137-BD8E-1AA59F98FE97}"/>
              </a:ext>
            </a:extLst>
          </p:cNvPr>
          <p:cNvSpPr/>
          <p:nvPr/>
        </p:nvSpPr>
        <p:spPr>
          <a:xfrm>
            <a:off x="4328223" y="1823191"/>
            <a:ext cx="3456000" cy="3139440"/>
          </a:xfrm>
          <a:custGeom>
            <a:avLst/>
            <a:gdLst>
              <a:gd name="connsiteX0" fmla="*/ 0 w 3801313"/>
              <a:gd name="connsiteY0" fmla="*/ 0 h 3139440"/>
              <a:gd name="connsiteX1" fmla="*/ 3801313 w 3801313"/>
              <a:gd name="connsiteY1" fmla="*/ 0 h 3139440"/>
              <a:gd name="connsiteX2" fmla="*/ 3801313 w 3801313"/>
              <a:gd name="connsiteY2" fmla="*/ 3139440 h 3139440"/>
              <a:gd name="connsiteX3" fmla="*/ 0 w 3801313"/>
              <a:gd name="connsiteY3" fmla="*/ 3139440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1313" h="3139440">
                <a:moveTo>
                  <a:pt x="0" y="0"/>
                </a:moveTo>
                <a:lnTo>
                  <a:pt x="3801313" y="0"/>
                </a:lnTo>
                <a:lnTo>
                  <a:pt x="3801313" y="3139440"/>
                </a:lnTo>
                <a:lnTo>
                  <a:pt x="0" y="313944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id="{593837AF-3A91-47B0-8417-C1BF04D5B4B7}"/>
              </a:ext>
            </a:extLst>
          </p:cNvPr>
          <p:cNvSpPr/>
          <p:nvPr/>
        </p:nvSpPr>
        <p:spPr>
          <a:xfrm>
            <a:off x="8176962" y="1823191"/>
            <a:ext cx="3456000" cy="3139440"/>
          </a:xfrm>
          <a:custGeom>
            <a:avLst/>
            <a:gdLst>
              <a:gd name="connsiteX0" fmla="*/ 0 w 3801313"/>
              <a:gd name="connsiteY0" fmla="*/ 0 h 3139440"/>
              <a:gd name="connsiteX1" fmla="*/ 3278063 w 3801313"/>
              <a:gd name="connsiteY1" fmla="*/ 0 h 3139440"/>
              <a:gd name="connsiteX2" fmla="*/ 3801313 w 3801313"/>
              <a:gd name="connsiteY2" fmla="*/ 523250 h 3139440"/>
              <a:gd name="connsiteX3" fmla="*/ 3801313 w 3801313"/>
              <a:gd name="connsiteY3" fmla="*/ 3139440 h 3139440"/>
              <a:gd name="connsiteX4" fmla="*/ 0 w 3801313"/>
              <a:gd name="connsiteY4" fmla="*/ 3139440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313" h="3139440">
                <a:moveTo>
                  <a:pt x="0" y="0"/>
                </a:moveTo>
                <a:lnTo>
                  <a:pt x="3278063" y="0"/>
                </a:lnTo>
                <a:cubicBezTo>
                  <a:pt x="3567046" y="0"/>
                  <a:pt x="3801313" y="234267"/>
                  <a:pt x="3801313" y="523250"/>
                </a:cubicBezTo>
                <a:lnTo>
                  <a:pt x="3801313" y="3139440"/>
                </a:lnTo>
                <a:lnTo>
                  <a:pt x="0" y="313944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EB7EF983-0315-4285-B160-73B8FFA45BFC}"/>
              </a:ext>
            </a:extLst>
          </p:cNvPr>
          <p:cNvSpPr/>
          <p:nvPr/>
        </p:nvSpPr>
        <p:spPr>
          <a:xfrm>
            <a:off x="399369" y="1823192"/>
            <a:ext cx="3456000" cy="801537"/>
          </a:xfrm>
          <a:custGeom>
            <a:avLst/>
            <a:gdLst>
              <a:gd name="connsiteX0" fmla="*/ 475718 w 3456000"/>
              <a:gd name="connsiteY0" fmla="*/ 0 h 801537"/>
              <a:gd name="connsiteX1" fmla="*/ 3456000 w 3456000"/>
              <a:gd name="connsiteY1" fmla="*/ 0 h 801537"/>
              <a:gd name="connsiteX2" fmla="*/ 3456000 w 3456000"/>
              <a:gd name="connsiteY2" fmla="*/ 801537 h 801537"/>
              <a:gd name="connsiteX3" fmla="*/ 0 w 3456000"/>
              <a:gd name="connsiteY3" fmla="*/ 801537 h 801537"/>
              <a:gd name="connsiteX4" fmla="*/ 0 w 3456000"/>
              <a:gd name="connsiteY4" fmla="*/ 523250 h 801537"/>
              <a:gd name="connsiteX5" fmla="*/ 475718 w 3456000"/>
              <a:gd name="connsiteY5" fmla="*/ 0 h 8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6000" h="801537">
                <a:moveTo>
                  <a:pt x="475718" y="0"/>
                </a:moveTo>
                <a:lnTo>
                  <a:pt x="3456000" y="0"/>
                </a:lnTo>
                <a:lnTo>
                  <a:pt x="3456000" y="801537"/>
                </a:lnTo>
                <a:lnTo>
                  <a:pt x="0" y="801537"/>
                </a:lnTo>
                <a:lnTo>
                  <a:pt x="0" y="523250"/>
                </a:lnTo>
                <a:cubicBezTo>
                  <a:pt x="0" y="234267"/>
                  <a:pt x="212986" y="0"/>
                  <a:pt x="475718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DC65DCF9-7C36-4B50-A9FF-58D9434018CB}"/>
              </a:ext>
            </a:extLst>
          </p:cNvPr>
          <p:cNvSpPr/>
          <p:nvPr/>
        </p:nvSpPr>
        <p:spPr>
          <a:xfrm>
            <a:off x="4328223" y="1823192"/>
            <a:ext cx="3456000" cy="801537"/>
          </a:xfrm>
          <a:custGeom>
            <a:avLst/>
            <a:gdLst>
              <a:gd name="connsiteX0" fmla="*/ 0 w 3456000"/>
              <a:gd name="connsiteY0" fmla="*/ 0 h 801537"/>
              <a:gd name="connsiteX1" fmla="*/ 3456000 w 3456000"/>
              <a:gd name="connsiteY1" fmla="*/ 0 h 801537"/>
              <a:gd name="connsiteX2" fmla="*/ 3456000 w 3456000"/>
              <a:gd name="connsiteY2" fmla="*/ 801537 h 801537"/>
              <a:gd name="connsiteX3" fmla="*/ 0 w 3456000"/>
              <a:gd name="connsiteY3" fmla="*/ 801537 h 8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6000" h="801537">
                <a:moveTo>
                  <a:pt x="0" y="0"/>
                </a:moveTo>
                <a:lnTo>
                  <a:pt x="3456000" y="0"/>
                </a:lnTo>
                <a:lnTo>
                  <a:pt x="3456000" y="801537"/>
                </a:lnTo>
                <a:lnTo>
                  <a:pt x="0" y="801537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1" name="任意多边形: 形状 140">
            <a:extLst>
              <a:ext uri="{FF2B5EF4-FFF2-40B4-BE49-F238E27FC236}">
                <a16:creationId xmlns:a16="http://schemas.microsoft.com/office/drawing/2014/main" id="{7174B571-7DA7-4361-9539-8AE77640096D}"/>
              </a:ext>
            </a:extLst>
          </p:cNvPr>
          <p:cNvSpPr/>
          <p:nvPr/>
        </p:nvSpPr>
        <p:spPr>
          <a:xfrm>
            <a:off x="8176962" y="1823192"/>
            <a:ext cx="3456000" cy="801537"/>
          </a:xfrm>
          <a:custGeom>
            <a:avLst/>
            <a:gdLst>
              <a:gd name="connsiteX0" fmla="*/ 0 w 3456000"/>
              <a:gd name="connsiteY0" fmla="*/ 0 h 801537"/>
              <a:gd name="connsiteX1" fmla="*/ 2980282 w 3456000"/>
              <a:gd name="connsiteY1" fmla="*/ 0 h 801537"/>
              <a:gd name="connsiteX2" fmla="*/ 3456000 w 3456000"/>
              <a:gd name="connsiteY2" fmla="*/ 523250 h 801537"/>
              <a:gd name="connsiteX3" fmla="*/ 3456000 w 3456000"/>
              <a:gd name="connsiteY3" fmla="*/ 801537 h 801537"/>
              <a:gd name="connsiteX4" fmla="*/ 0 w 3456000"/>
              <a:gd name="connsiteY4" fmla="*/ 801537 h 80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000" h="801537">
                <a:moveTo>
                  <a:pt x="0" y="0"/>
                </a:moveTo>
                <a:lnTo>
                  <a:pt x="2980282" y="0"/>
                </a:lnTo>
                <a:cubicBezTo>
                  <a:pt x="3243014" y="0"/>
                  <a:pt x="3456000" y="234267"/>
                  <a:pt x="3456000" y="523250"/>
                </a:cubicBezTo>
                <a:lnTo>
                  <a:pt x="3456000" y="801537"/>
                </a:lnTo>
                <a:lnTo>
                  <a:pt x="0" y="801537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3D53DC39-B2C3-4C4D-96ED-9128C2DDA11D}"/>
              </a:ext>
            </a:extLst>
          </p:cNvPr>
          <p:cNvSpPr txBox="1"/>
          <p:nvPr/>
        </p:nvSpPr>
        <p:spPr>
          <a:xfrm>
            <a:off x="1229687" y="2008517"/>
            <a:ext cx="1795363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rPr>
              <a:t>活动时间</a:t>
            </a: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A05A9E09-2F00-4524-8333-51CA66C77194}"/>
              </a:ext>
            </a:extLst>
          </p:cNvPr>
          <p:cNvSpPr txBox="1"/>
          <p:nvPr/>
        </p:nvSpPr>
        <p:spPr>
          <a:xfrm>
            <a:off x="846852" y="2914445"/>
            <a:ext cx="2561035" cy="14173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26A7E7B5-B38A-4BF7-B196-5ECE1F9B92A8}"/>
              </a:ext>
            </a:extLst>
          </p:cNvPr>
          <p:cNvSpPr txBox="1"/>
          <p:nvPr/>
        </p:nvSpPr>
        <p:spPr>
          <a:xfrm>
            <a:off x="5158542" y="2008517"/>
            <a:ext cx="1795363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rPr>
              <a:t>活动地点</a:t>
            </a: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479DD14E-68B0-49BD-B06A-848D3F0E7EC5}"/>
              </a:ext>
            </a:extLst>
          </p:cNvPr>
          <p:cNvSpPr txBox="1"/>
          <p:nvPr/>
        </p:nvSpPr>
        <p:spPr>
          <a:xfrm>
            <a:off x="9007281" y="2008517"/>
            <a:ext cx="1795363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rPr>
              <a:t>活动形式</a:t>
            </a: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DAA8BA7B-C966-47F6-A81D-81E7E86694E2}"/>
              </a:ext>
            </a:extLst>
          </p:cNvPr>
          <p:cNvSpPr txBox="1"/>
          <p:nvPr/>
        </p:nvSpPr>
        <p:spPr>
          <a:xfrm>
            <a:off x="4775706" y="2914445"/>
            <a:ext cx="2561035" cy="14173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CABE8350-FE3E-41B6-A699-50204E8D18A4}"/>
              </a:ext>
            </a:extLst>
          </p:cNvPr>
          <p:cNvSpPr txBox="1"/>
          <p:nvPr/>
        </p:nvSpPr>
        <p:spPr>
          <a:xfrm>
            <a:off x="8624445" y="2914445"/>
            <a:ext cx="2561035" cy="14173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dirty="0">
              <a:solidFill>
                <a:schemeClr val="bg1"/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B031278-2134-4227-A704-9E11719F275A}"/>
              </a:ext>
            </a:extLst>
          </p:cNvPr>
          <p:cNvGrpSpPr/>
          <p:nvPr/>
        </p:nvGrpSpPr>
        <p:grpSpPr>
          <a:xfrm>
            <a:off x="3217609" y="4559458"/>
            <a:ext cx="853317" cy="714947"/>
            <a:chOff x="274368" y="4419426"/>
            <a:chExt cx="1242448" cy="1040978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A9C3383E-1DD1-4EEA-976B-2D9D7763FECE}"/>
                </a:ext>
              </a:extLst>
            </p:cNvPr>
            <p:cNvGrpSpPr/>
            <p:nvPr/>
          </p:nvGrpSpPr>
          <p:grpSpPr>
            <a:xfrm>
              <a:off x="274368" y="4419426"/>
              <a:ext cx="1242448" cy="1040978"/>
              <a:chOff x="274368" y="4419426"/>
              <a:chExt cx="1242448" cy="1040978"/>
            </a:xfrm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BCAB79DF-8042-4D8E-B900-A35770C410BA}"/>
                  </a:ext>
                </a:extLst>
              </p:cNvPr>
              <p:cNvSpPr/>
              <p:nvPr/>
            </p:nvSpPr>
            <p:spPr>
              <a:xfrm>
                <a:off x="311683" y="4419426"/>
                <a:ext cx="1040978" cy="10409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C24D0D1D-1950-4DB6-A8DF-1FF07D81701F}"/>
                  </a:ext>
                </a:extLst>
              </p:cNvPr>
              <p:cNvSpPr/>
              <p:nvPr/>
            </p:nvSpPr>
            <p:spPr>
              <a:xfrm>
                <a:off x="394307" y="4514243"/>
                <a:ext cx="851344" cy="851344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弧形 82">
                <a:extLst>
                  <a:ext uri="{FF2B5EF4-FFF2-40B4-BE49-F238E27FC236}">
                    <a16:creationId xmlns:a16="http://schemas.microsoft.com/office/drawing/2014/main" id="{3595CBFC-6D56-459D-B2B3-B40035455AE1}"/>
                  </a:ext>
                </a:extLst>
              </p:cNvPr>
              <p:cNvSpPr/>
              <p:nvPr/>
            </p:nvSpPr>
            <p:spPr>
              <a:xfrm rot="2850822">
                <a:off x="554734" y="4385044"/>
                <a:ext cx="681716" cy="1242448"/>
              </a:xfrm>
              <a:prstGeom prst="arc">
                <a:avLst>
                  <a:gd name="adj1" fmla="val 14859390"/>
                  <a:gd name="adj2" fmla="val 6877412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6" name="组合 155">
              <a:extLst>
                <a:ext uri="{FF2B5EF4-FFF2-40B4-BE49-F238E27FC236}">
                  <a16:creationId xmlns:a16="http://schemas.microsoft.com/office/drawing/2014/main" id="{2FE2D389-D9A0-4EF6-9048-0ABBC9B6DF4F}"/>
                </a:ext>
              </a:extLst>
            </p:cNvPr>
            <p:cNvGrpSpPr/>
            <p:nvPr/>
          </p:nvGrpSpPr>
          <p:grpSpPr>
            <a:xfrm>
              <a:off x="522751" y="4639454"/>
              <a:ext cx="600922" cy="600922"/>
              <a:chOff x="6677881" y="3055714"/>
              <a:chExt cx="749998" cy="749998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891445A4-C2C0-4ADD-B9F2-BF44C95A537A}"/>
                  </a:ext>
                </a:extLst>
              </p:cNvPr>
              <p:cNvSpPr/>
              <p:nvPr/>
            </p:nvSpPr>
            <p:spPr>
              <a:xfrm>
                <a:off x="6677881" y="3055714"/>
                <a:ext cx="749998" cy="749998"/>
              </a:xfrm>
              <a:custGeom>
                <a:avLst/>
                <a:gdLst>
                  <a:gd name="connsiteX0" fmla="*/ 374899 w 749998"/>
                  <a:gd name="connsiteY0" fmla="*/ 749858 h 749998"/>
                  <a:gd name="connsiteX1" fmla="*/ -101 w 749998"/>
                  <a:gd name="connsiteY1" fmla="*/ 374858 h 749998"/>
                  <a:gd name="connsiteX2" fmla="*/ 374899 w 749998"/>
                  <a:gd name="connsiteY2" fmla="*/ -141 h 749998"/>
                  <a:gd name="connsiteX3" fmla="*/ 749898 w 749998"/>
                  <a:gd name="connsiteY3" fmla="*/ 374858 h 749998"/>
                  <a:gd name="connsiteX4" fmla="*/ 374899 w 749998"/>
                  <a:gd name="connsiteY4" fmla="*/ 749858 h 749998"/>
                  <a:gd name="connsiteX5" fmla="*/ 374899 w 749998"/>
                  <a:gd name="connsiteY5" fmla="*/ 12242 h 749998"/>
                  <a:gd name="connsiteX6" fmla="*/ 12282 w 749998"/>
                  <a:gd name="connsiteY6" fmla="*/ 374858 h 749998"/>
                  <a:gd name="connsiteX7" fmla="*/ 374899 w 749998"/>
                  <a:gd name="connsiteY7" fmla="*/ 737475 h 749998"/>
                  <a:gd name="connsiteX8" fmla="*/ 737516 w 749998"/>
                  <a:gd name="connsiteY8" fmla="*/ 374858 h 749998"/>
                  <a:gd name="connsiteX9" fmla="*/ 374899 w 749998"/>
                  <a:gd name="connsiteY9" fmla="*/ 12242 h 74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9998" h="749998">
                    <a:moveTo>
                      <a:pt x="374899" y="749858"/>
                    </a:moveTo>
                    <a:cubicBezTo>
                      <a:pt x="167797" y="749858"/>
                      <a:pt x="-101" y="581961"/>
                      <a:pt x="-101" y="374858"/>
                    </a:cubicBezTo>
                    <a:cubicBezTo>
                      <a:pt x="-101" y="167757"/>
                      <a:pt x="167797" y="-141"/>
                      <a:pt x="374899" y="-141"/>
                    </a:cubicBezTo>
                    <a:cubicBezTo>
                      <a:pt x="582001" y="-141"/>
                      <a:pt x="749898" y="167757"/>
                      <a:pt x="749898" y="374858"/>
                    </a:cubicBezTo>
                    <a:cubicBezTo>
                      <a:pt x="749689" y="581875"/>
                      <a:pt x="581915" y="749648"/>
                      <a:pt x="374899" y="749858"/>
                    </a:cubicBezTo>
                    <a:close/>
                    <a:moveTo>
                      <a:pt x="374899" y="12242"/>
                    </a:moveTo>
                    <a:cubicBezTo>
                      <a:pt x="174636" y="12242"/>
                      <a:pt x="12282" y="174595"/>
                      <a:pt x="12282" y="374858"/>
                    </a:cubicBezTo>
                    <a:cubicBezTo>
                      <a:pt x="12282" y="575122"/>
                      <a:pt x="174636" y="737475"/>
                      <a:pt x="374899" y="737475"/>
                    </a:cubicBezTo>
                    <a:cubicBezTo>
                      <a:pt x="575162" y="737475"/>
                      <a:pt x="737516" y="575122"/>
                      <a:pt x="737516" y="374858"/>
                    </a:cubicBezTo>
                    <a:cubicBezTo>
                      <a:pt x="737249" y="174700"/>
                      <a:pt x="575057" y="12508"/>
                      <a:pt x="374899" y="122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45163061-1CF9-4935-9CFD-45B3A145FB6C}"/>
                  </a:ext>
                </a:extLst>
              </p:cNvPr>
              <p:cNvSpPr/>
              <p:nvPr/>
            </p:nvSpPr>
            <p:spPr>
              <a:xfrm>
                <a:off x="6857611" y="3055714"/>
                <a:ext cx="389776" cy="749998"/>
              </a:xfrm>
              <a:custGeom>
                <a:avLst/>
                <a:gdLst>
                  <a:gd name="connsiteX0" fmla="*/ 195169 w 389776"/>
                  <a:gd name="connsiteY0" fmla="*/ 749858 h 749998"/>
                  <a:gd name="connsiteX1" fmla="*/ 34196 w 389776"/>
                  <a:gd name="connsiteY1" fmla="*/ 587266 h 749998"/>
                  <a:gd name="connsiteX2" fmla="*/ 34196 w 389776"/>
                  <a:gd name="connsiteY2" fmla="*/ 582408 h 749998"/>
                  <a:gd name="connsiteX3" fmla="*/ 37911 w 389776"/>
                  <a:gd name="connsiteY3" fmla="*/ 579265 h 749998"/>
                  <a:gd name="connsiteX4" fmla="*/ 60009 w 389776"/>
                  <a:gd name="connsiteY4" fmla="*/ 553738 h 749998"/>
                  <a:gd name="connsiteX5" fmla="*/ 33168 w 389776"/>
                  <a:gd name="connsiteY5" fmla="*/ 516800 h 749998"/>
                  <a:gd name="connsiteX6" fmla="*/ 28291 w 389776"/>
                  <a:gd name="connsiteY6" fmla="*/ 516400 h 749998"/>
                  <a:gd name="connsiteX7" fmla="*/ 20861 w 389776"/>
                  <a:gd name="connsiteY7" fmla="*/ 517257 h 749998"/>
                  <a:gd name="connsiteX8" fmla="*/ 16099 w 389776"/>
                  <a:gd name="connsiteY8" fmla="*/ 516495 h 749998"/>
                  <a:gd name="connsiteX9" fmla="*/ 13337 w 389776"/>
                  <a:gd name="connsiteY9" fmla="*/ 512495 h 749998"/>
                  <a:gd name="connsiteX10" fmla="*/ -94 w 389776"/>
                  <a:gd name="connsiteY10" fmla="*/ 374858 h 749998"/>
                  <a:gd name="connsiteX11" fmla="*/ 14956 w 389776"/>
                  <a:gd name="connsiteY11" fmla="*/ 229698 h 749998"/>
                  <a:gd name="connsiteX12" fmla="*/ 17718 w 389776"/>
                  <a:gd name="connsiteY12" fmla="*/ 225792 h 749998"/>
                  <a:gd name="connsiteX13" fmla="*/ 22385 w 389776"/>
                  <a:gd name="connsiteY13" fmla="*/ 224935 h 749998"/>
                  <a:gd name="connsiteX14" fmla="*/ 61514 w 389776"/>
                  <a:gd name="connsiteY14" fmla="*/ 201389 h 749998"/>
                  <a:gd name="connsiteX15" fmla="*/ 62010 w 389776"/>
                  <a:gd name="connsiteY15" fmla="*/ 199027 h 749998"/>
                  <a:gd name="connsiteX16" fmla="*/ 62010 w 389776"/>
                  <a:gd name="connsiteY16" fmla="*/ 193883 h 749998"/>
                  <a:gd name="connsiteX17" fmla="*/ 40007 w 389776"/>
                  <a:gd name="connsiteY17" fmla="*/ 163213 h 749998"/>
                  <a:gd name="connsiteX18" fmla="*/ 36387 w 389776"/>
                  <a:gd name="connsiteY18" fmla="*/ 160070 h 749998"/>
                  <a:gd name="connsiteX19" fmla="*/ 36387 w 389776"/>
                  <a:gd name="connsiteY19" fmla="*/ 155212 h 749998"/>
                  <a:gd name="connsiteX20" fmla="*/ 194693 w 389776"/>
                  <a:gd name="connsiteY20" fmla="*/ -141 h 749998"/>
                  <a:gd name="connsiteX21" fmla="*/ 358523 w 389776"/>
                  <a:gd name="connsiteY21" fmla="*/ 170833 h 749998"/>
                  <a:gd name="connsiteX22" fmla="*/ 364714 w 389776"/>
                  <a:gd name="connsiteY22" fmla="*/ 190931 h 749998"/>
                  <a:gd name="connsiteX23" fmla="*/ 365571 w 389776"/>
                  <a:gd name="connsiteY23" fmla="*/ 193788 h 749998"/>
                  <a:gd name="connsiteX24" fmla="*/ 389669 w 389776"/>
                  <a:gd name="connsiteY24" fmla="*/ 374763 h 749998"/>
                  <a:gd name="connsiteX25" fmla="*/ 376239 w 389776"/>
                  <a:gd name="connsiteY25" fmla="*/ 512209 h 749998"/>
                  <a:gd name="connsiteX26" fmla="*/ 373477 w 389776"/>
                  <a:gd name="connsiteY26" fmla="*/ 516209 h 749998"/>
                  <a:gd name="connsiteX27" fmla="*/ 368619 w 389776"/>
                  <a:gd name="connsiteY27" fmla="*/ 516972 h 749998"/>
                  <a:gd name="connsiteX28" fmla="*/ 361285 w 389776"/>
                  <a:gd name="connsiteY28" fmla="*/ 516114 h 749998"/>
                  <a:gd name="connsiteX29" fmla="*/ 329347 w 389776"/>
                  <a:gd name="connsiteY29" fmla="*/ 548566 h 749998"/>
                  <a:gd name="connsiteX30" fmla="*/ 351760 w 389776"/>
                  <a:gd name="connsiteY30" fmla="*/ 578979 h 749998"/>
                  <a:gd name="connsiteX31" fmla="*/ 355732 w 389776"/>
                  <a:gd name="connsiteY31" fmla="*/ 586780 h 749998"/>
                  <a:gd name="connsiteX32" fmla="*/ 355665 w 389776"/>
                  <a:gd name="connsiteY32" fmla="*/ 586980 h 749998"/>
                  <a:gd name="connsiteX33" fmla="*/ 195169 w 389776"/>
                  <a:gd name="connsiteY33" fmla="*/ 749858 h 749998"/>
                  <a:gd name="connsiteX34" fmla="*/ 47912 w 389776"/>
                  <a:gd name="connsiteY34" fmla="*/ 588695 h 749998"/>
                  <a:gd name="connsiteX35" fmla="*/ 195169 w 389776"/>
                  <a:gd name="connsiteY35" fmla="*/ 737475 h 749998"/>
                  <a:gd name="connsiteX36" fmla="*/ 342426 w 389776"/>
                  <a:gd name="connsiteY36" fmla="*/ 588504 h 749998"/>
                  <a:gd name="connsiteX37" fmla="*/ 321794 w 389776"/>
                  <a:gd name="connsiteY37" fmla="*/ 528935 h 749998"/>
                  <a:gd name="connsiteX38" fmla="*/ 361476 w 389776"/>
                  <a:gd name="connsiteY38" fmla="*/ 503827 h 749998"/>
                  <a:gd name="connsiteX39" fmla="*/ 365381 w 389776"/>
                  <a:gd name="connsiteY39" fmla="*/ 503827 h 749998"/>
                  <a:gd name="connsiteX40" fmla="*/ 377477 w 389776"/>
                  <a:gd name="connsiteY40" fmla="*/ 374668 h 749998"/>
                  <a:gd name="connsiteX41" fmla="*/ 354999 w 389776"/>
                  <a:gd name="connsiteY41" fmla="*/ 200932 h 749998"/>
                  <a:gd name="connsiteX42" fmla="*/ 197550 w 389776"/>
                  <a:gd name="connsiteY42" fmla="*/ 215124 h 749998"/>
                  <a:gd name="connsiteX43" fmla="*/ 195740 w 389776"/>
                  <a:gd name="connsiteY43" fmla="*/ 215124 h 749998"/>
                  <a:gd name="connsiteX44" fmla="*/ 72868 w 389776"/>
                  <a:gd name="connsiteY44" fmla="*/ 206742 h 749998"/>
                  <a:gd name="connsiteX45" fmla="*/ 25815 w 389776"/>
                  <a:gd name="connsiteY45" fmla="*/ 237889 h 749998"/>
                  <a:gd name="connsiteX46" fmla="*/ 12289 w 389776"/>
                  <a:gd name="connsiteY46" fmla="*/ 374668 h 749998"/>
                  <a:gd name="connsiteX47" fmla="*/ 24576 w 389776"/>
                  <a:gd name="connsiteY47" fmla="*/ 504113 h 749998"/>
                  <a:gd name="connsiteX48" fmla="*/ 28577 w 389776"/>
                  <a:gd name="connsiteY48" fmla="*/ 504113 h 749998"/>
                  <a:gd name="connsiteX49" fmla="*/ 73058 w 389776"/>
                  <a:gd name="connsiteY49" fmla="*/ 548785 h 749998"/>
                  <a:gd name="connsiteX50" fmla="*/ 72487 w 389776"/>
                  <a:gd name="connsiteY50" fmla="*/ 555833 h 749998"/>
                  <a:gd name="connsiteX51" fmla="*/ 47912 w 389776"/>
                  <a:gd name="connsiteY51" fmla="*/ 588695 h 749998"/>
                  <a:gd name="connsiteX52" fmla="*/ 196026 w 389776"/>
                  <a:gd name="connsiteY52" fmla="*/ 202932 h 749998"/>
                  <a:gd name="connsiteX53" fmla="*/ 351760 w 389776"/>
                  <a:gd name="connsiteY53" fmla="*/ 189121 h 749998"/>
                  <a:gd name="connsiteX54" fmla="*/ 347283 w 389776"/>
                  <a:gd name="connsiteY54" fmla="*/ 174833 h 749998"/>
                  <a:gd name="connsiteX55" fmla="*/ 194883 w 389776"/>
                  <a:gd name="connsiteY55" fmla="*/ 12242 h 749998"/>
                  <a:gd name="connsiteX56" fmla="*/ 50293 w 389776"/>
                  <a:gd name="connsiteY56" fmla="*/ 153974 h 749998"/>
                  <a:gd name="connsiteX57" fmla="*/ 74868 w 389776"/>
                  <a:gd name="connsiteY57" fmla="*/ 193883 h 749998"/>
                  <a:gd name="connsiteX58" fmla="*/ 74868 w 389776"/>
                  <a:gd name="connsiteY58" fmla="*/ 194646 h 749998"/>
                  <a:gd name="connsiteX59" fmla="*/ 195740 w 389776"/>
                  <a:gd name="connsiteY59" fmla="*/ 202932 h 74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89776" h="749998">
                    <a:moveTo>
                      <a:pt x="195169" y="749858"/>
                    </a:moveTo>
                    <a:cubicBezTo>
                      <a:pt x="130684" y="749858"/>
                      <a:pt x="70486" y="689088"/>
                      <a:pt x="34196" y="587266"/>
                    </a:cubicBezTo>
                    <a:cubicBezTo>
                      <a:pt x="33577" y="585704"/>
                      <a:pt x="33577" y="583970"/>
                      <a:pt x="34196" y="582408"/>
                    </a:cubicBezTo>
                    <a:cubicBezTo>
                      <a:pt x="34949" y="580894"/>
                      <a:pt x="36292" y="579751"/>
                      <a:pt x="37911" y="579265"/>
                    </a:cubicBezTo>
                    <a:cubicBezTo>
                      <a:pt x="49446" y="575512"/>
                      <a:pt x="57952" y="565692"/>
                      <a:pt x="60009" y="553738"/>
                    </a:cubicBezTo>
                    <a:cubicBezTo>
                      <a:pt x="62800" y="536126"/>
                      <a:pt x="50779" y="519581"/>
                      <a:pt x="33168" y="516800"/>
                    </a:cubicBezTo>
                    <a:cubicBezTo>
                      <a:pt x="31549" y="516543"/>
                      <a:pt x="29920" y="516409"/>
                      <a:pt x="28291" y="516400"/>
                    </a:cubicBezTo>
                    <a:cubicBezTo>
                      <a:pt x="25786" y="516371"/>
                      <a:pt x="23290" y="516667"/>
                      <a:pt x="20861" y="517257"/>
                    </a:cubicBezTo>
                    <a:cubicBezTo>
                      <a:pt x="19232" y="517638"/>
                      <a:pt x="17528" y="517362"/>
                      <a:pt x="16099" y="516495"/>
                    </a:cubicBezTo>
                    <a:cubicBezTo>
                      <a:pt x="14670" y="515590"/>
                      <a:pt x="13670" y="514152"/>
                      <a:pt x="13337" y="512495"/>
                    </a:cubicBezTo>
                    <a:cubicBezTo>
                      <a:pt x="4269" y="467184"/>
                      <a:pt x="-236" y="421074"/>
                      <a:pt x="-94" y="374858"/>
                    </a:cubicBezTo>
                    <a:cubicBezTo>
                      <a:pt x="-313" y="326072"/>
                      <a:pt x="4735" y="277399"/>
                      <a:pt x="14956" y="229698"/>
                    </a:cubicBezTo>
                    <a:cubicBezTo>
                      <a:pt x="15308" y="228078"/>
                      <a:pt x="16309" y="226659"/>
                      <a:pt x="17718" y="225792"/>
                    </a:cubicBezTo>
                    <a:cubicBezTo>
                      <a:pt x="19080" y="224859"/>
                      <a:pt x="20776" y="224544"/>
                      <a:pt x="22385" y="224935"/>
                    </a:cubicBezTo>
                    <a:cubicBezTo>
                      <a:pt x="39692" y="229240"/>
                      <a:pt x="57209" y="218696"/>
                      <a:pt x="61514" y="201389"/>
                    </a:cubicBezTo>
                    <a:cubicBezTo>
                      <a:pt x="61704" y="200608"/>
                      <a:pt x="61876" y="199818"/>
                      <a:pt x="62010" y="199027"/>
                    </a:cubicBezTo>
                    <a:cubicBezTo>
                      <a:pt x="62152" y="197313"/>
                      <a:pt x="62152" y="195598"/>
                      <a:pt x="62010" y="193883"/>
                    </a:cubicBezTo>
                    <a:cubicBezTo>
                      <a:pt x="62067" y="179977"/>
                      <a:pt x="53189" y="167614"/>
                      <a:pt x="40007" y="163213"/>
                    </a:cubicBezTo>
                    <a:cubicBezTo>
                      <a:pt x="38397" y="162746"/>
                      <a:pt x="37073" y="161594"/>
                      <a:pt x="36387" y="160070"/>
                    </a:cubicBezTo>
                    <a:cubicBezTo>
                      <a:pt x="35730" y="158517"/>
                      <a:pt x="35730" y="156765"/>
                      <a:pt x="36387" y="155212"/>
                    </a:cubicBezTo>
                    <a:cubicBezTo>
                      <a:pt x="73344" y="56438"/>
                      <a:pt x="131066" y="-141"/>
                      <a:pt x="194693" y="-141"/>
                    </a:cubicBezTo>
                    <a:cubicBezTo>
                      <a:pt x="261368" y="-141"/>
                      <a:pt x="322613" y="63772"/>
                      <a:pt x="358523" y="170833"/>
                    </a:cubicBezTo>
                    <a:cubicBezTo>
                      <a:pt x="360713" y="177500"/>
                      <a:pt x="362714" y="184073"/>
                      <a:pt x="364714" y="190931"/>
                    </a:cubicBezTo>
                    <a:cubicBezTo>
                      <a:pt x="365276" y="191779"/>
                      <a:pt x="365581" y="192769"/>
                      <a:pt x="365571" y="193788"/>
                    </a:cubicBezTo>
                    <a:cubicBezTo>
                      <a:pt x="381840" y="252729"/>
                      <a:pt x="389945" y="313622"/>
                      <a:pt x="389669" y="374763"/>
                    </a:cubicBezTo>
                    <a:cubicBezTo>
                      <a:pt x="389765" y="420912"/>
                      <a:pt x="385269" y="466956"/>
                      <a:pt x="376239" y="512209"/>
                    </a:cubicBezTo>
                    <a:cubicBezTo>
                      <a:pt x="375868" y="513847"/>
                      <a:pt x="374877" y="515276"/>
                      <a:pt x="373477" y="516209"/>
                    </a:cubicBezTo>
                    <a:cubicBezTo>
                      <a:pt x="372010" y="517067"/>
                      <a:pt x="370276" y="517333"/>
                      <a:pt x="368619" y="516972"/>
                    </a:cubicBezTo>
                    <a:cubicBezTo>
                      <a:pt x="366219" y="516371"/>
                      <a:pt x="363761" y="516086"/>
                      <a:pt x="361285" y="516114"/>
                    </a:cubicBezTo>
                    <a:cubicBezTo>
                      <a:pt x="343502" y="516257"/>
                      <a:pt x="329205" y="530783"/>
                      <a:pt x="329347" y="548566"/>
                    </a:cubicBezTo>
                    <a:cubicBezTo>
                      <a:pt x="329462" y="562482"/>
                      <a:pt x="338501" y="574750"/>
                      <a:pt x="351760" y="578979"/>
                    </a:cubicBezTo>
                    <a:cubicBezTo>
                      <a:pt x="355008" y="580037"/>
                      <a:pt x="356789" y="583532"/>
                      <a:pt x="355732" y="586780"/>
                    </a:cubicBezTo>
                    <a:cubicBezTo>
                      <a:pt x="355713" y="586847"/>
                      <a:pt x="355694" y="586914"/>
                      <a:pt x="355665" y="586980"/>
                    </a:cubicBezTo>
                    <a:cubicBezTo>
                      <a:pt x="319851" y="688993"/>
                      <a:pt x="259653" y="749858"/>
                      <a:pt x="195169" y="749858"/>
                    </a:cubicBezTo>
                    <a:close/>
                    <a:moveTo>
                      <a:pt x="47912" y="588695"/>
                    </a:moveTo>
                    <a:cubicBezTo>
                      <a:pt x="82488" y="681945"/>
                      <a:pt x="137257" y="737475"/>
                      <a:pt x="195169" y="737475"/>
                    </a:cubicBezTo>
                    <a:cubicBezTo>
                      <a:pt x="253081" y="737475"/>
                      <a:pt x="307850" y="681945"/>
                      <a:pt x="342426" y="588504"/>
                    </a:cubicBezTo>
                    <a:cubicBezTo>
                      <a:pt x="320280" y="577750"/>
                      <a:pt x="311040" y="551081"/>
                      <a:pt x="321794" y="528935"/>
                    </a:cubicBezTo>
                    <a:cubicBezTo>
                      <a:pt x="329176" y="513714"/>
                      <a:pt x="344549" y="503989"/>
                      <a:pt x="361476" y="503827"/>
                    </a:cubicBezTo>
                    <a:lnTo>
                      <a:pt x="365381" y="503827"/>
                    </a:lnTo>
                    <a:cubicBezTo>
                      <a:pt x="373515" y="461260"/>
                      <a:pt x="377563" y="418007"/>
                      <a:pt x="377477" y="374668"/>
                    </a:cubicBezTo>
                    <a:cubicBezTo>
                      <a:pt x="377734" y="316013"/>
                      <a:pt x="370181" y="257587"/>
                      <a:pt x="354999" y="200932"/>
                    </a:cubicBezTo>
                    <a:cubicBezTo>
                      <a:pt x="303030" y="210238"/>
                      <a:pt x="250347" y="214981"/>
                      <a:pt x="197550" y="215124"/>
                    </a:cubicBezTo>
                    <a:lnTo>
                      <a:pt x="195740" y="215124"/>
                    </a:lnTo>
                    <a:cubicBezTo>
                      <a:pt x="154640" y="215124"/>
                      <a:pt x="113587" y="212324"/>
                      <a:pt x="72868" y="206742"/>
                    </a:cubicBezTo>
                    <a:cubicBezTo>
                      <a:pt x="66648" y="227040"/>
                      <a:pt x="46931" y="240099"/>
                      <a:pt x="25815" y="237889"/>
                    </a:cubicBezTo>
                    <a:cubicBezTo>
                      <a:pt x="16651" y="282904"/>
                      <a:pt x="12118" y="328729"/>
                      <a:pt x="12289" y="374668"/>
                    </a:cubicBezTo>
                    <a:cubicBezTo>
                      <a:pt x="12251" y="418112"/>
                      <a:pt x="16366" y="461450"/>
                      <a:pt x="24576" y="504113"/>
                    </a:cubicBezTo>
                    <a:lnTo>
                      <a:pt x="28577" y="504113"/>
                    </a:lnTo>
                    <a:cubicBezTo>
                      <a:pt x="53199" y="504160"/>
                      <a:pt x="73115" y="524163"/>
                      <a:pt x="73058" y="548785"/>
                    </a:cubicBezTo>
                    <a:cubicBezTo>
                      <a:pt x="73058" y="551147"/>
                      <a:pt x="72868" y="553500"/>
                      <a:pt x="72487" y="555833"/>
                    </a:cubicBezTo>
                    <a:cubicBezTo>
                      <a:pt x="70020" y="570083"/>
                      <a:pt x="60885" y="582304"/>
                      <a:pt x="47912" y="588695"/>
                    </a:cubicBezTo>
                    <a:close/>
                    <a:moveTo>
                      <a:pt x="196026" y="202932"/>
                    </a:moveTo>
                    <a:cubicBezTo>
                      <a:pt x="248242" y="202932"/>
                      <a:pt x="300354" y="198303"/>
                      <a:pt x="351760" y="189121"/>
                    </a:cubicBezTo>
                    <a:cubicBezTo>
                      <a:pt x="350331" y="184263"/>
                      <a:pt x="348807" y="179596"/>
                      <a:pt x="347283" y="174833"/>
                    </a:cubicBezTo>
                    <a:cubicBezTo>
                      <a:pt x="313088" y="73011"/>
                      <a:pt x="256224" y="12242"/>
                      <a:pt x="194883" y="12242"/>
                    </a:cubicBezTo>
                    <a:cubicBezTo>
                      <a:pt x="138686" y="12242"/>
                      <a:pt x="84965" y="65106"/>
                      <a:pt x="50293" y="153974"/>
                    </a:cubicBezTo>
                    <a:cubicBezTo>
                      <a:pt x="65410" y="161518"/>
                      <a:pt x="74944" y="176986"/>
                      <a:pt x="74868" y="193883"/>
                    </a:cubicBezTo>
                    <a:lnTo>
                      <a:pt x="74868" y="194646"/>
                    </a:lnTo>
                    <a:cubicBezTo>
                      <a:pt x="114921" y="200151"/>
                      <a:pt x="155307" y="202913"/>
                      <a:pt x="195740" y="2029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6CC44979-E8D6-4BD1-A11F-0176AECDC610}"/>
                  </a:ext>
                </a:extLst>
              </p:cNvPr>
              <p:cNvSpPr/>
              <p:nvPr/>
            </p:nvSpPr>
            <p:spPr>
              <a:xfrm>
                <a:off x="6677881" y="3424522"/>
                <a:ext cx="749998" cy="12382"/>
              </a:xfrm>
              <a:custGeom>
                <a:avLst/>
                <a:gdLst>
                  <a:gd name="connsiteX0" fmla="*/ 743707 w 749998"/>
                  <a:gd name="connsiteY0" fmla="*/ 12242 h 12382"/>
                  <a:gd name="connsiteX1" fmla="*/ 6091 w 749998"/>
                  <a:gd name="connsiteY1" fmla="*/ 12242 h 12382"/>
                  <a:gd name="connsiteX2" fmla="*/ -101 w 749998"/>
                  <a:gd name="connsiteY2" fmla="*/ 6050 h 12382"/>
                  <a:gd name="connsiteX3" fmla="*/ 6091 w 749998"/>
                  <a:gd name="connsiteY3" fmla="*/ -141 h 12382"/>
                  <a:gd name="connsiteX4" fmla="*/ 743707 w 749998"/>
                  <a:gd name="connsiteY4" fmla="*/ -141 h 12382"/>
                  <a:gd name="connsiteX5" fmla="*/ 749898 w 749998"/>
                  <a:gd name="connsiteY5" fmla="*/ 6050 h 12382"/>
                  <a:gd name="connsiteX6" fmla="*/ 743707 w 749998"/>
                  <a:gd name="connsiteY6" fmla="*/ 12242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9998" h="12382">
                    <a:moveTo>
                      <a:pt x="743707" y="12242"/>
                    </a:moveTo>
                    <a:lnTo>
                      <a:pt x="6091" y="12242"/>
                    </a:lnTo>
                    <a:cubicBezTo>
                      <a:pt x="2671" y="12242"/>
                      <a:pt x="-101" y="9470"/>
                      <a:pt x="-101" y="6050"/>
                    </a:cubicBezTo>
                    <a:cubicBezTo>
                      <a:pt x="-101" y="2631"/>
                      <a:pt x="2671" y="-141"/>
                      <a:pt x="6091" y="-141"/>
                    </a:cubicBezTo>
                    <a:lnTo>
                      <a:pt x="743707" y="-141"/>
                    </a:lnTo>
                    <a:cubicBezTo>
                      <a:pt x="747126" y="-141"/>
                      <a:pt x="749898" y="2631"/>
                      <a:pt x="749898" y="6050"/>
                    </a:cubicBezTo>
                    <a:cubicBezTo>
                      <a:pt x="749898" y="9470"/>
                      <a:pt x="747126" y="12242"/>
                      <a:pt x="743707" y="122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040C04F8-63DE-412E-8593-6FA7886002B1}"/>
                  </a:ext>
                </a:extLst>
              </p:cNvPr>
              <p:cNvSpPr/>
              <p:nvPr/>
            </p:nvSpPr>
            <p:spPr>
              <a:xfrm>
                <a:off x="7046689" y="3055714"/>
                <a:ext cx="12382" cy="749998"/>
              </a:xfrm>
              <a:custGeom>
                <a:avLst/>
                <a:gdLst>
                  <a:gd name="connsiteX0" fmla="*/ 6091 w 12382"/>
                  <a:gd name="connsiteY0" fmla="*/ 749858 h 749998"/>
                  <a:gd name="connsiteX1" fmla="*/ -101 w 12382"/>
                  <a:gd name="connsiteY1" fmla="*/ 743666 h 749998"/>
                  <a:gd name="connsiteX2" fmla="*/ -101 w 12382"/>
                  <a:gd name="connsiteY2" fmla="*/ 6050 h 749998"/>
                  <a:gd name="connsiteX3" fmla="*/ 6091 w 12382"/>
                  <a:gd name="connsiteY3" fmla="*/ -141 h 749998"/>
                  <a:gd name="connsiteX4" fmla="*/ 12282 w 12382"/>
                  <a:gd name="connsiteY4" fmla="*/ 6050 h 749998"/>
                  <a:gd name="connsiteX5" fmla="*/ 12282 w 12382"/>
                  <a:gd name="connsiteY5" fmla="*/ 743666 h 749998"/>
                  <a:gd name="connsiteX6" fmla="*/ 6091 w 12382"/>
                  <a:gd name="connsiteY6" fmla="*/ 749858 h 74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" h="749998">
                    <a:moveTo>
                      <a:pt x="6091" y="749858"/>
                    </a:moveTo>
                    <a:cubicBezTo>
                      <a:pt x="2671" y="749858"/>
                      <a:pt x="-101" y="747086"/>
                      <a:pt x="-101" y="743666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cubicBezTo>
                      <a:pt x="9511" y="-141"/>
                      <a:pt x="12282" y="2631"/>
                      <a:pt x="12282" y="6050"/>
                    </a:cubicBezTo>
                    <a:lnTo>
                      <a:pt x="12282" y="743666"/>
                    </a:lnTo>
                    <a:cubicBezTo>
                      <a:pt x="12282" y="747086"/>
                      <a:pt x="9511" y="749858"/>
                      <a:pt x="6091" y="7498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7826B48C-4505-4259-8BD6-A40E02109CDD}"/>
                  </a:ext>
                </a:extLst>
              </p:cNvPr>
              <p:cNvSpPr/>
              <p:nvPr/>
            </p:nvSpPr>
            <p:spPr>
              <a:xfrm>
                <a:off x="6747577" y="3205004"/>
                <a:ext cx="610322" cy="89121"/>
              </a:xfrm>
              <a:custGeom>
                <a:avLst/>
                <a:gdLst>
                  <a:gd name="connsiteX0" fmla="*/ 140612 w 610322"/>
                  <a:gd name="connsiteY0" fmla="*/ 88980 h 89121"/>
                  <a:gd name="connsiteX1" fmla="*/ 96130 w 610322"/>
                  <a:gd name="connsiteY1" fmla="*/ 44594 h 89121"/>
                  <a:gd name="connsiteX2" fmla="*/ 96130 w 610322"/>
                  <a:gd name="connsiteY2" fmla="*/ 41546 h 89121"/>
                  <a:gd name="connsiteX3" fmla="*/ 4118 w 610322"/>
                  <a:gd name="connsiteY3" fmla="*/ 15352 h 89121"/>
                  <a:gd name="connsiteX4" fmla="*/ 213 w 610322"/>
                  <a:gd name="connsiteY4" fmla="*/ 7542 h 89121"/>
                  <a:gd name="connsiteX5" fmla="*/ 8119 w 610322"/>
                  <a:gd name="connsiteY5" fmla="*/ 3637 h 89121"/>
                  <a:gd name="connsiteX6" fmla="*/ 98701 w 610322"/>
                  <a:gd name="connsiteY6" fmla="*/ 29449 h 89121"/>
                  <a:gd name="connsiteX7" fmla="*/ 155518 w 610322"/>
                  <a:gd name="connsiteY7" fmla="*/ 2446 h 89121"/>
                  <a:gd name="connsiteX8" fmla="*/ 185093 w 610322"/>
                  <a:gd name="connsiteY8" fmla="*/ 44594 h 89121"/>
                  <a:gd name="connsiteX9" fmla="*/ 185093 w 610322"/>
                  <a:gd name="connsiteY9" fmla="*/ 45356 h 89121"/>
                  <a:gd name="connsiteX10" fmla="*/ 602002 w 610322"/>
                  <a:gd name="connsiteY10" fmla="*/ 3637 h 89121"/>
                  <a:gd name="connsiteX11" fmla="*/ 609908 w 610322"/>
                  <a:gd name="connsiteY11" fmla="*/ 7542 h 89121"/>
                  <a:gd name="connsiteX12" fmla="*/ 606003 w 610322"/>
                  <a:gd name="connsiteY12" fmla="*/ 15352 h 89121"/>
                  <a:gd name="connsiteX13" fmla="*/ 183093 w 610322"/>
                  <a:gd name="connsiteY13" fmla="*/ 57643 h 89121"/>
                  <a:gd name="connsiteX14" fmla="*/ 140612 w 610322"/>
                  <a:gd name="connsiteY14" fmla="*/ 88980 h 89121"/>
                  <a:gd name="connsiteX15" fmla="*/ 109179 w 610322"/>
                  <a:gd name="connsiteY15" fmla="*/ 38117 h 89121"/>
                  <a:gd name="connsiteX16" fmla="*/ 108512 w 610322"/>
                  <a:gd name="connsiteY16" fmla="*/ 44594 h 89121"/>
                  <a:gd name="connsiteX17" fmla="*/ 140393 w 610322"/>
                  <a:gd name="connsiteY17" fmla="*/ 76912 h 89121"/>
                  <a:gd name="connsiteX18" fmla="*/ 172330 w 610322"/>
                  <a:gd name="connsiteY18" fmla="*/ 49737 h 89121"/>
                  <a:gd name="connsiteX19" fmla="*/ 172330 w 610322"/>
                  <a:gd name="connsiteY19" fmla="*/ 49737 h 89121"/>
                  <a:gd name="connsiteX20" fmla="*/ 172330 w 610322"/>
                  <a:gd name="connsiteY20" fmla="*/ 44594 h 89121"/>
                  <a:gd name="connsiteX21" fmla="*/ 139754 w 610322"/>
                  <a:gd name="connsiteY21" fmla="*/ 12780 h 89121"/>
                  <a:gd name="connsiteX22" fmla="*/ 108703 w 610322"/>
                  <a:gd name="connsiteY22" fmla="*/ 38022 h 89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10322" h="89121">
                    <a:moveTo>
                      <a:pt x="140612" y="88980"/>
                    </a:moveTo>
                    <a:cubicBezTo>
                      <a:pt x="116084" y="88980"/>
                      <a:pt x="96187" y="69121"/>
                      <a:pt x="96130" y="44594"/>
                    </a:cubicBezTo>
                    <a:cubicBezTo>
                      <a:pt x="96130" y="43546"/>
                      <a:pt x="96130" y="42498"/>
                      <a:pt x="96130" y="41546"/>
                    </a:cubicBezTo>
                    <a:cubicBezTo>
                      <a:pt x="65650" y="34402"/>
                      <a:pt x="34693" y="25544"/>
                      <a:pt x="4118" y="15352"/>
                    </a:cubicBezTo>
                    <a:cubicBezTo>
                      <a:pt x="889" y="14266"/>
                      <a:pt x="-854" y="10780"/>
                      <a:pt x="213" y="7542"/>
                    </a:cubicBezTo>
                    <a:cubicBezTo>
                      <a:pt x="1337" y="4303"/>
                      <a:pt x="4861" y="2560"/>
                      <a:pt x="8119" y="3637"/>
                    </a:cubicBezTo>
                    <a:cubicBezTo>
                      <a:pt x="38218" y="13733"/>
                      <a:pt x="68602" y="22687"/>
                      <a:pt x="98701" y="29449"/>
                    </a:cubicBezTo>
                    <a:cubicBezTo>
                      <a:pt x="106931" y="6304"/>
                      <a:pt x="132372" y="-5793"/>
                      <a:pt x="155518" y="2446"/>
                    </a:cubicBezTo>
                    <a:cubicBezTo>
                      <a:pt x="173330" y="8780"/>
                      <a:pt x="185198" y="25687"/>
                      <a:pt x="185093" y="44594"/>
                    </a:cubicBezTo>
                    <a:lnTo>
                      <a:pt x="185093" y="45356"/>
                    </a:lnTo>
                    <a:cubicBezTo>
                      <a:pt x="325416" y="64282"/>
                      <a:pt x="468214" y="49995"/>
                      <a:pt x="602002" y="3637"/>
                    </a:cubicBezTo>
                    <a:cubicBezTo>
                      <a:pt x="605260" y="2560"/>
                      <a:pt x="608784" y="4303"/>
                      <a:pt x="609908" y="7542"/>
                    </a:cubicBezTo>
                    <a:cubicBezTo>
                      <a:pt x="610975" y="10780"/>
                      <a:pt x="609232" y="14266"/>
                      <a:pt x="606003" y="15352"/>
                    </a:cubicBezTo>
                    <a:cubicBezTo>
                      <a:pt x="470291" y="62368"/>
                      <a:pt x="325435" y="76855"/>
                      <a:pt x="183093" y="57643"/>
                    </a:cubicBezTo>
                    <a:cubicBezTo>
                      <a:pt x="177387" y="76312"/>
                      <a:pt x="160128" y="89038"/>
                      <a:pt x="140612" y="88980"/>
                    </a:cubicBezTo>
                    <a:close/>
                    <a:moveTo>
                      <a:pt x="109179" y="38117"/>
                    </a:moveTo>
                    <a:cubicBezTo>
                      <a:pt x="108722" y="40241"/>
                      <a:pt x="108503" y="42413"/>
                      <a:pt x="108512" y="44594"/>
                    </a:cubicBezTo>
                    <a:cubicBezTo>
                      <a:pt x="108388" y="62320"/>
                      <a:pt x="122666" y="76788"/>
                      <a:pt x="140393" y="76912"/>
                    </a:cubicBezTo>
                    <a:cubicBezTo>
                      <a:pt x="156299" y="77017"/>
                      <a:pt x="169891" y="65454"/>
                      <a:pt x="172330" y="49737"/>
                    </a:cubicBezTo>
                    <a:lnTo>
                      <a:pt x="172330" y="49737"/>
                    </a:lnTo>
                    <a:cubicBezTo>
                      <a:pt x="172473" y="48023"/>
                      <a:pt x="172473" y="46308"/>
                      <a:pt x="172330" y="44594"/>
                    </a:cubicBezTo>
                    <a:cubicBezTo>
                      <a:pt x="172120" y="26811"/>
                      <a:pt x="157537" y="12571"/>
                      <a:pt x="139754" y="12780"/>
                    </a:cubicBezTo>
                    <a:cubicBezTo>
                      <a:pt x="124800" y="12962"/>
                      <a:pt x="111932" y="23420"/>
                      <a:pt x="108703" y="380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22598E64-DD45-4F35-AA6F-43495AE19581}"/>
                  </a:ext>
                </a:extLst>
              </p:cNvPr>
              <p:cNvSpPr/>
              <p:nvPr/>
            </p:nvSpPr>
            <p:spPr>
              <a:xfrm>
                <a:off x="6747672" y="3582959"/>
                <a:ext cx="610131" cy="62798"/>
              </a:xfrm>
              <a:custGeom>
                <a:avLst/>
                <a:gdLst>
                  <a:gd name="connsiteX0" fmla="*/ 604003 w 610131"/>
                  <a:gd name="connsiteY0" fmla="*/ 62593 h 62798"/>
                  <a:gd name="connsiteX1" fmla="*/ 602002 w 610131"/>
                  <a:gd name="connsiteY1" fmla="*/ 62593 h 62798"/>
                  <a:gd name="connsiteX2" fmla="*/ 507801 w 610131"/>
                  <a:gd name="connsiteY2" fmla="*/ 35733 h 62798"/>
                  <a:gd name="connsiteX3" fmla="*/ 503124 w 610131"/>
                  <a:gd name="connsiteY3" fmla="*/ 28332 h 62798"/>
                  <a:gd name="connsiteX4" fmla="*/ 503133 w 610131"/>
                  <a:gd name="connsiteY4" fmla="*/ 28303 h 62798"/>
                  <a:gd name="connsiteX5" fmla="*/ 510563 w 610131"/>
                  <a:gd name="connsiteY5" fmla="*/ 23636 h 62798"/>
                  <a:gd name="connsiteX6" fmla="*/ 605813 w 610131"/>
                  <a:gd name="connsiteY6" fmla="*/ 50878 h 62798"/>
                  <a:gd name="connsiteX7" fmla="*/ 609718 w 610131"/>
                  <a:gd name="connsiteY7" fmla="*/ 58688 h 62798"/>
                  <a:gd name="connsiteX8" fmla="*/ 604003 w 610131"/>
                  <a:gd name="connsiteY8" fmla="*/ 62593 h 62798"/>
                  <a:gd name="connsiteX9" fmla="*/ 6119 w 610131"/>
                  <a:gd name="connsiteY9" fmla="*/ 62593 h 62798"/>
                  <a:gd name="connsiteX10" fmla="*/ 213 w 610131"/>
                  <a:gd name="connsiteY10" fmla="*/ 58307 h 62798"/>
                  <a:gd name="connsiteX11" fmla="*/ 4118 w 610131"/>
                  <a:gd name="connsiteY11" fmla="*/ 50497 h 62798"/>
                  <a:gd name="connsiteX12" fmla="*/ 99368 w 610131"/>
                  <a:gd name="connsiteY12" fmla="*/ 23446 h 62798"/>
                  <a:gd name="connsiteX13" fmla="*/ 106798 w 610131"/>
                  <a:gd name="connsiteY13" fmla="*/ 28113 h 62798"/>
                  <a:gd name="connsiteX14" fmla="*/ 102159 w 610131"/>
                  <a:gd name="connsiteY14" fmla="*/ 35533 h 62798"/>
                  <a:gd name="connsiteX15" fmla="*/ 102131 w 610131"/>
                  <a:gd name="connsiteY15" fmla="*/ 35542 h 62798"/>
                  <a:gd name="connsiteX16" fmla="*/ 7928 w 610131"/>
                  <a:gd name="connsiteY16" fmla="*/ 62212 h 62798"/>
                  <a:gd name="connsiteX17" fmla="*/ 6119 w 610131"/>
                  <a:gd name="connsiteY17" fmla="*/ 62593 h 62798"/>
                  <a:gd name="connsiteX18" fmla="*/ 176235 w 610131"/>
                  <a:gd name="connsiteY18" fmla="*/ 21541 h 62798"/>
                  <a:gd name="connsiteX19" fmla="*/ 170253 w 610131"/>
                  <a:gd name="connsiteY19" fmla="*/ 15149 h 62798"/>
                  <a:gd name="connsiteX20" fmla="*/ 175378 w 610131"/>
                  <a:gd name="connsiteY20" fmla="*/ 9253 h 62798"/>
                  <a:gd name="connsiteX21" fmla="*/ 434743 w 610131"/>
                  <a:gd name="connsiteY21" fmla="*/ 9253 h 62798"/>
                  <a:gd name="connsiteX22" fmla="*/ 440020 w 610131"/>
                  <a:gd name="connsiteY22" fmla="*/ 16073 h 62798"/>
                  <a:gd name="connsiteX23" fmla="*/ 439982 w 610131"/>
                  <a:gd name="connsiteY23" fmla="*/ 16302 h 62798"/>
                  <a:gd name="connsiteX24" fmla="*/ 433029 w 610131"/>
                  <a:gd name="connsiteY24" fmla="*/ 21541 h 62798"/>
                  <a:gd name="connsiteX25" fmla="*/ 177092 w 610131"/>
                  <a:gd name="connsiteY25" fmla="*/ 21541 h 6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10131" h="62798">
                    <a:moveTo>
                      <a:pt x="604003" y="62593"/>
                    </a:moveTo>
                    <a:cubicBezTo>
                      <a:pt x="603336" y="62679"/>
                      <a:pt x="602669" y="62679"/>
                      <a:pt x="602002" y="62593"/>
                    </a:cubicBezTo>
                    <a:cubicBezTo>
                      <a:pt x="570189" y="51830"/>
                      <a:pt x="538471" y="42781"/>
                      <a:pt x="507801" y="35733"/>
                    </a:cubicBezTo>
                    <a:cubicBezTo>
                      <a:pt x="504467" y="34981"/>
                      <a:pt x="502371" y="31666"/>
                      <a:pt x="503124" y="28332"/>
                    </a:cubicBezTo>
                    <a:cubicBezTo>
                      <a:pt x="503133" y="28322"/>
                      <a:pt x="503133" y="28313"/>
                      <a:pt x="503133" y="28303"/>
                    </a:cubicBezTo>
                    <a:cubicBezTo>
                      <a:pt x="503933" y="24989"/>
                      <a:pt x="507229" y="22922"/>
                      <a:pt x="510563" y="23636"/>
                    </a:cubicBezTo>
                    <a:cubicBezTo>
                      <a:pt x="542747" y="31123"/>
                      <a:pt x="574542" y="40210"/>
                      <a:pt x="605813" y="50878"/>
                    </a:cubicBezTo>
                    <a:cubicBezTo>
                      <a:pt x="609042" y="51963"/>
                      <a:pt x="610784" y="55450"/>
                      <a:pt x="609718" y="58688"/>
                    </a:cubicBezTo>
                    <a:cubicBezTo>
                      <a:pt x="608765" y="61012"/>
                      <a:pt x="606517" y="62555"/>
                      <a:pt x="604003" y="62593"/>
                    </a:cubicBezTo>
                    <a:close/>
                    <a:moveTo>
                      <a:pt x="6119" y="62593"/>
                    </a:moveTo>
                    <a:cubicBezTo>
                      <a:pt x="3452" y="62546"/>
                      <a:pt x="1089" y="60831"/>
                      <a:pt x="213" y="58307"/>
                    </a:cubicBezTo>
                    <a:cubicBezTo>
                      <a:pt x="-854" y="55069"/>
                      <a:pt x="889" y="51582"/>
                      <a:pt x="4118" y="50497"/>
                    </a:cubicBezTo>
                    <a:cubicBezTo>
                      <a:pt x="36122" y="39733"/>
                      <a:pt x="68222" y="30685"/>
                      <a:pt x="99368" y="23446"/>
                    </a:cubicBezTo>
                    <a:cubicBezTo>
                      <a:pt x="102692" y="22779"/>
                      <a:pt x="105950" y="24836"/>
                      <a:pt x="106798" y="28113"/>
                    </a:cubicBezTo>
                    <a:cubicBezTo>
                      <a:pt x="107570" y="31447"/>
                      <a:pt x="105483" y="34771"/>
                      <a:pt x="102159" y="35533"/>
                    </a:cubicBezTo>
                    <a:cubicBezTo>
                      <a:pt x="102150" y="35542"/>
                      <a:pt x="102140" y="35542"/>
                      <a:pt x="102131" y="35542"/>
                    </a:cubicBezTo>
                    <a:cubicBezTo>
                      <a:pt x="71174" y="42686"/>
                      <a:pt x="39551" y="51640"/>
                      <a:pt x="7928" y="62212"/>
                    </a:cubicBezTo>
                    <a:cubicBezTo>
                      <a:pt x="7357" y="62450"/>
                      <a:pt x="6738" y="62584"/>
                      <a:pt x="6119" y="62593"/>
                    </a:cubicBezTo>
                    <a:close/>
                    <a:moveTo>
                      <a:pt x="176235" y="21541"/>
                    </a:moveTo>
                    <a:cubicBezTo>
                      <a:pt x="172816" y="21426"/>
                      <a:pt x="170139" y="18569"/>
                      <a:pt x="170253" y="15149"/>
                    </a:cubicBezTo>
                    <a:cubicBezTo>
                      <a:pt x="170349" y="12216"/>
                      <a:pt x="172492" y="9758"/>
                      <a:pt x="175378" y="9253"/>
                    </a:cubicBezTo>
                    <a:cubicBezTo>
                      <a:pt x="261379" y="-3272"/>
                      <a:pt x="348742" y="-3272"/>
                      <a:pt x="434743" y="9253"/>
                    </a:cubicBezTo>
                    <a:cubicBezTo>
                      <a:pt x="438087" y="9682"/>
                      <a:pt x="440440" y="12739"/>
                      <a:pt x="440020" y="16073"/>
                    </a:cubicBezTo>
                    <a:cubicBezTo>
                      <a:pt x="440001" y="16149"/>
                      <a:pt x="439992" y="16226"/>
                      <a:pt x="439982" y="16302"/>
                    </a:cubicBezTo>
                    <a:cubicBezTo>
                      <a:pt x="439487" y="19655"/>
                      <a:pt x="436392" y="21998"/>
                      <a:pt x="433029" y="21541"/>
                    </a:cubicBezTo>
                    <a:cubicBezTo>
                      <a:pt x="348171" y="9111"/>
                      <a:pt x="261950" y="9111"/>
                      <a:pt x="177092" y="215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id="{2A97DAC5-122A-43F5-9C6A-DFE4F705D537}"/>
                  </a:ext>
                </a:extLst>
              </p:cNvPr>
              <p:cNvSpPr/>
              <p:nvPr/>
            </p:nvSpPr>
            <p:spPr>
              <a:xfrm>
                <a:off x="7175000" y="3559777"/>
                <a:ext cx="88963" cy="88963"/>
              </a:xfrm>
              <a:custGeom>
                <a:avLst/>
                <a:gdLst>
                  <a:gd name="connsiteX0" fmla="*/ 44372 w 88963"/>
                  <a:gd name="connsiteY0" fmla="*/ 88823 h 88963"/>
                  <a:gd name="connsiteX1" fmla="*/ -100 w 88963"/>
                  <a:gd name="connsiteY1" fmla="*/ 44331 h 88963"/>
                  <a:gd name="connsiteX2" fmla="*/ 44382 w 88963"/>
                  <a:gd name="connsiteY2" fmla="*/ -141 h 88963"/>
                  <a:gd name="connsiteX3" fmla="*/ 88863 w 88963"/>
                  <a:gd name="connsiteY3" fmla="*/ 44350 h 88963"/>
                  <a:gd name="connsiteX4" fmla="*/ 88282 w 88963"/>
                  <a:gd name="connsiteY4" fmla="*/ 51485 h 88963"/>
                  <a:gd name="connsiteX5" fmla="*/ 44372 w 88963"/>
                  <a:gd name="connsiteY5" fmla="*/ 88823 h 88963"/>
                  <a:gd name="connsiteX6" fmla="*/ 44372 w 88963"/>
                  <a:gd name="connsiteY6" fmla="*/ 12146 h 88963"/>
                  <a:gd name="connsiteX7" fmla="*/ 12130 w 88963"/>
                  <a:gd name="connsiteY7" fmla="*/ 44293 h 88963"/>
                  <a:gd name="connsiteX8" fmla="*/ 44286 w 88963"/>
                  <a:gd name="connsiteY8" fmla="*/ 76535 h 88963"/>
                  <a:gd name="connsiteX9" fmla="*/ 76519 w 88963"/>
                  <a:gd name="connsiteY9" fmla="*/ 44389 h 88963"/>
                  <a:gd name="connsiteX10" fmla="*/ 68851 w 88963"/>
                  <a:gd name="connsiteY10" fmla="*/ 23481 h 88963"/>
                  <a:gd name="connsiteX11" fmla="*/ 44372 w 88963"/>
                  <a:gd name="connsiteY11" fmla="*/ 12146 h 88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963" h="88963">
                    <a:moveTo>
                      <a:pt x="44372" y="88823"/>
                    </a:moveTo>
                    <a:cubicBezTo>
                      <a:pt x="19807" y="88823"/>
                      <a:pt x="-110" y="68906"/>
                      <a:pt x="-100" y="44331"/>
                    </a:cubicBezTo>
                    <a:cubicBezTo>
                      <a:pt x="-100" y="19766"/>
                      <a:pt x="19816" y="-141"/>
                      <a:pt x="44382" y="-141"/>
                    </a:cubicBezTo>
                    <a:cubicBezTo>
                      <a:pt x="68946" y="-141"/>
                      <a:pt x="88863" y="19776"/>
                      <a:pt x="88863" y="44350"/>
                    </a:cubicBezTo>
                    <a:cubicBezTo>
                      <a:pt x="88863" y="46741"/>
                      <a:pt x="88663" y="49123"/>
                      <a:pt x="88282" y="51485"/>
                    </a:cubicBezTo>
                    <a:cubicBezTo>
                      <a:pt x="84739" y="72992"/>
                      <a:pt x="66165" y="88785"/>
                      <a:pt x="44372" y="88823"/>
                    </a:cubicBezTo>
                    <a:close/>
                    <a:moveTo>
                      <a:pt x="44372" y="12146"/>
                    </a:moveTo>
                    <a:cubicBezTo>
                      <a:pt x="26589" y="12118"/>
                      <a:pt x="12159" y="26520"/>
                      <a:pt x="12130" y="44293"/>
                    </a:cubicBezTo>
                    <a:cubicBezTo>
                      <a:pt x="12111" y="62076"/>
                      <a:pt x="26503" y="76507"/>
                      <a:pt x="44286" y="76535"/>
                    </a:cubicBezTo>
                    <a:cubicBezTo>
                      <a:pt x="62070" y="76564"/>
                      <a:pt x="76499" y="62162"/>
                      <a:pt x="76519" y="44389"/>
                    </a:cubicBezTo>
                    <a:cubicBezTo>
                      <a:pt x="76538" y="36731"/>
                      <a:pt x="73814" y="29310"/>
                      <a:pt x="68851" y="23481"/>
                    </a:cubicBezTo>
                    <a:cubicBezTo>
                      <a:pt x="62755" y="16290"/>
                      <a:pt x="53801" y="12146"/>
                      <a:pt x="44372" y="12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id="{240AE78B-3BF5-4E8F-9BC9-D7E1EFC17A57}"/>
                  </a:ext>
                </a:extLst>
              </p:cNvPr>
              <p:cNvSpPr/>
              <p:nvPr/>
            </p:nvSpPr>
            <p:spPr>
              <a:xfrm>
                <a:off x="6841816" y="3559968"/>
                <a:ext cx="88963" cy="88963"/>
              </a:xfrm>
              <a:custGeom>
                <a:avLst/>
                <a:gdLst>
                  <a:gd name="connsiteX0" fmla="*/ 44372 w 88963"/>
                  <a:gd name="connsiteY0" fmla="*/ 88823 h 88963"/>
                  <a:gd name="connsiteX1" fmla="*/ -100 w 88963"/>
                  <a:gd name="connsiteY1" fmla="*/ 44332 h 88963"/>
                  <a:gd name="connsiteX2" fmla="*/ 44381 w 88963"/>
                  <a:gd name="connsiteY2" fmla="*/ -141 h 88963"/>
                  <a:gd name="connsiteX3" fmla="*/ 88863 w 88963"/>
                  <a:gd name="connsiteY3" fmla="*/ 44350 h 88963"/>
                  <a:gd name="connsiteX4" fmla="*/ 88282 w 88963"/>
                  <a:gd name="connsiteY4" fmla="*/ 51485 h 88963"/>
                  <a:gd name="connsiteX5" fmla="*/ 44372 w 88963"/>
                  <a:gd name="connsiteY5" fmla="*/ 88823 h 88963"/>
                  <a:gd name="connsiteX6" fmla="*/ 44372 w 88963"/>
                  <a:gd name="connsiteY6" fmla="*/ 12623 h 88963"/>
                  <a:gd name="connsiteX7" fmla="*/ 12111 w 88963"/>
                  <a:gd name="connsiteY7" fmla="*/ 44751 h 88963"/>
                  <a:gd name="connsiteX8" fmla="*/ 44248 w 88963"/>
                  <a:gd name="connsiteY8" fmla="*/ 77012 h 88963"/>
                  <a:gd name="connsiteX9" fmla="*/ 76090 w 88963"/>
                  <a:gd name="connsiteY9" fmla="*/ 49961 h 88963"/>
                  <a:gd name="connsiteX10" fmla="*/ 49248 w 88963"/>
                  <a:gd name="connsiteY10" fmla="*/ 13023 h 88963"/>
                  <a:gd name="connsiteX11" fmla="*/ 44372 w 88963"/>
                  <a:gd name="connsiteY11" fmla="*/ 12623 h 88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8963" h="88963">
                    <a:moveTo>
                      <a:pt x="44372" y="88823"/>
                    </a:moveTo>
                    <a:cubicBezTo>
                      <a:pt x="19807" y="88823"/>
                      <a:pt x="-110" y="68906"/>
                      <a:pt x="-100" y="44332"/>
                    </a:cubicBezTo>
                    <a:cubicBezTo>
                      <a:pt x="-100" y="19766"/>
                      <a:pt x="19816" y="-141"/>
                      <a:pt x="44381" y="-141"/>
                    </a:cubicBezTo>
                    <a:cubicBezTo>
                      <a:pt x="68946" y="-141"/>
                      <a:pt x="88863" y="19776"/>
                      <a:pt x="88863" y="44350"/>
                    </a:cubicBezTo>
                    <a:cubicBezTo>
                      <a:pt x="88863" y="46741"/>
                      <a:pt x="88663" y="49123"/>
                      <a:pt x="88282" y="51485"/>
                    </a:cubicBezTo>
                    <a:cubicBezTo>
                      <a:pt x="84710" y="72973"/>
                      <a:pt x="66155" y="88747"/>
                      <a:pt x="44372" y="88823"/>
                    </a:cubicBezTo>
                    <a:close/>
                    <a:moveTo>
                      <a:pt x="44372" y="12623"/>
                    </a:moveTo>
                    <a:cubicBezTo>
                      <a:pt x="26589" y="12585"/>
                      <a:pt x="12149" y="26977"/>
                      <a:pt x="12111" y="44751"/>
                    </a:cubicBezTo>
                    <a:cubicBezTo>
                      <a:pt x="12082" y="62534"/>
                      <a:pt x="26465" y="76974"/>
                      <a:pt x="44248" y="77012"/>
                    </a:cubicBezTo>
                    <a:cubicBezTo>
                      <a:pt x="60069" y="77040"/>
                      <a:pt x="73566" y="65572"/>
                      <a:pt x="76090" y="49961"/>
                    </a:cubicBezTo>
                    <a:cubicBezTo>
                      <a:pt x="78881" y="32349"/>
                      <a:pt x="66861" y="15804"/>
                      <a:pt x="49248" y="13023"/>
                    </a:cubicBezTo>
                    <a:cubicBezTo>
                      <a:pt x="47629" y="12766"/>
                      <a:pt x="46001" y="12632"/>
                      <a:pt x="44372" y="126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A4013E3-5E45-4B8B-95F1-E5A844D0C527}"/>
              </a:ext>
            </a:extLst>
          </p:cNvPr>
          <p:cNvGrpSpPr/>
          <p:nvPr/>
        </p:nvGrpSpPr>
        <p:grpSpPr>
          <a:xfrm>
            <a:off x="7061311" y="4559458"/>
            <a:ext cx="878944" cy="736418"/>
            <a:chOff x="3996414" y="4419426"/>
            <a:chExt cx="1242448" cy="1040978"/>
          </a:xfrm>
        </p:grpSpPr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7E945F91-8D5F-443E-8A02-29CE57D0CE79}"/>
                </a:ext>
              </a:extLst>
            </p:cNvPr>
            <p:cNvGrpSpPr/>
            <p:nvPr/>
          </p:nvGrpSpPr>
          <p:grpSpPr>
            <a:xfrm>
              <a:off x="3996414" y="4419426"/>
              <a:ext cx="1242448" cy="1040978"/>
              <a:chOff x="274368" y="4419426"/>
              <a:chExt cx="1242448" cy="1040978"/>
            </a:xfrm>
          </p:grpSpPr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692E1106-BC04-4DFB-96E0-6AEB5D359510}"/>
                  </a:ext>
                </a:extLst>
              </p:cNvPr>
              <p:cNvSpPr/>
              <p:nvPr/>
            </p:nvSpPr>
            <p:spPr>
              <a:xfrm>
                <a:off x="311683" y="4419426"/>
                <a:ext cx="1040978" cy="10409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42B2AED8-38C9-41DD-9CF5-61201610DD7A}"/>
                  </a:ext>
                </a:extLst>
              </p:cNvPr>
              <p:cNvSpPr/>
              <p:nvPr/>
            </p:nvSpPr>
            <p:spPr>
              <a:xfrm>
                <a:off x="394307" y="4514243"/>
                <a:ext cx="851344" cy="851344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弧形 144">
                <a:extLst>
                  <a:ext uri="{FF2B5EF4-FFF2-40B4-BE49-F238E27FC236}">
                    <a16:creationId xmlns:a16="http://schemas.microsoft.com/office/drawing/2014/main" id="{1F588B2F-122F-47DE-8C9A-FED2EF54F801}"/>
                  </a:ext>
                </a:extLst>
              </p:cNvPr>
              <p:cNvSpPr/>
              <p:nvPr/>
            </p:nvSpPr>
            <p:spPr>
              <a:xfrm rot="2850822">
                <a:off x="554734" y="4385044"/>
                <a:ext cx="681716" cy="1242448"/>
              </a:xfrm>
              <a:prstGeom prst="arc">
                <a:avLst>
                  <a:gd name="adj1" fmla="val 14859390"/>
                  <a:gd name="adj2" fmla="val 6877412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FFC7EB49-8AD0-49C9-AF88-7830B17EA0F7}"/>
                </a:ext>
              </a:extLst>
            </p:cNvPr>
            <p:cNvGrpSpPr/>
            <p:nvPr/>
          </p:nvGrpSpPr>
          <p:grpSpPr>
            <a:xfrm>
              <a:off x="4254386" y="4603344"/>
              <a:ext cx="598337" cy="589118"/>
              <a:chOff x="7914798" y="581881"/>
              <a:chExt cx="753935" cy="742318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2419F9A7-6E92-48EA-9E33-9565ECC44896}"/>
                  </a:ext>
                </a:extLst>
              </p:cNvPr>
              <p:cNvSpPr/>
              <p:nvPr/>
            </p:nvSpPr>
            <p:spPr>
              <a:xfrm>
                <a:off x="7914798" y="1072191"/>
                <a:ext cx="753935" cy="252008"/>
              </a:xfrm>
              <a:custGeom>
                <a:avLst/>
                <a:gdLst>
                  <a:gd name="connsiteX0" fmla="*/ 728086 w 753935"/>
                  <a:gd name="connsiteY0" fmla="*/ 251833 h 252008"/>
                  <a:gd name="connsiteX1" fmla="*/ 23236 w 753935"/>
                  <a:gd name="connsiteY1" fmla="*/ 251833 h 252008"/>
                  <a:gd name="connsiteX2" fmla="*/ 17902 w 753935"/>
                  <a:gd name="connsiteY2" fmla="*/ 248785 h 252008"/>
                  <a:gd name="connsiteX3" fmla="*/ -101 w 753935"/>
                  <a:gd name="connsiteY3" fmla="*/ 183920 h 252008"/>
                  <a:gd name="connsiteX4" fmla="*/ 1805 w 753935"/>
                  <a:gd name="connsiteY4" fmla="*/ 162108 h 252008"/>
                  <a:gd name="connsiteX5" fmla="*/ 147309 w 753935"/>
                  <a:gd name="connsiteY5" fmla="*/ 59447 h 252008"/>
                  <a:gd name="connsiteX6" fmla="*/ 173255 w 753935"/>
                  <a:gd name="connsiteY6" fmla="*/ 66858 h 252008"/>
                  <a:gd name="connsiteX7" fmla="*/ 294965 w 753935"/>
                  <a:gd name="connsiteY7" fmla="*/ 4564 h 252008"/>
                  <a:gd name="connsiteX8" fmla="*/ 350801 w 753935"/>
                  <a:gd name="connsiteY8" fmla="*/ 51522 h 252008"/>
                  <a:gd name="connsiteX9" fmla="*/ 479007 w 753935"/>
                  <a:gd name="connsiteY9" fmla="*/ 56952 h 252008"/>
                  <a:gd name="connsiteX10" fmla="*/ 707188 w 753935"/>
                  <a:gd name="connsiteY10" fmla="*/ 58190 h 252008"/>
                  <a:gd name="connsiteX11" fmla="*/ 734467 w 753935"/>
                  <a:gd name="connsiteY11" fmla="*/ 248309 h 252008"/>
                  <a:gd name="connsiteX12" fmla="*/ 728086 w 753935"/>
                  <a:gd name="connsiteY12" fmla="*/ 251833 h 252008"/>
                  <a:gd name="connsiteX13" fmla="*/ 26093 w 753935"/>
                  <a:gd name="connsiteY13" fmla="*/ 239451 h 252008"/>
                  <a:gd name="connsiteX14" fmla="*/ 724276 w 753935"/>
                  <a:gd name="connsiteY14" fmla="*/ 239451 h 252008"/>
                  <a:gd name="connsiteX15" fmla="*/ 659173 w 753935"/>
                  <a:gd name="connsiteY15" fmla="*/ 39083 h 252008"/>
                  <a:gd name="connsiteX16" fmla="*/ 482531 w 753935"/>
                  <a:gd name="connsiteY16" fmla="*/ 70287 h 252008"/>
                  <a:gd name="connsiteX17" fmla="*/ 478055 w 753935"/>
                  <a:gd name="connsiteY17" fmla="*/ 72192 h 252008"/>
                  <a:gd name="connsiteX18" fmla="*/ 478055 w 753935"/>
                  <a:gd name="connsiteY18" fmla="*/ 72192 h 252008"/>
                  <a:gd name="connsiteX19" fmla="*/ 473483 w 753935"/>
                  <a:gd name="connsiteY19" fmla="*/ 70191 h 252008"/>
                  <a:gd name="connsiteX20" fmla="*/ 410999 w 753935"/>
                  <a:gd name="connsiteY20" fmla="*/ 42378 h 252008"/>
                  <a:gd name="connsiteX21" fmla="*/ 352229 w 753935"/>
                  <a:gd name="connsiteY21" fmla="*/ 66286 h 252008"/>
                  <a:gd name="connsiteX22" fmla="*/ 343343 w 753935"/>
                  <a:gd name="connsiteY22" fmla="*/ 66096 h 252008"/>
                  <a:gd name="connsiteX23" fmla="*/ 342133 w 753935"/>
                  <a:gd name="connsiteY23" fmla="*/ 64286 h 252008"/>
                  <a:gd name="connsiteX24" fmla="*/ 232052 w 753935"/>
                  <a:gd name="connsiteY24" fmla="*/ 18880 h 252008"/>
                  <a:gd name="connsiteX25" fmla="*/ 182494 w 753935"/>
                  <a:gd name="connsiteY25" fmla="*/ 77049 h 252008"/>
                  <a:gd name="connsiteX26" fmla="*/ 179160 w 753935"/>
                  <a:gd name="connsiteY26" fmla="*/ 81145 h 252008"/>
                  <a:gd name="connsiteX27" fmla="*/ 173826 w 753935"/>
                  <a:gd name="connsiteY27" fmla="*/ 81145 h 252008"/>
                  <a:gd name="connsiteX28" fmla="*/ 22845 w 753935"/>
                  <a:gd name="connsiteY28" fmla="*/ 135390 h 252008"/>
                  <a:gd name="connsiteX29" fmla="*/ 13711 w 753935"/>
                  <a:gd name="connsiteY29" fmla="*/ 164203 h 252008"/>
                  <a:gd name="connsiteX30" fmla="*/ 11996 w 753935"/>
                  <a:gd name="connsiteY30" fmla="*/ 183920 h 252008"/>
                  <a:gd name="connsiteX31" fmla="*/ 26284 w 753935"/>
                  <a:gd name="connsiteY31" fmla="*/ 239736 h 25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3935" h="252008">
                    <a:moveTo>
                      <a:pt x="728086" y="251833"/>
                    </a:moveTo>
                    <a:lnTo>
                      <a:pt x="23236" y="251833"/>
                    </a:lnTo>
                    <a:cubicBezTo>
                      <a:pt x="21045" y="251833"/>
                      <a:pt x="19016" y="250671"/>
                      <a:pt x="17902" y="248785"/>
                    </a:cubicBezTo>
                    <a:cubicBezTo>
                      <a:pt x="6119" y="229202"/>
                      <a:pt x="-101" y="206780"/>
                      <a:pt x="-101" y="183920"/>
                    </a:cubicBezTo>
                    <a:cubicBezTo>
                      <a:pt x="-72" y="176605"/>
                      <a:pt x="566" y="169318"/>
                      <a:pt x="1805" y="162108"/>
                    </a:cubicBezTo>
                    <a:cubicBezTo>
                      <a:pt x="13635" y="93575"/>
                      <a:pt x="78785" y="47617"/>
                      <a:pt x="147309" y="59447"/>
                    </a:cubicBezTo>
                    <a:cubicBezTo>
                      <a:pt x="156195" y="60981"/>
                      <a:pt x="164901" y="63467"/>
                      <a:pt x="173255" y="66858"/>
                    </a:cubicBezTo>
                    <a:cubicBezTo>
                      <a:pt x="189666" y="16051"/>
                      <a:pt x="244149" y="-11847"/>
                      <a:pt x="294965" y="4564"/>
                    </a:cubicBezTo>
                    <a:cubicBezTo>
                      <a:pt x="318997" y="12327"/>
                      <a:pt x="339038" y="29177"/>
                      <a:pt x="350801" y="51522"/>
                    </a:cubicBezTo>
                    <a:cubicBezTo>
                      <a:pt x="388748" y="20623"/>
                      <a:pt x="443803" y="22957"/>
                      <a:pt x="479007" y="56952"/>
                    </a:cubicBezTo>
                    <a:cubicBezTo>
                      <a:pt x="542358" y="-5713"/>
                      <a:pt x="644523" y="-5161"/>
                      <a:pt x="707188" y="58190"/>
                    </a:cubicBezTo>
                    <a:cubicBezTo>
                      <a:pt x="757118" y="108663"/>
                      <a:pt x="768186" y="185834"/>
                      <a:pt x="734467" y="248309"/>
                    </a:cubicBezTo>
                    <a:cubicBezTo>
                      <a:pt x="733287" y="250700"/>
                      <a:pt x="730743" y="252109"/>
                      <a:pt x="728086" y="251833"/>
                    </a:cubicBezTo>
                    <a:close/>
                    <a:moveTo>
                      <a:pt x="26093" y="239451"/>
                    </a:moveTo>
                    <a:lnTo>
                      <a:pt x="724276" y="239451"/>
                    </a:lnTo>
                    <a:cubicBezTo>
                      <a:pt x="761623" y="166146"/>
                      <a:pt x="732477" y="76440"/>
                      <a:pt x="659173" y="39083"/>
                    </a:cubicBezTo>
                    <a:cubicBezTo>
                      <a:pt x="599927" y="8898"/>
                      <a:pt x="527852" y="21633"/>
                      <a:pt x="482531" y="70287"/>
                    </a:cubicBezTo>
                    <a:cubicBezTo>
                      <a:pt x="481379" y="71525"/>
                      <a:pt x="479750" y="72220"/>
                      <a:pt x="478055" y="72192"/>
                    </a:cubicBezTo>
                    <a:lnTo>
                      <a:pt x="478055" y="72192"/>
                    </a:lnTo>
                    <a:cubicBezTo>
                      <a:pt x="476321" y="72163"/>
                      <a:pt x="474683" y="71439"/>
                      <a:pt x="473483" y="70191"/>
                    </a:cubicBezTo>
                    <a:cubicBezTo>
                      <a:pt x="457490" y="52551"/>
                      <a:pt x="434811" y="42454"/>
                      <a:pt x="410999" y="42378"/>
                    </a:cubicBezTo>
                    <a:cubicBezTo>
                      <a:pt x="389034" y="42321"/>
                      <a:pt x="367917" y="50903"/>
                      <a:pt x="352229" y="66286"/>
                    </a:cubicBezTo>
                    <a:cubicBezTo>
                      <a:pt x="349724" y="68686"/>
                      <a:pt x="345743" y="68601"/>
                      <a:pt x="343343" y="66096"/>
                    </a:cubicBezTo>
                    <a:cubicBezTo>
                      <a:pt x="342838" y="65562"/>
                      <a:pt x="342428" y="64953"/>
                      <a:pt x="342133" y="64286"/>
                    </a:cubicBezTo>
                    <a:cubicBezTo>
                      <a:pt x="324273" y="21347"/>
                      <a:pt x="274991" y="1021"/>
                      <a:pt x="232052" y="18880"/>
                    </a:cubicBezTo>
                    <a:cubicBezTo>
                      <a:pt x="207183" y="29224"/>
                      <a:pt x="188761" y="50846"/>
                      <a:pt x="182494" y="77049"/>
                    </a:cubicBezTo>
                    <a:cubicBezTo>
                      <a:pt x="182075" y="78859"/>
                      <a:pt x="180846" y="80364"/>
                      <a:pt x="179160" y="81145"/>
                    </a:cubicBezTo>
                    <a:cubicBezTo>
                      <a:pt x="177474" y="81955"/>
                      <a:pt x="175512" y="81955"/>
                      <a:pt x="173826" y="81145"/>
                    </a:cubicBezTo>
                    <a:cubicBezTo>
                      <a:pt x="117152" y="54427"/>
                      <a:pt x="49553" y="78716"/>
                      <a:pt x="22845" y="135390"/>
                    </a:cubicBezTo>
                    <a:cubicBezTo>
                      <a:pt x="18530" y="144543"/>
                      <a:pt x="15454" y="154230"/>
                      <a:pt x="13711" y="164203"/>
                    </a:cubicBezTo>
                    <a:cubicBezTo>
                      <a:pt x="12587" y="170718"/>
                      <a:pt x="12016" y="177309"/>
                      <a:pt x="11996" y="183920"/>
                    </a:cubicBezTo>
                    <a:cubicBezTo>
                      <a:pt x="11910" y="203437"/>
                      <a:pt x="16835" y="222658"/>
                      <a:pt x="26284" y="239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B48A32EB-6C71-43D0-AA20-C31F03271294}"/>
                  </a:ext>
                </a:extLst>
              </p:cNvPr>
              <p:cNvSpPr/>
              <p:nvPr/>
            </p:nvSpPr>
            <p:spPr>
              <a:xfrm>
                <a:off x="7916131" y="1229200"/>
                <a:ext cx="537591" cy="12382"/>
              </a:xfrm>
              <a:custGeom>
                <a:avLst/>
                <a:gdLst>
                  <a:gd name="connsiteX0" fmla="*/ 531299 w 537591"/>
                  <a:gd name="connsiteY0" fmla="*/ 12242 h 12382"/>
                  <a:gd name="connsiteX1" fmla="*/ 6091 w 537591"/>
                  <a:gd name="connsiteY1" fmla="*/ 12242 h 12382"/>
                  <a:gd name="connsiteX2" fmla="*/ -101 w 537591"/>
                  <a:gd name="connsiteY2" fmla="*/ 6050 h 12382"/>
                  <a:gd name="connsiteX3" fmla="*/ 6091 w 537591"/>
                  <a:gd name="connsiteY3" fmla="*/ -141 h 12382"/>
                  <a:gd name="connsiteX4" fmla="*/ 531299 w 537591"/>
                  <a:gd name="connsiteY4" fmla="*/ -141 h 12382"/>
                  <a:gd name="connsiteX5" fmla="*/ 537491 w 537591"/>
                  <a:gd name="connsiteY5" fmla="*/ 6050 h 12382"/>
                  <a:gd name="connsiteX6" fmla="*/ 531299 w 537591"/>
                  <a:gd name="connsiteY6" fmla="*/ 12242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7591" h="12382">
                    <a:moveTo>
                      <a:pt x="531299" y="12242"/>
                    </a:moveTo>
                    <a:lnTo>
                      <a:pt x="6091" y="12242"/>
                    </a:lnTo>
                    <a:cubicBezTo>
                      <a:pt x="2671" y="12242"/>
                      <a:pt x="-101" y="9470"/>
                      <a:pt x="-101" y="6050"/>
                    </a:cubicBezTo>
                    <a:cubicBezTo>
                      <a:pt x="-101" y="2631"/>
                      <a:pt x="2671" y="-141"/>
                      <a:pt x="6091" y="-141"/>
                    </a:cubicBezTo>
                    <a:lnTo>
                      <a:pt x="531299" y="-141"/>
                    </a:lnTo>
                    <a:cubicBezTo>
                      <a:pt x="534719" y="-141"/>
                      <a:pt x="537491" y="2631"/>
                      <a:pt x="537491" y="6050"/>
                    </a:cubicBezTo>
                    <a:cubicBezTo>
                      <a:pt x="537491" y="9470"/>
                      <a:pt x="534719" y="12242"/>
                      <a:pt x="531299" y="122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0E90E339-8154-46C7-B23B-B39FD44EF788}"/>
                  </a:ext>
                </a:extLst>
              </p:cNvPr>
              <p:cNvSpPr/>
              <p:nvPr/>
            </p:nvSpPr>
            <p:spPr>
              <a:xfrm>
                <a:off x="8289120" y="780858"/>
                <a:ext cx="258317" cy="258508"/>
              </a:xfrm>
              <a:custGeom>
                <a:avLst/>
                <a:gdLst>
                  <a:gd name="connsiteX0" fmla="*/ 82587 w 258317"/>
                  <a:gd name="connsiteY0" fmla="*/ 258368 h 258508"/>
                  <a:gd name="connsiteX1" fmla="*/ 12293 w 258317"/>
                  <a:gd name="connsiteY1" fmla="*/ 250938 h 258508"/>
                  <a:gd name="connsiteX2" fmla="*/ 7435 w 258317"/>
                  <a:gd name="connsiteY2" fmla="*/ 246081 h 258508"/>
                  <a:gd name="connsiteX3" fmla="*/ 46202 w 258317"/>
                  <a:gd name="connsiteY3" fmla="*/ 46056 h 258508"/>
                  <a:gd name="connsiteX4" fmla="*/ 175646 w 258317"/>
                  <a:gd name="connsiteY4" fmla="*/ -141 h 258508"/>
                  <a:gd name="connsiteX5" fmla="*/ 245940 w 258317"/>
                  <a:gd name="connsiteY5" fmla="*/ 7289 h 258508"/>
                  <a:gd name="connsiteX6" fmla="*/ 250798 w 258317"/>
                  <a:gd name="connsiteY6" fmla="*/ 12147 h 258508"/>
                  <a:gd name="connsiteX7" fmla="*/ 212032 w 258317"/>
                  <a:gd name="connsiteY7" fmla="*/ 212172 h 258508"/>
                  <a:gd name="connsiteX8" fmla="*/ 82587 w 258317"/>
                  <a:gd name="connsiteY8" fmla="*/ 258368 h 258508"/>
                  <a:gd name="connsiteX9" fmla="*/ 18769 w 258317"/>
                  <a:gd name="connsiteY9" fmla="*/ 239318 h 258508"/>
                  <a:gd name="connsiteX10" fmla="*/ 82587 w 258317"/>
                  <a:gd name="connsiteY10" fmla="*/ 245699 h 258508"/>
                  <a:gd name="connsiteX11" fmla="*/ 203269 w 258317"/>
                  <a:gd name="connsiteY11" fmla="*/ 203123 h 258508"/>
                  <a:gd name="connsiteX12" fmla="*/ 239464 w 258317"/>
                  <a:gd name="connsiteY12" fmla="*/ 18624 h 258508"/>
                  <a:gd name="connsiteX13" fmla="*/ 175646 w 258317"/>
                  <a:gd name="connsiteY13" fmla="*/ 12242 h 258508"/>
                  <a:gd name="connsiteX14" fmla="*/ 54964 w 258317"/>
                  <a:gd name="connsiteY14" fmla="*/ 54819 h 258508"/>
                  <a:gd name="connsiteX15" fmla="*/ 18769 w 258317"/>
                  <a:gd name="connsiteY15" fmla="*/ 239603 h 258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8317" h="258508">
                    <a:moveTo>
                      <a:pt x="82587" y="258368"/>
                    </a:moveTo>
                    <a:cubicBezTo>
                      <a:pt x="58965" y="258196"/>
                      <a:pt x="35428" y="255710"/>
                      <a:pt x="12293" y="250938"/>
                    </a:cubicBezTo>
                    <a:cubicBezTo>
                      <a:pt x="9825" y="250472"/>
                      <a:pt x="7902" y="248548"/>
                      <a:pt x="7435" y="246081"/>
                    </a:cubicBezTo>
                    <a:cubicBezTo>
                      <a:pt x="-10187" y="158260"/>
                      <a:pt x="3244" y="89204"/>
                      <a:pt x="46202" y="46056"/>
                    </a:cubicBezTo>
                    <a:cubicBezTo>
                      <a:pt x="76872" y="15385"/>
                      <a:pt x="120496" y="-141"/>
                      <a:pt x="175646" y="-141"/>
                    </a:cubicBezTo>
                    <a:cubicBezTo>
                      <a:pt x="199268" y="40"/>
                      <a:pt x="222804" y="2526"/>
                      <a:pt x="245940" y="7289"/>
                    </a:cubicBezTo>
                    <a:cubicBezTo>
                      <a:pt x="248408" y="7756"/>
                      <a:pt x="250331" y="9680"/>
                      <a:pt x="250798" y="12147"/>
                    </a:cubicBezTo>
                    <a:cubicBezTo>
                      <a:pt x="268229" y="99967"/>
                      <a:pt x="254799" y="169023"/>
                      <a:pt x="212032" y="212172"/>
                    </a:cubicBezTo>
                    <a:cubicBezTo>
                      <a:pt x="181266" y="242842"/>
                      <a:pt x="137737" y="258368"/>
                      <a:pt x="82587" y="258368"/>
                    </a:cubicBezTo>
                    <a:close/>
                    <a:moveTo>
                      <a:pt x="18769" y="239318"/>
                    </a:moveTo>
                    <a:cubicBezTo>
                      <a:pt x="39801" y="243433"/>
                      <a:pt x="61165" y="245566"/>
                      <a:pt x="82587" y="245699"/>
                    </a:cubicBezTo>
                    <a:cubicBezTo>
                      <a:pt x="134308" y="245699"/>
                      <a:pt x="174979" y="231412"/>
                      <a:pt x="203269" y="203123"/>
                    </a:cubicBezTo>
                    <a:cubicBezTo>
                      <a:pt x="242321" y="163975"/>
                      <a:pt x="254894" y="100253"/>
                      <a:pt x="239464" y="18624"/>
                    </a:cubicBezTo>
                    <a:cubicBezTo>
                      <a:pt x="218432" y="14509"/>
                      <a:pt x="197068" y="12375"/>
                      <a:pt x="175646" y="12242"/>
                    </a:cubicBezTo>
                    <a:cubicBezTo>
                      <a:pt x="123830" y="12242"/>
                      <a:pt x="83253" y="26529"/>
                      <a:pt x="54964" y="54819"/>
                    </a:cubicBezTo>
                    <a:cubicBezTo>
                      <a:pt x="15721" y="94252"/>
                      <a:pt x="3244" y="157974"/>
                      <a:pt x="18769" y="239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B8832E3F-F04B-461D-9588-D1350708D210}"/>
                  </a:ext>
                </a:extLst>
              </p:cNvPr>
              <p:cNvSpPr/>
              <p:nvPr/>
            </p:nvSpPr>
            <p:spPr>
              <a:xfrm>
                <a:off x="8116064" y="860202"/>
                <a:ext cx="180855" cy="180784"/>
              </a:xfrm>
              <a:custGeom>
                <a:avLst/>
                <a:gdLst>
                  <a:gd name="connsiteX0" fmla="*/ 122198 w 180855"/>
                  <a:gd name="connsiteY0" fmla="*/ 180644 h 180784"/>
                  <a:gd name="connsiteX1" fmla="*/ 122198 w 180855"/>
                  <a:gd name="connsiteY1" fmla="*/ 180644 h 180784"/>
                  <a:gd name="connsiteX2" fmla="*/ 32186 w 180855"/>
                  <a:gd name="connsiteY2" fmla="*/ 148354 h 180784"/>
                  <a:gd name="connsiteX3" fmla="*/ 5040 w 180855"/>
                  <a:gd name="connsiteY3" fmla="*/ 9861 h 180784"/>
                  <a:gd name="connsiteX4" fmla="*/ 9898 w 180855"/>
                  <a:gd name="connsiteY4" fmla="*/ 4907 h 180784"/>
                  <a:gd name="connsiteX5" fmla="*/ 58380 w 180855"/>
                  <a:gd name="connsiteY5" fmla="*/ -141 h 180784"/>
                  <a:gd name="connsiteX6" fmla="*/ 148391 w 180855"/>
                  <a:gd name="connsiteY6" fmla="*/ 32054 h 180784"/>
                  <a:gd name="connsiteX7" fmla="*/ 175633 w 180855"/>
                  <a:gd name="connsiteY7" fmla="*/ 170643 h 180784"/>
                  <a:gd name="connsiteX8" fmla="*/ 170775 w 180855"/>
                  <a:gd name="connsiteY8" fmla="*/ 175500 h 180784"/>
                  <a:gd name="connsiteX9" fmla="*/ 122198 w 180855"/>
                  <a:gd name="connsiteY9" fmla="*/ 180644 h 180784"/>
                  <a:gd name="connsiteX10" fmla="*/ 16374 w 180855"/>
                  <a:gd name="connsiteY10" fmla="*/ 16337 h 180784"/>
                  <a:gd name="connsiteX11" fmla="*/ 40949 w 180855"/>
                  <a:gd name="connsiteY11" fmla="*/ 139591 h 180784"/>
                  <a:gd name="connsiteX12" fmla="*/ 122198 w 180855"/>
                  <a:gd name="connsiteY12" fmla="*/ 168166 h 180784"/>
                  <a:gd name="connsiteX13" fmla="*/ 122198 w 180855"/>
                  <a:gd name="connsiteY13" fmla="*/ 168166 h 180784"/>
                  <a:gd name="connsiteX14" fmla="*/ 164203 w 180855"/>
                  <a:gd name="connsiteY14" fmla="*/ 164070 h 180784"/>
                  <a:gd name="connsiteX15" fmla="*/ 139723 w 180855"/>
                  <a:gd name="connsiteY15" fmla="*/ 40722 h 180784"/>
                  <a:gd name="connsiteX16" fmla="*/ 16374 w 180855"/>
                  <a:gd name="connsiteY16" fmla="*/ 16337 h 18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0855" h="180784">
                    <a:moveTo>
                      <a:pt x="122198" y="180644"/>
                    </a:moveTo>
                    <a:lnTo>
                      <a:pt x="122198" y="180644"/>
                    </a:lnTo>
                    <a:cubicBezTo>
                      <a:pt x="84098" y="180644"/>
                      <a:pt x="53522" y="169785"/>
                      <a:pt x="32186" y="148354"/>
                    </a:cubicBezTo>
                    <a:cubicBezTo>
                      <a:pt x="2278" y="118541"/>
                      <a:pt x="-7057" y="70630"/>
                      <a:pt x="5040" y="9861"/>
                    </a:cubicBezTo>
                    <a:cubicBezTo>
                      <a:pt x="5516" y="7384"/>
                      <a:pt x="7431" y="5431"/>
                      <a:pt x="9898" y="4907"/>
                    </a:cubicBezTo>
                    <a:cubicBezTo>
                      <a:pt x="25862" y="1688"/>
                      <a:pt x="42092" y="-7"/>
                      <a:pt x="58380" y="-141"/>
                    </a:cubicBezTo>
                    <a:cubicBezTo>
                      <a:pt x="96480" y="-141"/>
                      <a:pt x="127055" y="10623"/>
                      <a:pt x="148391" y="32054"/>
                    </a:cubicBezTo>
                    <a:cubicBezTo>
                      <a:pt x="178299" y="61867"/>
                      <a:pt x="187730" y="109873"/>
                      <a:pt x="175633" y="170643"/>
                    </a:cubicBezTo>
                    <a:cubicBezTo>
                      <a:pt x="175147" y="173090"/>
                      <a:pt x="173223" y="175015"/>
                      <a:pt x="170775" y="175500"/>
                    </a:cubicBezTo>
                    <a:cubicBezTo>
                      <a:pt x="154792" y="178805"/>
                      <a:pt x="138523" y="180529"/>
                      <a:pt x="122198" y="180644"/>
                    </a:cubicBezTo>
                    <a:close/>
                    <a:moveTo>
                      <a:pt x="16374" y="16337"/>
                    </a:moveTo>
                    <a:cubicBezTo>
                      <a:pt x="6849" y="70916"/>
                      <a:pt x="14755" y="113493"/>
                      <a:pt x="40949" y="139591"/>
                    </a:cubicBezTo>
                    <a:cubicBezTo>
                      <a:pt x="59999" y="158641"/>
                      <a:pt x="87240" y="168166"/>
                      <a:pt x="122198" y="168166"/>
                    </a:cubicBezTo>
                    <a:lnTo>
                      <a:pt x="122198" y="168166"/>
                    </a:lnTo>
                    <a:cubicBezTo>
                      <a:pt x="136294" y="168099"/>
                      <a:pt x="150353" y="166728"/>
                      <a:pt x="164203" y="164070"/>
                    </a:cubicBezTo>
                    <a:cubicBezTo>
                      <a:pt x="174299" y="109492"/>
                      <a:pt x="165822" y="66820"/>
                      <a:pt x="139723" y="40722"/>
                    </a:cubicBezTo>
                    <a:cubicBezTo>
                      <a:pt x="113625" y="14623"/>
                      <a:pt x="70858" y="6336"/>
                      <a:pt x="16374" y="163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44A22C31-B55E-4A6B-BEEE-AFF069638978}"/>
                  </a:ext>
                </a:extLst>
              </p:cNvPr>
              <p:cNvSpPr/>
              <p:nvPr/>
            </p:nvSpPr>
            <p:spPr>
              <a:xfrm>
                <a:off x="8296415" y="857306"/>
                <a:ext cx="167859" cy="174731"/>
              </a:xfrm>
              <a:custGeom>
                <a:avLst/>
                <a:gdLst>
                  <a:gd name="connsiteX0" fmla="*/ 6140 w 167859"/>
                  <a:gd name="connsiteY0" fmla="*/ 174587 h 174731"/>
                  <a:gd name="connsiteX1" fmla="*/ -99 w 167859"/>
                  <a:gd name="connsiteY1" fmla="*/ 168633 h 174731"/>
                  <a:gd name="connsiteX2" fmla="*/ 1758 w 167859"/>
                  <a:gd name="connsiteY2" fmla="*/ 164109 h 174731"/>
                  <a:gd name="connsiteX3" fmla="*/ 156730 w 167859"/>
                  <a:gd name="connsiteY3" fmla="*/ 2184 h 174731"/>
                  <a:gd name="connsiteX4" fmla="*/ 165436 w 167859"/>
                  <a:gd name="connsiteY4" fmla="*/ 1212 h 174731"/>
                  <a:gd name="connsiteX5" fmla="*/ 166398 w 167859"/>
                  <a:gd name="connsiteY5" fmla="*/ 9918 h 174731"/>
                  <a:gd name="connsiteX6" fmla="*/ 165589 w 167859"/>
                  <a:gd name="connsiteY6" fmla="*/ 10756 h 174731"/>
                  <a:gd name="connsiteX7" fmla="*/ 10617 w 167859"/>
                  <a:gd name="connsiteY7" fmla="*/ 172681 h 174731"/>
                  <a:gd name="connsiteX8" fmla="*/ 6140 w 167859"/>
                  <a:gd name="connsiteY8" fmla="*/ 174587 h 17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859" h="174731">
                    <a:moveTo>
                      <a:pt x="6140" y="174587"/>
                    </a:moveTo>
                    <a:cubicBezTo>
                      <a:pt x="2778" y="174663"/>
                      <a:pt x="-23" y="172005"/>
                      <a:pt x="-99" y="168633"/>
                    </a:cubicBezTo>
                    <a:cubicBezTo>
                      <a:pt x="-137" y="166938"/>
                      <a:pt x="530" y="165290"/>
                      <a:pt x="1758" y="164109"/>
                    </a:cubicBezTo>
                    <a:lnTo>
                      <a:pt x="156730" y="2184"/>
                    </a:lnTo>
                    <a:cubicBezTo>
                      <a:pt x="158864" y="-483"/>
                      <a:pt x="162760" y="-921"/>
                      <a:pt x="165436" y="1212"/>
                    </a:cubicBezTo>
                    <a:cubicBezTo>
                      <a:pt x="168103" y="3346"/>
                      <a:pt x="168541" y="7242"/>
                      <a:pt x="166398" y="9918"/>
                    </a:cubicBezTo>
                    <a:cubicBezTo>
                      <a:pt x="166160" y="10223"/>
                      <a:pt x="165884" y="10499"/>
                      <a:pt x="165589" y="10756"/>
                    </a:cubicBezTo>
                    <a:lnTo>
                      <a:pt x="10617" y="172681"/>
                    </a:lnTo>
                    <a:cubicBezTo>
                      <a:pt x="9483" y="173948"/>
                      <a:pt x="7845" y="174653"/>
                      <a:pt x="6140" y="1745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481AA2A8-02C4-42E6-B32B-074340C8B54D}"/>
                  </a:ext>
                </a:extLst>
              </p:cNvPr>
              <p:cNvSpPr/>
              <p:nvPr/>
            </p:nvSpPr>
            <p:spPr>
              <a:xfrm>
                <a:off x="8286368" y="748569"/>
                <a:ext cx="12382" cy="368712"/>
              </a:xfrm>
              <a:custGeom>
                <a:avLst/>
                <a:gdLst>
                  <a:gd name="connsiteX0" fmla="*/ 6091 w 12382"/>
                  <a:gd name="connsiteY0" fmla="*/ 368572 h 368712"/>
                  <a:gd name="connsiteX1" fmla="*/ -101 w 12382"/>
                  <a:gd name="connsiteY1" fmla="*/ 362381 h 368712"/>
                  <a:gd name="connsiteX2" fmla="*/ -101 w 12382"/>
                  <a:gd name="connsiteY2" fmla="*/ 6051 h 368712"/>
                  <a:gd name="connsiteX3" fmla="*/ 6091 w 12382"/>
                  <a:gd name="connsiteY3" fmla="*/ -141 h 368712"/>
                  <a:gd name="connsiteX4" fmla="*/ 12282 w 12382"/>
                  <a:gd name="connsiteY4" fmla="*/ 6051 h 368712"/>
                  <a:gd name="connsiteX5" fmla="*/ 12282 w 12382"/>
                  <a:gd name="connsiteY5" fmla="*/ 362381 h 368712"/>
                  <a:gd name="connsiteX6" fmla="*/ 6091 w 12382"/>
                  <a:gd name="connsiteY6" fmla="*/ 368572 h 36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" h="368712">
                    <a:moveTo>
                      <a:pt x="6091" y="368572"/>
                    </a:moveTo>
                    <a:cubicBezTo>
                      <a:pt x="2671" y="368572"/>
                      <a:pt x="-101" y="365800"/>
                      <a:pt x="-101" y="362381"/>
                    </a:cubicBezTo>
                    <a:lnTo>
                      <a:pt x="-101" y="6051"/>
                    </a:lnTo>
                    <a:cubicBezTo>
                      <a:pt x="-101" y="2631"/>
                      <a:pt x="2671" y="-141"/>
                      <a:pt x="6091" y="-141"/>
                    </a:cubicBezTo>
                    <a:cubicBezTo>
                      <a:pt x="9510" y="-141"/>
                      <a:pt x="12282" y="2631"/>
                      <a:pt x="12282" y="6051"/>
                    </a:cubicBezTo>
                    <a:lnTo>
                      <a:pt x="12282" y="362381"/>
                    </a:lnTo>
                    <a:cubicBezTo>
                      <a:pt x="12282" y="365800"/>
                      <a:pt x="9510" y="368572"/>
                      <a:pt x="6091" y="3685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6E74D3E5-9480-4B34-BFD8-B1B7109E4F63}"/>
                  </a:ext>
                </a:extLst>
              </p:cNvPr>
              <p:cNvSpPr/>
              <p:nvPr/>
            </p:nvSpPr>
            <p:spPr>
              <a:xfrm>
                <a:off x="8385216" y="831176"/>
                <a:ext cx="19578" cy="100844"/>
              </a:xfrm>
              <a:custGeom>
                <a:avLst/>
                <a:gdLst>
                  <a:gd name="connsiteX0" fmla="*/ 13352 w 19578"/>
                  <a:gd name="connsiteY0" fmla="*/ 100703 h 100844"/>
                  <a:gd name="connsiteX1" fmla="*/ 7161 w 19578"/>
                  <a:gd name="connsiteY1" fmla="*/ 94988 h 100844"/>
                  <a:gd name="connsiteX2" fmla="*/ -78 w 19578"/>
                  <a:gd name="connsiteY2" fmla="*/ 6596 h 100844"/>
                  <a:gd name="connsiteX3" fmla="*/ 5589 w 19578"/>
                  <a:gd name="connsiteY3" fmla="*/ -119 h 100844"/>
                  <a:gd name="connsiteX4" fmla="*/ 12304 w 19578"/>
                  <a:gd name="connsiteY4" fmla="*/ 5549 h 100844"/>
                  <a:gd name="connsiteX5" fmla="*/ 19448 w 19578"/>
                  <a:gd name="connsiteY5" fmla="*/ 93941 h 100844"/>
                  <a:gd name="connsiteX6" fmla="*/ 13885 w 19578"/>
                  <a:gd name="connsiteY6" fmla="*/ 100694 h 100844"/>
                  <a:gd name="connsiteX7" fmla="*/ 13828 w 19578"/>
                  <a:gd name="connsiteY7" fmla="*/ 100703 h 10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78" h="100844">
                    <a:moveTo>
                      <a:pt x="13352" y="100703"/>
                    </a:moveTo>
                    <a:cubicBezTo>
                      <a:pt x="10113" y="100713"/>
                      <a:pt x="7408" y="98217"/>
                      <a:pt x="7161" y="94988"/>
                    </a:cubicBezTo>
                    <a:lnTo>
                      <a:pt x="-78" y="6596"/>
                    </a:lnTo>
                    <a:cubicBezTo>
                      <a:pt x="-365" y="3177"/>
                      <a:pt x="2170" y="167"/>
                      <a:pt x="5589" y="-119"/>
                    </a:cubicBezTo>
                    <a:cubicBezTo>
                      <a:pt x="9008" y="-405"/>
                      <a:pt x="12018" y="2129"/>
                      <a:pt x="12304" y="5549"/>
                    </a:cubicBezTo>
                    <a:lnTo>
                      <a:pt x="19448" y="93941"/>
                    </a:lnTo>
                    <a:cubicBezTo>
                      <a:pt x="19781" y="97341"/>
                      <a:pt x="17286" y="100370"/>
                      <a:pt x="13885" y="100694"/>
                    </a:cubicBezTo>
                    <a:cubicBezTo>
                      <a:pt x="13866" y="100703"/>
                      <a:pt x="13847" y="100703"/>
                      <a:pt x="13828" y="1007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5F95F200-1BEC-4DFB-B887-44FEEE270D9F}"/>
                  </a:ext>
                </a:extLst>
              </p:cNvPr>
              <p:cNvSpPr/>
              <p:nvPr/>
            </p:nvSpPr>
            <p:spPr>
              <a:xfrm>
                <a:off x="8333258" y="966579"/>
                <a:ext cx="107002" cy="27353"/>
              </a:xfrm>
              <a:custGeom>
                <a:avLst/>
                <a:gdLst>
                  <a:gd name="connsiteX0" fmla="*/ 5968 w 107002"/>
                  <a:gd name="connsiteY0" fmla="*/ 27213 h 27353"/>
                  <a:gd name="connsiteX1" fmla="*/ -99 w 107002"/>
                  <a:gd name="connsiteY1" fmla="*/ 20897 h 27353"/>
                  <a:gd name="connsiteX2" fmla="*/ 5016 w 107002"/>
                  <a:gd name="connsiteY2" fmla="*/ 14925 h 27353"/>
                  <a:gd name="connsiteX3" fmla="*/ 100266 w 107002"/>
                  <a:gd name="connsiteY3" fmla="*/ -124 h 27353"/>
                  <a:gd name="connsiteX4" fmla="*/ 106886 w 107002"/>
                  <a:gd name="connsiteY4" fmla="*/ 5610 h 27353"/>
                  <a:gd name="connsiteX5" fmla="*/ 102171 w 107002"/>
                  <a:gd name="connsiteY5" fmla="*/ 12068 h 27353"/>
                  <a:gd name="connsiteX6" fmla="*/ 6921 w 107002"/>
                  <a:gd name="connsiteY6" fmla="*/ 27117 h 2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002" h="27353">
                    <a:moveTo>
                      <a:pt x="5968" y="27213"/>
                    </a:moveTo>
                    <a:cubicBezTo>
                      <a:pt x="2549" y="27146"/>
                      <a:pt x="-166" y="24317"/>
                      <a:pt x="-99" y="20897"/>
                    </a:cubicBezTo>
                    <a:cubicBezTo>
                      <a:pt x="-42" y="17945"/>
                      <a:pt x="2101" y="15440"/>
                      <a:pt x="5016" y="14925"/>
                    </a:cubicBezTo>
                    <a:lnTo>
                      <a:pt x="100266" y="-124"/>
                    </a:lnTo>
                    <a:cubicBezTo>
                      <a:pt x="103676" y="-372"/>
                      <a:pt x="106638" y="2190"/>
                      <a:pt x="106886" y="5610"/>
                    </a:cubicBezTo>
                    <a:cubicBezTo>
                      <a:pt x="107105" y="8620"/>
                      <a:pt x="105114" y="11353"/>
                      <a:pt x="102171" y="12068"/>
                    </a:cubicBezTo>
                    <a:lnTo>
                      <a:pt x="6921" y="2711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6E990B9D-F014-4295-BA98-B2237A51314A}"/>
                  </a:ext>
                </a:extLst>
              </p:cNvPr>
              <p:cNvSpPr/>
              <p:nvPr/>
            </p:nvSpPr>
            <p:spPr>
              <a:xfrm>
                <a:off x="8172534" y="912008"/>
                <a:ext cx="119840" cy="123874"/>
              </a:xfrm>
              <a:custGeom>
                <a:avLst/>
                <a:gdLst>
                  <a:gd name="connsiteX0" fmla="*/ 113066 w 119840"/>
                  <a:gd name="connsiteY0" fmla="*/ 123694 h 123874"/>
                  <a:gd name="connsiteX1" fmla="*/ 108590 w 119840"/>
                  <a:gd name="connsiteY1" fmla="*/ 121789 h 123874"/>
                  <a:gd name="connsiteX2" fmla="*/ 1624 w 119840"/>
                  <a:gd name="connsiteY2" fmla="*/ 10347 h 123874"/>
                  <a:gd name="connsiteX3" fmla="*/ 1814 w 119840"/>
                  <a:gd name="connsiteY3" fmla="*/ 1583 h 123874"/>
                  <a:gd name="connsiteX4" fmla="*/ 10577 w 119840"/>
                  <a:gd name="connsiteY4" fmla="*/ 1774 h 123874"/>
                  <a:gd name="connsiteX5" fmla="*/ 117924 w 119840"/>
                  <a:gd name="connsiteY5" fmla="*/ 113407 h 123874"/>
                  <a:gd name="connsiteX6" fmla="*/ 117933 w 119840"/>
                  <a:gd name="connsiteY6" fmla="*/ 122161 h 123874"/>
                  <a:gd name="connsiteX7" fmla="*/ 117924 w 119840"/>
                  <a:gd name="connsiteY7" fmla="*/ 122170 h 123874"/>
                  <a:gd name="connsiteX8" fmla="*/ 113066 w 119840"/>
                  <a:gd name="connsiteY8" fmla="*/ 123694 h 123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840" h="123874">
                    <a:moveTo>
                      <a:pt x="113066" y="123694"/>
                    </a:moveTo>
                    <a:cubicBezTo>
                      <a:pt x="111380" y="123675"/>
                      <a:pt x="109771" y="122989"/>
                      <a:pt x="108590" y="121789"/>
                    </a:cubicBezTo>
                    <a:lnTo>
                      <a:pt x="1624" y="10347"/>
                    </a:lnTo>
                    <a:cubicBezTo>
                      <a:pt x="-748" y="7870"/>
                      <a:pt x="-662" y="3955"/>
                      <a:pt x="1814" y="1583"/>
                    </a:cubicBezTo>
                    <a:cubicBezTo>
                      <a:pt x="4291" y="-788"/>
                      <a:pt x="8206" y="-702"/>
                      <a:pt x="10577" y="1774"/>
                    </a:cubicBezTo>
                    <a:lnTo>
                      <a:pt x="117924" y="113407"/>
                    </a:lnTo>
                    <a:cubicBezTo>
                      <a:pt x="120344" y="115826"/>
                      <a:pt x="120344" y="119741"/>
                      <a:pt x="117933" y="122161"/>
                    </a:cubicBezTo>
                    <a:cubicBezTo>
                      <a:pt x="117924" y="122161"/>
                      <a:pt x="117924" y="122170"/>
                      <a:pt x="117924" y="122170"/>
                    </a:cubicBezTo>
                    <a:cubicBezTo>
                      <a:pt x="116590" y="123342"/>
                      <a:pt x="114828" y="123894"/>
                      <a:pt x="113066" y="1236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id="{4F278EFB-0350-4352-A3E9-5BF402818AE1}"/>
                  </a:ext>
                </a:extLst>
              </p:cNvPr>
              <p:cNvSpPr/>
              <p:nvPr/>
            </p:nvSpPr>
            <p:spPr>
              <a:xfrm>
                <a:off x="8160516" y="944383"/>
                <a:ext cx="51862" cy="27356"/>
              </a:xfrm>
              <a:custGeom>
                <a:avLst/>
                <a:gdLst>
                  <a:gd name="connsiteX0" fmla="*/ 6117 w 51862"/>
                  <a:gd name="connsiteY0" fmla="*/ 27216 h 27356"/>
                  <a:gd name="connsiteX1" fmla="*/ 307 w 51862"/>
                  <a:gd name="connsiteY1" fmla="*/ 23216 h 27356"/>
                  <a:gd name="connsiteX2" fmla="*/ 3888 w 51862"/>
                  <a:gd name="connsiteY2" fmla="*/ 15224 h 27356"/>
                  <a:gd name="connsiteX3" fmla="*/ 3927 w 51862"/>
                  <a:gd name="connsiteY3" fmla="*/ 15214 h 27356"/>
                  <a:gd name="connsiteX4" fmla="*/ 43360 w 51862"/>
                  <a:gd name="connsiteY4" fmla="*/ 260 h 27356"/>
                  <a:gd name="connsiteX5" fmla="*/ 51361 w 51862"/>
                  <a:gd name="connsiteY5" fmla="*/ 3880 h 27356"/>
                  <a:gd name="connsiteX6" fmla="*/ 47741 w 51862"/>
                  <a:gd name="connsiteY6" fmla="*/ 11881 h 27356"/>
                  <a:gd name="connsiteX7" fmla="*/ 8308 w 51862"/>
                  <a:gd name="connsiteY7" fmla="*/ 26835 h 27356"/>
                  <a:gd name="connsiteX8" fmla="*/ 6117 w 51862"/>
                  <a:gd name="connsiteY8" fmla="*/ 27216 h 2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62" h="27356">
                    <a:moveTo>
                      <a:pt x="6117" y="27216"/>
                    </a:moveTo>
                    <a:cubicBezTo>
                      <a:pt x="3545" y="27197"/>
                      <a:pt x="1240" y="25616"/>
                      <a:pt x="307" y="23216"/>
                    </a:cubicBezTo>
                    <a:cubicBezTo>
                      <a:pt x="-912" y="20015"/>
                      <a:pt x="698" y="16443"/>
                      <a:pt x="3888" y="15224"/>
                    </a:cubicBezTo>
                    <a:cubicBezTo>
                      <a:pt x="3907" y="15224"/>
                      <a:pt x="3917" y="15214"/>
                      <a:pt x="3927" y="15214"/>
                    </a:cubicBezTo>
                    <a:lnTo>
                      <a:pt x="43360" y="260"/>
                    </a:lnTo>
                    <a:cubicBezTo>
                      <a:pt x="46570" y="-949"/>
                      <a:pt x="50151" y="670"/>
                      <a:pt x="51361" y="3880"/>
                    </a:cubicBezTo>
                    <a:cubicBezTo>
                      <a:pt x="52571" y="7090"/>
                      <a:pt x="50951" y="10671"/>
                      <a:pt x="47741" y="11881"/>
                    </a:cubicBezTo>
                    <a:lnTo>
                      <a:pt x="8308" y="26835"/>
                    </a:lnTo>
                    <a:cubicBezTo>
                      <a:pt x="7594" y="27054"/>
                      <a:pt x="6860" y="27178"/>
                      <a:pt x="6117" y="272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B41EEFEC-8DE9-4A5E-BD79-E6383B16C989}"/>
                  </a:ext>
                </a:extLst>
              </p:cNvPr>
              <p:cNvSpPr/>
              <p:nvPr/>
            </p:nvSpPr>
            <p:spPr>
              <a:xfrm>
                <a:off x="8244451" y="927523"/>
                <a:ext cx="16220" cy="71565"/>
              </a:xfrm>
              <a:custGeom>
                <a:avLst/>
                <a:gdLst>
                  <a:gd name="connsiteX0" fmla="*/ 5717 w 16220"/>
                  <a:gd name="connsiteY0" fmla="*/ 71412 h 71565"/>
                  <a:gd name="connsiteX1" fmla="*/ 5717 w 16220"/>
                  <a:gd name="connsiteY1" fmla="*/ 71412 h 71565"/>
                  <a:gd name="connsiteX2" fmla="*/ -93 w 16220"/>
                  <a:gd name="connsiteY2" fmla="*/ 64840 h 71565"/>
                  <a:gd name="connsiteX3" fmla="*/ 3812 w 16220"/>
                  <a:gd name="connsiteY3" fmla="*/ 5595 h 71565"/>
                  <a:gd name="connsiteX4" fmla="*/ 10261 w 16220"/>
                  <a:gd name="connsiteY4" fmla="*/ -130 h 71565"/>
                  <a:gd name="connsiteX5" fmla="*/ 10385 w 16220"/>
                  <a:gd name="connsiteY5" fmla="*/ -120 h 71565"/>
                  <a:gd name="connsiteX6" fmla="*/ 16109 w 16220"/>
                  <a:gd name="connsiteY6" fmla="*/ 6328 h 71565"/>
                  <a:gd name="connsiteX7" fmla="*/ 16099 w 16220"/>
                  <a:gd name="connsiteY7" fmla="*/ 6452 h 71565"/>
                  <a:gd name="connsiteX8" fmla="*/ 12290 w 16220"/>
                  <a:gd name="connsiteY8" fmla="*/ 65602 h 71565"/>
                  <a:gd name="connsiteX9" fmla="*/ 5736 w 16220"/>
                  <a:gd name="connsiteY9" fmla="*/ 71412 h 71565"/>
                  <a:gd name="connsiteX10" fmla="*/ 5717 w 16220"/>
                  <a:gd name="connsiteY10" fmla="*/ 71412 h 7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20" h="71565">
                    <a:moveTo>
                      <a:pt x="5717" y="71412"/>
                    </a:moveTo>
                    <a:lnTo>
                      <a:pt x="5717" y="71412"/>
                    </a:lnTo>
                    <a:cubicBezTo>
                      <a:pt x="2317" y="71155"/>
                      <a:pt x="-255" y="68241"/>
                      <a:pt x="-93" y="64840"/>
                    </a:cubicBezTo>
                    <a:lnTo>
                      <a:pt x="3812" y="5595"/>
                    </a:lnTo>
                    <a:cubicBezTo>
                      <a:pt x="4012" y="2232"/>
                      <a:pt x="6898" y="-330"/>
                      <a:pt x="10261" y="-130"/>
                    </a:cubicBezTo>
                    <a:cubicBezTo>
                      <a:pt x="10299" y="-130"/>
                      <a:pt x="10346" y="-120"/>
                      <a:pt x="10385" y="-120"/>
                    </a:cubicBezTo>
                    <a:cubicBezTo>
                      <a:pt x="13747" y="80"/>
                      <a:pt x="16309" y="2966"/>
                      <a:pt x="16109" y="6328"/>
                    </a:cubicBezTo>
                    <a:cubicBezTo>
                      <a:pt x="16109" y="6366"/>
                      <a:pt x="16099" y="6414"/>
                      <a:pt x="16099" y="6452"/>
                    </a:cubicBezTo>
                    <a:lnTo>
                      <a:pt x="12290" y="65602"/>
                    </a:lnTo>
                    <a:cubicBezTo>
                      <a:pt x="12090" y="69012"/>
                      <a:pt x="9156" y="71622"/>
                      <a:pt x="5736" y="71412"/>
                    </a:cubicBezTo>
                    <a:cubicBezTo>
                      <a:pt x="5736" y="71412"/>
                      <a:pt x="5727" y="71412"/>
                      <a:pt x="5717" y="714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10C79745-B0DB-4435-999C-B6B28ACFF5A2}"/>
                  </a:ext>
                </a:extLst>
              </p:cNvPr>
              <p:cNvSpPr/>
              <p:nvPr/>
            </p:nvSpPr>
            <p:spPr>
              <a:xfrm>
                <a:off x="8202929" y="581881"/>
                <a:ext cx="179069" cy="179070"/>
              </a:xfrm>
              <a:custGeom>
                <a:avLst/>
                <a:gdLst>
                  <a:gd name="connsiteX0" fmla="*/ 89530 w 179069"/>
                  <a:gd name="connsiteY0" fmla="*/ 178929 h 179070"/>
                  <a:gd name="connsiteX1" fmla="*/ -100 w 179069"/>
                  <a:gd name="connsiteY1" fmla="*/ 89490 h 179070"/>
                  <a:gd name="connsiteX2" fmla="*/ 89339 w 179069"/>
                  <a:gd name="connsiteY2" fmla="*/ -141 h 179070"/>
                  <a:gd name="connsiteX3" fmla="*/ 178969 w 179069"/>
                  <a:gd name="connsiteY3" fmla="*/ 89299 h 179070"/>
                  <a:gd name="connsiteX4" fmla="*/ 178969 w 179069"/>
                  <a:gd name="connsiteY4" fmla="*/ 89490 h 179070"/>
                  <a:gd name="connsiteX5" fmla="*/ 89530 w 179069"/>
                  <a:gd name="connsiteY5" fmla="*/ 178929 h 179070"/>
                  <a:gd name="connsiteX6" fmla="*/ 89530 w 179069"/>
                  <a:gd name="connsiteY6" fmla="*/ 12337 h 179070"/>
                  <a:gd name="connsiteX7" fmla="*/ 12282 w 179069"/>
                  <a:gd name="connsiteY7" fmla="*/ 89394 h 179070"/>
                  <a:gd name="connsiteX8" fmla="*/ 89339 w 179069"/>
                  <a:gd name="connsiteY8" fmla="*/ 166642 h 179070"/>
                  <a:gd name="connsiteX9" fmla="*/ 166587 w 179069"/>
                  <a:gd name="connsiteY9" fmla="*/ 89585 h 179070"/>
                  <a:gd name="connsiteX10" fmla="*/ 166587 w 179069"/>
                  <a:gd name="connsiteY10" fmla="*/ 89490 h 179070"/>
                  <a:gd name="connsiteX11" fmla="*/ 89530 w 179069"/>
                  <a:gd name="connsiteY11" fmla="*/ 12337 h 17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9069" h="179070">
                    <a:moveTo>
                      <a:pt x="89530" y="178929"/>
                    </a:moveTo>
                    <a:cubicBezTo>
                      <a:pt x="40085" y="178986"/>
                      <a:pt x="-43" y="138934"/>
                      <a:pt x="-100" y="89490"/>
                    </a:cubicBezTo>
                    <a:cubicBezTo>
                      <a:pt x="-148" y="40045"/>
                      <a:pt x="39895" y="-84"/>
                      <a:pt x="89339" y="-141"/>
                    </a:cubicBezTo>
                    <a:cubicBezTo>
                      <a:pt x="138793" y="-198"/>
                      <a:pt x="178922" y="39855"/>
                      <a:pt x="178969" y="89299"/>
                    </a:cubicBezTo>
                    <a:cubicBezTo>
                      <a:pt x="178969" y="89366"/>
                      <a:pt x="178969" y="89423"/>
                      <a:pt x="178969" y="89490"/>
                    </a:cubicBezTo>
                    <a:cubicBezTo>
                      <a:pt x="178922" y="138867"/>
                      <a:pt x="138907" y="178872"/>
                      <a:pt x="89530" y="178929"/>
                    </a:cubicBezTo>
                    <a:close/>
                    <a:moveTo>
                      <a:pt x="89530" y="12337"/>
                    </a:moveTo>
                    <a:cubicBezTo>
                      <a:pt x="46925" y="12280"/>
                      <a:pt x="12339" y="46780"/>
                      <a:pt x="12282" y="89394"/>
                    </a:cubicBezTo>
                    <a:cubicBezTo>
                      <a:pt x="12234" y="132000"/>
                      <a:pt x="46734" y="166585"/>
                      <a:pt x="89339" y="166642"/>
                    </a:cubicBezTo>
                    <a:cubicBezTo>
                      <a:pt x="131954" y="166699"/>
                      <a:pt x="166530" y="132200"/>
                      <a:pt x="166587" y="89585"/>
                    </a:cubicBezTo>
                    <a:cubicBezTo>
                      <a:pt x="166587" y="89556"/>
                      <a:pt x="166587" y="89518"/>
                      <a:pt x="166587" y="89490"/>
                    </a:cubicBezTo>
                    <a:cubicBezTo>
                      <a:pt x="166587" y="46913"/>
                      <a:pt x="132107" y="12394"/>
                      <a:pt x="89530" y="123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E9CD74D8-D2CA-412D-B86E-6F3DDFF97BEE}"/>
                  </a:ext>
                </a:extLst>
              </p:cNvPr>
              <p:cNvSpPr/>
              <p:nvPr/>
            </p:nvSpPr>
            <p:spPr>
              <a:xfrm>
                <a:off x="8259412" y="611980"/>
                <a:ext cx="65833" cy="119062"/>
              </a:xfrm>
              <a:custGeom>
                <a:avLst/>
                <a:gdLst>
                  <a:gd name="connsiteX0" fmla="*/ 37904 w 65833"/>
                  <a:gd name="connsiteY0" fmla="*/ 91775 h 119062"/>
                  <a:gd name="connsiteX1" fmla="*/ 46096 w 65833"/>
                  <a:gd name="connsiteY1" fmla="*/ 87013 h 119062"/>
                  <a:gd name="connsiteX2" fmla="*/ 49334 w 65833"/>
                  <a:gd name="connsiteY2" fmla="*/ 78250 h 119062"/>
                  <a:gd name="connsiteX3" fmla="*/ 46572 w 65833"/>
                  <a:gd name="connsiteY3" fmla="*/ 70630 h 119062"/>
                  <a:gd name="connsiteX4" fmla="*/ 37904 w 65833"/>
                  <a:gd name="connsiteY4" fmla="*/ 65677 h 119062"/>
                  <a:gd name="connsiteX5" fmla="*/ 28379 w 65833"/>
                  <a:gd name="connsiteY5" fmla="*/ 20814 h 119062"/>
                  <a:gd name="connsiteX6" fmla="*/ 22188 w 65833"/>
                  <a:gd name="connsiteY6" fmla="*/ 25386 h 119062"/>
                  <a:gd name="connsiteX7" fmla="*/ 19902 w 65833"/>
                  <a:gd name="connsiteY7" fmla="*/ 32530 h 119062"/>
                  <a:gd name="connsiteX8" fmla="*/ 21998 w 65833"/>
                  <a:gd name="connsiteY8" fmla="*/ 39007 h 119062"/>
                  <a:gd name="connsiteX9" fmla="*/ 28379 w 65833"/>
                  <a:gd name="connsiteY9" fmla="*/ 43865 h 119062"/>
                  <a:gd name="connsiteX10" fmla="*/ 28379 w 65833"/>
                  <a:gd name="connsiteY10" fmla="*/ 90728 h 119062"/>
                  <a:gd name="connsiteX11" fmla="*/ 28379 w 65833"/>
                  <a:gd name="connsiteY11" fmla="*/ 62820 h 119062"/>
                  <a:gd name="connsiteX12" fmla="*/ 9329 w 65833"/>
                  <a:gd name="connsiteY12" fmla="*/ 51580 h 119062"/>
                  <a:gd name="connsiteX13" fmla="*/ 3329 w 65833"/>
                  <a:gd name="connsiteY13" fmla="*/ 33292 h 119062"/>
                  <a:gd name="connsiteX14" fmla="*/ 10187 w 65833"/>
                  <a:gd name="connsiteY14" fmla="*/ 14909 h 119062"/>
                  <a:gd name="connsiteX15" fmla="*/ 28475 w 65833"/>
                  <a:gd name="connsiteY15" fmla="*/ 6432 h 119062"/>
                  <a:gd name="connsiteX16" fmla="*/ 28475 w 65833"/>
                  <a:gd name="connsiteY16" fmla="*/ -141 h 119062"/>
                  <a:gd name="connsiteX17" fmla="*/ 38000 w 65833"/>
                  <a:gd name="connsiteY17" fmla="*/ -141 h 119062"/>
                  <a:gd name="connsiteX18" fmla="*/ 38000 w 65833"/>
                  <a:gd name="connsiteY18" fmla="*/ 6432 h 119062"/>
                  <a:gd name="connsiteX19" fmla="*/ 54954 w 65833"/>
                  <a:gd name="connsiteY19" fmla="*/ 13575 h 119062"/>
                  <a:gd name="connsiteX20" fmla="*/ 63050 w 65833"/>
                  <a:gd name="connsiteY20" fmla="*/ 29577 h 119062"/>
                  <a:gd name="connsiteX21" fmla="*/ 46096 w 65833"/>
                  <a:gd name="connsiteY21" fmla="*/ 31768 h 119062"/>
                  <a:gd name="connsiteX22" fmla="*/ 38000 w 65833"/>
                  <a:gd name="connsiteY22" fmla="*/ 21100 h 119062"/>
                  <a:gd name="connsiteX23" fmla="*/ 38000 w 65833"/>
                  <a:gd name="connsiteY23" fmla="*/ 47103 h 119062"/>
                  <a:gd name="connsiteX24" fmla="*/ 59907 w 65833"/>
                  <a:gd name="connsiteY24" fmla="*/ 58248 h 119062"/>
                  <a:gd name="connsiteX25" fmla="*/ 65718 w 65833"/>
                  <a:gd name="connsiteY25" fmla="*/ 75964 h 119062"/>
                  <a:gd name="connsiteX26" fmla="*/ 58383 w 65833"/>
                  <a:gd name="connsiteY26" fmla="*/ 96252 h 119062"/>
                  <a:gd name="connsiteX27" fmla="*/ 38000 w 65833"/>
                  <a:gd name="connsiteY27" fmla="*/ 106444 h 119062"/>
                  <a:gd name="connsiteX28" fmla="*/ 38000 w 65833"/>
                  <a:gd name="connsiteY28" fmla="*/ 118922 h 119062"/>
                  <a:gd name="connsiteX29" fmla="*/ 28475 w 65833"/>
                  <a:gd name="connsiteY29" fmla="*/ 118922 h 119062"/>
                  <a:gd name="connsiteX30" fmla="*/ 28475 w 65833"/>
                  <a:gd name="connsiteY30" fmla="*/ 106635 h 119062"/>
                  <a:gd name="connsiteX31" fmla="*/ 9425 w 65833"/>
                  <a:gd name="connsiteY31" fmla="*/ 98157 h 119062"/>
                  <a:gd name="connsiteX32" fmla="*/ -101 w 65833"/>
                  <a:gd name="connsiteY32" fmla="*/ 77964 h 119062"/>
                  <a:gd name="connsiteX33" fmla="*/ 17140 w 65833"/>
                  <a:gd name="connsiteY33" fmla="*/ 75964 h 119062"/>
                  <a:gd name="connsiteX34" fmla="*/ 21141 w 65833"/>
                  <a:gd name="connsiteY34" fmla="*/ 85489 h 119062"/>
                  <a:gd name="connsiteX35" fmla="*/ 28284 w 65833"/>
                  <a:gd name="connsiteY35" fmla="*/ 90347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833" h="119062">
                    <a:moveTo>
                      <a:pt x="37904" y="91775"/>
                    </a:moveTo>
                    <a:cubicBezTo>
                      <a:pt x="41114" y="91204"/>
                      <a:pt x="44010" y="89518"/>
                      <a:pt x="46096" y="87013"/>
                    </a:cubicBezTo>
                    <a:cubicBezTo>
                      <a:pt x="48249" y="84613"/>
                      <a:pt x="49410" y="81479"/>
                      <a:pt x="49334" y="78250"/>
                    </a:cubicBezTo>
                    <a:cubicBezTo>
                      <a:pt x="49363" y="75459"/>
                      <a:pt x="48382" y="72754"/>
                      <a:pt x="46572" y="70630"/>
                    </a:cubicBezTo>
                    <a:cubicBezTo>
                      <a:pt x="44258" y="68134"/>
                      <a:pt x="41228" y="66401"/>
                      <a:pt x="37904" y="65677"/>
                    </a:cubicBezTo>
                    <a:close/>
                    <a:moveTo>
                      <a:pt x="28379" y="20814"/>
                    </a:moveTo>
                    <a:cubicBezTo>
                      <a:pt x="25874" y="21633"/>
                      <a:pt x="23703" y="23234"/>
                      <a:pt x="22188" y="25386"/>
                    </a:cubicBezTo>
                    <a:cubicBezTo>
                      <a:pt x="20683" y="27463"/>
                      <a:pt x="19883" y="29968"/>
                      <a:pt x="19902" y="32530"/>
                    </a:cubicBezTo>
                    <a:cubicBezTo>
                      <a:pt x="19892" y="34854"/>
                      <a:pt x="20626" y="37121"/>
                      <a:pt x="21998" y="39007"/>
                    </a:cubicBezTo>
                    <a:cubicBezTo>
                      <a:pt x="23588" y="41226"/>
                      <a:pt x="25817" y="42922"/>
                      <a:pt x="28379" y="43865"/>
                    </a:cubicBezTo>
                    <a:close/>
                    <a:moveTo>
                      <a:pt x="28379" y="90728"/>
                    </a:moveTo>
                    <a:lnTo>
                      <a:pt x="28379" y="62820"/>
                    </a:lnTo>
                    <a:cubicBezTo>
                      <a:pt x="21045" y="61076"/>
                      <a:pt x="14406" y="57162"/>
                      <a:pt x="9329" y="51580"/>
                    </a:cubicBezTo>
                    <a:cubicBezTo>
                      <a:pt x="5310" y="46341"/>
                      <a:pt x="3195" y="39893"/>
                      <a:pt x="3329" y="33292"/>
                    </a:cubicBezTo>
                    <a:cubicBezTo>
                      <a:pt x="3128" y="26501"/>
                      <a:pt x="5586" y="19909"/>
                      <a:pt x="10187" y="14909"/>
                    </a:cubicBezTo>
                    <a:cubicBezTo>
                      <a:pt x="14978" y="9861"/>
                      <a:pt x="21521" y="6822"/>
                      <a:pt x="28475" y="6432"/>
                    </a:cubicBezTo>
                    <a:lnTo>
                      <a:pt x="28475" y="-141"/>
                    </a:lnTo>
                    <a:lnTo>
                      <a:pt x="38000" y="-141"/>
                    </a:lnTo>
                    <a:lnTo>
                      <a:pt x="38000" y="6432"/>
                    </a:lnTo>
                    <a:cubicBezTo>
                      <a:pt x="44296" y="6831"/>
                      <a:pt x="50268" y="9356"/>
                      <a:pt x="54954" y="13575"/>
                    </a:cubicBezTo>
                    <a:cubicBezTo>
                      <a:pt x="59298" y="17900"/>
                      <a:pt x="62136" y="23510"/>
                      <a:pt x="63050" y="29577"/>
                    </a:cubicBezTo>
                    <a:lnTo>
                      <a:pt x="46096" y="31768"/>
                    </a:lnTo>
                    <a:cubicBezTo>
                      <a:pt x="45467" y="27034"/>
                      <a:pt x="42391" y="22976"/>
                      <a:pt x="38000" y="21100"/>
                    </a:cubicBezTo>
                    <a:lnTo>
                      <a:pt x="38000" y="47103"/>
                    </a:lnTo>
                    <a:cubicBezTo>
                      <a:pt x="46239" y="48599"/>
                      <a:pt x="53849" y="52466"/>
                      <a:pt x="59907" y="58248"/>
                    </a:cubicBezTo>
                    <a:cubicBezTo>
                      <a:pt x="63879" y="63286"/>
                      <a:pt x="65937" y="69554"/>
                      <a:pt x="65718" y="75964"/>
                    </a:cubicBezTo>
                    <a:cubicBezTo>
                      <a:pt x="65946" y="83413"/>
                      <a:pt x="63326" y="90671"/>
                      <a:pt x="58383" y="96252"/>
                    </a:cubicBezTo>
                    <a:cubicBezTo>
                      <a:pt x="53021" y="101967"/>
                      <a:pt x="45791" y="105577"/>
                      <a:pt x="38000" y="106444"/>
                    </a:cubicBezTo>
                    <a:lnTo>
                      <a:pt x="38000" y="118922"/>
                    </a:lnTo>
                    <a:lnTo>
                      <a:pt x="28475" y="118922"/>
                    </a:lnTo>
                    <a:lnTo>
                      <a:pt x="28475" y="106635"/>
                    </a:lnTo>
                    <a:cubicBezTo>
                      <a:pt x="21341" y="106073"/>
                      <a:pt x="14616" y="103082"/>
                      <a:pt x="9425" y="98157"/>
                    </a:cubicBezTo>
                    <a:cubicBezTo>
                      <a:pt x="4110" y="92661"/>
                      <a:pt x="757" y="85565"/>
                      <a:pt x="-101" y="77964"/>
                    </a:cubicBezTo>
                    <a:lnTo>
                      <a:pt x="17140" y="75964"/>
                    </a:lnTo>
                    <a:cubicBezTo>
                      <a:pt x="17750" y="79393"/>
                      <a:pt x="19121" y="82651"/>
                      <a:pt x="21141" y="85489"/>
                    </a:cubicBezTo>
                    <a:cubicBezTo>
                      <a:pt x="23141" y="87613"/>
                      <a:pt x="25579" y="89270"/>
                      <a:pt x="28284" y="903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CC197480-0D31-45D8-8161-9A28070E5C6E}"/>
                  </a:ext>
                </a:extLst>
              </p:cNvPr>
              <p:cNvSpPr/>
              <p:nvPr/>
            </p:nvSpPr>
            <p:spPr>
              <a:xfrm>
                <a:off x="8031289" y="749045"/>
                <a:ext cx="57150" cy="57150"/>
              </a:xfrm>
              <a:custGeom>
                <a:avLst/>
                <a:gdLst>
                  <a:gd name="connsiteX0" fmla="*/ 28475 w 57150"/>
                  <a:gd name="connsiteY0" fmla="*/ 57009 h 57150"/>
                  <a:gd name="connsiteX1" fmla="*/ -101 w 57150"/>
                  <a:gd name="connsiteY1" fmla="*/ 28434 h 57150"/>
                  <a:gd name="connsiteX2" fmla="*/ 28475 w 57150"/>
                  <a:gd name="connsiteY2" fmla="*/ -141 h 57150"/>
                  <a:gd name="connsiteX3" fmla="*/ 57050 w 57150"/>
                  <a:gd name="connsiteY3" fmla="*/ 28434 h 57150"/>
                  <a:gd name="connsiteX4" fmla="*/ 28475 w 57150"/>
                  <a:gd name="connsiteY4" fmla="*/ 57009 h 57150"/>
                  <a:gd name="connsiteX5" fmla="*/ 28475 w 57150"/>
                  <a:gd name="connsiteY5" fmla="*/ 12337 h 57150"/>
                  <a:gd name="connsiteX6" fmla="*/ 12282 w 57150"/>
                  <a:gd name="connsiteY6" fmla="*/ 28529 h 57150"/>
                  <a:gd name="connsiteX7" fmla="*/ 28475 w 57150"/>
                  <a:gd name="connsiteY7" fmla="*/ 44722 h 57150"/>
                  <a:gd name="connsiteX8" fmla="*/ 44667 w 57150"/>
                  <a:gd name="connsiteY8" fmla="*/ 28529 h 57150"/>
                  <a:gd name="connsiteX9" fmla="*/ 44667 w 57150"/>
                  <a:gd name="connsiteY9" fmla="*/ 28434 h 57150"/>
                  <a:gd name="connsiteX10" fmla="*/ 28569 w 57150"/>
                  <a:gd name="connsiteY10" fmla="*/ 12337 h 57150"/>
                  <a:gd name="connsiteX11" fmla="*/ 28475 w 57150"/>
                  <a:gd name="connsiteY11" fmla="*/ 1233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7150">
                    <a:moveTo>
                      <a:pt x="28475" y="57009"/>
                    </a:moveTo>
                    <a:cubicBezTo>
                      <a:pt x="12691" y="57009"/>
                      <a:pt x="-101" y="44217"/>
                      <a:pt x="-101" y="28434"/>
                    </a:cubicBezTo>
                    <a:cubicBezTo>
                      <a:pt x="-101" y="12651"/>
                      <a:pt x="12691" y="-141"/>
                      <a:pt x="28475" y="-141"/>
                    </a:cubicBezTo>
                    <a:cubicBezTo>
                      <a:pt x="44257" y="-141"/>
                      <a:pt x="57050" y="12651"/>
                      <a:pt x="57050" y="28434"/>
                    </a:cubicBezTo>
                    <a:cubicBezTo>
                      <a:pt x="57050" y="44217"/>
                      <a:pt x="44257" y="57009"/>
                      <a:pt x="28475" y="57009"/>
                    </a:cubicBezTo>
                    <a:close/>
                    <a:moveTo>
                      <a:pt x="28475" y="12337"/>
                    </a:moveTo>
                    <a:cubicBezTo>
                      <a:pt x="19530" y="12337"/>
                      <a:pt x="12282" y="19586"/>
                      <a:pt x="12282" y="28529"/>
                    </a:cubicBezTo>
                    <a:cubicBezTo>
                      <a:pt x="12282" y="37474"/>
                      <a:pt x="19530" y="44722"/>
                      <a:pt x="28475" y="44722"/>
                    </a:cubicBezTo>
                    <a:cubicBezTo>
                      <a:pt x="37418" y="44722"/>
                      <a:pt x="44667" y="37474"/>
                      <a:pt x="44667" y="28529"/>
                    </a:cubicBezTo>
                    <a:cubicBezTo>
                      <a:pt x="44667" y="28501"/>
                      <a:pt x="44667" y="28463"/>
                      <a:pt x="44667" y="28434"/>
                    </a:cubicBezTo>
                    <a:cubicBezTo>
                      <a:pt x="44667" y="19547"/>
                      <a:pt x="37457" y="12337"/>
                      <a:pt x="28569" y="12337"/>
                    </a:cubicBezTo>
                    <a:cubicBezTo>
                      <a:pt x="28541" y="12337"/>
                      <a:pt x="28503" y="12337"/>
                      <a:pt x="28475" y="123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38A032E5-251E-4C57-A827-9AF6EF6B55AC}"/>
                  </a:ext>
                </a:extLst>
              </p:cNvPr>
              <p:cNvSpPr/>
              <p:nvPr/>
            </p:nvSpPr>
            <p:spPr>
              <a:xfrm>
                <a:off x="8488203" y="654843"/>
                <a:ext cx="57150" cy="57150"/>
              </a:xfrm>
              <a:custGeom>
                <a:avLst/>
                <a:gdLst>
                  <a:gd name="connsiteX0" fmla="*/ 28475 w 57150"/>
                  <a:gd name="connsiteY0" fmla="*/ 57009 h 57150"/>
                  <a:gd name="connsiteX1" fmla="*/ -101 w 57150"/>
                  <a:gd name="connsiteY1" fmla="*/ 28434 h 57150"/>
                  <a:gd name="connsiteX2" fmla="*/ 28475 w 57150"/>
                  <a:gd name="connsiteY2" fmla="*/ -141 h 57150"/>
                  <a:gd name="connsiteX3" fmla="*/ 57050 w 57150"/>
                  <a:gd name="connsiteY3" fmla="*/ 28434 h 57150"/>
                  <a:gd name="connsiteX4" fmla="*/ 28475 w 57150"/>
                  <a:gd name="connsiteY4" fmla="*/ 57009 h 57150"/>
                  <a:gd name="connsiteX5" fmla="*/ 28475 w 57150"/>
                  <a:gd name="connsiteY5" fmla="*/ 12432 h 57150"/>
                  <a:gd name="connsiteX6" fmla="*/ 12377 w 57150"/>
                  <a:gd name="connsiteY6" fmla="*/ 28529 h 57150"/>
                  <a:gd name="connsiteX7" fmla="*/ 28475 w 57150"/>
                  <a:gd name="connsiteY7" fmla="*/ 44627 h 57150"/>
                  <a:gd name="connsiteX8" fmla="*/ 44572 w 57150"/>
                  <a:gd name="connsiteY8" fmla="*/ 28529 h 57150"/>
                  <a:gd name="connsiteX9" fmla="*/ 28475 w 57150"/>
                  <a:gd name="connsiteY9" fmla="*/ 1243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7150">
                    <a:moveTo>
                      <a:pt x="28475" y="57009"/>
                    </a:moveTo>
                    <a:cubicBezTo>
                      <a:pt x="12692" y="57009"/>
                      <a:pt x="-101" y="44217"/>
                      <a:pt x="-101" y="28434"/>
                    </a:cubicBezTo>
                    <a:cubicBezTo>
                      <a:pt x="-101" y="12651"/>
                      <a:pt x="12692" y="-141"/>
                      <a:pt x="28475" y="-141"/>
                    </a:cubicBezTo>
                    <a:cubicBezTo>
                      <a:pt x="44257" y="-141"/>
                      <a:pt x="57050" y="12651"/>
                      <a:pt x="57050" y="28434"/>
                    </a:cubicBezTo>
                    <a:cubicBezTo>
                      <a:pt x="57050" y="44217"/>
                      <a:pt x="44257" y="57009"/>
                      <a:pt x="28475" y="57009"/>
                    </a:cubicBezTo>
                    <a:close/>
                    <a:moveTo>
                      <a:pt x="28475" y="12432"/>
                    </a:moveTo>
                    <a:cubicBezTo>
                      <a:pt x="19588" y="12432"/>
                      <a:pt x="12377" y="19643"/>
                      <a:pt x="12377" y="28529"/>
                    </a:cubicBezTo>
                    <a:cubicBezTo>
                      <a:pt x="12377" y="37416"/>
                      <a:pt x="19588" y="44627"/>
                      <a:pt x="28475" y="44627"/>
                    </a:cubicBezTo>
                    <a:cubicBezTo>
                      <a:pt x="37361" y="44627"/>
                      <a:pt x="44572" y="37416"/>
                      <a:pt x="44572" y="28529"/>
                    </a:cubicBezTo>
                    <a:cubicBezTo>
                      <a:pt x="44572" y="19643"/>
                      <a:pt x="37361" y="12432"/>
                      <a:pt x="28475" y="124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A716646-481C-4337-89A7-BF870481089E}"/>
              </a:ext>
            </a:extLst>
          </p:cNvPr>
          <p:cNvGrpSpPr/>
          <p:nvPr/>
        </p:nvGrpSpPr>
        <p:grpSpPr>
          <a:xfrm>
            <a:off x="10949201" y="4559458"/>
            <a:ext cx="914170" cy="765932"/>
            <a:chOff x="7842387" y="4419426"/>
            <a:chExt cx="1242448" cy="1040978"/>
          </a:xfrm>
        </p:grpSpPr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A182E97F-56EA-4422-B4D8-AEA0D3950568}"/>
                </a:ext>
              </a:extLst>
            </p:cNvPr>
            <p:cNvGrpSpPr/>
            <p:nvPr/>
          </p:nvGrpSpPr>
          <p:grpSpPr>
            <a:xfrm>
              <a:off x="7842387" y="4419426"/>
              <a:ext cx="1242448" cy="1040978"/>
              <a:chOff x="274366" y="4419426"/>
              <a:chExt cx="1242448" cy="1040978"/>
            </a:xfrm>
          </p:grpSpPr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id="{420C3B78-6CF1-4CB0-8C2B-3A4629459A53}"/>
                  </a:ext>
                </a:extLst>
              </p:cNvPr>
              <p:cNvSpPr/>
              <p:nvPr/>
            </p:nvSpPr>
            <p:spPr>
              <a:xfrm>
                <a:off x="311681" y="4419426"/>
                <a:ext cx="1040977" cy="10409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A70AC240-C8F7-4A67-8D6D-551BAE34C828}"/>
                  </a:ext>
                </a:extLst>
              </p:cNvPr>
              <p:cNvSpPr/>
              <p:nvPr/>
            </p:nvSpPr>
            <p:spPr>
              <a:xfrm>
                <a:off x="394307" y="4514243"/>
                <a:ext cx="851344" cy="851344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弧形 148">
                <a:extLst>
                  <a:ext uri="{FF2B5EF4-FFF2-40B4-BE49-F238E27FC236}">
                    <a16:creationId xmlns:a16="http://schemas.microsoft.com/office/drawing/2014/main" id="{B2E11B80-980D-48F9-844F-54EB824839F0}"/>
                  </a:ext>
                </a:extLst>
              </p:cNvPr>
              <p:cNvSpPr/>
              <p:nvPr/>
            </p:nvSpPr>
            <p:spPr>
              <a:xfrm rot="2850822">
                <a:off x="554732" y="4385044"/>
                <a:ext cx="681716" cy="1242448"/>
              </a:xfrm>
              <a:prstGeom prst="arc">
                <a:avLst>
                  <a:gd name="adj1" fmla="val 14859390"/>
                  <a:gd name="adj2" fmla="val 6877412"/>
                </a:avLst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1" name="组合 180">
              <a:extLst>
                <a:ext uri="{FF2B5EF4-FFF2-40B4-BE49-F238E27FC236}">
                  <a16:creationId xmlns:a16="http://schemas.microsoft.com/office/drawing/2014/main" id="{1BAA45F3-79E7-4BD6-A56A-4812136B4612}"/>
                </a:ext>
              </a:extLst>
            </p:cNvPr>
            <p:cNvGrpSpPr/>
            <p:nvPr/>
          </p:nvGrpSpPr>
          <p:grpSpPr>
            <a:xfrm>
              <a:off x="8131426" y="4603344"/>
              <a:ext cx="491069" cy="675304"/>
              <a:chOff x="3064091" y="5529262"/>
              <a:chExt cx="547947" cy="753521"/>
            </a:xfrm>
          </p:grpSpPr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C8BBD1F4-5A2B-48D9-9E24-6707EB3DB6B4}"/>
                  </a:ext>
                </a:extLst>
              </p:cNvPr>
              <p:cNvSpPr/>
              <p:nvPr/>
            </p:nvSpPr>
            <p:spPr>
              <a:xfrm>
                <a:off x="3141089" y="5628955"/>
                <a:ext cx="411703" cy="528670"/>
              </a:xfrm>
              <a:custGeom>
                <a:avLst/>
                <a:gdLst>
                  <a:gd name="connsiteX0" fmla="*/ 319241 w 411703"/>
                  <a:gd name="connsiteY0" fmla="*/ 528530 h 528670"/>
                  <a:gd name="connsiteX1" fmla="*/ 92261 w 411703"/>
                  <a:gd name="connsiteY1" fmla="*/ 528530 h 528670"/>
                  <a:gd name="connsiteX2" fmla="*/ 86070 w 411703"/>
                  <a:gd name="connsiteY2" fmla="*/ 522339 h 528670"/>
                  <a:gd name="connsiteX3" fmla="*/ 86070 w 411703"/>
                  <a:gd name="connsiteY3" fmla="*/ 373177 h 528670"/>
                  <a:gd name="connsiteX4" fmla="*/ 38283 w 411703"/>
                  <a:gd name="connsiteY4" fmla="*/ 86027 h 528670"/>
                  <a:gd name="connsiteX5" fmla="*/ 325433 w 411703"/>
                  <a:gd name="connsiteY5" fmla="*/ 38250 h 528670"/>
                  <a:gd name="connsiteX6" fmla="*/ 373220 w 411703"/>
                  <a:gd name="connsiteY6" fmla="*/ 325390 h 528670"/>
                  <a:gd name="connsiteX7" fmla="*/ 325433 w 411703"/>
                  <a:gd name="connsiteY7" fmla="*/ 373177 h 528670"/>
                  <a:gd name="connsiteX8" fmla="*/ 325433 w 411703"/>
                  <a:gd name="connsiteY8" fmla="*/ 522339 h 528670"/>
                  <a:gd name="connsiteX9" fmla="*/ 319241 w 411703"/>
                  <a:gd name="connsiteY9" fmla="*/ 528530 h 528670"/>
                  <a:gd name="connsiteX10" fmla="*/ 98452 w 411703"/>
                  <a:gd name="connsiteY10" fmla="*/ 516147 h 528670"/>
                  <a:gd name="connsiteX11" fmla="*/ 313050 w 411703"/>
                  <a:gd name="connsiteY11" fmla="*/ 516147 h 528670"/>
                  <a:gd name="connsiteX12" fmla="*/ 313050 w 411703"/>
                  <a:gd name="connsiteY12" fmla="*/ 369939 h 528670"/>
                  <a:gd name="connsiteX13" fmla="*/ 315717 w 411703"/>
                  <a:gd name="connsiteY13" fmla="*/ 364890 h 528670"/>
                  <a:gd name="connsiteX14" fmla="*/ 364790 w 411703"/>
                  <a:gd name="connsiteY14" fmla="*/ 95885 h 528670"/>
                  <a:gd name="connsiteX15" fmla="*/ 95785 w 411703"/>
                  <a:gd name="connsiteY15" fmla="*/ 46803 h 528670"/>
                  <a:gd name="connsiteX16" fmla="*/ 46712 w 411703"/>
                  <a:gd name="connsiteY16" fmla="*/ 315818 h 528670"/>
                  <a:gd name="connsiteX17" fmla="*/ 95785 w 411703"/>
                  <a:gd name="connsiteY17" fmla="*/ 364890 h 528670"/>
                  <a:gd name="connsiteX18" fmla="*/ 98452 w 411703"/>
                  <a:gd name="connsiteY18" fmla="*/ 369939 h 52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1703" h="528670">
                    <a:moveTo>
                      <a:pt x="319241" y="528530"/>
                    </a:moveTo>
                    <a:lnTo>
                      <a:pt x="92261" y="528530"/>
                    </a:lnTo>
                    <a:cubicBezTo>
                      <a:pt x="88841" y="528530"/>
                      <a:pt x="86070" y="525758"/>
                      <a:pt x="86070" y="522339"/>
                    </a:cubicBezTo>
                    <a:lnTo>
                      <a:pt x="86070" y="373177"/>
                    </a:lnTo>
                    <a:cubicBezTo>
                      <a:pt x="-6418" y="307083"/>
                      <a:pt x="-27811" y="178515"/>
                      <a:pt x="38283" y="86027"/>
                    </a:cubicBezTo>
                    <a:cubicBezTo>
                      <a:pt x="104386" y="-6461"/>
                      <a:pt x="232945" y="-27854"/>
                      <a:pt x="325433" y="38250"/>
                    </a:cubicBezTo>
                    <a:cubicBezTo>
                      <a:pt x="417920" y="104343"/>
                      <a:pt x="439314" y="232902"/>
                      <a:pt x="373220" y="325390"/>
                    </a:cubicBezTo>
                    <a:cubicBezTo>
                      <a:pt x="360028" y="343850"/>
                      <a:pt x="343883" y="359995"/>
                      <a:pt x="325433" y="373177"/>
                    </a:cubicBezTo>
                    <a:lnTo>
                      <a:pt x="325433" y="522339"/>
                    </a:lnTo>
                    <a:cubicBezTo>
                      <a:pt x="325433" y="525758"/>
                      <a:pt x="322661" y="528530"/>
                      <a:pt x="319241" y="528530"/>
                    </a:cubicBezTo>
                    <a:close/>
                    <a:moveTo>
                      <a:pt x="98452" y="516147"/>
                    </a:moveTo>
                    <a:lnTo>
                      <a:pt x="313050" y="516147"/>
                    </a:lnTo>
                    <a:lnTo>
                      <a:pt x="313050" y="369939"/>
                    </a:lnTo>
                    <a:cubicBezTo>
                      <a:pt x="313079" y="367929"/>
                      <a:pt x="314069" y="366052"/>
                      <a:pt x="315717" y="364890"/>
                    </a:cubicBezTo>
                    <a:cubicBezTo>
                      <a:pt x="403557" y="304159"/>
                      <a:pt x="425531" y="183715"/>
                      <a:pt x="364790" y="95885"/>
                    </a:cubicBezTo>
                    <a:cubicBezTo>
                      <a:pt x="304059" y="8046"/>
                      <a:pt x="183625" y="-13928"/>
                      <a:pt x="95785" y="46803"/>
                    </a:cubicBezTo>
                    <a:cubicBezTo>
                      <a:pt x="7945" y="107535"/>
                      <a:pt x="-14029" y="227978"/>
                      <a:pt x="46712" y="315818"/>
                    </a:cubicBezTo>
                    <a:cubicBezTo>
                      <a:pt x="59971" y="335001"/>
                      <a:pt x="76602" y="351622"/>
                      <a:pt x="95785" y="364890"/>
                    </a:cubicBezTo>
                    <a:cubicBezTo>
                      <a:pt x="97433" y="366052"/>
                      <a:pt x="98423" y="367929"/>
                      <a:pt x="98452" y="3699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B0B50CDD-C7CD-4D57-B701-66CC3466A0C8}"/>
                  </a:ext>
                </a:extLst>
              </p:cNvPr>
              <p:cNvSpPr/>
              <p:nvPr/>
            </p:nvSpPr>
            <p:spPr>
              <a:xfrm>
                <a:off x="3328701" y="5529262"/>
                <a:ext cx="12382" cy="80010"/>
              </a:xfrm>
              <a:custGeom>
                <a:avLst/>
                <a:gdLst>
                  <a:gd name="connsiteX0" fmla="*/ 6091 w 12382"/>
                  <a:gd name="connsiteY0" fmla="*/ 79869 h 80010"/>
                  <a:gd name="connsiteX1" fmla="*/ -101 w 12382"/>
                  <a:gd name="connsiteY1" fmla="*/ 73678 h 80010"/>
                  <a:gd name="connsiteX2" fmla="*/ -101 w 12382"/>
                  <a:gd name="connsiteY2" fmla="*/ 6051 h 80010"/>
                  <a:gd name="connsiteX3" fmla="*/ 6091 w 12382"/>
                  <a:gd name="connsiteY3" fmla="*/ -141 h 80010"/>
                  <a:gd name="connsiteX4" fmla="*/ 12282 w 12382"/>
                  <a:gd name="connsiteY4" fmla="*/ 6051 h 80010"/>
                  <a:gd name="connsiteX5" fmla="*/ 12282 w 12382"/>
                  <a:gd name="connsiteY5" fmla="*/ 73678 h 80010"/>
                  <a:gd name="connsiteX6" fmla="*/ 6091 w 12382"/>
                  <a:gd name="connsiteY6" fmla="*/ 79869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" h="80010">
                    <a:moveTo>
                      <a:pt x="6091" y="79869"/>
                    </a:moveTo>
                    <a:cubicBezTo>
                      <a:pt x="2671" y="79869"/>
                      <a:pt x="-101" y="77098"/>
                      <a:pt x="-101" y="73678"/>
                    </a:cubicBezTo>
                    <a:lnTo>
                      <a:pt x="-101" y="6051"/>
                    </a:lnTo>
                    <a:cubicBezTo>
                      <a:pt x="-101" y="2631"/>
                      <a:pt x="2671" y="-141"/>
                      <a:pt x="6091" y="-141"/>
                    </a:cubicBezTo>
                    <a:cubicBezTo>
                      <a:pt x="9510" y="-141"/>
                      <a:pt x="12282" y="2631"/>
                      <a:pt x="12282" y="6051"/>
                    </a:cubicBezTo>
                    <a:lnTo>
                      <a:pt x="12282" y="73678"/>
                    </a:lnTo>
                    <a:cubicBezTo>
                      <a:pt x="12282" y="77098"/>
                      <a:pt x="9510" y="79869"/>
                      <a:pt x="6091" y="798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171CB3F1-6B53-433D-82AC-E52EB3E57EA5}"/>
                  </a:ext>
                </a:extLst>
              </p:cNvPr>
              <p:cNvSpPr/>
              <p:nvPr/>
            </p:nvSpPr>
            <p:spPr>
              <a:xfrm>
                <a:off x="3409557" y="5539918"/>
                <a:ext cx="29927" cy="77450"/>
              </a:xfrm>
              <a:custGeom>
                <a:avLst/>
                <a:gdLst>
                  <a:gd name="connsiteX0" fmla="*/ 6102 w 29927"/>
                  <a:gd name="connsiteY0" fmla="*/ 77309 h 77450"/>
                  <a:gd name="connsiteX1" fmla="*/ 4483 w 29927"/>
                  <a:gd name="connsiteY1" fmla="*/ 77309 h 77450"/>
                  <a:gd name="connsiteX2" fmla="*/ 101 w 29927"/>
                  <a:gd name="connsiteY2" fmla="*/ 69689 h 77450"/>
                  <a:gd name="connsiteX3" fmla="*/ 17627 w 29927"/>
                  <a:gd name="connsiteY3" fmla="*/ 4442 h 77450"/>
                  <a:gd name="connsiteX4" fmla="*/ 25247 w 29927"/>
                  <a:gd name="connsiteY4" fmla="*/ 61 h 77450"/>
                  <a:gd name="connsiteX5" fmla="*/ 29629 w 29927"/>
                  <a:gd name="connsiteY5" fmla="*/ 7586 h 77450"/>
                  <a:gd name="connsiteX6" fmla="*/ 12103 w 29927"/>
                  <a:gd name="connsiteY6" fmla="*/ 72927 h 77450"/>
                  <a:gd name="connsiteX7" fmla="*/ 6102 w 29927"/>
                  <a:gd name="connsiteY7" fmla="*/ 77309 h 7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927" h="77450">
                    <a:moveTo>
                      <a:pt x="6102" y="77309"/>
                    </a:moveTo>
                    <a:lnTo>
                      <a:pt x="4483" y="77309"/>
                    </a:lnTo>
                    <a:cubicBezTo>
                      <a:pt x="1197" y="76385"/>
                      <a:pt x="-756" y="72994"/>
                      <a:pt x="101" y="69689"/>
                    </a:cubicBezTo>
                    <a:lnTo>
                      <a:pt x="17627" y="4442"/>
                    </a:lnTo>
                    <a:cubicBezTo>
                      <a:pt x="18551" y="1156"/>
                      <a:pt x="21942" y="-796"/>
                      <a:pt x="25247" y="61"/>
                    </a:cubicBezTo>
                    <a:cubicBezTo>
                      <a:pt x="28524" y="946"/>
                      <a:pt x="30476" y="4300"/>
                      <a:pt x="29629" y="7586"/>
                    </a:cubicBezTo>
                    <a:lnTo>
                      <a:pt x="12103" y="72927"/>
                    </a:lnTo>
                    <a:cubicBezTo>
                      <a:pt x="11303" y="75556"/>
                      <a:pt x="8855" y="77347"/>
                      <a:pt x="6102" y="773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65C99F37-1998-4C1E-8D82-5F1B08FE3869}"/>
                  </a:ext>
                </a:extLst>
              </p:cNvPr>
              <p:cNvSpPr/>
              <p:nvPr/>
            </p:nvSpPr>
            <p:spPr>
              <a:xfrm>
                <a:off x="3485825" y="5574908"/>
                <a:ext cx="46178" cy="71034"/>
              </a:xfrm>
              <a:custGeom>
                <a:avLst/>
                <a:gdLst>
                  <a:gd name="connsiteX0" fmla="*/ 6129 w 46178"/>
                  <a:gd name="connsiteY0" fmla="*/ 70894 h 71034"/>
                  <a:gd name="connsiteX1" fmla="*/ 2986 w 46178"/>
                  <a:gd name="connsiteY1" fmla="*/ 70037 h 71034"/>
                  <a:gd name="connsiteX2" fmla="*/ 700 w 46178"/>
                  <a:gd name="connsiteY2" fmla="*/ 61560 h 71034"/>
                  <a:gd name="connsiteX3" fmla="*/ 34514 w 46178"/>
                  <a:gd name="connsiteY3" fmla="*/ 2981 h 71034"/>
                  <a:gd name="connsiteX4" fmla="*/ 42963 w 46178"/>
                  <a:gd name="connsiteY4" fmla="*/ 676 h 71034"/>
                  <a:gd name="connsiteX5" fmla="*/ 42991 w 46178"/>
                  <a:gd name="connsiteY5" fmla="*/ 695 h 71034"/>
                  <a:gd name="connsiteX6" fmla="*/ 45277 w 46178"/>
                  <a:gd name="connsiteY6" fmla="*/ 9172 h 71034"/>
                  <a:gd name="connsiteX7" fmla="*/ 11463 w 46178"/>
                  <a:gd name="connsiteY7" fmla="*/ 67751 h 71034"/>
                  <a:gd name="connsiteX8" fmla="*/ 6129 w 46178"/>
                  <a:gd name="connsiteY8" fmla="*/ 70894 h 71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178" h="71034">
                    <a:moveTo>
                      <a:pt x="6129" y="70894"/>
                    </a:moveTo>
                    <a:cubicBezTo>
                      <a:pt x="5024" y="70885"/>
                      <a:pt x="3948" y="70590"/>
                      <a:pt x="2986" y="70037"/>
                    </a:cubicBezTo>
                    <a:cubicBezTo>
                      <a:pt x="52" y="68304"/>
                      <a:pt x="-967" y="64541"/>
                      <a:pt x="700" y="61560"/>
                    </a:cubicBezTo>
                    <a:lnTo>
                      <a:pt x="34514" y="2981"/>
                    </a:lnTo>
                    <a:cubicBezTo>
                      <a:pt x="36209" y="9"/>
                      <a:pt x="39991" y="-1019"/>
                      <a:pt x="42963" y="676"/>
                    </a:cubicBezTo>
                    <a:cubicBezTo>
                      <a:pt x="42972" y="686"/>
                      <a:pt x="42982" y="686"/>
                      <a:pt x="42991" y="695"/>
                    </a:cubicBezTo>
                    <a:cubicBezTo>
                      <a:pt x="45925" y="2429"/>
                      <a:pt x="46944" y="6191"/>
                      <a:pt x="45277" y="9172"/>
                    </a:cubicBezTo>
                    <a:lnTo>
                      <a:pt x="11463" y="67751"/>
                    </a:lnTo>
                    <a:cubicBezTo>
                      <a:pt x="10377" y="69675"/>
                      <a:pt x="8339" y="70875"/>
                      <a:pt x="6129" y="708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3A63E796-D985-450E-BD6E-744491D7AF10}"/>
                  </a:ext>
                </a:extLst>
              </p:cNvPr>
              <p:cNvSpPr/>
              <p:nvPr/>
            </p:nvSpPr>
            <p:spPr>
              <a:xfrm>
                <a:off x="3552093" y="5632559"/>
                <a:ext cx="59945" cy="60056"/>
              </a:xfrm>
              <a:custGeom>
                <a:avLst/>
                <a:gdLst>
                  <a:gd name="connsiteX0" fmla="*/ 6060 w 59945"/>
                  <a:gd name="connsiteY0" fmla="*/ 59915 h 60056"/>
                  <a:gd name="connsiteX1" fmla="*/ 1678 w 59945"/>
                  <a:gd name="connsiteY1" fmla="*/ 58106 h 60056"/>
                  <a:gd name="connsiteX2" fmla="*/ 1678 w 59945"/>
                  <a:gd name="connsiteY2" fmla="*/ 49342 h 60056"/>
                  <a:gd name="connsiteX3" fmla="*/ 49303 w 59945"/>
                  <a:gd name="connsiteY3" fmla="*/ 1717 h 60056"/>
                  <a:gd name="connsiteX4" fmla="*/ 57923 w 59945"/>
                  <a:gd name="connsiteY4" fmla="*/ 1575 h 60056"/>
                  <a:gd name="connsiteX5" fmla="*/ 58066 w 59945"/>
                  <a:gd name="connsiteY5" fmla="*/ 1717 h 60056"/>
                  <a:gd name="connsiteX6" fmla="*/ 58066 w 59945"/>
                  <a:gd name="connsiteY6" fmla="*/ 10481 h 60056"/>
                  <a:gd name="connsiteX7" fmla="*/ 10441 w 59945"/>
                  <a:gd name="connsiteY7" fmla="*/ 58106 h 60056"/>
                  <a:gd name="connsiteX8" fmla="*/ 6060 w 59945"/>
                  <a:gd name="connsiteY8" fmla="*/ 59915 h 6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945" h="60056">
                    <a:moveTo>
                      <a:pt x="6060" y="59915"/>
                    </a:moveTo>
                    <a:cubicBezTo>
                      <a:pt x="4421" y="59886"/>
                      <a:pt x="2859" y="59239"/>
                      <a:pt x="1678" y="58106"/>
                    </a:cubicBezTo>
                    <a:cubicBezTo>
                      <a:pt x="-693" y="55667"/>
                      <a:pt x="-693" y="51781"/>
                      <a:pt x="1678" y="49342"/>
                    </a:cubicBezTo>
                    <a:lnTo>
                      <a:pt x="49303" y="1717"/>
                    </a:lnTo>
                    <a:cubicBezTo>
                      <a:pt x="51646" y="-702"/>
                      <a:pt x="55504" y="-769"/>
                      <a:pt x="57923" y="1575"/>
                    </a:cubicBezTo>
                    <a:cubicBezTo>
                      <a:pt x="57971" y="1623"/>
                      <a:pt x="58019" y="1670"/>
                      <a:pt x="58066" y="1717"/>
                    </a:cubicBezTo>
                    <a:cubicBezTo>
                      <a:pt x="60438" y="4156"/>
                      <a:pt x="60438" y="8042"/>
                      <a:pt x="58066" y="10481"/>
                    </a:cubicBezTo>
                    <a:lnTo>
                      <a:pt x="10441" y="58106"/>
                    </a:lnTo>
                    <a:cubicBezTo>
                      <a:pt x="9260" y="59239"/>
                      <a:pt x="7698" y="59886"/>
                      <a:pt x="6060" y="599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id="{70F10777-8F77-4C34-95E5-A6BC3CE7DE85}"/>
                  </a:ext>
                </a:extLst>
              </p:cNvPr>
              <p:cNvSpPr/>
              <p:nvPr/>
            </p:nvSpPr>
            <p:spPr>
              <a:xfrm>
                <a:off x="3064091" y="5648319"/>
                <a:ext cx="59981" cy="60013"/>
              </a:xfrm>
              <a:custGeom>
                <a:avLst/>
                <a:gdLst>
                  <a:gd name="connsiteX0" fmla="*/ 53721 w 59981"/>
                  <a:gd name="connsiteY0" fmla="*/ 59872 h 60013"/>
                  <a:gd name="connsiteX1" fmla="*/ 49339 w 59981"/>
                  <a:gd name="connsiteY1" fmla="*/ 58062 h 60013"/>
                  <a:gd name="connsiteX2" fmla="*/ 1714 w 59981"/>
                  <a:gd name="connsiteY2" fmla="*/ 10437 h 60013"/>
                  <a:gd name="connsiteX3" fmla="*/ 1714 w 59981"/>
                  <a:gd name="connsiteY3" fmla="*/ 1674 h 60013"/>
                  <a:gd name="connsiteX4" fmla="*/ 10477 w 59981"/>
                  <a:gd name="connsiteY4" fmla="*/ 1674 h 60013"/>
                  <a:gd name="connsiteX5" fmla="*/ 58102 w 59981"/>
                  <a:gd name="connsiteY5" fmla="*/ 49299 h 60013"/>
                  <a:gd name="connsiteX6" fmla="*/ 58102 w 59981"/>
                  <a:gd name="connsiteY6" fmla="*/ 58062 h 60013"/>
                  <a:gd name="connsiteX7" fmla="*/ 53721 w 59981"/>
                  <a:gd name="connsiteY7" fmla="*/ 59872 h 60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981" h="60013">
                    <a:moveTo>
                      <a:pt x="53721" y="59872"/>
                    </a:moveTo>
                    <a:cubicBezTo>
                      <a:pt x="52073" y="59910"/>
                      <a:pt x="50482" y="59252"/>
                      <a:pt x="49339" y="58062"/>
                    </a:cubicBezTo>
                    <a:lnTo>
                      <a:pt x="1714" y="10437"/>
                    </a:lnTo>
                    <a:cubicBezTo>
                      <a:pt x="-705" y="8018"/>
                      <a:pt x="-705" y="4093"/>
                      <a:pt x="1714" y="1674"/>
                    </a:cubicBezTo>
                    <a:cubicBezTo>
                      <a:pt x="4133" y="-746"/>
                      <a:pt x="8058" y="-746"/>
                      <a:pt x="10477" y="1674"/>
                    </a:cubicBezTo>
                    <a:lnTo>
                      <a:pt x="58102" y="49299"/>
                    </a:lnTo>
                    <a:cubicBezTo>
                      <a:pt x="60474" y="51737"/>
                      <a:pt x="60474" y="55624"/>
                      <a:pt x="58102" y="58062"/>
                    </a:cubicBezTo>
                    <a:cubicBezTo>
                      <a:pt x="56940" y="59224"/>
                      <a:pt x="55359" y="59872"/>
                      <a:pt x="53721" y="598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id="{02EE01B2-D5EA-4657-A2A5-613BFA9C15F8}"/>
                  </a:ext>
                </a:extLst>
              </p:cNvPr>
              <p:cNvSpPr/>
              <p:nvPr/>
            </p:nvSpPr>
            <p:spPr>
              <a:xfrm>
                <a:off x="3140614" y="5585582"/>
                <a:ext cx="46237" cy="70934"/>
              </a:xfrm>
              <a:custGeom>
                <a:avLst/>
                <a:gdLst>
                  <a:gd name="connsiteX0" fmla="*/ 39873 w 46237"/>
                  <a:gd name="connsiteY0" fmla="*/ 70793 h 70934"/>
                  <a:gd name="connsiteX1" fmla="*/ 34539 w 46237"/>
                  <a:gd name="connsiteY1" fmla="*/ 67745 h 70934"/>
                  <a:gd name="connsiteX2" fmla="*/ 725 w 46237"/>
                  <a:gd name="connsiteY2" fmla="*/ 9167 h 70934"/>
                  <a:gd name="connsiteX3" fmla="*/ 3011 w 46237"/>
                  <a:gd name="connsiteY3" fmla="*/ 689 h 70934"/>
                  <a:gd name="connsiteX4" fmla="*/ 11488 w 46237"/>
                  <a:gd name="connsiteY4" fmla="*/ 2975 h 70934"/>
                  <a:gd name="connsiteX5" fmla="*/ 45302 w 46237"/>
                  <a:gd name="connsiteY5" fmla="*/ 61459 h 70934"/>
                  <a:gd name="connsiteX6" fmla="*/ 43045 w 46237"/>
                  <a:gd name="connsiteY6" fmla="*/ 69917 h 70934"/>
                  <a:gd name="connsiteX7" fmla="*/ 43016 w 46237"/>
                  <a:gd name="connsiteY7" fmla="*/ 69936 h 70934"/>
                  <a:gd name="connsiteX8" fmla="*/ 39873 w 46237"/>
                  <a:gd name="connsiteY8" fmla="*/ 70793 h 70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237" h="70934">
                    <a:moveTo>
                      <a:pt x="39873" y="70793"/>
                    </a:moveTo>
                    <a:cubicBezTo>
                      <a:pt x="37682" y="70774"/>
                      <a:pt x="35663" y="69622"/>
                      <a:pt x="34539" y="67745"/>
                    </a:cubicBezTo>
                    <a:lnTo>
                      <a:pt x="725" y="9167"/>
                    </a:lnTo>
                    <a:cubicBezTo>
                      <a:pt x="-980" y="6195"/>
                      <a:pt x="39" y="2404"/>
                      <a:pt x="3011" y="689"/>
                    </a:cubicBezTo>
                    <a:cubicBezTo>
                      <a:pt x="5983" y="-1025"/>
                      <a:pt x="9783" y="3"/>
                      <a:pt x="11488" y="2975"/>
                    </a:cubicBezTo>
                    <a:lnTo>
                      <a:pt x="45302" y="61459"/>
                    </a:lnTo>
                    <a:cubicBezTo>
                      <a:pt x="47017" y="64421"/>
                      <a:pt x="46007" y="68203"/>
                      <a:pt x="43045" y="69917"/>
                    </a:cubicBezTo>
                    <a:cubicBezTo>
                      <a:pt x="43035" y="69926"/>
                      <a:pt x="43026" y="69926"/>
                      <a:pt x="43016" y="69936"/>
                    </a:cubicBezTo>
                    <a:cubicBezTo>
                      <a:pt x="42064" y="70508"/>
                      <a:pt x="40978" y="70803"/>
                      <a:pt x="39873" y="707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id="{DE30D26A-5195-4BFE-A5FD-D288EF90A7CF}"/>
                  </a:ext>
                </a:extLst>
              </p:cNvPr>
              <p:cNvSpPr/>
              <p:nvPr/>
            </p:nvSpPr>
            <p:spPr>
              <a:xfrm>
                <a:off x="3230944" y="5545161"/>
                <a:ext cx="29872" cy="77636"/>
              </a:xfrm>
              <a:custGeom>
                <a:avLst/>
                <a:gdLst>
                  <a:gd name="connsiteX0" fmla="*/ 23647 w 29872"/>
                  <a:gd name="connsiteY0" fmla="*/ 77495 h 77636"/>
                  <a:gd name="connsiteX1" fmla="*/ 17646 w 29872"/>
                  <a:gd name="connsiteY1" fmla="*/ 72828 h 77636"/>
                  <a:gd name="connsiteX2" fmla="*/ 120 w 29872"/>
                  <a:gd name="connsiteY2" fmla="*/ 7582 h 77636"/>
                  <a:gd name="connsiteX3" fmla="*/ 4387 w 29872"/>
                  <a:gd name="connsiteY3" fmla="*/ 86 h 77636"/>
                  <a:gd name="connsiteX4" fmla="*/ 4501 w 29872"/>
                  <a:gd name="connsiteY4" fmla="*/ 57 h 77636"/>
                  <a:gd name="connsiteX5" fmla="*/ 12026 w 29872"/>
                  <a:gd name="connsiteY5" fmla="*/ 4439 h 77636"/>
                  <a:gd name="connsiteX6" fmla="*/ 29552 w 29872"/>
                  <a:gd name="connsiteY6" fmla="*/ 69685 h 77636"/>
                  <a:gd name="connsiteX7" fmla="*/ 25285 w 29872"/>
                  <a:gd name="connsiteY7" fmla="*/ 77181 h 77636"/>
                  <a:gd name="connsiteX8" fmla="*/ 25171 w 29872"/>
                  <a:gd name="connsiteY8" fmla="*/ 77209 h 77636"/>
                  <a:gd name="connsiteX9" fmla="*/ 23647 w 29872"/>
                  <a:gd name="connsiteY9" fmla="*/ 77495 h 7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872" h="77636">
                    <a:moveTo>
                      <a:pt x="23647" y="77495"/>
                    </a:moveTo>
                    <a:cubicBezTo>
                      <a:pt x="20818" y="77495"/>
                      <a:pt x="18341" y="75571"/>
                      <a:pt x="17646" y="72828"/>
                    </a:cubicBezTo>
                    <a:lnTo>
                      <a:pt x="120" y="7582"/>
                    </a:lnTo>
                    <a:cubicBezTo>
                      <a:pt x="-776" y="4334"/>
                      <a:pt x="1139" y="981"/>
                      <a:pt x="4387" y="86"/>
                    </a:cubicBezTo>
                    <a:cubicBezTo>
                      <a:pt x="4425" y="76"/>
                      <a:pt x="4463" y="66"/>
                      <a:pt x="4501" y="57"/>
                    </a:cubicBezTo>
                    <a:cubicBezTo>
                      <a:pt x="7787" y="-791"/>
                      <a:pt x="11140" y="1162"/>
                      <a:pt x="12026" y="4439"/>
                    </a:cubicBezTo>
                    <a:lnTo>
                      <a:pt x="29552" y="69685"/>
                    </a:lnTo>
                    <a:cubicBezTo>
                      <a:pt x="30448" y="72933"/>
                      <a:pt x="28533" y="76286"/>
                      <a:pt x="25285" y="77181"/>
                    </a:cubicBezTo>
                    <a:cubicBezTo>
                      <a:pt x="25247" y="77191"/>
                      <a:pt x="25209" y="77200"/>
                      <a:pt x="25171" y="77209"/>
                    </a:cubicBezTo>
                    <a:cubicBezTo>
                      <a:pt x="24685" y="77400"/>
                      <a:pt x="24170" y="77495"/>
                      <a:pt x="23647" y="774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id="{9B664DF4-E7A6-48A9-9B2B-23D5A8126CCE}"/>
                  </a:ext>
                </a:extLst>
              </p:cNvPr>
              <p:cNvSpPr/>
              <p:nvPr/>
            </p:nvSpPr>
            <p:spPr>
              <a:xfrm>
                <a:off x="3184207" y="5680614"/>
                <a:ext cx="325659" cy="258103"/>
              </a:xfrm>
              <a:custGeom>
                <a:avLst/>
                <a:gdLst>
                  <a:gd name="connsiteX0" fmla="*/ 32380 w 325659"/>
                  <a:gd name="connsiteY0" fmla="*/ 257415 h 258103"/>
                  <a:gd name="connsiteX1" fmla="*/ 27046 w 325659"/>
                  <a:gd name="connsiteY1" fmla="*/ 254367 h 258103"/>
                  <a:gd name="connsiteX2" fmla="*/ 15711 w 325659"/>
                  <a:gd name="connsiteY2" fmla="*/ 234841 h 258103"/>
                  <a:gd name="connsiteX3" fmla="*/ 17235 w 325659"/>
                  <a:gd name="connsiteY3" fmla="*/ 226840 h 258103"/>
                  <a:gd name="connsiteX4" fmla="*/ 48477 w 325659"/>
                  <a:gd name="connsiteY4" fmla="*/ 202361 h 258103"/>
                  <a:gd name="connsiteX5" fmla="*/ 44191 w 325659"/>
                  <a:gd name="connsiteY5" fmla="*/ 186264 h 258103"/>
                  <a:gd name="connsiteX6" fmla="*/ 5138 w 325659"/>
                  <a:gd name="connsiteY6" fmla="*/ 180358 h 258103"/>
                  <a:gd name="connsiteX7" fmla="*/ -101 w 325659"/>
                  <a:gd name="connsiteY7" fmla="*/ 174262 h 258103"/>
                  <a:gd name="connsiteX8" fmla="*/ -101 w 325659"/>
                  <a:gd name="connsiteY8" fmla="*/ 151783 h 258103"/>
                  <a:gd name="connsiteX9" fmla="*/ 5138 w 325659"/>
                  <a:gd name="connsiteY9" fmla="*/ 145592 h 258103"/>
                  <a:gd name="connsiteX10" fmla="*/ 44191 w 325659"/>
                  <a:gd name="connsiteY10" fmla="*/ 139782 h 258103"/>
                  <a:gd name="connsiteX11" fmla="*/ 48477 w 325659"/>
                  <a:gd name="connsiteY11" fmla="*/ 123685 h 258103"/>
                  <a:gd name="connsiteX12" fmla="*/ 17616 w 325659"/>
                  <a:gd name="connsiteY12" fmla="*/ 99110 h 258103"/>
                  <a:gd name="connsiteX13" fmla="*/ 16092 w 325659"/>
                  <a:gd name="connsiteY13" fmla="*/ 91204 h 258103"/>
                  <a:gd name="connsiteX14" fmla="*/ 27427 w 325659"/>
                  <a:gd name="connsiteY14" fmla="*/ 71678 h 258103"/>
                  <a:gd name="connsiteX15" fmla="*/ 35047 w 325659"/>
                  <a:gd name="connsiteY15" fmla="*/ 69011 h 258103"/>
                  <a:gd name="connsiteX16" fmla="*/ 71718 w 325659"/>
                  <a:gd name="connsiteY16" fmla="*/ 83489 h 258103"/>
                  <a:gd name="connsiteX17" fmla="*/ 83529 w 325659"/>
                  <a:gd name="connsiteY17" fmla="*/ 71678 h 258103"/>
                  <a:gd name="connsiteX18" fmla="*/ 69051 w 325659"/>
                  <a:gd name="connsiteY18" fmla="*/ 35007 h 258103"/>
                  <a:gd name="connsiteX19" fmla="*/ 71718 w 325659"/>
                  <a:gd name="connsiteY19" fmla="*/ 27387 h 258103"/>
                  <a:gd name="connsiteX20" fmla="*/ 90768 w 325659"/>
                  <a:gd name="connsiteY20" fmla="*/ 16147 h 258103"/>
                  <a:gd name="connsiteX21" fmla="*/ 98674 w 325659"/>
                  <a:gd name="connsiteY21" fmla="*/ 17576 h 258103"/>
                  <a:gd name="connsiteX22" fmla="*/ 123248 w 325659"/>
                  <a:gd name="connsiteY22" fmla="*/ 48437 h 258103"/>
                  <a:gd name="connsiteX23" fmla="*/ 139250 w 325659"/>
                  <a:gd name="connsiteY23" fmla="*/ 44150 h 258103"/>
                  <a:gd name="connsiteX24" fmla="*/ 145156 w 325659"/>
                  <a:gd name="connsiteY24" fmla="*/ 5098 h 258103"/>
                  <a:gd name="connsiteX25" fmla="*/ 151252 w 325659"/>
                  <a:gd name="connsiteY25" fmla="*/ -140 h 258103"/>
                  <a:gd name="connsiteX26" fmla="*/ 173826 w 325659"/>
                  <a:gd name="connsiteY26" fmla="*/ -140 h 258103"/>
                  <a:gd name="connsiteX27" fmla="*/ 179922 w 325659"/>
                  <a:gd name="connsiteY27" fmla="*/ 5098 h 258103"/>
                  <a:gd name="connsiteX28" fmla="*/ 185827 w 325659"/>
                  <a:gd name="connsiteY28" fmla="*/ 44150 h 258103"/>
                  <a:gd name="connsiteX29" fmla="*/ 201925 w 325659"/>
                  <a:gd name="connsiteY29" fmla="*/ 48437 h 258103"/>
                  <a:gd name="connsiteX30" fmla="*/ 226404 w 325659"/>
                  <a:gd name="connsiteY30" fmla="*/ 17576 h 258103"/>
                  <a:gd name="connsiteX31" fmla="*/ 234310 w 325659"/>
                  <a:gd name="connsiteY31" fmla="*/ 16147 h 258103"/>
                  <a:gd name="connsiteX32" fmla="*/ 253360 w 325659"/>
                  <a:gd name="connsiteY32" fmla="*/ 27387 h 258103"/>
                  <a:gd name="connsiteX33" fmla="*/ 256027 w 325659"/>
                  <a:gd name="connsiteY33" fmla="*/ 35007 h 258103"/>
                  <a:gd name="connsiteX34" fmla="*/ 241549 w 325659"/>
                  <a:gd name="connsiteY34" fmla="*/ 71678 h 258103"/>
                  <a:gd name="connsiteX35" fmla="*/ 253360 w 325659"/>
                  <a:gd name="connsiteY35" fmla="*/ 83489 h 258103"/>
                  <a:gd name="connsiteX36" fmla="*/ 290126 w 325659"/>
                  <a:gd name="connsiteY36" fmla="*/ 69011 h 258103"/>
                  <a:gd name="connsiteX37" fmla="*/ 297746 w 325659"/>
                  <a:gd name="connsiteY37" fmla="*/ 71678 h 258103"/>
                  <a:gd name="connsiteX38" fmla="*/ 308986 w 325659"/>
                  <a:gd name="connsiteY38" fmla="*/ 91204 h 258103"/>
                  <a:gd name="connsiteX39" fmla="*/ 307462 w 325659"/>
                  <a:gd name="connsiteY39" fmla="*/ 99110 h 258103"/>
                  <a:gd name="connsiteX40" fmla="*/ 277077 w 325659"/>
                  <a:gd name="connsiteY40" fmla="*/ 123685 h 258103"/>
                  <a:gd name="connsiteX41" fmla="*/ 281363 w 325659"/>
                  <a:gd name="connsiteY41" fmla="*/ 139782 h 258103"/>
                  <a:gd name="connsiteX42" fmla="*/ 320320 w 325659"/>
                  <a:gd name="connsiteY42" fmla="*/ 145592 h 258103"/>
                  <a:gd name="connsiteX43" fmla="*/ 325559 w 325659"/>
                  <a:gd name="connsiteY43" fmla="*/ 151783 h 258103"/>
                  <a:gd name="connsiteX44" fmla="*/ 325559 w 325659"/>
                  <a:gd name="connsiteY44" fmla="*/ 174738 h 258103"/>
                  <a:gd name="connsiteX45" fmla="*/ 320320 w 325659"/>
                  <a:gd name="connsiteY45" fmla="*/ 180835 h 258103"/>
                  <a:gd name="connsiteX46" fmla="*/ 281363 w 325659"/>
                  <a:gd name="connsiteY46" fmla="*/ 186740 h 258103"/>
                  <a:gd name="connsiteX47" fmla="*/ 277077 w 325659"/>
                  <a:gd name="connsiteY47" fmla="*/ 202837 h 258103"/>
                  <a:gd name="connsiteX48" fmla="*/ 307843 w 325659"/>
                  <a:gd name="connsiteY48" fmla="*/ 227317 h 258103"/>
                  <a:gd name="connsiteX49" fmla="*/ 309367 w 325659"/>
                  <a:gd name="connsiteY49" fmla="*/ 235317 h 258103"/>
                  <a:gd name="connsiteX50" fmla="*/ 298127 w 325659"/>
                  <a:gd name="connsiteY50" fmla="*/ 254843 h 258103"/>
                  <a:gd name="connsiteX51" fmla="*/ 290507 w 325659"/>
                  <a:gd name="connsiteY51" fmla="*/ 257511 h 258103"/>
                  <a:gd name="connsiteX52" fmla="*/ 249550 w 325659"/>
                  <a:gd name="connsiteY52" fmla="*/ 241413 h 258103"/>
                  <a:gd name="connsiteX53" fmla="*/ 246073 w 325659"/>
                  <a:gd name="connsiteY53" fmla="*/ 233365 h 258103"/>
                  <a:gd name="connsiteX54" fmla="*/ 254122 w 325659"/>
                  <a:gd name="connsiteY54" fmla="*/ 229888 h 258103"/>
                  <a:gd name="connsiteX55" fmla="*/ 290031 w 325659"/>
                  <a:gd name="connsiteY55" fmla="*/ 243985 h 258103"/>
                  <a:gd name="connsiteX56" fmla="*/ 295936 w 325659"/>
                  <a:gd name="connsiteY56" fmla="*/ 233698 h 258103"/>
                  <a:gd name="connsiteX57" fmla="*/ 265838 w 325659"/>
                  <a:gd name="connsiteY57" fmla="*/ 209695 h 258103"/>
                  <a:gd name="connsiteX58" fmla="*/ 263932 w 325659"/>
                  <a:gd name="connsiteY58" fmla="*/ 202647 h 258103"/>
                  <a:gd name="connsiteX59" fmla="*/ 269838 w 325659"/>
                  <a:gd name="connsiteY59" fmla="*/ 180358 h 258103"/>
                  <a:gd name="connsiteX60" fmla="*/ 275077 w 325659"/>
                  <a:gd name="connsiteY60" fmla="*/ 175119 h 258103"/>
                  <a:gd name="connsiteX61" fmla="*/ 313177 w 325659"/>
                  <a:gd name="connsiteY61" fmla="*/ 169404 h 258103"/>
                  <a:gd name="connsiteX62" fmla="*/ 313177 w 325659"/>
                  <a:gd name="connsiteY62" fmla="*/ 157594 h 258103"/>
                  <a:gd name="connsiteX63" fmla="*/ 275077 w 325659"/>
                  <a:gd name="connsiteY63" fmla="*/ 151878 h 258103"/>
                  <a:gd name="connsiteX64" fmla="*/ 269838 w 325659"/>
                  <a:gd name="connsiteY64" fmla="*/ 146640 h 258103"/>
                  <a:gd name="connsiteX65" fmla="*/ 263932 w 325659"/>
                  <a:gd name="connsiteY65" fmla="*/ 124351 h 258103"/>
                  <a:gd name="connsiteX66" fmla="*/ 265838 w 325659"/>
                  <a:gd name="connsiteY66" fmla="*/ 117208 h 258103"/>
                  <a:gd name="connsiteX67" fmla="*/ 296127 w 325659"/>
                  <a:gd name="connsiteY67" fmla="*/ 92824 h 258103"/>
                  <a:gd name="connsiteX68" fmla="*/ 290222 w 325659"/>
                  <a:gd name="connsiteY68" fmla="*/ 82441 h 258103"/>
                  <a:gd name="connsiteX69" fmla="*/ 254312 w 325659"/>
                  <a:gd name="connsiteY69" fmla="*/ 96633 h 258103"/>
                  <a:gd name="connsiteX70" fmla="*/ 247168 w 325659"/>
                  <a:gd name="connsiteY70" fmla="*/ 94728 h 258103"/>
                  <a:gd name="connsiteX71" fmla="*/ 230881 w 325659"/>
                  <a:gd name="connsiteY71" fmla="*/ 78345 h 258103"/>
                  <a:gd name="connsiteX72" fmla="*/ 228976 w 325659"/>
                  <a:gd name="connsiteY72" fmla="*/ 71297 h 258103"/>
                  <a:gd name="connsiteX73" fmla="*/ 243168 w 325659"/>
                  <a:gd name="connsiteY73" fmla="*/ 35388 h 258103"/>
                  <a:gd name="connsiteX74" fmla="*/ 232881 w 325659"/>
                  <a:gd name="connsiteY74" fmla="*/ 29482 h 258103"/>
                  <a:gd name="connsiteX75" fmla="*/ 208878 w 325659"/>
                  <a:gd name="connsiteY75" fmla="*/ 59676 h 258103"/>
                  <a:gd name="connsiteX76" fmla="*/ 201830 w 325659"/>
                  <a:gd name="connsiteY76" fmla="*/ 61581 h 258103"/>
                  <a:gd name="connsiteX77" fmla="*/ 179446 w 325659"/>
                  <a:gd name="connsiteY77" fmla="*/ 55581 h 258103"/>
                  <a:gd name="connsiteX78" fmla="*/ 174302 w 325659"/>
                  <a:gd name="connsiteY78" fmla="*/ 50342 h 258103"/>
                  <a:gd name="connsiteX79" fmla="*/ 168587 w 325659"/>
                  <a:gd name="connsiteY79" fmla="*/ 12242 h 258103"/>
                  <a:gd name="connsiteX80" fmla="*/ 156681 w 325659"/>
                  <a:gd name="connsiteY80" fmla="*/ 12242 h 258103"/>
                  <a:gd name="connsiteX81" fmla="*/ 150966 w 325659"/>
                  <a:gd name="connsiteY81" fmla="*/ 50342 h 258103"/>
                  <a:gd name="connsiteX82" fmla="*/ 145823 w 325659"/>
                  <a:gd name="connsiteY82" fmla="*/ 55581 h 258103"/>
                  <a:gd name="connsiteX83" fmla="*/ 123629 w 325659"/>
                  <a:gd name="connsiteY83" fmla="*/ 61581 h 258103"/>
                  <a:gd name="connsiteX84" fmla="*/ 116485 w 325659"/>
                  <a:gd name="connsiteY84" fmla="*/ 59676 h 258103"/>
                  <a:gd name="connsiteX85" fmla="*/ 92482 w 325659"/>
                  <a:gd name="connsiteY85" fmla="*/ 29482 h 258103"/>
                  <a:gd name="connsiteX86" fmla="*/ 82195 w 325659"/>
                  <a:gd name="connsiteY86" fmla="*/ 35388 h 258103"/>
                  <a:gd name="connsiteX87" fmla="*/ 96293 w 325659"/>
                  <a:gd name="connsiteY87" fmla="*/ 71297 h 258103"/>
                  <a:gd name="connsiteX88" fmla="*/ 94388 w 325659"/>
                  <a:gd name="connsiteY88" fmla="*/ 78345 h 258103"/>
                  <a:gd name="connsiteX89" fmla="*/ 78100 w 325659"/>
                  <a:gd name="connsiteY89" fmla="*/ 94728 h 258103"/>
                  <a:gd name="connsiteX90" fmla="*/ 70956 w 325659"/>
                  <a:gd name="connsiteY90" fmla="*/ 96633 h 258103"/>
                  <a:gd name="connsiteX91" fmla="*/ 35047 w 325659"/>
                  <a:gd name="connsiteY91" fmla="*/ 82441 h 258103"/>
                  <a:gd name="connsiteX92" fmla="*/ 29427 w 325659"/>
                  <a:gd name="connsiteY92" fmla="*/ 92824 h 258103"/>
                  <a:gd name="connsiteX93" fmla="*/ 59526 w 325659"/>
                  <a:gd name="connsiteY93" fmla="*/ 116731 h 258103"/>
                  <a:gd name="connsiteX94" fmla="*/ 61431 w 325659"/>
                  <a:gd name="connsiteY94" fmla="*/ 123875 h 258103"/>
                  <a:gd name="connsiteX95" fmla="*/ 55526 w 325659"/>
                  <a:gd name="connsiteY95" fmla="*/ 146259 h 258103"/>
                  <a:gd name="connsiteX96" fmla="*/ 50287 w 325659"/>
                  <a:gd name="connsiteY96" fmla="*/ 151402 h 258103"/>
                  <a:gd name="connsiteX97" fmla="*/ 12187 w 325659"/>
                  <a:gd name="connsiteY97" fmla="*/ 157117 h 258103"/>
                  <a:gd name="connsiteX98" fmla="*/ 12187 w 325659"/>
                  <a:gd name="connsiteY98" fmla="*/ 168928 h 258103"/>
                  <a:gd name="connsiteX99" fmla="*/ 50287 w 325659"/>
                  <a:gd name="connsiteY99" fmla="*/ 174643 h 258103"/>
                  <a:gd name="connsiteX100" fmla="*/ 55526 w 325659"/>
                  <a:gd name="connsiteY100" fmla="*/ 179787 h 258103"/>
                  <a:gd name="connsiteX101" fmla="*/ 61431 w 325659"/>
                  <a:gd name="connsiteY101" fmla="*/ 202170 h 258103"/>
                  <a:gd name="connsiteX102" fmla="*/ 59526 w 325659"/>
                  <a:gd name="connsiteY102" fmla="*/ 209219 h 258103"/>
                  <a:gd name="connsiteX103" fmla="*/ 29427 w 325659"/>
                  <a:gd name="connsiteY103" fmla="*/ 233222 h 258103"/>
                  <a:gd name="connsiteX104" fmla="*/ 35333 w 325659"/>
                  <a:gd name="connsiteY104" fmla="*/ 243509 h 258103"/>
                  <a:gd name="connsiteX105" fmla="*/ 71242 w 325659"/>
                  <a:gd name="connsiteY105" fmla="*/ 229412 h 258103"/>
                  <a:gd name="connsiteX106" fmla="*/ 79290 w 325659"/>
                  <a:gd name="connsiteY106" fmla="*/ 232888 h 258103"/>
                  <a:gd name="connsiteX107" fmla="*/ 75814 w 325659"/>
                  <a:gd name="connsiteY107" fmla="*/ 240937 h 258103"/>
                  <a:gd name="connsiteX108" fmla="*/ 34952 w 325659"/>
                  <a:gd name="connsiteY108" fmla="*/ 257035 h 258103"/>
                  <a:gd name="connsiteX109" fmla="*/ 32380 w 325659"/>
                  <a:gd name="connsiteY109" fmla="*/ 257415 h 25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325659" h="258103">
                    <a:moveTo>
                      <a:pt x="32380" y="257415"/>
                    </a:moveTo>
                    <a:cubicBezTo>
                      <a:pt x="30189" y="257396"/>
                      <a:pt x="28170" y="256244"/>
                      <a:pt x="27046" y="254367"/>
                    </a:cubicBezTo>
                    <a:lnTo>
                      <a:pt x="15711" y="234841"/>
                    </a:lnTo>
                    <a:cubicBezTo>
                      <a:pt x="14187" y="232165"/>
                      <a:pt x="14835" y="228773"/>
                      <a:pt x="17235" y="226840"/>
                    </a:cubicBezTo>
                    <a:lnTo>
                      <a:pt x="48477" y="202361"/>
                    </a:lnTo>
                    <a:cubicBezTo>
                      <a:pt x="46658" y="197103"/>
                      <a:pt x="45229" y="191731"/>
                      <a:pt x="44191" y="186264"/>
                    </a:cubicBezTo>
                    <a:lnTo>
                      <a:pt x="5138" y="180358"/>
                    </a:lnTo>
                    <a:cubicBezTo>
                      <a:pt x="2128" y="179892"/>
                      <a:pt x="-91" y="177310"/>
                      <a:pt x="-101" y="174262"/>
                    </a:cubicBezTo>
                    <a:lnTo>
                      <a:pt x="-101" y="151783"/>
                    </a:lnTo>
                    <a:cubicBezTo>
                      <a:pt x="-101" y="148716"/>
                      <a:pt x="2119" y="146106"/>
                      <a:pt x="5138" y="145592"/>
                    </a:cubicBezTo>
                    <a:lnTo>
                      <a:pt x="44191" y="139782"/>
                    </a:lnTo>
                    <a:cubicBezTo>
                      <a:pt x="45210" y="134314"/>
                      <a:pt x="46648" y="128932"/>
                      <a:pt x="48477" y="123685"/>
                    </a:cubicBezTo>
                    <a:lnTo>
                      <a:pt x="17616" y="99110"/>
                    </a:lnTo>
                    <a:cubicBezTo>
                      <a:pt x="15225" y="97215"/>
                      <a:pt x="14587" y="93852"/>
                      <a:pt x="16092" y="91204"/>
                    </a:cubicBezTo>
                    <a:lnTo>
                      <a:pt x="27427" y="71678"/>
                    </a:lnTo>
                    <a:cubicBezTo>
                      <a:pt x="28932" y="68992"/>
                      <a:pt x="32199" y="67849"/>
                      <a:pt x="35047" y="69011"/>
                    </a:cubicBezTo>
                    <a:lnTo>
                      <a:pt x="71718" y="83489"/>
                    </a:lnTo>
                    <a:cubicBezTo>
                      <a:pt x="75366" y="79269"/>
                      <a:pt x="79309" y="75326"/>
                      <a:pt x="83529" y="71678"/>
                    </a:cubicBezTo>
                    <a:lnTo>
                      <a:pt x="69051" y="35007"/>
                    </a:lnTo>
                    <a:cubicBezTo>
                      <a:pt x="67889" y="32159"/>
                      <a:pt x="69032" y="28891"/>
                      <a:pt x="71718" y="27387"/>
                    </a:cubicBezTo>
                    <a:lnTo>
                      <a:pt x="90768" y="16147"/>
                    </a:lnTo>
                    <a:cubicBezTo>
                      <a:pt x="93397" y="14614"/>
                      <a:pt x="96750" y="15223"/>
                      <a:pt x="98674" y="17576"/>
                    </a:cubicBezTo>
                    <a:lnTo>
                      <a:pt x="123248" y="48437"/>
                    </a:lnTo>
                    <a:cubicBezTo>
                      <a:pt x="128458" y="46599"/>
                      <a:pt x="133811" y="45160"/>
                      <a:pt x="139250" y="44150"/>
                    </a:cubicBezTo>
                    <a:lnTo>
                      <a:pt x="145156" y="5098"/>
                    </a:lnTo>
                    <a:cubicBezTo>
                      <a:pt x="145584" y="2069"/>
                      <a:pt x="148194" y="-169"/>
                      <a:pt x="151252" y="-140"/>
                    </a:cubicBezTo>
                    <a:lnTo>
                      <a:pt x="173826" y="-140"/>
                    </a:lnTo>
                    <a:cubicBezTo>
                      <a:pt x="176874" y="-131"/>
                      <a:pt x="179455" y="2088"/>
                      <a:pt x="179922" y="5098"/>
                    </a:cubicBezTo>
                    <a:lnTo>
                      <a:pt x="185827" y="44150"/>
                    </a:lnTo>
                    <a:cubicBezTo>
                      <a:pt x="191295" y="45170"/>
                      <a:pt x="196677" y="46608"/>
                      <a:pt x="201925" y="48437"/>
                    </a:cubicBezTo>
                    <a:lnTo>
                      <a:pt x="226404" y="17576"/>
                    </a:lnTo>
                    <a:cubicBezTo>
                      <a:pt x="228280" y="15147"/>
                      <a:pt x="231700" y="14528"/>
                      <a:pt x="234310" y="16147"/>
                    </a:cubicBezTo>
                    <a:lnTo>
                      <a:pt x="253360" y="27387"/>
                    </a:lnTo>
                    <a:cubicBezTo>
                      <a:pt x="256046" y="28891"/>
                      <a:pt x="257189" y="32159"/>
                      <a:pt x="256027" y="35007"/>
                    </a:cubicBezTo>
                    <a:lnTo>
                      <a:pt x="241549" y="71678"/>
                    </a:lnTo>
                    <a:cubicBezTo>
                      <a:pt x="245787" y="75297"/>
                      <a:pt x="249740" y="79250"/>
                      <a:pt x="253360" y="83489"/>
                    </a:cubicBezTo>
                    <a:lnTo>
                      <a:pt x="290126" y="69011"/>
                    </a:lnTo>
                    <a:cubicBezTo>
                      <a:pt x="292974" y="67849"/>
                      <a:pt x="296241" y="68992"/>
                      <a:pt x="297746" y="71678"/>
                    </a:cubicBezTo>
                    <a:lnTo>
                      <a:pt x="308986" y="91204"/>
                    </a:lnTo>
                    <a:cubicBezTo>
                      <a:pt x="310491" y="93852"/>
                      <a:pt x="309852" y="97205"/>
                      <a:pt x="307462" y="99110"/>
                    </a:cubicBezTo>
                    <a:lnTo>
                      <a:pt x="277077" y="123685"/>
                    </a:lnTo>
                    <a:cubicBezTo>
                      <a:pt x="278868" y="128942"/>
                      <a:pt x="280306" y="134324"/>
                      <a:pt x="281363" y="139782"/>
                    </a:cubicBezTo>
                    <a:lnTo>
                      <a:pt x="320320" y="145592"/>
                    </a:lnTo>
                    <a:cubicBezTo>
                      <a:pt x="323340" y="146106"/>
                      <a:pt x="325559" y="148716"/>
                      <a:pt x="325559" y="151783"/>
                    </a:cubicBezTo>
                    <a:lnTo>
                      <a:pt x="325559" y="174738"/>
                    </a:lnTo>
                    <a:cubicBezTo>
                      <a:pt x="325550" y="177786"/>
                      <a:pt x="323330" y="180368"/>
                      <a:pt x="320320" y="180835"/>
                    </a:cubicBezTo>
                    <a:lnTo>
                      <a:pt x="281363" y="186740"/>
                    </a:lnTo>
                    <a:cubicBezTo>
                      <a:pt x="280277" y="192188"/>
                      <a:pt x="278849" y="197570"/>
                      <a:pt x="277077" y="202837"/>
                    </a:cubicBezTo>
                    <a:lnTo>
                      <a:pt x="307843" y="227317"/>
                    </a:lnTo>
                    <a:cubicBezTo>
                      <a:pt x="310243" y="229250"/>
                      <a:pt x="310891" y="232641"/>
                      <a:pt x="309367" y="235317"/>
                    </a:cubicBezTo>
                    <a:lnTo>
                      <a:pt x="298127" y="254843"/>
                    </a:lnTo>
                    <a:cubicBezTo>
                      <a:pt x="296622" y="257530"/>
                      <a:pt x="293355" y="258673"/>
                      <a:pt x="290507" y="257511"/>
                    </a:cubicBezTo>
                    <a:lnTo>
                      <a:pt x="249550" y="241413"/>
                    </a:lnTo>
                    <a:cubicBezTo>
                      <a:pt x="246368" y="240147"/>
                      <a:pt x="244806" y="236546"/>
                      <a:pt x="246073" y="233365"/>
                    </a:cubicBezTo>
                    <a:cubicBezTo>
                      <a:pt x="247340" y="230183"/>
                      <a:pt x="250940" y="228621"/>
                      <a:pt x="254122" y="229888"/>
                    </a:cubicBezTo>
                    <a:lnTo>
                      <a:pt x="290031" y="243985"/>
                    </a:lnTo>
                    <a:lnTo>
                      <a:pt x="295936" y="233698"/>
                    </a:lnTo>
                    <a:lnTo>
                      <a:pt x="265838" y="209695"/>
                    </a:lnTo>
                    <a:cubicBezTo>
                      <a:pt x="263742" y="208009"/>
                      <a:pt x="262970" y="205161"/>
                      <a:pt x="263932" y="202647"/>
                    </a:cubicBezTo>
                    <a:cubicBezTo>
                      <a:pt x="266733" y="195465"/>
                      <a:pt x="268714" y="187988"/>
                      <a:pt x="269838" y="180358"/>
                    </a:cubicBezTo>
                    <a:cubicBezTo>
                      <a:pt x="270229" y="177643"/>
                      <a:pt x="272362" y="175510"/>
                      <a:pt x="275077" y="175119"/>
                    </a:cubicBezTo>
                    <a:lnTo>
                      <a:pt x="313177" y="169404"/>
                    </a:lnTo>
                    <a:lnTo>
                      <a:pt x="313177" y="157594"/>
                    </a:lnTo>
                    <a:lnTo>
                      <a:pt x="275077" y="151878"/>
                    </a:lnTo>
                    <a:cubicBezTo>
                      <a:pt x="272381" y="151460"/>
                      <a:pt x="270257" y="149335"/>
                      <a:pt x="269838" y="146640"/>
                    </a:cubicBezTo>
                    <a:cubicBezTo>
                      <a:pt x="268743" y="139000"/>
                      <a:pt x="266761" y="131524"/>
                      <a:pt x="263932" y="124351"/>
                    </a:cubicBezTo>
                    <a:cubicBezTo>
                      <a:pt x="262980" y="121808"/>
                      <a:pt x="263752" y="118941"/>
                      <a:pt x="265838" y="117208"/>
                    </a:cubicBezTo>
                    <a:lnTo>
                      <a:pt x="296127" y="92824"/>
                    </a:lnTo>
                    <a:lnTo>
                      <a:pt x="290222" y="82441"/>
                    </a:lnTo>
                    <a:lnTo>
                      <a:pt x="254312" y="96633"/>
                    </a:lnTo>
                    <a:cubicBezTo>
                      <a:pt x="251769" y="97586"/>
                      <a:pt x="248902" y="96814"/>
                      <a:pt x="247168" y="94728"/>
                    </a:cubicBezTo>
                    <a:cubicBezTo>
                      <a:pt x="242349" y="88690"/>
                      <a:pt x="236891" y="83193"/>
                      <a:pt x="230881" y="78345"/>
                    </a:cubicBezTo>
                    <a:cubicBezTo>
                      <a:pt x="228804" y="76640"/>
                      <a:pt x="228042" y="73811"/>
                      <a:pt x="228976" y="71297"/>
                    </a:cubicBezTo>
                    <a:lnTo>
                      <a:pt x="243168" y="35388"/>
                    </a:lnTo>
                    <a:lnTo>
                      <a:pt x="232881" y="29482"/>
                    </a:lnTo>
                    <a:lnTo>
                      <a:pt x="208878" y="59676"/>
                    </a:lnTo>
                    <a:cubicBezTo>
                      <a:pt x="207192" y="61781"/>
                      <a:pt x="204344" y="62543"/>
                      <a:pt x="201830" y="61581"/>
                    </a:cubicBezTo>
                    <a:cubicBezTo>
                      <a:pt x="194609" y="58762"/>
                      <a:pt x="187104" y="56743"/>
                      <a:pt x="179446" y="55581"/>
                    </a:cubicBezTo>
                    <a:cubicBezTo>
                      <a:pt x="176769" y="55152"/>
                      <a:pt x="174683" y="53028"/>
                      <a:pt x="174302" y="50342"/>
                    </a:cubicBezTo>
                    <a:lnTo>
                      <a:pt x="168587" y="12242"/>
                    </a:lnTo>
                    <a:lnTo>
                      <a:pt x="156681" y="12242"/>
                    </a:lnTo>
                    <a:lnTo>
                      <a:pt x="150966" y="50342"/>
                    </a:lnTo>
                    <a:cubicBezTo>
                      <a:pt x="150585" y="53028"/>
                      <a:pt x="148499" y="55152"/>
                      <a:pt x="145823" y="55581"/>
                    </a:cubicBezTo>
                    <a:cubicBezTo>
                      <a:pt x="138222" y="56723"/>
                      <a:pt x="130773" y="58733"/>
                      <a:pt x="123629" y="61581"/>
                    </a:cubicBezTo>
                    <a:cubicBezTo>
                      <a:pt x="121086" y="62534"/>
                      <a:pt x="118219" y="61762"/>
                      <a:pt x="116485" y="59676"/>
                    </a:cubicBezTo>
                    <a:lnTo>
                      <a:pt x="92482" y="29482"/>
                    </a:lnTo>
                    <a:lnTo>
                      <a:pt x="82195" y="35388"/>
                    </a:lnTo>
                    <a:lnTo>
                      <a:pt x="96293" y="71297"/>
                    </a:lnTo>
                    <a:cubicBezTo>
                      <a:pt x="97226" y="73811"/>
                      <a:pt x="96464" y="76640"/>
                      <a:pt x="94388" y="78345"/>
                    </a:cubicBezTo>
                    <a:cubicBezTo>
                      <a:pt x="88377" y="83193"/>
                      <a:pt x="82919" y="88690"/>
                      <a:pt x="78100" y="94728"/>
                    </a:cubicBezTo>
                    <a:cubicBezTo>
                      <a:pt x="76366" y="96814"/>
                      <a:pt x="73499" y="97586"/>
                      <a:pt x="70956" y="96633"/>
                    </a:cubicBezTo>
                    <a:lnTo>
                      <a:pt x="35047" y="82441"/>
                    </a:lnTo>
                    <a:lnTo>
                      <a:pt x="29427" y="92824"/>
                    </a:lnTo>
                    <a:lnTo>
                      <a:pt x="59526" y="116731"/>
                    </a:lnTo>
                    <a:cubicBezTo>
                      <a:pt x="61669" y="118427"/>
                      <a:pt x="62441" y="121332"/>
                      <a:pt x="61431" y="123875"/>
                    </a:cubicBezTo>
                    <a:cubicBezTo>
                      <a:pt x="58659" y="131104"/>
                      <a:pt x="56678" y="138610"/>
                      <a:pt x="55526" y="146259"/>
                    </a:cubicBezTo>
                    <a:cubicBezTo>
                      <a:pt x="55040" y="148907"/>
                      <a:pt x="52944" y="150964"/>
                      <a:pt x="50287" y="151402"/>
                    </a:cubicBezTo>
                    <a:lnTo>
                      <a:pt x="12187" y="157117"/>
                    </a:lnTo>
                    <a:lnTo>
                      <a:pt x="12187" y="168928"/>
                    </a:lnTo>
                    <a:lnTo>
                      <a:pt x="50287" y="174643"/>
                    </a:lnTo>
                    <a:cubicBezTo>
                      <a:pt x="52954" y="175053"/>
                      <a:pt x="55068" y="177120"/>
                      <a:pt x="55526" y="179787"/>
                    </a:cubicBezTo>
                    <a:cubicBezTo>
                      <a:pt x="56726" y="187425"/>
                      <a:pt x="58707" y="194931"/>
                      <a:pt x="61431" y="202170"/>
                    </a:cubicBezTo>
                    <a:cubicBezTo>
                      <a:pt x="62393" y="204685"/>
                      <a:pt x="61622" y="207533"/>
                      <a:pt x="59526" y="209219"/>
                    </a:cubicBezTo>
                    <a:lnTo>
                      <a:pt x="29427" y="233222"/>
                    </a:lnTo>
                    <a:lnTo>
                      <a:pt x="35333" y="243509"/>
                    </a:lnTo>
                    <a:lnTo>
                      <a:pt x="71242" y="229412"/>
                    </a:lnTo>
                    <a:cubicBezTo>
                      <a:pt x="74423" y="228145"/>
                      <a:pt x="78024" y="229707"/>
                      <a:pt x="79290" y="232888"/>
                    </a:cubicBezTo>
                    <a:cubicBezTo>
                      <a:pt x="80557" y="236070"/>
                      <a:pt x="78995" y="239670"/>
                      <a:pt x="75814" y="240937"/>
                    </a:cubicBezTo>
                    <a:lnTo>
                      <a:pt x="34952" y="257035"/>
                    </a:lnTo>
                    <a:cubicBezTo>
                      <a:pt x="34132" y="257339"/>
                      <a:pt x="33256" y="257463"/>
                      <a:pt x="32380" y="2574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id="{BC59DE38-A6BF-41C0-9503-5AC3C5B934E6}"/>
                  </a:ext>
                </a:extLst>
              </p:cNvPr>
              <p:cNvSpPr/>
              <p:nvPr/>
            </p:nvSpPr>
            <p:spPr>
              <a:xfrm>
                <a:off x="3198693" y="6028562"/>
                <a:ext cx="296782" cy="12477"/>
              </a:xfrm>
              <a:custGeom>
                <a:avLst/>
                <a:gdLst>
                  <a:gd name="connsiteX0" fmla="*/ 291166 w 296782"/>
                  <a:gd name="connsiteY0" fmla="*/ 12337 h 12477"/>
                  <a:gd name="connsiteX1" fmla="*/ 5416 w 296782"/>
                  <a:gd name="connsiteY1" fmla="*/ 12337 h 12477"/>
                  <a:gd name="connsiteX2" fmla="*/ -52 w 296782"/>
                  <a:gd name="connsiteY2" fmla="*/ 5327 h 12477"/>
                  <a:gd name="connsiteX3" fmla="*/ 5416 w 296782"/>
                  <a:gd name="connsiteY3" fmla="*/ -141 h 12477"/>
                  <a:gd name="connsiteX4" fmla="*/ 291166 w 296782"/>
                  <a:gd name="connsiteY4" fmla="*/ -141 h 12477"/>
                  <a:gd name="connsiteX5" fmla="*/ 296633 w 296782"/>
                  <a:gd name="connsiteY5" fmla="*/ 6870 h 12477"/>
                  <a:gd name="connsiteX6" fmla="*/ 291166 w 296782"/>
                  <a:gd name="connsiteY6" fmla="*/ 12337 h 1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6782" h="12477">
                    <a:moveTo>
                      <a:pt x="291166" y="12337"/>
                    </a:moveTo>
                    <a:lnTo>
                      <a:pt x="5416" y="12337"/>
                    </a:lnTo>
                    <a:cubicBezTo>
                      <a:pt x="1967" y="11909"/>
                      <a:pt x="-480" y="8775"/>
                      <a:pt x="-52" y="5327"/>
                    </a:cubicBezTo>
                    <a:cubicBezTo>
                      <a:pt x="301" y="2469"/>
                      <a:pt x="2558" y="212"/>
                      <a:pt x="5416" y="-141"/>
                    </a:cubicBezTo>
                    <a:lnTo>
                      <a:pt x="291166" y="-141"/>
                    </a:lnTo>
                    <a:cubicBezTo>
                      <a:pt x="294614" y="288"/>
                      <a:pt x="297062" y="3422"/>
                      <a:pt x="296633" y="6870"/>
                    </a:cubicBezTo>
                    <a:cubicBezTo>
                      <a:pt x="296281" y="9727"/>
                      <a:pt x="294023" y="11985"/>
                      <a:pt x="291166" y="123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id="{A7230BD3-D93B-47D8-AB87-E3A52A49630C}"/>
                  </a:ext>
                </a:extLst>
              </p:cNvPr>
              <p:cNvSpPr/>
              <p:nvPr/>
            </p:nvSpPr>
            <p:spPr>
              <a:xfrm>
                <a:off x="3198018" y="6070377"/>
                <a:ext cx="298132" cy="12382"/>
              </a:xfrm>
              <a:custGeom>
                <a:avLst/>
                <a:gdLst>
                  <a:gd name="connsiteX0" fmla="*/ 291841 w 298132"/>
                  <a:gd name="connsiteY0" fmla="*/ 12242 h 12382"/>
                  <a:gd name="connsiteX1" fmla="*/ 6091 w 298132"/>
                  <a:gd name="connsiteY1" fmla="*/ 12242 h 12382"/>
                  <a:gd name="connsiteX2" fmla="*/ -101 w 298132"/>
                  <a:gd name="connsiteY2" fmla="*/ 6051 h 12382"/>
                  <a:gd name="connsiteX3" fmla="*/ 6091 w 298132"/>
                  <a:gd name="connsiteY3" fmla="*/ -141 h 12382"/>
                  <a:gd name="connsiteX4" fmla="*/ 291841 w 298132"/>
                  <a:gd name="connsiteY4" fmla="*/ -141 h 12382"/>
                  <a:gd name="connsiteX5" fmla="*/ 298032 w 298132"/>
                  <a:gd name="connsiteY5" fmla="*/ 6051 h 12382"/>
                  <a:gd name="connsiteX6" fmla="*/ 291841 w 298132"/>
                  <a:gd name="connsiteY6" fmla="*/ 12242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32" h="12382">
                    <a:moveTo>
                      <a:pt x="291841" y="12242"/>
                    </a:moveTo>
                    <a:lnTo>
                      <a:pt x="6091" y="12242"/>
                    </a:lnTo>
                    <a:cubicBezTo>
                      <a:pt x="2671" y="12242"/>
                      <a:pt x="-101" y="9470"/>
                      <a:pt x="-101" y="6051"/>
                    </a:cubicBezTo>
                    <a:cubicBezTo>
                      <a:pt x="-101" y="2631"/>
                      <a:pt x="2671" y="-141"/>
                      <a:pt x="6091" y="-141"/>
                    </a:cubicBezTo>
                    <a:lnTo>
                      <a:pt x="291841" y="-141"/>
                    </a:lnTo>
                    <a:cubicBezTo>
                      <a:pt x="295260" y="-141"/>
                      <a:pt x="298032" y="2631"/>
                      <a:pt x="298032" y="6051"/>
                    </a:cubicBezTo>
                    <a:cubicBezTo>
                      <a:pt x="298032" y="9470"/>
                      <a:pt x="295260" y="12242"/>
                      <a:pt x="291841" y="122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id="{61CF227D-456E-4D06-9523-AA3A4D038250}"/>
                  </a:ext>
                </a:extLst>
              </p:cNvPr>
              <p:cNvSpPr/>
              <p:nvPr/>
            </p:nvSpPr>
            <p:spPr>
              <a:xfrm>
                <a:off x="3198018" y="6108477"/>
                <a:ext cx="298132" cy="12382"/>
              </a:xfrm>
              <a:custGeom>
                <a:avLst/>
                <a:gdLst>
                  <a:gd name="connsiteX0" fmla="*/ 291841 w 298132"/>
                  <a:gd name="connsiteY0" fmla="*/ 12242 h 12382"/>
                  <a:gd name="connsiteX1" fmla="*/ 6091 w 298132"/>
                  <a:gd name="connsiteY1" fmla="*/ 12242 h 12382"/>
                  <a:gd name="connsiteX2" fmla="*/ -101 w 298132"/>
                  <a:gd name="connsiteY2" fmla="*/ 6051 h 12382"/>
                  <a:gd name="connsiteX3" fmla="*/ 6091 w 298132"/>
                  <a:gd name="connsiteY3" fmla="*/ -141 h 12382"/>
                  <a:gd name="connsiteX4" fmla="*/ 291841 w 298132"/>
                  <a:gd name="connsiteY4" fmla="*/ -141 h 12382"/>
                  <a:gd name="connsiteX5" fmla="*/ 298032 w 298132"/>
                  <a:gd name="connsiteY5" fmla="*/ 6051 h 12382"/>
                  <a:gd name="connsiteX6" fmla="*/ 291841 w 298132"/>
                  <a:gd name="connsiteY6" fmla="*/ 12242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32" h="12382">
                    <a:moveTo>
                      <a:pt x="291841" y="12242"/>
                    </a:moveTo>
                    <a:lnTo>
                      <a:pt x="6091" y="12242"/>
                    </a:lnTo>
                    <a:cubicBezTo>
                      <a:pt x="2671" y="12242"/>
                      <a:pt x="-101" y="9470"/>
                      <a:pt x="-101" y="6051"/>
                    </a:cubicBezTo>
                    <a:cubicBezTo>
                      <a:pt x="-101" y="2631"/>
                      <a:pt x="2671" y="-141"/>
                      <a:pt x="6091" y="-141"/>
                    </a:cubicBezTo>
                    <a:lnTo>
                      <a:pt x="291841" y="-141"/>
                    </a:lnTo>
                    <a:cubicBezTo>
                      <a:pt x="295260" y="-141"/>
                      <a:pt x="298032" y="2631"/>
                      <a:pt x="298032" y="6051"/>
                    </a:cubicBezTo>
                    <a:cubicBezTo>
                      <a:pt x="298032" y="9470"/>
                      <a:pt x="295260" y="12242"/>
                      <a:pt x="291841" y="1224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id="{4893A6DB-8B3B-4D77-92A2-08DD1250D77E}"/>
                  </a:ext>
                </a:extLst>
              </p:cNvPr>
              <p:cNvSpPr/>
              <p:nvPr/>
            </p:nvSpPr>
            <p:spPr>
              <a:xfrm>
                <a:off x="3266788" y="6145624"/>
                <a:ext cx="160305" cy="79057"/>
              </a:xfrm>
              <a:custGeom>
                <a:avLst/>
                <a:gdLst>
                  <a:gd name="connsiteX0" fmla="*/ 154014 w 160305"/>
                  <a:gd name="connsiteY0" fmla="*/ 78917 h 79057"/>
                  <a:gd name="connsiteX1" fmla="*/ 6091 w 160305"/>
                  <a:gd name="connsiteY1" fmla="*/ 78917 h 79057"/>
                  <a:gd name="connsiteX2" fmla="*/ -101 w 160305"/>
                  <a:gd name="connsiteY2" fmla="*/ 72725 h 79057"/>
                  <a:gd name="connsiteX3" fmla="*/ -101 w 160305"/>
                  <a:gd name="connsiteY3" fmla="*/ 6050 h 79057"/>
                  <a:gd name="connsiteX4" fmla="*/ 6091 w 160305"/>
                  <a:gd name="connsiteY4" fmla="*/ -141 h 79057"/>
                  <a:gd name="connsiteX5" fmla="*/ 154014 w 160305"/>
                  <a:gd name="connsiteY5" fmla="*/ -141 h 79057"/>
                  <a:gd name="connsiteX6" fmla="*/ 160205 w 160305"/>
                  <a:gd name="connsiteY6" fmla="*/ 6050 h 79057"/>
                  <a:gd name="connsiteX7" fmla="*/ 160205 w 160305"/>
                  <a:gd name="connsiteY7" fmla="*/ 72725 h 79057"/>
                  <a:gd name="connsiteX8" fmla="*/ 154014 w 160305"/>
                  <a:gd name="connsiteY8" fmla="*/ 78917 h 79057"/>
                  <a:gd name="connsiteX9" fmla="*/ 12282 w 160305"/>
                  <a:gd name="connsiteY9" fmla="*/ 66534 h 79057"/>
                  <a:gd name="connsiteX10" fmla="*/ 147823 w 160305"/>
                  <a:gd name="connsiteY10" fmla="*/ 66534 h 79057"/>
                  <a:gd name="connsiteX11" fmla="*/ 147823 w 160305"/>
                  <a:gd name="connsiteY11" fmla="*/ 11860 h 79057"/>
                  <a:gd name="connsiteX12" fmla="*/ 12282 w 160305"/>
                  <a:gd name="connsiteY12" fmla="*/ 1186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305" h="79057">
                    <a:moveTo>
                      <a:pt x="154014" y="78917"/>
                    </a:moveTo>
                    <a:lnTo>
                      <a:pt x="6091" y="78917"/>
                    </a:lnTo>
                    <a:cubicBezTo>
                      <a:pt x="2671" y="78917"/>
                      <a:pt x="-101" y="76145"/>
                      <a:pt x="-101" y="72725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154014" y="-141"/>
                    </a:lnTo>
                    <a:cubicBezTo>
                      <a:pt x="157433" y="-141"/>
                      <a:pt x="160205" y="2631"/>
                      <a:pt x="160205" y="6050"/>
                    </a:cubicBezTo>
                    <a:lnTo>
                      <a:pt x="160205" y="72725"/>
                    </a:lnTo>
                    <a:cubicBezTo>
                      <a:pt x="160205" y="76145"/>
                      <a:pt x="157433" y="78917"/>
                      <a:pt x="154014" y="78917"/>
                    </a:cubicBezTo>
                    <a:close/>
                    <a:moveTo>
                      <a:pt x="12282" y="66534"/>
                    </a:moveTo>
                    <a:lnTo>
                      <a:pt x="147823" y="66534"/>
                    </a:lnTo>
                    <a:lnTo>
                      <a:pt x="147823" y="11860"/>
                    </a:lnTo>
                    <a:lnTo>
                      <a:pt x="12282" y="1186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id="{65D9BF63-4BB2-47C1-8816-79384EB87CEF}"/>
                  </a:ext>
                </a:extLst>
              </p:cNvPr>
              <p:cNvSpPr/>
              <p:nvPr/>
            </p:nvSpPr>
            <p:spPr>
              <a:xfrm>
                <a:off x="3316890" y="6212299"/>
                <a:ext cx="60007" cy="70484"/>
              </a:xfrm>
              <a:custGeom>
                <a:avLst/>
                <a:gdLst>
                  <a:gd name="connsiteX0" fmla="*/ 53716 w 60007"/>
                  <a:gd name="connsiteY0" fmla="*/ 70344 h 70484"/>
                  <a:gd name="connsiteX1" fmla="*/ 6091 w 60007"/>
                  <a:gd name="connsiteY1" fmla="*/ 70344 h 70484"/>
                  <a:gd name="connsiteX2" fmla="*/ -101 w 60007"/>
                  <a:gd name="connsiteY2" fmla="*/ 64153 h 70484"/>
                  <a:gd name="connsiteX3" fmla="*/ -101 w 60007"/>
                  <a:gd name="connsiteY3" fmla="*/ 6050 h 70484"/>
                  <a:gd name="connsiteX4" fmla="*/ 6091 w 60007"/>
                  <a:gd name="connsiteY4" fmla="*/ -141 h 70484"/>
                  <a:gd name="connsiteX5" fmla="*/ 53716 w 60007"/>
                  <a:gd name="connsiteY5" fmla="*/ -141 h 70484"/>
                  <a:gd name="connsiteX6" fmla="*/ 59907 w 60007"/>
                  <a:gd name="connsiteY6" fmla="*/ 6050 h 70484"/>
                  <a:gd name="connsiteX7" fmla="*/ 59907 w 60007"/>
                  <a:gd name="connsiteY7" fmla="*/ 64153 h 70484"/>
                  <a:gd name="connsiteX8" fmla="*/ 53716 w 60007"/>
                  <a:gd name="connsiteY8" fmla="*/ 70344 h 70484"/>
                  <a:gd name="connsiteX9" fmla="*/ 12377 w 60007"/>
                  <a:gd name="connsiteY9" fmla="*/ 57962 h 70484"/>
                  <a:gd name="connsiteX10" fmla="*/ 47525 w 60007"/>
                  <a:gd name="connsiteY10" fmla="*/ 57962 h 70484"/>
                  <a:gd name="connsiteX11" fmla="*/ 47525 w 60007"/>
                  <a:gd name="connsiteY11" fmla="*/ 12242 h 70484"/>
                  <a:gd name="connsiteX12" fmla="*/ 12377 w 60007"/>
                  <a:gd name="connsiteY12" fmla="*/ 12242 h 70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007" h="70484">
                    <a:moveTo>
                      <a:pt x="53716" y="70344"/>
                    </a:moveTo>
                    <a:lnTo>
                      <a:pt x="6091" y="70344"/>
                    </a:lnTo>
                    <a:cubicBezTo>
                      <a:pt x="2671" y="70344"/>
                      <a:pt x="-101" y="67572"/>
                      <a:pt x="-101" y="64153"/>
                    </a:cubicBezTo>
                    <a:lnTo>
                      <a:pt x="-101" y="6050"/>
                    </a:lnTo>
                    <a:cubicBezTo>
                      <a:pt x="-101" y="2631"/>
                      <a:pt x="2671" y="-141"/>
                      <a:pt x="6091" y="-141"/>
                    </a:cubicBezTo>
                    <a:lnTo>
                      <a:pt x="53716" y="-141"/>
                    </a:lnTo>
                    <a:cubicBezTo>
                      <a:pt x="57135" y="-141"/>
                      <a:pt x="59907" y="2631"/>
                      <a:pt x="59907" y="6050"/>
                    </a:cubicBezTo>
                    <a:lnTo>
                      <a:pt x="59907" y="64153"/>
                    </a:lnTo>
                    <a:cubicBezTo>
                      <a:pt x="59907" y="67572"/>
                      <a:pt x="57135" y="70344"/>
                      <a:pt x="53716" y="70344"/>
                    </a:cubicBezTo>
                    <a:close/>
                    <a:moveTo>
                      <a:pt x="12377" y="57962"/>
                    </a:moveTo>
                    <a:lnTo>
                      <a:pt x="47525" y="57962"/>
                    </a:lnTo>
                    <a:lnTo>
                      <a:pt x="47525" y="12242"/>
                    </a:lnTo>
                    <a:lnTo>
                      <a:pt x="12377" y="1224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id="{E39EFF79-F8C4-44A0-8A34-C5816974B547}"/>
                  </a:ext>
                </a:extLst>
              </p:cNvPr>
              <p:cNvSpPr/>
              <p:nvPr/>
            </p:nvSpPr>
            <p:spPr>
              <a:xfrm>
                <a:off x="3304602" y="5769863"/>
                <a:ext cx="84413" cy="157543"/>
              </a:xfrm>
              <a:custGeom>
                <a:avLst/>
                <a:gdLst>
                  <a:gd name="connsiteX0" fmla="*/ 47334 w 84413"/>
                  <a:gd name="connsiteY0" fmla="*/ 127875 h 157543"/>
                  <a:gd name="connsiteX1" fmla="*/ 62384 w 84413"/>
                  <a:gd name="connsiteY1" fmla="*/ 119969 h 157543"/>
                  <a:gd name="connsiteX2" fmla="*/ 68289 w 84413"/>
                  <a:gd name="connsiteY2" fmla="*/ 103205 h 157543"/>
                  <a:gd name="connsiteX3" fmla="*/ 64193 w 84413"/>
                  <a:gd name="connsiteY3" fmla="*/ 89489 h 157543"/>
                  <a:gd name="connsiteX4" fmla="*/ 47334 w 84413"/>
                  <a:gd name="connsiteY4" fmla="*/ 81107 h 157543"/>
                  <a:gd name="connsiteX5" fmla="*/ 37809 w 84413"/>
                  <a:gd name="connsiteY5" fmla="*/ 19671 h 157543"/>
                  <a:gd name="connsiteX6" fmla="*/ 23426 w 84413"/>
                  <a:gd name="connsiteY6" fmla="*/ 27005 h 157543"/>
                  <a:gd name="connsiteX7" fmla="*/ 18188 w 84413"/>
                  <a:gd name="connsiteY7" fmla="*/ 41007 h 157543"/>
                  <a:gd name="connsiteX8" fmla="*/ 22664 w 84413"/>
                  <a:gd name="connsiteY8" fmla="*/ 54342 h 157543"/>
                  <a:gd name="connsiteX9" fmla="*/ 37809 w 84413"/>
                  <a:gd name="connsiteY9" fmla="*/ 62534 h 157543"/>
                  <a:gd name="connsiteX10" fmla="*/ 37809 w 84413"/>
                  <a:gd name="connsiteY10" fmla="*/ 156736 h 157543"/>
                  <a:gd name="connsiteX11" fmla="*/ 37809 w 84413"/>
                  <a:gd name="connsiteY11" fmla="*/ 141020 h 157543"/>
                  <a:gd name="connsiteX12" fmla="*/ 18759 w 84413"/>
                  <a:gd name="connsiteY12" fmla="*/ 135781 h 157543"/>
                  <a:gd name="connsiteX13" fmla="*/ 6091 w 84413"/>
                  <a:gd name="connsiteY13" fmla="*/ 123589 h 157543"/>
                  <a:gd name="connsiteX14" fmla="*/ -101 w 84413"/>
                  <a:gd name="connsiteY14" fmla="*/ 102920 h 157543"/>
                  <a:gd name="connsiteX15" fmla="*/ 15520 w 84413"/>
                  <a:gd name="connsiteY15" fmla="*/ 99967 h 157543"/>
                  <a:gd name="connsiteX16" fmla="*/ 21998 w 84413"/>
                  <a:gd name="connsiteY16" fmla="*/ 119017 h 157543"/>
                  <a:gd name="connsiteX17" fmla="*/ 37809 w 84413"/>
                  <a:gd name="connsiteY17" fmla="*/ 128542 h 157543"/>
                  <a:gd name="connsiteX18" fmla="*/ 37809 w 84413"/>
                  <a:gd name="connsiteY18" fmla="*/ 79393 h 157543"/>
                  <a:gd name="connsiteX19" fmla="*/ 18092 w 84413"/>
                  <a:gd name="connsiteY19" fmla="*/ 71201 h 157543"/>
                  <a:gd name="connsiteX20" fmla="*/ 6567 w 84413"/>
                  <a:gd name="connsiteY20" fmla="*/ 59676 h 157543"/>
                  <a:gd name="connsiteX21" fmla="*/ 2567 w 84413"/>
                  <a:gd name="connsiteY21" fmla="*/ 42912 h 157543"/>
                  <a:gd name="connsiteX22" fmla="*/ 14378 w 84413"/>
                  <a:gd name="connsiteY22" fmla="*/ 15861 h 157543"/>
                  <a:gd name="connsiteX23" fmla="*/ 37809 w 84413"/>
                  <a:gd name="connsiteY23" fmla="*/ 7288 h 157543"/>
                  <a:gd name="connsiteX24" fmla="*/ 37809 w 84413"/>
                  <a:gd name="connsiteY24" fmla="*/ -141 h 157543"/>
                  <a:gd name="connsiteX25" fmla="*/ 47334 w 84413"/>
                  <a:gd name="connsiteY25" fmla="*/ -141 h 157543"/>
                  <a:gd name="connsiteX26" fmla="*/ 47334 w 84413"/>
                  <a:gd name="connsiteY26" fmla="*/ 7288 h 157543"/>
                  <a:gd name="connsiteX27" fmla="*/ 68861 w 84413"/>
                  <a:gd name="connsiteY27" fmla="*/ 15385 h 157543"/>
                  <a:gd name="connsiteX28" fmla="*/ 81148 w 84413"/>
                  <a:gd name="connsiteY28" fmla="*/ 38816 h 157543"/>
                  <a:gd name="connsiteX29" fmla="*/ 65146 w 84413"/>
                  <a:gd name="connsiteY29" fmla="*/ 41293 h 157543"/>
                  <a:gd name="connsiteX30" fmla="*/ 59336 w 84413"/>
                  <a:gd name="connsiteY30" fmla="*/ 27101 h 157543"/>
                  <a:gd name="connsiteX31" fmla="*/ 47334 w 84413"/>
                  <a:gd name="connsiteY31" fmla="*/ 20528 h 157543"/>
                  <a:gd name="connsiteX32" fmla="*/ 47334 w 84413"/>
                  <a:gd name="connsiteY32" fmla="*/ 65581 h 157543"/>
                  <a:gd name="connsiteX33" fmla="*/ 62955 w 84413"/>
                  <a:gd name="connsiteY33" fmla="*/ 70249 h 157543"/>
                  <a:gd name="connsiteX34" fmla="*/ 74861 w 84413"/>
                  <a:gd name="connsiteY34" fmla="*/ 78154 h 157543"/>
                  <a:gd name="connsiteX35" fmla="*/ 81910 w 84413"/>
                  <a:gd name="connsiteY35" fmla="*/ 89013 h 157543"/>
                  <a:gd name="connsiteX36" fmla="*/ 84291 w 84413"/>
                  <a:gd name="connsiteY36" fmla="*/ 102824 h 157543"/>
                  <a:gd name="connsiteX37" fmla="*/ 74004 w 84413"/>
                  <a:gd name="connsiteY37" fmla="*/ 129875 h 157543"/>
                  <a:gd name="connsiteX38" fmla="*/ 47334 w 84413"/>
                  <a:gd name="connsiteY38" fmla="*/ 141496 h 157543"/>
                  <a:gd name="connsiteX39" fmla="*/ 47334 w 84413"/>
                  <a:gd name="connsiteY39" fmla="*/ 157403 h 15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4413" h="157543">
                    <a:moveTo>
                      <a:pt x="47334" y="127875"/>
                    </a:moveTo>
                    <a:cubicBezTo>
                      <a:pt x="53163" y="127218"/>
                      <a:pt x="58535" y="124399"/>
                      <a:pt x="62384" y="119969"/>
                    </a:cubicBezTo>
                    <a:cubicBezTo>
                      <a:pt x="66365" y="115312"/>
                      <a:pt x="68470" y="109330"/>
                      <a:pt x="68289" y="103205"/>
                    </a:cubicBezTo>
                    <a:cubicBezTo>
                      <a:pt x="68537" y="98300"/>
                      <a:pt x="67089" y="93452"/>
                      <a:pt x="64193" y="89489"/>
                    </a:cubicBezTo>
                    <a:cubicBezTo>
                      <a:pt x="59536" y="85070"/>
                      <a:pt x="53668" y="82155"/>
                      <a:pt x="47334" y="81107"/>
                    </a:cubicBezTo>
                    <a:close/>
                    <a:moveTo>
                      <a:pt x="37809" y="19671"/>
                    </a:moveTo>
                    <a:cubicBezTo>
                      <a:pt x="32266" y="20243"/>
                      <a:pt x="27141" y="22853"/>
                      <a:pt x="23426" y="27005"/>
                    </a:cubicBezTo>
                    <a:cubicBezTo>
                      <a:pt x="19988" y="30853"/>
                      <a:pt x="18121" y="35845"/>
                      <a:pt x="18188" y="41007"/>
                    </a:cubicBezTo>
                    <a:cubicBezTo>
                      <a:pt x="17978" y="45855"/>
                      <a:pt x="19578" y="50599"/>
                      <a:pt x="22664" y="54342"/>
                    </a:cubicBezTo>
                    <a:cubicBezTo>
                      <a:pt x="26722" y="58609"/>
                      <a:pt x="32018" y="61476"/>
                      <a:pt x="37809" y="62534"/>
                    </a:cubicBezTo>
                    <a:close/>
                    <a:moveTo>
                      <a:pt x="37809" y="156736"/>
                    </a:moveTo>
                    <a:lnTo>
                      <a:pt x="37809" y="141020"/>
                    </a:lnTo>
                    <a:cubicBezTo>
                      <a:pt x="31208" y="140372"/>
                      <a:pt x="24769" y="138600"/>
                      <a:pt x="18759" y="135781"/>
                    </a:cubicBezTo>
                    <a:cubicBezTo>
                      <a:pt x="13549" y="132885"/>
                      <a:pt x="9186" y="128685"/>
                      <a:pt x="6091" y="123589"/>
                    </a:cubicBezTo>
                    <a:cubicBezTo>
                      <a:pt x="2357" y="117312"/>
                      <a:pt x="233" y="110216"/>
                      <a:pt x="-101" y="102920"/>
                    </a:cubicBezTo>
                    <a:lnTo>
                      <a:pt x="15520" y="99967"/>
                    </a:lnTo>
                    <a:cubicBezTo>
                      <a:pt x="16006" y="106768"/>
                      <a:pt x="18235" y="113330"/>
                      <a:pt x="21998" y="119017"/>
                    </a:cubicBezTo>
                    <a:cubicBezTo>
                      <a:pt x="25703" y="124265"/>
                      <a:pt x="31437" y="127723"/>
                      <a:pt x="37809" y="128542"/>
                    </a:cubicBezTo>
                    <a:lnTo>
                      <a:pt x="37809" y="79393"/>
                    </a:lnTo>
                    <a:cubicBezTo>
                      <a:pt x="30903" y="77535"/>
                      <a:pt x="24274" y="74783"/>
                      <a:pt x="18092" y="71201"/>
                    </a:cubicBezTo>
                    <a:cubicBezTo>
                      <a:pt x="13235" y="68534"/>
                      <a:pt x="9234" y="64534"/>
                      <a:pt x="6567" y="59676"/>
                    </a:cubicBezTo>
                    <a:cubicBezTo>
                      <a:pt x="3843" y="54513"/>
                      <a:pt x="2462" y="48751"/>
                      <a:pt x="2567" y="42912"/>
                    </a:cubicBezTo>
                    <a:cubicBezTo>
                      <a:pt x="2195" y="32568"/>
                      <a:pt x="6538" y="22614"/>
                      <a:pt x="14378" y="15861"/>
                    </a:cubicBezTo>
                    <a:cubicBezTo>
                      <a:pt x="21093" y="10623"/>
                      <a:pt x="29294" y="7622"/>
                      <a:pt x="37809" y="7288"/>
                    </a:cubicBezTo>
                    <a:lnTo>
                      <a:pt x="37809" y="-141"/>
                    </a:lnTo>
                    <a:lnTo>
                      <a:pt x="47334" y="-141"/>
                    </a:lnTo>
                    <a:lnTo>
                      <a:pt x="47334" y="7288"/>
                    </a:lnTo>
                    <a:cubicBezTo>
                      <a:pt x="55173" y="7708"/>
                      <a:pt x="62688" y="10537"/>
                      <a:pt x="68861" y="15385"/>
                    </a:cubicBezTo>
                    <a:cubicBezTo>
                      <a:pt x="75785" y="21357"/>
                      <a:pt x="80176" y="29730"/>
                      <a:pt x="81148" y="38816"/>
                    </a:cubicBezTo>
                    <a:lnTo>
                      <a:pt x="65146" y="41293"/>
                    </a:lnTo>
                    <a:cubicBezTo>
                      <a:pt x="64641" y="36093"/>
                      <a:pt x="62622" y="31159"/>
                      <a:pt x="59336" y="27101"/>
                    </a:cubicBezTo>
                    <a:cubicBezTo>
                      <a:pt x="56173" y="23643"/>
                      <a:pt x="51954" y="21338"/>
                      <a:pt x="47334" y="20528"/>
                    </a:cubicBezTo>
                    <a:lnTo>
                      <a:pt x="47334" y="65581"/>
                    </a:lnTo>
                    <a:cubicBezTo>
                      <a:pt x="52630" y="66839"/>
                      <a:pt x="57840" y="68392"/>
                      <a:pt x="62955" y="70249"/>
                    </a:cubicBezTo>
                    <a:cubicBezTo>
                      <a:pt x="67356" y="72154"/>
                      <a:pt x="71394" y="74840"/>
                      <a:pt x="74861" y="78154"/>
                    </a:cubicBezTo>
                    <a:cubicBezTo>
                      <a:pt x="77919" y="81260"/>
                      <a:pt x="80319" y="84955"/>
                      <a:pt x="81910" y="89013"/>
                    </a:cubicBezTo>
                    <a:cubicBezTo>
                      <a:pt x="83548" y="93433"/>
                      <a:pt x="84358" y="98110"/>
                      <a:pt x="84291" y="102824"/>
                    </a:cubicBezTo>
                    <a:cubicBezTo>
                      <a:pt x="84634" y="112854"/>
                      <a:pt x="80929" y="122608"/>
                      <a:pt x="74004" y="129875"/>
                    </a:cubicBezTo>
                    <a:cubicBezTo>
                      <a:pt x="67003" y="137124"/>
                      <a:pt x="57412" y="141305"/>
                      <a:pt x="47334" y="141496"/>
                    </a:cubicBezTo>
                    <a:lnTo>
                      <a:pt x="47334" y="157403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4" name="灯片编号占位符 1">
            <a:extLst>
              <a:ext uri="{FF2B5EF4-FFF2-40B4-BE49-F238E27FC236}">
                <a16:creationId xmlns:a16="http://schemas.microsoft.com/office/drawing/2014/main" id="{DBAA2C72-8799-4885-93EC-7FBDE9AF040F}"/>
              </a:ext>
            </a:extLst>
          </p:cNvPr>
          <p:cNvSpPr txBox="1">
            <a:spLocks/>
          </p:cNvSpPr>
          <p:nvPr/>
        </p:nvSpPr>
        <p:spPr>
          <a:xfrm>
            <a:off x="11379573" y="6311055"/>
            <a:ext cx="467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741CF-B690-4B1B-A52A-0CF1240BEC72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9F3422DE-2522-4146-A9D0-8A18F2DD6751}"/>
              </a:ext>
            </a:extLst>
          </p:cNvPr>
          <p:cNvSpPr/>
          <p:nvPr/>
        </p:nvSpPr>
        <p:spPr>
          <a:xfrm>
            <a:off x="335988" y="486843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A7646513-AD0B-43A2-9283-48A8D58F9FAD}"/>
              </a:ext>
            </a:extLst>
          </p:cNvPr>
          <p:cNvSpPr/>
          <p:nvPr/>
        </p:nvSpPr>
        <p:spPr>
          <a:xfrm>
            <a:off x="4261862" y="486843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BA784866-C53D-4390-87EF-C25F8910728C}"/>
              </a:ext>
            </a:extLst>
          </p:cNvPr>
          <p:cNvSpPr/>
          <p:nvPr/>
        </p:nvSpPr>
        <p:spPr>
          <a:xfrm>
            <a:off x="8115818" y="486843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43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4" y="356800"/>
            <a:ext cx="2415887" cy="542925"/>
          </a:xfrm>
        </p:spPr>
        <p:txBody>
          <a:bodyPr/>
          <a:lstStyle/>
          <a:p>
            <a:r>
              <a:rPr lang="zh-CN" altLang="en-US" dirty="0"/>
              <a:t>活动概述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0" name="矩形: 单圆角 59">
            <a:extLst>
              <a:ext uri="{FF2B5EF4-FFF2-40B4-BE49-F238E27FC236}">
                <a16:creationId xmlns:a16="http://schemas.microsoft.com/office/drawing/2014/main" id="{5A4461E0-0F26-4CA1-A919-8969ADE0BB54}"/>
              </a:ext>
            </a:extLst>
          </p:cNvPr>
          <p:cNvSpPr/>
          <p:nvPr/>
        </p:nvSpPr>
        <p:spPr>
          <a:xfrm>
            <a:off x="465621" y="3702190"/>
            <a:ext cx="3159940" cy="1683061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9C64C903-8150-4F94-AE27-441F311A9C95}"/>
              </a:ext>
            </a:extLst>
          </p:cNvPr>
          <p:cNvSpPr/>
          <p:nvPr/>
        </p:nvSpPr>
        <p:spPr>
          <a:xfrm>
            <a:off x="465620" y="3702190"/>
            <a:ext cx="233680" cy="1683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DC13FFB-4260-4B20-8628-A82E9DB4AA2A}"/>
              </a:ext>
            </a:extLst>
          </p:cNvPr>
          <p:cNvSpPr txBox="1"/>
          <p:nvPr/>
        </p:nvSpPr>
        <p:spPr>
          <a:xfrm>
            <a:off x="1045587" y="4639758"/>
            <a:ext cx="2403427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9F29FBA0-4A93-4C69-ACA3-51C49A6A07CA}"/>
              </a:ext>
            </a:extLst>
          </p:cNvPr>
          <p:cNvGrpSpPr/>
          <p:nvPr/>
        </p:nvGrpSpPr>
        <p:grpSpPr>
          <a:xfrm>
            <a:off x="1045587" y="4344925"/>
            <a:ext cx="574558" cy="172888"/>
            <a:chOff x="548699" y="4175403"/>
            <a:chExt cx="574558" cy="172888"/>
          </a:xfrm>
        </p:grpSpPr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1750B41C-6666-45DB-A4E3-21F94324E311}"/>
                </a:ext>
              </a:extLst>
            </p:cNvPr>
            <p:cNvCxnSpPr>
              <a:cxnSpLocks/>
            </p:cNvCxnSpPr>
            <p:nvPr/>
          </p:nvCxnSpPr>
          <p:spPr>
            <a:xfrm>
              <a:off x="548699" y="4348291"/>
              <a:ext cx="505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弧形 74">
              <a:extLst>
                <a:ext uri="{FF2B5EF4-FFF2-40B4-BE49-F238E27FC236}">
                  <a16:creationId xmlns:a16="http://schemas.microsoft.com/office/drawing/2014/main" id="{28E0323F-7FD0-4E7B-A51D-26675ED58F4D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5" name="矩形 64">
            <a:extLst>
              <a:ext uri="{FF2B5EF4-FFF2-40B4-BE49-F238E27FC236}">
                <a16:creationId xmlns:a16="http://schemas.microsoft.com/office/drawing/2014/main" id="{D1E5A7F9-3B98-46FB-A657-136108739EB0}"/>
              </a:ext>
            </a:extLst>
          </p:cNvPr>
          <p:cNvSpPr/>
          <p:nvPr/>
        </p:nvSpPr>
        <p:spPr>
          <a:xfrm>
            <a:off x="397915" y="3630188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F6599977-16D4-4826-9E52-0F70D1059179}"/>
              </a:ext>
            </a:extLst>
          </p:cNvPr>
          <p:cNvSpPr/>
          <p:nvPr/>
        </p:nvSpPr>
        <p:spPr>
          <a:xfrm>
            <a:off x="397915" y="531325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: 圆顶角 81">
            <a:extLst>
              <a:ext uri="{FF2B5EF4-FFF2-40B4-BE49-F238E27FC236}">
                <a16:creationId xmlns:a16="http://schemas.microsoft.com/office/drawing/2014/main" id="{9B0153DA-AF3B-4825-B692-369BCC8367C6}"/>
              </a:ext>
            </a:extLst>
          </p:cNvPr>
          <p:cNvSpPr/>
          <p:nvPr/>
        </p:nvSpPr>
        <p:spPr>
          <a:xfrm flipV="1">
            <a:off x="8516407" y="1298343"/>
            <a:ext cx="3159940" cy="1683061"/>
          </a:xfrm>
          <a:prstGeom prst="round2Same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44316B24-38FA-4477-8A9F-FEA483F7B585}"/>
              </a:ext>
            </a:extLst>
          </p:cNvPr>
          <p:cNvSpPr/>
          <p:nvPr/>
        </p:nvSpPr>
        <p:spPr>
          <a:xfrm>
            <a:off x="11456785" y="1298343"/>
            <a:ext cx="233680" cy="1683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F3A21B22-28A0-476C-AC66-83EA941F9653}"/>
              </a:ext>
            </a:extLst>
          </p:cNvPr>
          <p:cNvSpPr txBox="1"/>
          <p:nvPr/>
        </p:nvSpPr>
        <p:spPr>
          <a:xfrm>
            <a:off x="8871182" y="2235911"/>
            <a:ext cx="2403427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5FEAF635-B256-4390-8933-B4CE85D21D9B}"/>
              </a:ext>
            </a:extLst>
          </p:cNvPr>
          <p:cNvGrpSpPr/>
          <p:nvPr/>
        </p:nvGrpSpPr>
        <p:grpSpPr>
          <a:xfrm>
            <a:off x="8871182" y="2006922"/>
            <a:ext cx="574558" cy="172888"/>
            <a:chOff x="548699" y="4175403"/>
            <a:chExt cx="574558" cy="172888"/>
          </a:xfrm>
        </p:grpSpPr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9FE2292C-8505-4B8D-B44D-22C8143510C1}"/>
                </a:ext>
              </a:extLst>
            </p:cNvPr>
            <p:cNvCxnSpPr>
              <a:cxnSpLocks/>
            </p:cNvCxnSpPr>
            <p:nvPr/>
          </p:nvCxnSpPr>
          <p:spPr>
            <a:xfrm>
              <a:off x="548699" y="4348291"/>
              <a:ext cx="505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弧形 89">
              <a:extLst>
                <a:ext uri="{FF2B5EF4-FFF2-40B4-BE49-F238E27FC236}">
                  <a16:creationId xmlns:a16="http://schemas.microsoft.com/office/drawing/2014/main" id="{494D69FD-81DA-48D8-AE27-5FB8EB4D856D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2" name="矩形: 圆顶角 91">
            <a:extLst>
              <a:ext uri="{FF2B5EF4-FFF2-40B4-BE49-F238E27FC236}">
                <a16:creationId xmlns:a16="http://schemas.microsoft.com/office/drawing/2014/main" id="{FF5C1F95-99BF-4069-835C-02AA30534A24}"/>
              </a:ext>
            </a:extLst>
          </p:cNvPr>
          <p:cNvSpPr/>
          <p:nvPr/>
        </p:nvSpPr>
        <p:spPr>
          <a:xfrm>
            <a:off x="8540702" y="3702190"/>
            <a:ext cx="3159940" cy="1683061"/>
          </a:xfrm>
          <a:prstGeom prst="round2Same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BA448F96-A1E3-4795-9B74-3FCDFB3FA29B}"/>
              </a:ext>
            </a:extLst>
          </p:cNvPr>
          <p:cNvSpPr/>
          <p:nvPr/>
        </p:nvSpPr>
        <p:spPr>
          <a:xfrm>
            <a:off x="11479189" y="3702190"/>
            <a:ext cx="233680" cy="1683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1172FB66-44BB-448E-B1C0-0ACD3EC87C41}"/>
              </a:ext>
            </a:extLst>
          </p:cNvPr>
          <p:cNvSpPr txBox="1"/>
          <p:nvPr/>
        </p:nvSpPr>
        <p:spPr>
          <a:xfrm>
            <a:off x="8871182" y="4639758"/>
            <a:ext cx="2403427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43F05A15-40D2-487A-955C-71F5F12C91E0}"/>
              </a:ext>
            </a:extLst>
          </p:cNvPr>
          <p:cNvGrpSpPr/>
          <p:nvPr/>
        </p:nvGrpSpPr>
        <p:grpSpPr>
          <a:xfrm>
            <a:off x="8871182" y="4344925"/>
            <a:ext cx="574558" cy="172888"/>
            <a:chOff x="548699" y="4175403"/>
            <a:chExt cx="574558" cy="172888"/>
          </a:xfrm>
        </p:grpSpPr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C6E341C2-FDF9-46D7-A617-703EEF7D27F8}"/>
                </a:ext>
              </a:extLst>
            </p:cNvPr>
            <p:cNvCxnSpPr>
              <a:cxnSpLocks/>
            </p:cNvCxnSpPr>
            <p:nvPr/>
          </p:nvCxnSpPr>
          <p:spPr>
            <a:xfrm>
              <a:off x="548699" y="4348291"/>
              <a:ext cx="505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弧形 99">
              <a:extLst>
                <a:ext uri="{FF2B5EF4-FFF2-40B4-BE49-F238E27FC236}">
                  <a16:creationId xmlns:a16="http://schemas.microsoft.com/office/drawing/2014/main" id="{5E9F011D-52C3-44F2-BE52-C51818F42BCB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1" name="矩形 100">
            <a:extLst>
              <a:ext uri="{FF2B5EF4-FFF2-40B4-BE49-F238E27FC236}">
                <a16:creationId xmlns:a16="http://schemas.microsoft.com/office/drawing/2014/main" id="{F44EAF84-E773-4024-964C-FB13FFB27ECF}"/>
              </a:ext>
            </a:extLst>
          </p:cNvPr>
          <p:cNvSpPr/>
          <p:nvPr/>
        </p:nvSpPr>
        <p:spPr>
          <a:xfrm>
            <a:off x="11628642" y="1226341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247E3A91-5DCC-4B3F-A947-9400108D441B}"/>
              </a:ext>
            </a:extLst>
          </p:cNvPr>
          <p:cNvSpPr/>
          <p:nvPr/>
        </p:nvSpPr>
        <p:spPr>
          <a:xfrm>
            <a:off x="11628642" y="2909406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7918129B-0042-4B16-8810-434D71D56812}"/>
              </a:ext>
            </a:extLst>
          </p:cNvPr>
          <p:cNvSpPr/>
          <p:nvPr/>
        </p:nvSpPr>
        <p:spPr>
          <a:xfrm>
            <a:off x="11628642" y="3630188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C0294C0B-CCC3-4731-AEFB-5B79CF32447B}"/>
              </a:ext>
            </a:extLst>
          </p:cNvPr>
          <p:cNvSpPr/>
          <p:nvPr/>
        </p:nvSpPr>
        <p:spPr>
          <a:xfrm>
            <a:off x="11628642" y="531325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: 单圆角 105">
            <a:extLst>
              <a:ext uri="{FF2B5EF4-FFF2-40B4-BE49-F238E27FC236}">
                <a16:creationId xmlns:a16="http://schemas.microsoft.com/office/drawing/2014/main" id="{5061FAD0-2104-4427-9B87-7B6979FC44EE}"/>
              </a:ext>
            </a:extLst>
          </p:cNvPr>
          <p:cNvSpPr/>
          <p:nvPr/>
        </p:nvSpPr>
        <p:spPr>
          <a:xfrm flipV="1">
            <a:off x="465621" y="1361431"/>
            <a:ext cx="3159940" cy="1683061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6E05416D-DD47-4389-A7C2-517F066B4485}"/>
              </a:ext>
            </a:extLst>
          </p:cNvPr>
          <p:cNvSpPr/>
          <p:nvPr/>
        </p:nvSpPr>
        <p:spPr>
          <a:xfrm>
            <a:off x="465620" y="1361431"/>
            <a:ext cx="233680" cy="1683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EBD1F8EA-F55A-4D4E-9A57-A6BA3A58EB2F}"/>
              </a:ext>
            </a:extLst>
          </p:cNvPr>
          <p:cNvSpPr txBox="1"/>
          <p:nvPr/>
        </p:nvSpPr>
        <p:spPr>
          <a:xfrm>
            <a:off x="1045586" y="1586906"/>
            <a:ext cx="2403427" cy="42972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提升品牌形象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A3652AC3-C223-4943-AF73-36740B6DD18F}"/>
              </a:ext>
            </a:extLst>
          </p:cNvPr>
          <p:cNvSpPr txBox="1"/>
          <p:nvPr/>
        </p:nvSpPr>
        <p:spPr>
          <a:xfrm>
            <a:off x="1045587" y="2298999"/>
            <a:ext cx="2403427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effectLst/>
              </a:rPr>
              <a:t>在这里输入你的正文，阐述与关键词标题相关的具体内容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E8BFE254-EC27-4CFF-A8BF-8BDB2EC5BDE9}"/>
              </a:ext>
            </a:extLst>
          </p:cNvPr>
          <p:cNvGrpSpPr/>
          <p:nvPr/>
        </p:nvGrpSpPr>
        <p:grpSpPr>
          <a:xfrm>
            <a:off x="1045587" y="2006922"/>
            <a:ext cx="574558" cy="172888"/>
            <a:chOff x="548699" y="4175403"/>
            <a:chExt cx="574558" cy="172888"/>
          </a:xfrm>
        </p:grpSpPr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0929C6C0-4F1E-4ECD-94D9-2F473E55A4E9}"/>
                </a:ext>
              </a:extLst>
            </p:cNvPr>
            <p:cNvCxnSpPr>
              <a:cxnSpLocks/>
            </p:cNvCxnSpPr>
            <p:nvPr/>
          </p:nvCxnSpPr>
          <p:spPr>
            <a:xfrm>
              <a:off x="548699" y="4348291"/>
              <a:ext cx="505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弧形 113">
              <a:extLst>
                <a:ext uri="{FF2B5EF4-FFF2-40B4-BE49-F238E27FC236}">
                  <a16:creationId xmlns:a16="http://schemas.microsoft.com/office/drawing/2014/main" id="{FBF6EF20-6109-4D43-A1EF-B589B4CD611D}"/>
                </a:ext>
              </a:extLst>
            </p:cNvPr>
            <p:cNvSpPr/>
            <p:nvPr/>
          </p:nvSpPr>
          <p:spPr>
            <a:xfrm flipH="1" flipV="1">
              <a:off x="950369" y="4175403"/>
              <a:ext cx="172888" cy="17288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11" name="矩形 110">
            <a:extLst>
              <a:ext uri="{FF2B5EF4-FFF2-40B4-BE49-F238E27FC236}">
                <a16:creationId xmlns:a16="http://schemas.microsoft.com/office/drawing/2014/main" id="{1277B838-2406-4E3E-B5A5-69B633FE997F}"/>
              </a:ext>
            </a:extLst>
          </p:cNvPr>
          <p:cNvSpPr/>
          <p:nvPr/>
        </p:nvSpPr>
        <p:spPr>
          <a:xfrm>
            <a:off x="397915" y="1289429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6CB77814-8D7C-4FC4-81B0-27A34AD7D131}"/>
              </a:ext>
            </a:extLst>
          </p:cNvPr>
          <p:cNvSpPr/>
          <p:nvPr/>
        </p:nvSpPr>
        <p:spPr>
          <a:xfrm>
            <a:off x="397915" y="2972494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5" name="图形 114">
            <a:extLst>
              <a:ext uri="{FF2B5EF4-FFF2-40B4-BE49-F238E27FC236}">
                <a16:creationId xmlns:a16="http://schemas.microsoft.com/office/drawing/2014/main" id="{0FEF0707-83F9-422C-BCA1-D8ABB1BCA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55249" y="1146838"/>
            <a:ext cx="522303" cy="429182"/>
          </a:xfrm>
          <a:prstGeom prst="rect">
            <a:avLst/>
          </a:prstGeom>
        </p:spPr>
      </p:pic>
      <p:pic>
        <p:nvPicPr>
          <p:cNvPr id="116" name="图形 115">
            <a:extLst>
              <a:ext uri="{FF2B5EF4-FFF2-40B4-BE49-F238E27FC236}">
                <a16:creationId xmlns:a16="http://schemas.microsoft.com/office/drawing/2014/main" id="{146AFED3-0505-4D17-84FA-BC6F8B377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37032" y="1087039"/>
            <a:ext cx="522303" cy="429182"/>
          </a:xfrm>
          <a:prstGeom prst="rect">
            <a:avLst/>
          </a:prstGeom>
        </p:spPr>
      </p:pic>
      <p:pic>
        <p:nvPicPr>
          <p:cNvPr id="117" name="图形 116">
            <a:extLst>
              <a:ext uri="{FF2B5EF4-FFF2-40B4-BE49-F238E27FC236}">
                <a16:creationId xmlns:a16="http://schemas.microsoft.com/office/drawing/2014/main" id="{F60F64D8-E1C3-4AC4-804B-D69B8A29D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58808" y="5171655"/>
            <a:ext cx="522303" cy="429182"/>
          </a:xfrm>
          <a:prstGeom prst="rect">
            <a:avLst/>
          </a:prstGeom>
        </p:spPr>
      </p:pic>
      <p:pic>
        <p:nvPicPr>
          <p:cNvPr id="118" name="图形 117">
            <a:extLst>
              <a:ext uri="{FF2B5EF4-FFF2-40B4-BE49-F238E27FC236}">
                <a16:creationId xmlns:a16="http://schemas.microsoft.com/office/drawing/2014/main" id="{090BE9B7-5EEA-41DB-A376-D884F884D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1309" y="5170660"/>
            <a:ext cx="522303" cy="429182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FA8BD8E9-7B5C-459D-A388-A0408F4CFC45}"/>
              </a:ext>
            </a:extLst>
          </p:cNvPr>
          <p:cNvSpPr/>
          <p:nvPr/>
        </p:nvSpPr>
        <p:spPr>
          <a:xfrm>
            <a:off x="4456487" y="1735018"/>
            <a:ext cx="3294301" cy="3294301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1397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endParaRPr lang="zh-CN" altLang="en-US" sz="176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A3D977F-8626-43DD-9378-2E05437FD964}"/>
              </a:ext>
            </a:extLst>
          </p:cNvPr>
          <p:cNvSpPr/>
          <p:nvPr/>
        </p:nvSpPr>
        <p:spPr>
          <a:xfrm>
            <a:off x="4245287" y="1523818"/>
            <a:ext cx="3716700" cy="3716700"/>
          </a:xfrm>
          <a:prstGeom prst="ellipse">
            <a:avLst/>
          </a:prstGeom>
          <a:noFill/>
          <a:ln w="13970">
            <a:solidFill>
              <a:schemeClr val="accent1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endParaRPr lang="zh-CN" altLang="en-US" sz="176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416D596-9C91-4C29-AF7D-AE55B88EAD4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8324" y="1855958"/>
            <a:ext cx="973452" cy="97345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endParaRPr lang="zh-CN" altLang="en-US" sz="176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C6629E2-4D48-4F1B-B44E-44843CE6CF1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62585" y="1855958"/>
            <a:ext cx="973452" cy="97345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endParaRPr lang="zh-CN" altLang="en-US" sz="176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0C87837-08DB-4AC2-A660-D193AB39F94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98324" y="4043716"/>
            <a:ext cx="973452" cy="97345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endParaRPr lang="zh-CN" altLang="en-US" sz="176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5DDF8C7-6EFF-41A0-8444-038848A053C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762585" y="4043716"/>
            <a:ext cx="973452" cy="97345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endParaRPr lang="zh-CN" altLang="en-US" sz="176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图形 2169">
            <a:extLst>
              <a:ext uri="{FF2B5EF4-FFF2-40B4-BE49-F238E27FC236}">
                <a16:creationId xmlns:a16="http://schemas.microsoft.com/office/drawing/2014/main" id="{BE176027-256E-404B-B6AF-55E2BC59BE44}"/>
              </a:ext>
            </a:extLst>
          </p:cNvPr>
          <p:cNvSpPr/>
          <p:nvPr/>
        </p:nvSpPr>
        <p:spPr>
          <a:xfrm>
            <a:off x="6924751" y="3203150"/>
            <a:ext cx="537414" cy="358038"/>
          </a:xfrm>
          <a:custGeom>
            <a:avLst/>
            <a:gdLst>
              <a:gd name="connsiteX0" fmla="*/ 534981 w 537823"/>
              <a:gd name="connsiteY0" fmla="*/ 186021 h 358310"/>
              <a:gd name="connsiteX1" fmla="*/ 534981 w 537823"/>
              <a:gd name="connsiteY1" fmla="*/ 172255 h 358310"/>
              <a:gd name="connsiteX2" fmla="*/ 365641 w 537823"/>
              <a:gd name="connsiteY2" fmla="*/ 2843 h 358310"/>
              <a:gd name="connsiteX3" fmla="*/ 351839 w 537823"/>
              <a:gd name="connsiteY3" fmla="*/ 2843 h 358310"/>
              <a:gd name="connsiteX4" fmla="*/ 295023 w 537823"/>
              <a:gd name="connsiteY4" fmla="*/ 59695 h 358310"/>
              <a:gd name="connsiteX5" fmla="*/ 295023 w 537823"/>
              <a:gd name="connsiteY5" fmla="*/ 73461 h 358310"/>
              <a:gd name="connsiteX6" fmla="*/ 330564 w 537823"/>
              <a:gd name="connsiteY6" fmla="*/ 108966 h 358310"/>
              <a:gd name="connsiteX7" fmla="*/ 327704 w 537823"/>
              <a:gd name="connsiteY7" fmla="*/ 115832 h 358310"/>
              <a:gd name="connsiteX8" fmla="*/ 9726 w 537823"/>
              <a:gd name="connsiteY8" fmla="*/ 115832 h 358310"/>
              <a:gd name="connsiteX9" fmla="*/ 0 w 537823"/>
              <a:gd name="connsiteY9" fmla="*/ 125593 h 358310"/>
              <a:gd name="connsiteX10" fmla="*/ 0 w 537823"/>
              <a:gd name="connsiteY10" fmla="*/ 232968 h 358310"/>
              <a:gd name="connsiteX11" fmla="*/ 9726 w 537823"/>
              <a:gd name="connsiteY11" fmla="*/ 242694 h 358310"/>
              <a:gd name="connsiteX12" fmla="*/ 327489 w 537823"/>
              <a:gd name="connsiteY12" fmla="*/ 242694 h 358310"/>
              <a:gd name="connsiteX13" fmla="*/ 330350 w 537823"/>
              <a:gd name="connsiteY13" fmla="*/ 249595 h 358310"/>
              <a:gd name="connsiteX14" fmla="*/ 295059 w 537823"/>
              <a:gd name="connsiteY14" fmla="*/ 284886 h 358310"/>
              <a:gd name="connsiteX15" fmla="*/ 295059 w 537823"/>
              <a:gd name="connsiteY15" fmla="*/ 298652 h 358310"/>
              <a:gd name="connsiteX16" fmla="*/ 351875 w 537823"/>
              <a:gd name="connsiteY16" fmla="*/ 355468 h 358310"/>
              <a:gd name="connsiteX17" fmla="*/ 365677 w 537823"/>
              <a:gd name="connsiteY17" fmla="*/ 355468 h 358310"/>
              <a:gd name="connsiteX18" fmla="*/ 467259 w 537823"/>
              <a:gd name="connsiteY18" fmla="*/ 253850 h 358310"/>
              <a:gd name="connsiteX19" fmla="*/ 474125 w 537823"/>
              <a:gd name="connsiteY19" fmla="*/ 246949 h 358310"/>
              <a:gd name="connsiteX20" fmla="*/ 480954 w 537823"/>
              <a:gd name="connsiteY20" fmla="*/ 240012 h 358310"/>
              <a:gd name="connsiteX21" fmla="*/ 534981 w 537823"/>
              <a:gd name="connsiteY21" fmla="*/ 186021 h 35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7823" h="358310">
                <a:moveTo>
                  <a:pt x="534981" y="186021"/>
                </a:moveTo>
                <a:cubicBezTo>
                  <a:pt x="538771" y="182230"/>
                  <a:pt x="538771" y="176045"/>
                  <a:pt x="534981" y="172255"/>
                </a:cubicBezTo>
                <a:lnTo>
                  <a:pt x="365641" y="2843"/>
                </a:lnTo>
                <a:cubicBezTo>
                  <a:pt x="361851" y="-948"/>
                  <a:pt x="355629" y="-948"/>
                  <a:pt x="351839" y="2843"/>
                </a:cubicBezTo>
                <a:lnTo>
                  <a:pt x="295023" y="59695"/>
                </a:lnTo>
                <a:cubicBezTo>
                  <a:pt x="291233" y="63485"/>
                  <a:pt x="291233" y="69671"/>
                  <a:pt x="295023" y="73461"/>
                </a:cubicBezTo>
                <a:lnTo>
                  <a:pt x="330564" y="108966"/>
                </a:lnTo>
                <a:cubicBezTo>
                  <a:pt x="334354" y="112757"/>
                  <a:pt x="333031" y="115832"/>
                  <a:pt x="327704" y="115832"/>
                </a:cubicBezTo>
                <a:lnTo>
                  <a:pt x="9726" y="115832"/>
                </a:lnTo>
                <a:cubicBezTo>
                  <a:pt x="4362" y="115832"/>
                  <a:pt x="0" y="120230"/>
                  <a:pt x="0" y="125593"/>
                </a:cubicBezTo>
                <a:lnTo>
                  <a:pt x="0" y="232968"/>
                </a:lnTo>
                <a:cubicBezTo>
                  <a:pt x="0" y="238332"/>
                  <a:pt x="4362" y="242694"/>
                  <a:pt x="9726" y="242694"/>
                </a:cubicBezTo>
                <a:lnTo>
                  <a:pt x="327489" y="242694"/>
                </a:lnTo>
                <a:cubicBezTo>
                  <a:pt x="332853" y="242694"/>
                  <a:pt x="334140" y="245805"/>
                  <a:pt x="330350" y="249595"/>
                </a:cubicBezTo>
                <a:lnTo>
                  <a:pt x="295059" y="284886"/>
                </a:lnTo>
                <a:cubicBezTo>
                  <a:pt x="291268" y="288676"/>
                  <a:pt x="291268" y="294898"/>
                  <a:pt x="295059" y="298652"/>
                </a:cubicBezTo>
                <a:lnTo>
                  <a:pt x="351875" y="355468"/>
                </a:lnTo>
                <a:cubicBezTo>
                  <a:pt x="355665" y="359258"/>
                  <a:pt x="361886" y="359258"/>
                  <a:pt x="365677" y="355468"/>
                </a:cubicBezTo>
                <a:lnTo>
                  <a:pt x="467259" y="253850"/>
                </a:lnTo>
                <a:cubicBezTo>
                  <a:pt x="471050" y="250060"/>
                  <a:pt x="474125" y="246949"/>
                  <a:pt x="474125" y="246949"/>
                </a:cubicBezTo>
                <a:cubicBezTo>
                  <a:pt x="474089" y="246913"/>
                  <a:pt x="477164" y="243802"/>
                  <a:pt x="480954" y="240012"/>
                </a:cubicBezTo>
                <a:lnTo>
                  <a:pt x="534981" y="18602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3575" cap="flat">
            <a:noFill/>
            <a:prstDash val="solid"/>
            <a:miter/>
          </a:ln>
          <a:effectLst/>
        </p:spPr>
        <p:txBody>
          <a:bodyPr lIns="100584" tIns="50292" rIns="100584" bIns="5029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9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图形 2169">
            <a:extLst>
              <a:ext uri="{FF2B5EF4-FFF2-40B4-BE49-F238E27FC236}">
                <a16:creationId xmlns:a16="http://schemas.microsoft.com/office/drawing/2014/main" id="{C9A8F9CF-8FB7-4444-AD75-9D5D535ADB90}"/>
              </a:ext>
            </a:extLst>
          </p:cNvPr>
          <p:cNvSpPr/>
          <p:nvPr/>
        </p:nvSpPr>
        <p:spPr>
          <a:xfrm rot="5400000">
            <a:off x="5829481" y="4431855"/>
            <a:ext cx="537414" cy="358038"/>
          </a:xfrm>
          <a:custGeom>
            <a:avLst/>
            <a:gdLst>
              <a:gd name="connsiteX0" fmla="*/ 534981 w 537823"/>
              <a:gd name="connsiteY0" fmla="*/ 186021 h 358310"/>
              <a:gd name="connsiteX1" fmla="*/ 534981 w 537823"/>
              <a:gd name="connsiteY1" fmla="*/ 172255 h 358310"/>
              <a:gd name="connsiteX2" fmla="*/ 365641 w 537823"/>
              <a:gd name="connsiteY2" fmla="*/ 2843 h 358310"/>
              <a:gd name="connsiteX3" fmla="*/ 351839 w 537823"/>
              <a:gd name="connsiteY3" fmla="*/ 2843 h 358310"/>
              <a:gd name="connsiteX4" fmla="*/ 295023 w 537823"/>
              <a:gd name="connsiteY4" fmla="*/ 59695 h 358310"/>
              <a:gd name="connsiteX5" fmla="*/ 295023 w 537823"/>
              <a:gd name="connsiteY5" fmla="*/ 73461 h 358310"/>
              <a:gd name="connsiteX6" fmla="*/ 330564 w 537823"/>
              <a:gd name="connsiteY6" fmla="*/ 108966 h 358310"/>
              <a:gd name="connsiteX7" fmla="*/ 327704 w 537823"/>
              <a:gd name="connsiteY7" fmla="*/ 115832 h 358310"/>
              <a:gd name="connsiteX8" fmla="*/ 9726 w 537823"/>
              <a:gd name="connsiteY8" fmla="*/ 115832 h 358310"/>
              <a:gd name="connsiteX9" fmla="*/ 0 w 537823"/>
              <a:gd name="connsiteY9" fmla="*/ 125593 h 358310"/>
              <a:gd name="connsiteX10" fmla="*/ 0 w 537823"/>
              <a:gd name="connsiteY10" fmla="*/ 232968 h 358310"/>
              <a:gd name="connsiteX11" fmla="*/ 9726 w 537823"/>
              <a:gd name="connsiteY11" fmla="*/ 242694 h 358310"/>
              <a:gd name="connsiteX12" fmla="*/ 327489 w 537823"/>
              <a:gd name="connsiteY12" fmla="*/ 242694 h 358310"/>
              <a:gd name="connsiteX13" fmla="*/ 330350 w 537823"/>
              <a:gd name="connsiteY13" fmla="*/ 249595 h 358310"/>
              <a:gd name="connsiteX14" fmla="*/ 295059 w 537823"/>
              <a:gd name="connsiteY14" fmla="*/ 284886 h 358310"/>
              <a:gd name="connsiteX15" fmla="*/ 295059 w 537823"/>
              <a:gd name="connsiteY15" fmla="*/ 298652 h 358310"/>
              <a:gd name="connsiteX16" fmla="*/ 351875 w 537823"/>
              <a:gd name="connsiteY16" fmla="*/ 355468 h 358310"/>
              <a:gd name="connsiteX17" fmla="*/ 365677 w 537823"/>
              <a:gd name="connsiteY17" fmla="*/ 355468 h 358310"/>
              <a:gd name="connsiteX18" fmla="*/ 467259 w 537823"/>
              <a:gd name="connsiteY18" fmla="*/ 253850 h 358310"/>
              <a:gd name="connsiteX19" fmla="*/ 474125 w 537823"/>
              <a:gd name="connsiteY19" fmla="*/ 246949 h 358310"/>
              <a:gd name="connsiteX20" fmla="*/ 480954 w 537823"/>
              <a:gd name="connsiteY20" fmla="*/ 240012 h 358310"/>
              <a:gd name="connsiteX21" fmla="*/ 534981 w 537823"/>
              <a:gd name="connsiteY21" fmla="*/ 186021 h 35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7823" h="358310">
                <a:moveTo>
                  <a:pt x="534981" y="186021"/>
                </a:moveTo>
                <a:cubicBezTo>
                  <a:pt x="538771" y="182230"/>
                  <a:pt x="538771" y="176045"/>
                  <a:pt x="534981" y="172255"/>
                </a:cubicBezTo>
                <a:lnTo>
                  <a:pt x="365641" y="2843"/>
                </a:lnTo>
                <a:cubicBezTo>
                  <a:pt x="361851" y="-948"/>
                  <a:pt x="355629" y="-948"/>
                  <a:pt x="351839" y="2843"/>
                </a:cubicBezTo>
                <a:lnTo>
                  <a:pt x="295023" y="59695"/>
                </a:lnTo>
                <a:cubicBezTo>
                  <a:pt x="291233" y="63485"/>
                  <a:pt x="291233" y="69671"/>
                  <a:pt x="295023" y="73461"/>
                </a:cubicBezTo>
                <a:lnTo>
                  <a:pt x="330564" y="108966"/>
                </a:lnTo>
                <a:cubicBezTo>
                  <a:pt x="334354" y="112757"/>
                  <a:pt x="333031" y="115832"/>
                  <a:pt x="327704" y="115832"/>
                </a:cubicBezTo>
                <a:lnTo>
                  <a:pt x="9726" y="115832"/>
                </a:lnTo>
                <a:cubicBezTo>
                  <a:pt x="4362" y="115832"/>
                  <a:pt x="0" y="120230"/>
                  <a:pt x="0" y="125593"/>
                </a:cubicBezTo>
                <a:lnTo>
                  <a:pt x="0" y="232968"/>
                </a:lnTo>
                <a:cubicBezTo>
                  <a:pt x="0" y="238332"/>
                  <a:pt x="4362" y="242694"/>
                  <a:pt x="9726" y="242694"/>
                </a:cubicBezTo>
                <a:lnTo>
                  <a:pt x="327489" y="242694"/>
                </a:lnTo>
                <a:cubicBezTo>
                  <a:pt x="332853" y="242694"/>
                  <a:pt x="334140" y="245805"/>
                  <a:pt x="330350" y="249595"/>
                </a:cubicBezTo>
                <a:lnTo>
                  <a:pt x="295059" y="284886"/>
                </a:lnTo>
                <a:cubicBezTo>
                  <a:pt x="291268" y="288676"/>
                  <a:pt x="291268" y="294898"/>
                  <a:pt x="295059" y="298652"/>
                </a:cubicBezTo>
                <a:lnTo>
                  <a:pt x="351875" y="355468"/>
                </a:lnTo>
                <a:cubicBezTo>
                  <a:pt x="355665" y="359258"/>
                  <a:pt x="361886" y="359258"/>
                  <a:pt x="365677" y="355468"/>
                </a:cubicBezTo>
                <a:lnTo>
                  <a:pt x="467259" y="253850"/>
                </a:lnTo>
                <a:cubicBezTo>
                  <a:pt x="471050" y="250060"/>
                  <a:pt x="474125" y="246949"/>
                  <a:pt x="474125" y="246949"/>
                </a:cubicBezTo>
                <a:cubicBezTo>
                  <a:pt x="474089" y="246913"/>
                  <a:pt x="477164" y="243802"/>
                  <a:pt x="480954" y="240012"/>
                </a:cubicBezTo>
                <a:lnTo>
                  <a:pt x="534981" y="18602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3575" cap="flat">
            <a:noFill/>
            <a:prstDash val="solid"/>
            <a:miter/>
          </a:ln>
          <a:effectLst/>
        </p:spPr>
        <p:txBody>
          <a:bodyPr lIns="100584" tIns="50292" rIns="100584" bIns="5029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9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图形 2169">
            <a:extLst>
              <a:ext uri="{FF2B5EF4-FFF2-40B4-BE49-F238E27FC236}">
                <a16:creationId xmlns:a16="http://schemas.microsoft.com/office/drawing/2014/main" id="{260305A0-B91D-4C23-9C48-AD509D5092F7}"/>
              </a:ext>
            </a:extLst>
          </p:cNvPr>
          <p:cNvSpPr/>
          <p:nvPr/>
        </p:nvSpPr>
        <p:spPr>
          <a:xfrm rot="10800000">
            <a:off x="4710998" y="3199895"/>
            <a:ext cx="537414" cy="358038"/>
          </a:xfrm>
          <a:custGeom>
            <a:avLst/>
            <a:gdLst>
              <a:gd name="connsiteX0" fmla="*/ 534981 w 537823"/>
              <a:gd name="connsiteY0" fmla="*/ 186021 h 358310"/>
              <a:gd name="connsiteX1" fmla="*/ 534981 w 537823"/>
              <a:gd name="connsiteY1" fmla="*/ 172255 h 358310"/>
              <a:gd name="connsiteX2" fmla="*/ 365641 w 537823"/>
              <a:gd name="connsiteY2" fmla="*/ 2843 h 358310"/>
              <a:gd name="connsiteX3" fmla="*/ 351839 w 537823"/>
              <a:gd name="connsiteY3" fmla="*/ 2843 h 358310"/>
              <a:gd name="connsiteX4" fmla="*/ 295023 w 537823"/>
              <a:gd name="connsiteY4" fmla="*/ 59695 h 358310"/>
              <a:gd name="connsiteX5" fmla="*/ 295023 w 537823"/>
              <a:gd name="connsiteY5" fmla="*/ 73461 h 358310"/>
              <a:gd name="connsiteX6" fmla="*/ 330564 w 537823"/>
              <a:gd name="connsiteY6" fmla="*/ 108966 h 358310"/>
              <a:gd name="connsiteX7" fmla="*/ 327704 w 537823"/>
              <a:gd name="connsiteY7" fmla="*/ 115832 h 358310"/>
              <a:gd name="connsiteX8" fmla="*/ 9726 w 537823"/>
              <a:gd name="connsiteY8" fmla="*/ 115832 h 358310"/>
              <a:gd name="connsiteX9" fmla="*/ 0 w 537823"/>
              <a:gd name="connsiteY9" fmla="*/ 125593 h 358310"/>
              <a:gd name="connsiteX10" fmla="*/ 0 w 537823"/>
              <a:gd name="connsiteY10" fmla="*/ 232968 h 358310"/>
              <a:gd name="connsiteX11" fmla="*/ 9726 w 537823"/>
              <a:gd name="connsiteY11" fmla="*/ 242694 h 358310"/>
              <a:gd name="connsiteX12" fmla="*/ 327489 w 537823"/>
              <a:gd name="connsiteY12" fmla="*/ 242694 h 358310"/>
              <a:gd name="connsiteX13" fmla="*/ 330350 w 537823"/>
              <a:gd name="connsiteY13" fmla="*/ 249595 h 358310"/>
              <a:gd name="connsiteX14" fmla="*/ 295059 w 537823"/>
              <a:gd name="connsiteY14" fmla="*/ 284886 h 358310"/>
              <a:gd name="connsiteX15" fmla="*/ 295059 w 537823"/>
              <a:gd name="connsiteY15" fmla="*/ 298652 h 358310"/>
              <a:gd name="connsiteX16" fmla="*/ 351875 w 537823"/>
              <a:gd name="connsiteY16" fmla="*/ 355468 h 358310"/>
              <a:gd name="connsiteX17" fmla="*/ 365677 w 537823"/>
              <a:gd name="connsiteY17" fmla="*/ 355468 h 358310"/>
              <a:gd name="connsiteX18" fmla="*/ 467259 w 537823"/>
              <a:gd name="connsiteY18" fmla="*/ 253850 h 358310"/>
              <a:gd name="connsiteX19" fmla="*/ 474125 w 537823"/>
              <a:gd name="connsiteY19" fmla="*/ 246949 h 358310"/>
              <a:gd name="connsiteX20" fmla="*/ 480954 w 537823"/>
              <a:gd name="connsiteY20" fmla="*/ 240012 h 358310"/>
              <a:gd name="connsiteX21" fmla="*/ 534981 w 537823"/>
              <a:gd name="connsiteY21" fmla="*/ 186021 h 35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7823" h="358310">
                <a:moveTo>
                  <a:pt x="534981" y="186021"/>
                </a:moveTo>
                <a:cubicBezTo>
                  <a:pt x="538771" y="182230"/>
                  <a:pt x="538771" y="176045"/>
                  <a:pt x="534981" y="172255"/>
                </a:cubicBezTo>
                <a:lnTo>
                  <a:pt x="365641" y="2843"/>
                </a:lnTo>
                <a:cubicBezTo>
                  <a:pt x="361851" y="-948"/>
                  <a:pt x="355629" y="-948"/>
                  <a:pt x="351839" y="2843"/>
                </a:cubicBezTo>
                <a:lnTo>
                  <a:pt x="295023" y="59695"/>
                </a:lnTo>
                <a:cubicBezTo>
                  <a:pt x="291233" y="63485"/>
                  <a:pt x="291233" y="69671"/>
                  <a:pt x="295023" y="73461"/>
                </a:cubicBezTo>
                <a:lnTo>
                  <a:pt x="330564" y="108966"/>
                </a:lnTo>
                <a:cubicBezTo>
                  <a:pt x="334354" y="112757"/>
                  <a:pt x="333031" y="115832"/>
                  <a:pt x="327704" y="115832"/>
                </a:cubicBezTo>
                <a:lnTo>
                  <a:pt x="9726" y="115832"/>
                </a:lnTo>
                <a:cubicBezTo>
                  <a:pt x="4362" y="115832"/>
                  <a:pt x="0" y="120230"/>
                  <a:pt x="0" y="125593"/>
                </a:cubicBezTo>
                <a:lnTo>
                  <a:pt x="0" y="232968"/>
                </a:lnTo>
                <a:cubicBezTo>
                  <a:pt x="0" y="238332"/>
                  <a:pt x="4362" y="242694"/>
                  <a:pt x="9726" y="242694"/>
                </a:cubicBezTo>
                <a:lnTo>
                  <a:pt x="327489" y="242694"/>
                </a:lnTo>
                <a:cubicBezTo>
                  <a:pt x="332853" y="242694"/>
                  <a:pt x="334140" y="245805"/>
                  <a:pt x="330350" y="249595"/>
                </a:cubicBezTo>
                <a:lnTo>
                  <a:pt x="295059" y="284886"/>
                </a:lnTo>
                <a:cubicBezTo>
                  <a:pt x="291268" y="288676"/>
                  <a:pt x="291268" y="294898"/>
                  <a:pt x="295059" y="298652"/>
                </a:cubicBezTo>
                <a:lnTo>
                  <a:pt x="351875" y="355468"/>
                </a:lnTo>
                <a:cubicBezTo>
                  <a:pt x="355665" y="359258"/>
                  <a:pt x="361886" y="359258"/>
                  <a:pt x="365677" y="355468"/>
                </a:cubicBezTo>
                <a:lnTo>
                  <a:pt x="467259" y="253850"/>
                </a:lnTo>
                <a:cubicBezTo>
                  <a:pt x="471050" y="250060"/>
                  <a:pt x="474125" y="246949"/>
                  <a:pt x="474125" y="246949"/>
                </a:cubicBezTo>
                <a:cubicBezTo>
                  <a:pt x="474089" y="246913"/>
                  <a:pt x="477164" y="243802"/>
                  <a:pt x="480954" y="240012"/>
                </a:cubicBezTo>
                <a:lnTo>
                  <a:pt x="534981" y="18602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3575" cap="flat">
            <a:noFill/>
            <a:prstDash val="solid"/>
            <a:miter/>
          </a:ln>
          <a:effectLst/>
        </p:spPr>
        <p:txBody>
          <a:bodyPr lIns="100584" tIns="50292" rIns="100584" bIns="5029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9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图形 2169">
            <a:extLst>
              <a:ext uri="{FF2B5EF4-FFF2-40B4-BE49-F238E27FC236}">
                <a16:creationId xmlns:a16="http://schemas.microsoft.com/office/drawing/2014/main" id="{1C0C05CA-1247-47C8-84B7-649102058B30}"/>
              </a:ext>
            </a:extLst>
          </p:cNvPr>
          <p:cNvSpPr/>
          <p:nvPr/>
        </p:nvSpPr>
        <p:spPr>
          <a:xfrm rot="16200000">
            <a:off x="5848807" y="2006015"/>
            <a:ext cx="537414" cy="358038"/>
          </a:xfrm>
          <a:custGeom>
            <a:avLst/>
            <a:gdLst>
              <a:gd name="connsiteX0" fmla="*/ 534981 w 537823"/>
              <a:gd name="connsiteY0" fmla="*/ 186021 h 358310"/>
              <a:gd name="connsiteX1" fmla="*/ 534981 w 537823"/>
              <a:gd name="connsiteY1" fmla="*/ 172255 h 358310"/>
              <a:gd name="connsiteX2" fmla="*/ 365641 w 537823"/>
              <a:gd name="connsiteY2" fmla="*/ 2843 h 358310"/>
              <a:gd name="connsiteX3" fmla="*/ 351839 w 537823"/>
              <a:gd name="connsiteY3" fmla="*/ 2843 h 358310"/>
              <a:gd name="connsiteX4" fmla="*/ 295023 w 537823"/>
              <a:gd name="connsiteY4" fmla="*/ 59695 h 358310"/>
              <a:gd name="connsiteX5" fmla="*/ 295023 w 537823"/>
              <a:gd name="connsiteY5" fmla="*/ 73461 h 358310"/>
              <a:gd name="connsiteX6" fmla="*/ 330564 w 537823"/>
              <a:gd name="connsiteY6" fmla="*/ 108966 h 358310"/>
              <a:gd name="connsiteX7" fmla="*/ 327704 w 537823"/>
              <a:gd name="connsiteY7" fmla="*/ 115832 h 358310"/>
              <a:gd name="connsiteX8" fmla="*/ 9726 w 537823"/>
              <a:gd name="connsiteY8" fmla="*/ 115832 h 358310"/>
              <a:gd name="connsiteX9" fmla="*/ 0 w 537823"/>
              <a:gd name="connsiteY9" fmla="*/ 125593 h 358310"/>
              <a:gd name="connsiteX10" fmla="*/ 0 w 537823"/>
              <a:gd name="connsiteY10" fmla="*/ 232968 h 358310"/>
              <a:gd name="connsiteX11" fmla="*/ 9726 w 537823"/>
              <a:gd name="connsiteY11" fmla="*/ 242694 h 358310"/>
              <a:gd name="connsiteX12" fmla="*/ 327489 w 537823"/>
              <a:gd name="connsiteY12" fmla="*/ 242694 h 358310"/>
              <a:gd name="connsiteX13" fmla="*/ 330350 w 537823"/>
              <a:gd name="connsiteY13" fmla="*/ 249595 h 358310"/>
              <a:gd name="connsiteX14" fmla="*/ 295059 w 537823"/>
              <a:gd name="connsiteY14" fmla="*/ 284886 h 358310"/>
              <a:gd name="connsiteX15" fmla="*/ 295059 w 537823"/>
              <a:gd name="connsiteY15" fmla="*/ 298652 h 358310"/>
              <a:gd name="connsiteX16" fmla="*/ 351875 w 537823"/>
              <a:gd name="connsiteY16" fmla="*/ 355468 h 358310"/>
              <a:gd name="connsiteX17" fmla="*/ 365677 w 537823"/>
              <a:gd name="connsiteY17" fmla="*/ 355468 h 358310"/>
              <a:gd name="connsiteX18" fmla="*/ 467259 w 537823"/>
              <a:gd name="connsiteY18" fmla="*/ 253850 h 358310"/>
              <a:gd name="connsiteX19" fmla="*/ 474125 w 537823"/>
              <a:gd name="connsiteY19" fmla="*/ 246949 h 358310"/>
              <a:gd name="connsiteX20" fmla="*/ 480954 w 537823"/>
              <a:gd name="connsiteY20" fmla="*/ 240012 h 358310"/>
              <a:gd name="connsiteX21" fmla="*/ 534981 w 537823"/>
              <a:gd name="connsiteY21" fmla="*/ 186021 h 35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7823" h="358310">
                <a:moveTo>
                  <a:pt x="534981" y="186021"/>
                </a:moveTo>
                <a:cubicBezTo>
                  <a:pt x="538771" y="182230"/>
                  <a:pt x="538771" y="176045"/>
                  <a:pt x="534981" y="172255"/>
                </a:cubicBezTo>
                <a:lnTo>
                  <a:pt x="365641" y="2843"/>
                </a:lnTo>
                <a:cubicBezTo>
                  <a:pt x="361851" y="-948"/>
                  <a:pt x="355629" y="-948"/>
                  <a:pt x="351839" y="2843"/>
                </a:cubicBezTo>
                <a:lnTo>
                  <a:pt x="295023" y="59695"/>
                </a:lnTo>
                <a:cubicBezTo>
                  <a:pt x="291233" y="63485"/>
                  <a:pt x="291233" y="69671"/>
                  <a:pt x="295023" y="73461"/>
                </a:cubicBezTo>
                <a:lnTo>
                  <a:pt x="330564" y="108966"/>
                </a:lnTo>
                <a:cubicBezTo>
                  <a:pt x="334354" y="112757"/>
                  <a:pt x="333031" y="115832"/>
                  <a:pt x="327704" y="115832"/>
                </a:cubicBezTo>
                <a:lnTo>
                  <a:pt x="9726" y="115832"/>
                </a:lnTo>
                <a:cubicBezTo>
                  <a:pt x="4362" y="115832"/>
                  <a:pt x="0" y="120230"/>
                  <a:pt x="0" y="125593"/>
                </a:cubicBezTo>
                <a:lnTo>
                  <a:pt x="0" y="232968"/>
                </a:lnTo>
                <a:cubicBezTo>
                  <a:pt x="0" y="238332"/>
                  <a:pt x="4362" y="242694"/>
                  <a:pt x="9726" y="242694"/>
                </a:cubicBezTo>
                <a:lnTo>
                  <a:pt x="327489" y="242694"/>
                </a:lnTo>
                <a:cubicBezTo>
                  <a:pt x="332853" y="242694"/>
                  <a:pt x="334140" y="245805"/>
                  <a:pt x="330350" y="249595"/>
                </a:cubicBezTo>
                <a:lnTo>
                  <a:pt x="295059" y="284886"/>
                </a:lnTo>
                <a:cubicBezTo>
                  <a:pt x="291268" y="288676"/>
                  <a:pt x="291268" y="294898"/>
                  <a:pt x="295059" y="298652"/>
                </a:cubicBezTo>
                <a:lnTo>
                  <a:pt x="351875" y="355468"/>
                </a:lnTo>
                <a:cubicBezTo>
                  <a:pt x="355665" y="359258"/>
                  <a:pt x="361886" y="359258"/>
                  <a:pt x="365677" y="355468"/>
                </a:cubicBezTo>
                <a:lnTo>
                  <a:pt x="467259" y="253850"/>
                </a:lnTo>
                <a:cubicBezTo>
                  <a:pt x="471050" y="250060"/>
                  <a:pt x="474125" y="246949"/>
                  <a:pt x="474125" y="246949"/>
                </a:cubicBezTo>
                <a:cubicBezTo>
                  <a:pt x="474089" y="246913"/>
                  <a:pt x="477164" y="243802"/>
                  <a:pt x="480954" y="240012"/>
                </a:cubicBezTo>
                <a:lnTo>
                  <a:pt x="534981" y="18602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3575" cap="flat">
            <a:noFill/>
            <a:prstDash val="solid"/>
            <a:miter/>
          </a:ln>
          <a:effectLst/>
        </p:spPr>
        <p:txBody>
          <a:bodyPr lIns="100584" tIns="50292" rIns="100584" bIns="5029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9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1C9CF80E-4FD7-4459-8309-A73E9B03B5D0}"/>
              </a:ext>
            </a:extLst>
          </p:cNvPr>
          <p:cNvGrpSpPr/>
          <p:nvPr/>
        </p:nvGrpSpPr>
        <p:grpSpPr>
          <a:xfrm>
            <a:off x="5068057" y="2730848"/>
            <a:ext cx="2256733" cy="1334210"/>
            <a:chOff x="436283" y="2037146"/>
            <a:chExt cx="4316204" cy="2551796"/>
          </a:xfrm>
        </p:grpSpPr>
        <p:sp>
          <p:nvSpPr>
            <p:cNvPr id="121" name="iconfont-1179-866513">
              <a:extLst>
                <a:ext uri="{FF2B5EF4-FFF2-40B4-BE49-F238E27FC236}">
                  <a16:creationId xmlns:a16="http://schemas.microsoft.com/office/drawing/2014/main" id="{E16B49D4-9D7D-4DC5-A2B0-C4967AEADC4A}"/>
                </a:ext>
              </a:extLst>
            </p:cNvPr>
            <p:cNvSpPr/>
            <p:nvPr/>
          </p:nvSpPr>
          <p:spPr>
            <a:xfrm rot="19661453">
              <a:off x="1195316" y="2128586"/>
              <a:ext cx="2459880" cy="2460356"/>
            </a:xfrm>
            <a:custGeom>
              <a:avLst/>
              <a:gdLst>
                <a:gd name="T0" fmla="*/ 5619 w 10878"/>
                <a:gd name="T1" fmla="*/ 0 h 10878"/>
                <a:gd name="T2" fmla="*/ 10286 w 10878"/>
                <a:gd name="T3" fmla="*/ 2972 h 10878"/>
                <a:gd name="T4" fmla="*/ 10878 w 10878"/>
                <a:gd name="T5" fmla="*/ 5536 h 10878"/>
                <a:gd name="T6" fmla="*/ 8800 w 10878"/>
                <a:gd name="T7" fmla="*/ 9714 h 10878"/>
                <a:gd name="T8" fmla="*/ 5621 w 10878"/>
                <a:gd name="T9" fmla="*/ 10878 h 10878"/>
                <a:gd name="T10" fmla="*/ 3975 w 10878"/>
                <a:gd name="T11" fmla="*/ 10677 h 10878"/>
                <a:gd name="T12" fmla="*/ 264 w 10878"/>
                <a:gd name="T13" fmla="*/ 7114 h 10878"/>
                <a:gd name="T14" fmla="*/ 0 w 10878"/>
                <a:gd name="T15" fmla="*/ 5342 h 10878"/>
                <a:gd name="T16" fmla="*/ 3217 w 10878"/>
                <a:gd name="T17" fmla="*/ 475 h 10878"/>
                <a:gd name="T18" fmla="*/ 4219 w 10878"/>
                <a:gd name="T19" fmla="*/ 1161 h 10878"/>
                <a:gd name="T20" fmla="*/ 4248 w 10878"/>
                <a:gd name="T21" fmla="*/ 2757 h 10878"/>
                <a:gd name="T22" fmla="*/ 5221 w 10878"/>
                <a:gd name="T23" fmla="*/ 456 h 10878"/>
                <a:gd name="T24" fmla="*/ 5657 w 10878"/>
                <a:gd name="T25" fmla="*/ 2823 h 10878"/>
                <a:gd name="T26" fmla="*/ 7411 w 10878"/>
                <a:gd name="T27" fmla="*/ 2625 h 10878"/>
                <a:gd name="T28" fmla="*/ 5657 w 10878"/>
                <a:gd name="T29" fmla="*/ 456 h 10878"/>
                <a:gd name="T30" fmla="*/ 3790 w 10878"/>
                <a:gd name="T31" fmla="*/ 715 h 10878"/>
                <a:gd name="T32" fmla="*/ 3045 w 10878"/>
                <a:gd name="T33" fmla="*/ 2526 h 10878"/>
                <a:gd name="T34" fmla="*/ 3790 w 10878"/>
                <a:gd name="T35" fmla="*/ 715 h 10878"/>
                <a:gd name="T36" fmla="*/ 7045 w 10878"/>
                <a:gd name="T37" fmla="*/ 945 h 10878"/>
                <a:gd name="T38" fmla="*/ 9113 w 10878"/>
                <a:gd name="T39" fmla="*/ 2043 h 10878"/>
                <a:gd name="T40" fmla="*/ 1477 w 10878"/>
                <a:gd name="T41" fmla="*/ 2382 h 10878"/>
                <a:gd name="T42" fmla="*/ 2616 w 10878"/>
                <a:gd name="T43" fmla="*/ 5222 h 10878"/>
                <a:gd name="T44" fmla="*/ 1477 w 10878"/>
                <a:gd name="T45" fmla="*/ 2382 h 10878"/>
                <a:gd name="T46" fmla="*/ 8262 w 10878"/>
                <a:gd name="T47" fmla="*/ 5221 h 10878"/>
                <a:gd name="T48" fmla="*/ 9400 w 10878"/>
                <a:gd name="T49" fmla="*/ 2382 h 10878"/>
                <a:gd name="T50" fmla="*/ 3050 w 10878"/>
                <a:gd name="T51" fmla="*/ 5220 h 10878"/>
                <a:gd name="T52" fmla="*/ 5221 w 10878"/>
                <a:gd name="T53" fmla="*/ 3258 h 10878"/>
                <a:gd name="T54" fmla="*/ 3050 w 10878"/>
                <a:gd name="T55" fmla="*/ 5220 h 10878"/>
                <a:gd name="T56" fmla="*/ 5657 w 10878"/>
                <a:gd name="T57" fmla="*/ 5221 h 10878"/>
                <a:gd name="T58" fmla="*/ 7533 w 10878"/>
                <a:gd name="T59" fmla="*/ 3045 h 10878"/>
                <a:gd name="T60" fmla="*/ 441 w 10878"/>
                <a:gd name="T61" fmla="*/ 5657 h 10878"/>
                <a:gd name="T62" fmla="*/ 2921 w 10878"/>
                <a:gd name="T63" fmla="*/ 7934 h 10878"/>
                <a:gd name="T64" fmla="*/ 441 w 10878"/>
                <a:gd name="T65" fmla="*/ 5657 h 10878"/>
                <a:gd name="T66" fmla="*/ 3346 w 10878"/>
                <a:gd name="T67" fmla="*/ 7833 h 10878"/>
                <a:gd name="T68" fmla="*/ 5221 w 10878"/>
                <a:gd name="T69" fmla="*/ 5657 h 10878"/>
                <a:gd name="T70" fmla="*/ 5657 w 10878"/>
                <a:gd name="T71" fmla="*/ 5657 h 10878"/>
                <a:gd name="T72" fmla="*/ 7534 w 10878"/>
                <a:gd name="T73" fmla="*/ 7832 h 10878"/>
                <a:gd name="T74" fmla="*/ 5657 w 10878"/>
                <a:gd name="T75" fmla="*/ 5657 h 10878"/>
                <a:gd name="T76" fmla="*/ 7957 w 10878"/>
                <a:gd name="T77" fmla="*/ 7934 h 10878"/>
                <a:gd name="T78" fmla="*/ 10438 w 10878"/>
                <a:gd name="T79" fmla="*/ 5657 h 10878"/>
                <a:gd name="T80" fmla="*/ 3467 w 10878"/>
                <a:gd name="T81" fmla="*/ 8251 h 10878"/>
                <a:gd name="T82" fmla="*/ 5221 w 10878"/>
                <a:gd name="T83" fmla="*/ 10422 h 10878"/>
                <a:gd name="T84" fmla="*/ 3467 w 10878"/>
                <a:gd name="T85" fmla="*/ 8251 h 10878"/>
                <a:gd name="T86" fmla="*/ 5657 w 10878"/>
                <a:gd name="T87" fmla="*/ 10422 h 10878"/>
                <a:gd name="T88" fmla="*/ 7411 w 10878"/>
                <a:gd name="T89" fmla="*/ 8251 h 10878"/>
                <a:gd name="T90" fmla="*/ 5657 w 10878"/>
                <a:gd name="T91" fmla="*/ 8055 h 10878"/>
                <a:gd name="T92" fmla="*/ 4123 w 10878"/>
                <a:gd name="T93" fmla="*/ 10264 h 10878"/>
                <a:gd name="T94" fmla="*/ 1766 w 10878"/>
                <a:gd name="T95" fmla="*/ 8835 h 10878"/>
                <a:gd name="T96" fmla="*/ 6754 w 10878"/>
                <a:gd name="T97" fmla="*/ 10266 h 10878"/>
                <a:gd name="T98" fmla="*/ 7833 w 10878"/>
                <a:gd name="T99" fmla="*/ 8351 h 10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78" h="10878">
                  <a:moveTo>
                    <a:pt x="5258" y="0"/>
                  </a:moveTo>
                  <a:lnTo>
                    <a:pt x="5619" y="0"/>
                  </a:lnTo>
                  <a:cubicBezTo>
                    <a:pt x="6246" y="30"/>
                    <a:pt x="6871" y="151"/>
                    <a:pt x="7454" y="387"/>
                  </a:cubicBezTo>
                  <a:cubicBezTo>
                    <a:pt x="8670" y="868"/>
                    <a:pt x="9696" y="1806"/>
                    <a:pt x="10286" y="2972"/>
                  </a:cubicBezTo>
                  <a:cubicBezTo>
                    <a:pt x="10662" y="3703"/>
                    <a:pt x="10860" y="4521"/>
                    <a:pt x="10878" y="5341"/>
                  </a:cubicBezTo>
                  <a:lnTo>
                    <a:pt x="10878" y="5536"/>
                  </a:lnTo>
                  <a:cubicBezTo>
                    <a:pt x="10860" y="6346"/>
                    <a:pt x="10667" y="7153"/>
                    <a:pt x="10301" y="7877"/>
                  </a:cubicBezTo>
                  <a:cubicBezTo>
                    <a:pt x="9944" y="8589"/>
                    <a:pt x="9427" y="9221"/>
                    <a:pt x="8800" y="9714"/>
                  </a:cubicBezTo>
                  <a:cubicBezTo>
                    <a:pt x="8160" y="10219"/>
                    <a:pt x="7404" y="10577"/>
                    <a:pt x="6607" y="10751"/>
                  </a:cubicBezTo>
                  <a:cubicBezTo>
                    <a:pt x="6283" y="10824"/>
                    <a:pt x="5952" y="10858"/>
                    <a:pt x="5621" y="10878"/>
                  </a:cubicBezTo>
                  <a:lnTo>
                    <a:pt x="5259" y="10878"/>
                  </a:lnTo>
                  <a:cubicBezTo>
                    <a:pt x="4826" y="10855"/>
                    <a:pt x="4393" y="10796"/>
                    <a:pt x="3975" y="10677"/>
                  </a:cubicBezTo>
                  <a:cubicBezTo>
                    <a:pt x="2962" y="10397"/>
                    <a:pt x="2038" y="9812"/>
                    <a:pt x="1347" y="9020"/>
                  </a:cubicBezTo>
                  <a:cubicBezTo>
                    <a:pt x="861" y="8468"/>
                    <a:pt x="491" y="7814"/>
                    <a:pt x="264" y="7114"/>
                  </a:cubicBezTo>
                  <a:cubicBezTo>
                    <a:pt x="98" y="6605"/>
                    <a:pt x="14" y="6071"/>
                    <a:pt x="0" y="5536"/>
                  </a:cubicBezTo>
                  <a:lnTo>
                    <a:pt x="0" y="5342"/>
                  </a:lnTo>
                  <a:cubicBezTo>
                    <a:pt x="20" y="4349"/>
                    <a:pt x="312" y="3362"/>
                    <a:pt x="847" y="2525"/>
                  </a:cubicBezTo>
                  <a:cubicBezTo>
                    <a:pt x="1415" y="1631"/>
                    <a:pt x="2249" y="907"/>
                    <a:pt x="3217" y="475"/>
                  </a:cubicBezTo>
                  <a:cubicBezTo>
                    <a:pt x="3857" y="184"/>
                    <a:pt x="4556" y="32"/>
                    <a:pt x="5258" y="0"/>
                  </a:cubicBezTo>
                  <a:close/>
                  <a:moveTo>
                    <a:pt x="4219" y="1161"/>
                  </a:moveTo>
                  <a:cubicBezTo>
                    <a:pt x="3875" y="1594"/>
                    <a:pt x="3650" y="2107"/>
                    <a:pt x="3467" y="2626"/>
                  </a:cubicBezTo>
                  <a:cubicBezTo>
                    <a:pt x="3723" y="2690"/>
                    <a:pt x="3987" y="2718"/>
                    <a:pt x="4248" y="2757"/>
                  </a:cubicBezTo>
                  <a:cubicBezTo>
                    <a:pt x="4571" y="2791"/>
                    <a:pt x="4896" y="2820"/>
                    <a:pt x="5221" y="2823"/>
                  </a:cubicBezTo>
                  <a:cubicBezTo>
                    <a:pt x="5221" y="2034"/>
                    <a:pt x="5221" y="1245"/>
                    <a:pt x="5221" y="456"/>
                  </a:cubicBezTo>
                  <a:cubicBezTo>
                    <a:pt x="4807" y="543"/>
                    <a:pt x="4474" y="836"/>
                    <a:pt x="4219" y="1161"/>
                  </a:cubicBezTo>
                  <a:close/>
                  <a:moveTo>
                    <a:pt x="5657" y="2823"/>
                  </a:moveTo>
                  <a:cubicBezTo>
                    <a:pt x="6097" y="2815"/>
                    <a:pt x="6537" y="2778"/>
                    <a:pt x="6972" y="2708"/>
                  </a:cubicBezTo>
                  <a:cubicBezTo>
                    <a:pt x="7120" y="2689"/>
                    <a:pt x="7266" y="2661"/>
                    <a:pt x="7411" y="2625"/>
                  </a:cubicBezTo>
                  <a:cubicBezTo>
                    <a:pt x="7197" y="2018"/>
                    <a:pt x="6922" y="1413"/>
                    <a:pt x="6470" y="944"/>
                  </a:cubicBezTo>
                  <a:cubicBezTo>
                    <a:pt x="6249" y="713"/>
                    <a:pt x="5974" y="523"/>
                    <a:pt x="5657" y="456"/>
                  </a:cubicBezTo>
                  <a:cubicBezTo>
                    <a:pt x="5656" y="1245"/>
                    <a:pt x="5657" y="2034"/>
                    <a:pt x="5657" y="2823"/>
                  </a:cubicBezTo>
                  <a:close/>
                  <a:moveTo>
                    <a:pt x="3790" y="715"/>
                  </a:moveTo>
                  <a:cubicBezTo>
                    <a:pt x="3020" y="983"/>
                    <a:pt x="2319" y="1443"/>
                    <a:pt x="1767" y="2042"/>
                  </a:cubicBezTo>
                  <a:cubicBezTo>
                    <a:pt x="2171" y="2255"/>
                    <a:pt x="2603" y="2413"/>
                    <a:pt x="3045" y="2526"/>
                  </a:cubicBezTo>
                  <a:cubicBezTo>
                    <a:pt x="3276" y="1830"/>
                    <a:pt x="3600" y="1143"/>
                    <a:pt x="4121" y="616"/>
                  </a:cubicBezTo>
                  <a:cubicBezTo>
                    <a:pt x="4008" y="639"/>
                    <a:pt x="3899" y="678"/>
                    <a:pt x="3790" y="715"/>
                  </a:cubicBezTo>
                  <a:close/>
                  <a:moveTo>
                    <a:pt x="6754" y="613"/>
                  </a:moveTo>
                  <a:cubicBezTo>
                    <a:pt x="6863" y="713"/>
                    <a:pt x="6950" y="833"/>
                    <a:pt x="7045" y="945"/>
                  </a:cubicBezTo>
                  <a:cubicBezTo>
                    <a:pt x="7401" y="1420"/>
                    <a:pt x="7649" y="1966"/>
                    <a:pt x="7834" y="2527"/>
                  </a:cubicBezTo>
                  <a:cubicBezTo>
                    <a:pt x="8275" y="2412"/>
                    <a:pt x="8707" y="2254"/>
                    <a:pt x="9113" y="2043"/>
                  </a:cubicBezTo>
                  <a:cubicBezTo>
                    <a:pt x="8481" y="1359"/>
                    <a:pt x="7655" y="853"/>
                    <a:pt x="6754" y="613"/>
                  </a:cubicBezTo>
                  <a:close/>
                  <a:moveTo>
                    <a:pt x="1477" y="2382"/>
                  </a:moveTo>
                  <a:cubicBezTo>
                    <a:pt x="852" y="3193"/>
                    <a:pt x="481" y="4198"/>
                    <a:pt x="441" y="5222"/>
                  </a:cubicBezTo>
                  <a:cubicBezTo>
                    <a:pt x="1166" y="5221"/>
                    <a:pt x="1891" y="5222"/>
                    <a:pt x="2616" y="5222"/>
                  </a:cubicBezTo>
                  <a:cubicBezTo>
                    <a:pt x="2630" y="4454"/>
                    <a:pt x="2728" y="3688"/>
                    <a:pt x="2921" y="2944"/>
                  </a:cubicBezTo>
                  <a:cubicBezTo>
                    <a:pt x="2420" y="2813"/>
                    <a:pt x="1932" y="2630"/>
                    <a:pt x="1477" y="2382"/>
                  </a:cubicBezTo>
                  <a:close/>
                  <a:moveTo>
                    <a:pt x="7957" y="2944"/>
                  </a:moveTo>
                  <a:cubicBezTo>
                    <a:pt x="8150" y="3688"/>
                    <a:pt x="8248" y="4454"/>
                    <a:pt x="8262" y="5221"/>
                  </a:cubicBezTo>
                  <a:cubicBezTo>
                    <a:pt x="8987" y="5221"/>
                    <a:pt x="9713" y="5221"/>
                    <a:pt x="10438" y="5221"/>
                  </a:cubicBezTo>
                  <a:cubicBezTo>
                    <a:pt x="10395" y="4197"/>
                    <a:pt x="10027" y="3192"/>
                    <a:pt x="9400" y="2382"/>
                  </a:cubicBezTo>
                  <a:cubicBezTo>
                    <a:pt x="8947" y="2631"/>
                    <a:pt x="8457" y="2812"/>
                    <a:pt x="7957" y="2944"/>
                  </a:cubicBezTo>
                  <a:close/>
                  <a:moveTo>
                    <a:pt x="3050" y="5220"/>
                  </a:moveTo>
                  <a:cubicBezTo>
                    <a:pt x="3774" y="5223"/>
                    <a:pt x="4498" y="5220"/>
                    <a:pt x="5221" y="5221"/>
                  </a:cubicBezTo>
                  <a:lnTo>
                    <a:pt x="5221" y="3258"/>
                  </a:lnTo>
                  <a:cubicBezTo>
                    <a:pt x="4591" y="3246"/>
                    <a:pt x="3961" y="3181"/>
                    <a:pt x="3345" y="3046"/>
                  </a:cubicBezTo>
                  <a:cubicBezTo>
                    <a:pt x="3158" y="3755"/>
                    <a:pt x="3066" y="4487"/>
                    <a:pt x="3050" y="5220"/>
                  </a:cubicBezTo>
                  <a:close/>
                  <a:moveTo>
                    <a:pt x="5657" y="3257"/>
                  </a:moveTo>
                  <a:cubicBezTo>
                    <a:pt x="5657" y="3912"/>
                    <a:pt x="5657" y="4567"/>
                    <a:pt x="5657" y="5221"/>
                  </a:cubicBezTo>
                  <a:cubicBezTo>
                    <a:pt x="6381" y="5220"/>
                    <a:pt x="7104" y="5224"/>
                    <a:pt x="7828" y="5219"/>
                  </a:cubicBezTo>
                  <a:cubicBezTo>
                    <a:pt x="7811" y="4487"/>
                    <a:pt x="7720" y="3754"/>
                    <a:pt x="7533" y="3045"/>
                  </a:cubicBezTo>
                  <a:cubicBezTo>
                    <a:pt x="6917" y="3181"/>
                    <a:pt x="6287" y="3246"/>
                    <a:pt x="5657" y="3257"/>
                  </a:cubicBezTo>
                  <a:close/>
                  <a:moveTo>
                    <a:pt x="441" y="5657"/>
                  </a:moveTo>
                  <a:cubicBezTo>
                    <a:pt x="481" y="6681"/>
                    <a:pt x="851" y="7685"/>
                    <a:pt x="1477" y="8497"/>
                  </a:cubicBezTo>
                  <a:cubicBezTo>
                    <a:pt x="1931" y="8248"/>
                    <a:pt x="2421" y="8066"/>
                    <a:pt x="2921" y="7934"/>
                  </a:cubicBezTo>
                  <a:cubicBezTo>
                    <a:pt x="2728" y="7190"/>
                    <a:pt x="2630" y="6424"/>
                    <a:pt x="2615" y="5657"/>
                  </a:cubicBezTo>
                  <a:cubicBezTo>
                    <a:pt x="1890" y="5657"/>
                    <a:pt x="1165" y="5657"/>
                    <a:pt x="441" y="5657"/>
                  </a:cubicBezTo>
                  <a:close/>
                  <a:moveTo>
                    <a:pt x="3051" y="5658"/>
                  </a:moveTo>
                  <a:cubicBezTo>
                    <a:pt x="3067" y="6391"/>
                    <a:pt x="3157" y="7124"/>
                    <a:pt x="3346" y="7833"/>
                  </a:cubicBezTo>
                  <a:cubicBezTo>
                    <a:pt x="3961" y="7696"/>
                    <a:pt x="4592" y="7633"/>
                    <a:pt x="5221" y="7621"/>
                  </a:cubicBezTo>
                  <a:cubicBezTo>
                    <a:pt x="5221" y="6966"/>
                    <a:pt x="5221" y="6311"/>
                    <a:pt x="5221" y="5657"/>
                  </a:cubicBezTo>
                  <a:cubicBezTo>
                    <a:pt x="4498" y="5658"/>
                    <a:pt x="3774" y="5655"/>
                    <a:pt x="3051" y="5658"/>
                  </a:cubicBezTo>
                  <a:close/>
                  <a:moveTo>
                    <a:pt x="5657" y="5657"/>
                  </a:moveTo>
                  <a:lnTo>
                    <a:pt x="5657" y="7620"/>
                  </a:lnTo>
                  <a:cubicBezTo>
                    <a:pt x="6287" y="7632"/>
                    <a:pt x="6917" y="7698"/>
                    <a:pt x="7534" y="7832"/>
                  </a:cubicBezTo>
                  <a:cubicBezTo>
                    <a:pt x="7718" y="7122"/>
                    <a:pt x="7816" y="6389"/>
                    <a:pt x="7825" y="5656"/>
                  </a:cubicBezTo>
                  <a:cubicBezTo>
                    <a:pt x="7102" y="5658"/>
                    <a:pt x="6380" y="5656"/>
                    <a:pt x="5657" y="5657"/>
                  </a:cubicBezTo>
                  <a:close/>
                  <a:moveTo>
                    <a:pt x="8262" y="5657"/>
                  </a:moveTo>
                  <a:cubicBezTo>
                    <a:pt x="8249" y="6424"/>
                    <a:pt x="8149" y="7190"/>
                    <a:pt x="7957" y="7934"/>
                  </a:cubicBezTo>
                  <a:cubicBezTo>
                    <a:pt x="8457" y="8066"/>
                    <a:pt x="8946" y="8247"/>
                    <a:pt x="9401" y="8496"/>
                  </a:cubicBezTo>
                  <a:cubicBezTo>
                    <a:pt x="10027" y="7686"/>
                    <a:pt x="10395" y="6681"/>
                    <a:pt x="10438" y="5657"/>
                  </a:cubicBezTo>
                  <a:cubicBezTo>
                    <a:pt x="9713" y="5657"/>
                    <a:pt x="8987" y="5657"/>
                    <a:pt x="8262" y="5657"/>
                  </a:cubicBezTo>
                  <a:close/>
                  <a:moveTo>
                    <a:pt x="3467" y="8251"/>
                  </a:moveTo>
                  <a:cubicBezTo>
                    <a:pt x="3679" y="8860"/>
                    <a:pt x="3957" y="9465"/>
                    <a:pt x="4409" y="9935"/>
                  </a:cubicBezTo>
                  <a:cubicBezTo>
                    <a:pt x="4629" y="10166"/>
                    <a:pt x="4904" y="10355"/>
                    <a:pt x="5221" y="10422"/>
                  </a:cubicBezTo>
                  <a:cubicBezTo>
                    <a:pt x="5222" y="9633"/>
                    <a:pt x="5221" y="8844"/>
                    <a:pt x="5221" y="8056"/>
                  </a:cubicBezTo>
                  <a:cubicBezTo>
                    <a:pt x="4633" y="8067"/>
                    <a:pt x="4043" y="8127"/>
                    <a:pt x="3467" y="8251"/>
                  </a:cubicBezTo>
                  <a:close/>
                  <a:moveTo>
                    <a:pt x="5657" y="8055"/>
                  </a:moveTo>
                  <a:cubicBezTo>
                    <a:pt x="5657" y="8844"/>
                    <a:pt x="5656" y="9633"/>
                    <a:pt x="5657" y="10422"/>
                  </a:cubicBezTo>
                  <a:cubicBezTo>
                    <a:pt x="6070" y="10335"/>
                    <a:pt x="6403" y="10043"/>
                    <a:pt x="6657" y="9719"/>
                  </a:cubicBezTo>
                  <a:cubicBezTo>
                    <a:pt x="7003" y="9285"/>
                    <a:pt x="7229" y="8771"/>
                    <a:pt x="7411" y="8251"/>
                  </a:cubicBezTo>
                  <a:cubicBezTo>
                    <a:pt x="7147" y="8188"/>
                    <a:pt x="6877" y="8157"/>
                    <a:pt x="6608" y="8118"/>
                  </a:cubicBezTo>
                  <a:cubicBezTo>
                    <a:pt x="6292" y="8087"/>
                    <a:pt x="5975" y="8057"/>
                    <a:pt x="5657" y="8055"/>
                  </a:cubicBezTo>
                  <a:close/>
                  <a:moveTo>
                    <a:pt x="1766" y="8835"/>
                  </a:moveTo>
                  <a:cubicBezTo>
                    <a:pt x="2397" y="9519"/>
                    <a:pt x="3223" y="10026"/>
                    <a:pt x="4123" y="10264"/>
                  </a:cubicBezTo>
                  <a:cubicBezTo>
                    <a:pt x="3601" y="9737"/>
                    <a:pt x="3276" y="9049"/>
                    <a:pt x="3045" y="8352"/>
                  </a:cubicBezTo>
                  <a:cubicBezTo>
                    <a:pt x="2602" y="8464"/>
                    <a:pt x="2172" y="8626"/>
                    <a:pt x="1766" y="8835"/>
                  </a:cubicBezTo>
                  <a:close/>
                  <a:moveTo>
                    <a:pt x="7833" y="8351"/>
                  </a:moveTo>
                  <a:cubicBezTo>
                    <a:pt x="7602" y="9049"/>
                    <a:pt x="7277" y="9738"/>
                    <a:pt x="6754" y="10266"/>
                  </a:cubicBezTo>
                  <a:cubicBezTo>
                    <a:pt x="7654" y="10025"/>
                    <a:pt x="8480" y="9520"/>
                    <a:pt x="9111" y="8836"/>
                  </a:cubicBezTo>
                  <a:cubicBezTo>
                    <a:pt x="8708" y="8623"/>
                    <a:pt x="8275" y="8466"/>
                    <a:pt x="7833" y="83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confont-1179-866513">
              <a:extLst>
                <a:ext uri="{FF2B5EF4-FFF2-40B4-BE49-F238E27FC236}">
                  <a16:creationId xmlns:a16="http://schemas.microsoft.com/office/drawing/2014/main" id="{973AB549-02AE-4F7B-9902-5262E823AA6D}"/>
                </a:ext>
              </a:extLst>
            </p:cNvPr>
            <p:cNvSpPr/>
            <p:nvPr/>
          </p:nvSpPr>
          <p:spPr>
            <a:xfrm rot="19661453">
              <a:off x="1195316" y="2037146"/>
              <a:ext cx="2459880" cy="2460356"/>
            </a:xfrm>
            <a:custGeom>
              <a:avLst/>
              <a:gdLst>
                <a:gd name="T0" fmla="*/ 5619 w 10878"/>
                <a:gd name="T1" fmla="*/ 0 h 10878"/>
                <a:gd name="T2" fmla="*/ 10286 w 10878"/>
                <a:gd name="T3" fmla="*/ 2972 h 10878"/>
                <a:gd name="T4" fmla="*/ 10878 w 10878"/>
                <a:gd name="T5" fmla="*/ 5536 h 10878"/>
                <a:gd name="T6" fmla="*/ 8800 w 10878"/>
                <a:gd name="T7" fmla="*/ 9714 h 10878"/>
                <a:gd name="T8" fmla="*/ 5621 w 10878"/>
                <a:gd name="T9" fmla="*/ 10878 h 10878"/>
                <a:gd name="T10" fmla="*/ 3975 w 10878"/>
                <a:gd name="T11" fmla="*/ 10677 h 10878"/>
                <a:gd name="T12" fmla="*/ 264 w 10878"/>
                <a:gd name="T13" fmla="*/ 7114 h 10878"/>
                <a:gd name="T14" fmla="*/ 0 w 10878"/>
                <a:gd name="T15" fmla="*/ 5342 h 10878"/>
                <a:gd name="T16" fmla="*/ 3217 w 10878"/>
                <a:gd name="T17" fmla="*/ 475 h 10878"/>
                <a:gd name="T18" fmla="*/ 4219 w 10878"/>
                <a:gd name="T19" fmla="*/ 1161 h 10878"/>
                <a:gd name="T20" fmla="*/ 4248 w 10878"/>
                <a:gd name="T21" fmla="*/ 2757 h 10878"/>
                <a:gd name="T22" fmla="*/ 5221 w 10878"/>
                <a:gd name="T23" fmla="*/ 456 h 10878"/>
                <a:gd name="T24" fmla="*/ 5657 w 10878"/>
                <a:gd name="T25" fmla="*/ 2823 h 10878"/>
                <a:gd name="T26" fmla="*/ 7411 w 10878"/>
                <a:gd name="T27" fmla="*/ 2625 h 10878"/>
                <a:gd name="T28" fmla="*/ 5657 w 10878"/>
                <a:gd name="T29" fmla="*/ 456 h 10878"/>
                <a:gd name="T30" fmla="*/ 3790 w 10878"/>
                <a:gd name="T31" fmla="*/ 715 h 10878"/>
                <a:gd name="T32" fmla="*/ 3045 w 10878"/>
                <a:gd name="T33" fmla="*/ 2526 h 10878"/>
                <a:gd name="T34" fmla="*/ 3790 w 10878"/>
                <a:gd name="T35" fmla="*/ 715 h 10878"/>
                <a:gd name="T36" fmla="*/ 7045 w 10878"/>
                <a:gd name="T37" fmla="*/ 945 h 10878"/>
                <a:gd name="T38" fmla="*/ 9113 w 10878"/>
                <a:gd name="T39" fmla="*/ 2043 h 10878"/>
                <a:gd name="T40" fmla="*/ 1477 w 10878"/>
                <a:gd name="T41" fmla="*/ 2382 h 10878"/>
                <a:gd name="T42" fmla="*/ 2616 w 10878"/>
                <a:gd name="T43" fmla="*/ 5222 h 10878"/>
                <a:gd name="T44" fmla="*/ 1477 w 10878"/>
                <a:gd name="T45" fmla="*/ 2382 h 10878"/>
                <a:gd name="T46" fmla="*/ 8262 w 10878"/>
                <a:gd name="T47" fmla="*/ 5221 h 10878"/>
                <a:gd name="T48" fmla="*/ 9400 w 10878"/>
                <a:gd name="T49" fmla="*/ 2382 h 10878"/>
                <a:gd name="T50" fmla="*/ 3050 w 10878"/>
                <a:gd name="T51" fmla="*/ 5220 h 10878"/>
                <a:gd name="T52" fmla="*/ 5221 w 10878"/>
                <a:gd name="T53" fmla="*/ 3258 h 10878"/>
                <a:gd name="T54" fmla="*/ 3050 w 10878"/>
                <a:gd name="T55" fmla="*/ 5220 h 10878"/>
                <a:gd name="T56" fmla="*/ 5657 w 10878"/>
                <a:gd name="T57" fmla="*/ 5221 h 10878"/>
                <a:gd name="T58" fmla="*/ 7533 w 10878"/>
                <a:gd name="T59" fmla="*/ 3045 h 10878"/>
                <a:gd name="T60" fmla="*/ 441 w 10878"/>
                <a:gd name="T61" fmla="*/ 5657 h 10878"/>
                <a:gd name="T62" fmla="*/ 2921 w 10878"/>
                <a:gd name="T63" fmla="*/ 7934 h 10878"/>
                <a:gd name="T64" fmla="*/ 441 w 10878"/>
                <a:gd name="T65" fmla="*/ 5657 h 10878"/>
                <a:gd name="T66" fmla="*/ 3346 w 10878"/>
                <a:gd name="T67" fmla="*/ 7833 h 10878"/>
                <a:gd name="T68" fmla="*/ 5221 w 10878"/>
                <a:gd name="T69" fmla="*/ 5657 h 10878"/>
                <a:gd name="T70" fmla="*/ 5657 w 10878"/>
                <a:gd name="T71" fmla="*/ 5657 h 10878"/>
                <a:gd name="T72" fmla="*/ 7534 w 10878"/>
                <a:gd name="T73" fmla="*/ 7832 h 10878"/>
                <a:gd name="T74" fmla="*/ 5657 w 10878"/>
                <a:gd name="T75" fmla="*/ 5657 h 10878"/>
                <a:gd name="T76" fmla="*/ 7957 w 10878"/>
                <a:gd name="T77" fmla="*/ 7934 h 10878"/>
                <a:gd name="T78" fmla="*/ 10438 w 10878"/>
                <a:gd name="T79" fmla="*/ 5657 h 10878"/>
                <a:gd name="T80" fmla="*/ 3467 w 10878"/>
                <a:gd name="T81" fmla="*/ 8251 h 10878"/>
                <a:gd name="T82" fmla="*/ 5221 w 10878"/>
                <a:gd name="T83" fmla="*/ 10422 h 10878"/>
                <a:gd name="T84" fmla="*/ 3467 w 10878"/>
                <a:gd name="T85" fmla="*/ 8251 h 10878"/>
                <a:gd name="T86" fmla="*/ 5657 w 10878"/>
                <a:gd name="T87" fmla="*/ 10422 h 10878"/>
                <a:gd name="T88" fmla="*/ 7411 w 10878"/>
                <a:gd name="T89" fmla="*/ 8251 h 10878"/>
                <a:gd name="T90" fmla="*/ 5657 w 10878"/>
                <a:gd name="T91" fmla="*/ 8055 h 10878"/>
                <a:gd name="T92" fmla="*/ 4123 w 10878"/>
                <a:gd name="T93" fmla="*/ 10264 h 10878"/>
                <a:gd name="T94" fmla="*/ 1766 w 10878"/>
                <a:gd name="T95" fmla="*/ 8835 h 10878"/>
                <a:gd name="T96" fmla="*/ 6754 w 10878"/>
                <a:gd name="T97" fmla="*/ 10266 h 10878"/>
                <a:gd name="T98" fmla="*/ 7833 w 10878"/>
                <a:gd name="T99" fmla="*/ 8351 h 10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78" h="10878">
                  <a:moveTo>
                    <a:pt x="5258" y="0"/>
                  </a:moveTo>
                  <a:lnTo>
                    <a:pt x="5619" y="0"/>
                  </a:lnTo>
                  <a:cubicBezTo>
                    <a:pt x="6246" y="30"/>
                    <a:pt x="6871" y="151"/>
                    <a:pt x="7454" y="387"/>
                  </a:cubicBezTo>
                  <a:cubicBezTo>
                    <a:pt x="8670" y="868"/>
                    <a:pt x="9696" y="1806"/>
                    <a:pt x="10286" y="2972"/>
                  </a:cubicBezTo>
                  <a:cubicBezTo>
                    <a:pt x="10662" y="3703"/>
                    <a:pt x="10860" y="4521"/>
                    <a:pt x="10878" y="5341"/>
                  </a:cubicBezTo>
                  <a:lnTo>
                    <a:pt x="10878" y="5536"/>
                  </a:lnTo>
                  <a:cubicBezTo>
                    <a:pt x="10860" y="6346"/>
                    <a:pt x="10667" y="7153"/>
                    <a:pt x="10301" y="7877"/>
                  </a:cubicBezTo>
                  <a:cubicBezTo>
                    <a:pt x="9944" y="8589"/>
                    <a:pt x="9427" y="9221"/>
                    <a:pt x="8800" y="9714"/>
                  </a:cubicBezTo>
                  <a:cubicBezTo>
                    <a:pt x="8160" y="10219"/>
                    <a:pt x="7404" y="10577"/>
                    <a:pt x="6607" y="10751"/>
                  </a:cubicBezTo>
                  <a:cubicBezTo>
                    <a:pt x="6283" y="10824"/>
                    <a:pt x="5952" y="10858"/>
                    <a:pt x="5621" y="10878"/>
                  </a:cubicBezTo>
                  <a:lnTo>
                    <a:pt x="5259" y="10878"/>
                  </a:lnTo>
                  <a:cubicBezTo>
                    <a:pt x="4826" y="10855"/>
                    <a:pt x="4393" y="10796"/>
                    <a:pt x="3975" y="10677"/>
                  </a:cubicBezTo>
                  <a:cubicBezTo>
                    <a:pt x="2962" y="10397"/>
                    <a:pt x="2038" y="9812"/>
                    <a:pt x="1347" y="9020"/>
                  </a:cubicBezTo>
                  <a:cubicBezTo>
                    <a:pt x="861" y="8468"/>
                    <a:pt x="491" y="7814"/>
                    <a:pt x="264" y="7114"/>
                  </a:cubicBezTo>
                  <a:cubicBezTo>
                    <a:pt x="98" y="6605"/>
                    <a:pt x="14" y="6071"/>
                    <a:pt x="0" y="5536"/>
                  </a:cubicBezTo>
                  <a:lnTo>
                    <a:pt x="0" y="5342"/>
                  </a:lnTo>
                  <a:cubicBezTo>
                    <a:pt x="20" y="4349"/>
                    <a:pt x="312" y="3362"/>
                    <a:pt x="847" y="2525"/>
                  </a:cubicBezTo>
                  <a:cubicBezTo>
                    <a:pt x="1415" y="1631"/>
                    <a:pt x="2249" y="907"/>
                    <a:pt x="3217" y="475"/>
                  </a:cubicBezTo>
                  <a:cubicBezTo>
                    <a:pt x="3857" y="184"/>
                    <a:pt x="4556" y="32"/>
                    <a:pt x="5258" y="0"/>
                  </a:cubicBezTo>
                  <a:close/>
                  <a:moveTo>
                    <a:pt x="4219" y="1161"/>
                  </a:moveTo>
                  <a:cubicBezTo>
                    <a:pt x="3875" y="1594"/>
                    <a:pt x="3650" y="2107"/>
                    <a:pt x="3467" y="2626"/>
                  </a:cubicBezTo>
                  <a:cubicBezTo>
                    <a:pt x="3723" y="2690"/>
                    <a:pt x="3987" y="2718"/>
                    <a:pt x="4248" y="2757"/>
                  </a:cubicBezTo>
                  <a:cubicBezTo>
                    <a:pt x="4571" y="2791"/>
                    <a:pt x="4896" y="2820"/>
                    <a:pt x="5221" y="2823"/>
                  </a:cubicBezTo>
                  <a:cubicBezTo>
                    <a:pt x="5221" y="2034"/>
                    <a:pt x="5221" y="1245"/>
                    <a:pt x="5221" y="456"/>
                  </a:cubicBezTo>
                  <a:cubicBezTo>
                    <a:pt x="4807" y="543"/>
                    <a:pt x="4474" y="836"/>
                    <a:pt x="4219" y="1161"/>
                  </a:cubicBezTo>
                  <a:close/>
                  <a:moveTo>
                    <a:pt x="5657" y="2823"/>
                  </a:moveTo>
                  <a:cubicBezTo>
                    <a:pt x="6097" y="2815"/>
                    <a:pt x="6537" y="2778"/>
                    <a:pt x="6972" y="2708"/>
                  </a:cubicBezTo>
                  <a:cubicBezTo>
                    <a:pt x="7120" y="2689"/>
                    <a:pt x="7266" y="2661"/>
                    <a:pt x="7411" y="2625"/>
                  </a:cubicBezTo>
                  <a:cubicBezTo>
                    <a:pt x="7197" y="2018"/>
                    <a:pt x="6922" y="1413"/>
                    <a:pt x="6470" y="944"/>
                  </a:cubicBezTo>
                  <a:cubicBezTo>
                    <a:pt x="6249" y="713"/>
                    <a:pt x="5974" y="523"/>
                    <a:pt x="5657" y="456"/>
                  </a:cubicBezTo>
                  <a:cubicBezTo>
                    <a:pt x="5656" y="1245"/>
                    <a:pt x="5657" y="2034"/>
                    <a:pt x="5657" y="2823"/>
                  </a:cubicBezTo>
                  <a:close/>
                  <a:moveTo>
                    <a:pt x="3790" y="715"/>
                  </a:moveTo>
                  <a:cubicBezTo>
                    <a:pt x="3020" y="983"/>
                    <a:pt x="2319" y="1443"/>
                    <a:pt x="1767" y="2042"/>
                  </a:cubicBezTo>
                  <a:cubicBezTo>
                    <a:pt x="2171" y="2255"/>
                    <a:pt x="2603" y="2413"/>
                    <a:pt x="3045" y="2526"/>
                  </a:cubicBezTo>
                  <a:cubicBezTo>
                    <a:pt x="3276" y="1830"/>
                    <a:pt x="3600" y="1143"/>
                    <a:pt x="4121" y="616"/>
                  </a:cubicBezTo>
                  <a:cubicBezTo>
                    <a:pt x="4008" y="639"/>
                    <a:pt x="3899" y="678"/>
                    <a:pt x="3790" y="715"/>
                  </a:cubicBezTo>
                  <a:close/>
                  <a:moveTo>
                    <a:pt x="6754" y="613"/>
                  </a:moveTo>
                  <a:cubicBezTo>
                    <a:pt x="6863" y="713"/>
                    <a:pt x="6950" y="833"/>
                    <a:pt x="7045" y="945"/>
                  </a:cubicBezTo>
                  <a:cubicBezTo>
                    <a:pt x="7401" y="1420"/>
                    <a:pt x="7649" y="1966"/>
                    <a:pt x="7834" y="2527"/>
                  </a:cubicBezTo>
                  <a:cubicBezTo>
                    <a:pt x="8275" y="2412"/>
                    <a:pt x="8707" y="2254"/>
                    <a:pt x="9113" y="2043"/>
                  </a:cubicBezTo>
                  <a:cubicBezTo>
                    <a:pt x="8481" y="1359"/>
                    <a:pt x="7655" y="853"/>
                    <a:pt x="6754" y="613"/>
                  </a:cubicBezTo>
                  <a:close/>
                  <a:moveTo>
                    <a:pt x="1477" y="2382"/>
                  </a:moveTo>
                  <a:cubicBezTo>
                    <a:pt x="852" y="3193"/>
                    <a:pt x="481" y="4198"/>
                    <a:pt x="441" y="5222"/>
                  </a:cubicBezTo>
                  <a:cubicBezTo>
                    <a:pt x="1166" y="5221"/>
                    <a:pt x="1891" y="5222"/>
                    <a:pt x="2616" y="5222"/>
                  </a:cubicBezTo>
                  <a:cubicBezTo>
                    <a:pt x="2630" y="4454"/>
                    <a:pt x="2728" y="3688"/>
                    <a:pt x="2921" y="2944"/>
                  </a:cubicBezTo>
                  <a:cubicBezTo>
                    <a:pt x="2420" y="2813"/>
                    <a:pt x="1932" y="2630"/>
                    <a:pt x="1477" y="2382"/>
                  </a:cubicBezTo>
                  <a:close/>
                  <a:moveTo>
                    <a:pt x="7957" y="2944"/>
                  </a:moveTo>
                  <a:cubicBezTo>
                    <a:pt x="8150" y="3688"/>
                    <a:pt x="8248" y="4454"/>
                    <a:pt x="8262" y="5221"/>
                  </a:cubicBezTo>
                  <a:cubicBezTo>
                    <a:pt x="8987" y="5221"/>
                    <a:pt x="9713" y="5221"/>
                    <a:pt x="10438" y="5221"/>
                  </a:cubicBezTo>
                  <a:cubicBezTo>
                    <a:pt x="10395" y="4197"/>
                    <a:pt x="10027" y="3192"/>
                    <a:pt x="9400" y="2382"/>
                  </a:cubicBezTo>
                  <a:cubicBezTo>
                    <a:pt x="8947" y="2631"/>
                    <a:pt x="8457" y="2812"/>
                    <a:pt x="7957" y="2944"/>
                  </a:cubicBezTo>
                  <a:close/>
                  <a:moveTo>
                    <a:pt x="3050" y="5220"/>
                  </a:moveTo>
                  <a:cubicBezTo>
                    <a:pt x="3774" y="5223"/>
                    <a:pt x="4498" y="5220"/>
                    <a:pt x="5221" y="5221"/>
                  </a:cubicBezTo>
                  <a:lnTo>
                    <a:pt x="5221" y="3258"/>
                  </a:lnTo>
                  <a:cubicBezTo>
                    <a:pt x="4591" y="3246"/>
                    <a:pt x="3961" y="3181"/>
                    <a:pt x="3345" y="3046"/>
                  </a:cubicBezTo>
                  <a:cubicBezTo>
                    <a:pt x="3158" y="3755"/>
                    <a:pt x="3066" y="4487"/>
                    <a:pt x="3050" y="5220"/>
                  </a:cubicBezTo>
                  <a:close/>
                  <a:moveTo>
                    <a:pt x="5657" y="3257"/>
                  </a:moveTo>
                  <a:cubicBezTo>
                    <a:pt x="5657" y="3912"/>
                    <a:pt x="5657" y="4567"/>
                    <a:pt x="5657" y="5221"/>
                  </a:cubicBezTo>
                  <a:cubicBezTo>
                    <a:pt x="6381" y="5220"/>
                    <a:pt x="7104" y="5224"/>
                    <a:pt x="7828" y="5219"/>
                  </a:cubicBezTo>
                  <a:cubicBezTo>
                    <a:pt x="7811" y="4487"/>
                    <a:pt x="7720" y="3754"/>
                    <a:pt x="7533" y="3045"/>
                  </a:cubicBezTo>
                  <a:cubicBezTo>
                    <a:pt x="6917" y="3181"/>
                    <a:pt x="6287" y="3246"/>
                    <a:pt x="5657" y="3257"/>
                  </a:cubicBezTo>
                  <a:close/>
                  <a:moveTo>
                    <a:pt x="441" y="5657"/>
                  </a:moveTo>
                  <a:cubicBezTo>
                    <a:pt x="481" y="6681"/>
                    <a:pt x="851" y="7685"/>
                    <a:pt x="1477" y="8497"/>
                  </a:cubicBezTo>
                  <a:cubicBezTo>
                    <a:pt x="1931" y="8248"/>
                    <a:pt x="2421" y="8066"/>
                    <a:pt x="2921" y="7934"/>
                  </a:cubicBezTo>
                  <a:cubicBezTo>
                    <a:pt x="2728" y="7190"/>
                    <a:pt x="2630" y="6424"/>
                    <a:pt x="2615" y="5657"/>
                  </a:cubicBezTo>
                  <a:cubicBezTo>
                    <a:pt x="1890" y="5657"/>
                    <a:pt x="1165" y="5657"/>
                    <a:pt x="441" y="5657"/>
                  </a:cubicBezTo>
                  <a:close/>
                  <a:moveTo>
                    <a:pt x="3051" y="5658"/>
                  </a:moveTo>
                  <a:cubicBezTo>
                    <a:pt x="3067" y="6391"/>
                    <a:pt x="3157" y="7124"/>
                    <a:pt x="3346" y="7833"/>
                  </a:cubicBezTo>
                  <a:cubicBezTo>
                    <a:pt x="3961" y="7696"/>
                    <a:pt x="4592" y="7633"/>
                    <a:pt x="5221" y="7621"/>
                  </a:cubicBezTo>
                  <a:cubicBezTo>
                    <a:pt x="5221" y="6966"/>
                    <a:pt x="5221" y="6311"/>
                    <a:pt x="5221" y="5657"/>
                  </a:cubicBezTo>
                  <a:cubicBezTo>
                    <a:pt x="4498" y="5658"/>
                    <a:pt x="3774" y="5655"/>
                    <a:pt x="3051" y="5658"/>
                  </a:cubicBezTo>
                  <a:close/>
                  <a:moveTo>
                    <a:pt x="5657" y="5657"/>
                  </a:moveTo>
                  <a:lnTo>
                    <a:pt x="5657" y="7620"/>
                  </a:lnTo>
                  <a:cubicBezTo>
                    <a:pt x="6287" y="7632"/>
                    <a:pt x="6917" y="7698"/>
                    <a:pt x="7534" y="7832"/>
                  </a:cubicBezTo>
                  <a:cubicBezTo>
                    <a:pt x="7718" y="7122"/>
                    <a:pt x="7816" y="6389"/>
                    <a:pt x="7825" y="5656"/>
                  </a:cubicBezTo>
                  <a:cubicBezTo>
                    <a:pt x="7102" y="5658"/>
                    <a:pt x="6380" y="5656"/>
                    <a:pt x="5657" y="5657"/>
                  </a:cubicBezTo>
                  <a:close/>
                  <a:moveTo>
                    <a:pt x="8262" y="5657"/>
                  </a:moveTo>
                  <a:cubicBezTo>
                    <a:pt x="8249" y="6424"/>
                    <a:pt x="8149" y="7190"/>
                    <a:pt x="7957" y="7934"/>
                  </a:cubicBezTo>
                  <a:cubicBezTo>
                    <a:pt x="8457" y="8066"/>
                    <a:pt x="8946" y="8247"/>
                    <a:pt x="9401" y="8496"/>
                  </a:cubicBezTo>
                  <a:cubicBezTo>
                    <a:pt x="10027" y="7686"/>
                    <a:pt x="10395" y="6681"/>
                    <a:pt x="10438" y="5657"/>
                  </a:cubicBezTo>
                  <a:cubicBezTo>
                    <a:pt x="9713" y="5657"/>
                    <a:pt x="8987" y="5657"/>
                    <a:pt x="8262" y="5657"/>
                  </a:cubicBezTo>
                  <a:close/>
                  <a:moveTo>
                    <a:pt x="3467" y="8251"/>
                  </a:moveTo>
                  <a:cubicBezTo>
                    <a:pt x="3679" y="8860"/>
                    <a:pt x="3957" y="9465"/>
                    <a:pt x="4409" y="9935"/>
                  </a:cubicBezTo>
                  <a:cubicBezTo>
                    <a:pt x="4629" y="10166"/>
                    <a:pt x="4904" y="10355"/>
                    <a:pt x="5221" y="10422"/>
                  </a:cubicBezTo>
                  <a:cubicBezTo>
                    <a:pt x="5222" y="9633"/>
                    <a:pt x="5221" y="8844"/>
                    <a:pt x="5221" y="8056"/>
                  </a:cubicBezTo>
                  <a:cubicBezTo>
                    <a:pt x="4633" y="8067"/>
                    <a:pt x="4043" y="8127"/>
                    <a:pt x="3467" y="8251"/>
                  </a:cubicBezTo>
                  <a:close/>
                  <a:moveTo>
                    <a:pt x="5657" y="8055"/>
                  </a:moveTo>
                  <a:cubicBezTo>
                    <a:pt x="5657" y="8844"/>
                    <a:pt x="5656" y="9633"/>
                    <a:pt x="5657" y="10422"/>
                  </a:cubicBezTo>
                  <a:cubicBezTo>
                    <a:pt x="6070" y="10335"/>
                    <a:pt x="6403" y="10043"/>
                    <a:pt x="6657" y="9719"/>
                  </a:cubicBezTo>
                  <a:cubicBezTo>
                    <a:pt x="7003" y="9285"/>
                    <a:pt x="7229" y="8771"/>
                    <a:pt x="7411" y="8251"/>
                  </a:cubicBezTo>
                  <a:cubicBezTo>
                    <a:pt x="7147" y="8188"/>
                    <a:pt x="6877" y="8157"/>
                    <a:pt x="6608" y="8118"/>
                  </a:cubicBezTo>
                  <a:cubicBezTo>
                    <a:pt x="6292" y="8087"/>
                    <a:pt x="5975" y="8057"/>
                    <a:pt x="5657" y="8055"/>
                  </a:cubicBezTo>
                  <a:close/>
                  <a:moveTo>
                    <a:pt x="1766" y="8835"/>
                  </a:moveTo>
                  <a:cubicBezTo>
                    <a:pt x="2397" y="9519"/>
                    <a:pt x="3223" y="10026"/>
                    <a:pt x="4123" y="10264"/>
                  </a:cubicBezTo>
                  <a:cubicBezTo>
                    <a:pt x="3601" y="9737"/>
                    <a:pt x="3276" y="9049"/>
                    <a:pt x="3045" y="8352"/>
                  </a:cubicBezTo>
                  <a:cubicBezTo>
                    <a:pt x="2602" y="8464"/>
                    <a:pt x="2172" y="8626"/>
                    <a:pt x="1766" y="8835"/>
                  </a:cubicBezTo>
                  <a:close/>
                  <a:moveTo>
                    <a:pt x="7833" y="8351"/>
                  </a:moveTo>
                  <a:cubicBezTo>
                    <a:pt x="7602" y="9049"/>
                    <a:pt x="7277" y="9738"/>
                    <a:pt x="6754" y="10266"/>
                  </a:cubicBezTo>
                  <a:cubicBezTo>
                    <a:pt x="7654" y="10025"/>
                    <a:pt x="8480" y="9520"/>
                    <a:pt x="9111" y="8836"/>
                  </a:cubicBezTo>
                  <a:cubicBezTo>
                    <a:pt x="8708" y="8623"/>
                    <a:pt x="8275" y="8466"/>
                    <a:pt x="7833" y="83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弧形 122">
              <a:extLst>
                <a:ext uri="{FF2B5EF4-FFF2-40B4-BE49-F238E27FC236}">
                  <a16:creationId xmlns:a16="http://schemas.microsoft.com/office/drawing/2014/main" id="{14D92972-D36D-4F11-B070-3C671535D69C}"/>
                </a:ext>
              </a:extLst>
            </p:cNvPr>
            <p:cNvSpPr/>
            <p:nvPr/>
          </p:nvSpPr>
          <p:spPr>
            <a:xfrm rot="4189300">
              <a:off x="1721088" y="1513733"/>
              <a:ext cx="1746594" cy="4316204"/>
            </a:xfrm>
            <a:prstGeom prst="arc">
              <a:avLst>
                <a:gd name="adj1" fmla="val 14721452"/>
                <a:gd name="adj2" fmla="val 6881630"/>
              </a:avLst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4BAC6E8E-DF80-42F7-BAEB-98FD3107AECA}"/>
              </a:ext>
            </a:extLst>
          </p:cNvPr>
          <p:cNvGrpSpPr/>
          <p:nvPr/>
        </p:nvGrpSpPr>
        <p:grpSpPr>
          <a:xfrm>
            <a:off x="4571996" y="2065195"/>
            <a:ext cx="598379" cy="554978"/>
            <a:chOff x="7801478" y="3296877"/>
            <a:chExt cx="274589" cy="25467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A072236A-51BF-4CD3-BA2F-1137149A6524}"/>
                </a:ext>
              </a:extLst>
            </p:cNvPr>
            <p:cNvSpPr/>
            <p:nvPr/>
          </p:nvSpPr>
          <p:spPr>
            <a:xfrm>
              <a:off x="7941732" y="3296877"/>
              <a:ext cx="134335" cy="134713"/>
            </a:xfrm>
            <a:custGeom>
              <a:avLst/>
              <a:gdLst>
                <a:gd name="connsiteX0" fmla="*/ 116376 w 134335"/>
                <a:gd name="connsiteY0" fmla="*/ 46692 h 134713"/>
                <a:gd name="connsiteX1" fmla="*/ 115512 w 134335"/>
                <a:gd name="connsiteY1" fmla="*/ 45469 h 134713"/>
                <a:gd name="connsiteX2" fmla="*/ 115512 w 134335"/>
                <a:gd name="connsiteY2" fmla="*/ 45469 h 134713"/>
                <a:gd name="connsiteX3" fmla="*/ 108316 w 134335"/>
                <a:gd name="connsiteY3" fmla="*/ 43310 h 134713"/>
                <a:gd name="connsiteX4" fmla="*/ 102991 w 134335"/>
                <a:gd name="connsiteY4" fmla="*/ 48708 h 134713"/>
                <a:gd name="connsiteX5" fmla="*/ 99393 w 134335"/>
                <a:gd name="connsiteY5" fmla="*/ 54609 h 134713"/>
                <a:gd name="connsiteX6" fmla="*/ 86727 w 134335"/>
                <a:gd name="connsiteY6" fmla="*/ 57271 h 134713"/>
                <a:gd name="connsiteX7" fmla="*/ 77876 w 134335"/>
                <a:gd name="connsiteY7" fmla="*/ 45469 h 134713"/>
                <a:gd name="connsiteX8" fmla="*/ 77876 w 134335"/>
                <a:gd name="connsiteY8" fmla="*/ 44606 h 134713"/>
                <a:gd name="connsiteX9" fmla="*/ 88598 w 134335"/>
                <a:gd name="connsiteY9" fmla="*/ 33163 h 134713"/>
                <a:gd name="connsiteX10" fmla="*/ 94283 w 134335"/>
                <a:gd name="connsiteY10" fmla="*/ 28270 h 134713"/>
                <a:gd name="connsiteX11" fmla="*/ 92700 w 134335"/>
                <a:gd name="connsiteY11" fmla="*/ 21074 h 134713"/>
                <a:gd name="connsiteX12" fmla="*/ 74925 w 134335"/>
                <a:gd name="connsiteY12" fmla="*/ 2004 h 134713"/>
                <a:gd name="connsiteX13" fmla="*/ 71255 w 134335"/>
                <a:gd name="connsiteY13" fmla="*/ -83 h 134713"/>
                <a:gd name="connsiteX14" fmla="*/ 70104 w 134335"/>
                <a:gd name="connsiteY14" fmla="*/ -83 h 134713"/>
                <a:gd name="connsiteX15" fmla="*/ 65354 w 134335"/>
                <a:gd name="connsiteY15" fmla="*/ 1860 h 134713"/>
                <a:gd name="connsiteX16" fmla="*/ 48371 w 134335"/>
                <a:gd name="connsiteY16" fmla="*/ 17260 h 134713"/>
                <a:gd name="connsiteX17" fmla="*/ 44341 w 134335"/>
                <a:gd name="connsiteY17" fmla="*/ 10999 h 134713"/>
                <a:gd name="connsiteX18" fmla="*/ 14117 w 134335"/>
                <a:gd name="connsiteY18" fmla="*/ 9704 h 134713"/>
                <a:gd name="connsiteX19" fmla="*/ 13110 w 134335"/>
                <a:gd name="connsiteY19" fmla="*/ 39856 h 134713"/>
                <a:gd name="connsiteX20" fmla="*/ 19010 w 134335"/>
                <a:gd name="connsiteY20" fmla="*/ 44390 h 134713"/>
                <a:gd name="connsiteX21" fmla="*/ 2244 w 134335"/>
                <a:gd name="connsiteY21" fmla="*/ 60006 h 134713"/>
                <a:gd name="connsiteX22" fmla="*/ 1452 w 134335"/>
                <a:gd name="connsiteY22" fmla="*/ 60941 h 134713"/>
                <a:gd name="connsiteX23" fmla="*/ -59 w 134335"/>
                <a:gd name="connsiteY23" fmla="*/ 64611 h 134713"/>
                <a:gd name="connsiteX24" fmla="*/ -59 w 134335"/>
                <a:gd name="connsiteY24" fmla="*/ 65763 h 134713"/>
                <a:gd name="connsiteX25" fmla="*/ 1740 w 134335"/>
                <a:gd name="connsiteY25" fmla="*/ 69576 h 134713"/>
                <a:gd name="connsiteX26" fmla="*/ 19299 w 134335"/>
                <a:gd name="connsiteY26" fmla="*/ 88863 h 134713"/>
                <a:gd name="connsiteX27" fmla="*/ 26495 w 134335"/>
                <a:gd name="connsiteY27" fmla="*/ 91021 h 134713"/>
                <a:gd name="connsiteX28" fmla="*/ 31892 w 134335"/>
                <a:gd name="connsiteY28" fmla="*/ 85768 h 134713"/>
                <a:gd name="connsiteX29" fmla="*/ 44126 w 134335"/>
                <a:gd name="connsiteY29" fmla="*/ 75981 h 134713"/>
                <a:gd name="connsiteX30" fmla="*/ 44413 w 134335"/>
                <a:gd name="connsiteY30" fmla="*/ 75981 h 134713"/>
                <a:gd name="connsiteX31" fmla="*/ 55495 w 134335"/>
                <a:gd name="connsiteY31" fmla="*/ 85768 h 134713"/>
                <a:gd name="connsiteX32" fmla="*/ 51826 w 134335"/>
                <a:gd name="connsiteY32" fmla="*/ 98218 h 134713"/>
                <a:gd name="connsiteX33" fmla="*/ 45564 w 134335"/>
                <a:gd name="connsiteY33" fmla="*/ 101240 h 134713"/>
                <a:gd name="connsiteX34" fmla="*/ 39333 w 134335"/>
                <a:gd name="connsiteY34" fmla="*/ 109285 h 134713"/>
                <a:gd name="connsiteX35" fmla="*/ 41319 w 134335"/>
                <a:gd name="connsiteY35" fmla="*/ 113402 h 134713"/>
                <a:gd name="connsiteX36" fmla="*/ 41319 w 134335"/>
                <a:gd name="connsiteY36" fmla="*/ 113402 h 134713"/>
                <a:gd name="connsiteX37" fmla="*/ 42542 w 134335"/>
                <a:gd name="connsiteY37" fmla="*/ 114337 h 134713"/>
                <a:gd name="connsiteX38" fmla="*/ 59310 w 134335"/>
                <a:gd name="connsiteY38" fmla="*/ 132328 h 134713"/>
                <a:gd name="connsiteX39" fmla="*/ 63771 w 134335"/>
                <a:gd name="connsiteY39" fmla="*/ 134630 h 134713"/>
                <a:gd name="connsiteX40" fmla="*/ 64994 w 134335"/>
                <a:gd name="connsiteY40" fmla="*/ 134630 h 134713"/>
                <a:gd name="connsiteX41" fmla="*/ 67369 w 134335"/>
                <a:gd name="connsiteY41" fmla="*/ 133839 h 134713"/>
                <a:gd name="connsiteX42" fmla="*/ 68881 w 134335"/>
                <a:gd name="connsiteY42" fmla="*/ 132759 h 134713"/>
                <a:gd name="connsiteX43" fmla="*/ 87591 w 134335"/>
                <a:gd name="connsiteY43" fmla="*/ 115992 h 134713"/>
                <a:gd name="connsiteX44" fmla="*/ 88166 w 134335"/>
                <a:gd name="connsiteY44" fmla="*/ 115273 h 134713"/>
                <a:gd name="connsiteX45" fmla="*/ 89318 w 134335"/>
                <a:gd name="connsiteY45" fmla="*/ 108868 h 134713"/>
                <a:gd name="connsiteX46" fmla="*/ 84928 w 134335"/>
                <a:gd name="connsiteY46" fmla="*/ 104190 h 134713"/>
                <a:gd name="connsiteX47" fmla="*/ 77351 w 134335"/>
                <a:gd name="connsiteY47" fmla="*/ 88301 h 134713"/>
                <a:gd name="connsiteX48" fmla="*/ 81474 w 134335"/>
                <a:gd name="connsiteY48" fmla="*/ 82601 h 134713"/>
                <a:gd name="connsiteX49" fmla="*/ 81474 w 134335"/>
                <a:gd name="connsiteY49" fmla="*/ 82601 h 134713"/>
                <a:gd name="connsiteX50" fmla="*/ 90613 w 134335"/>
                <a:gd name="connsiteY50" fmla="*/ 78860 h 134713"/>
                <a:gd name="connsiteX51" fmla="*/ 99608 w 134335"/>
                <a:gd name="connsiteY51" fmla="*/ 82818 h 134713"/>
                <a:gd name="connsiteX52" fmla="*/ 102415 w 134335"/>
                <a:gd name="connsiteY52" fmla="*/ 87855 h 134713"/>
                <a:gd name="connsiteX53" fmla="*/ 106732 w 134335"/>
                <a:gd name="connsiteY53" fmla="*/ 92532 h 134713"/>
                <a:gd name="connsiteX54" fmla="*/ 113209 w 134335"/>
                <a:gd name="connsiteY54" fmla="*/ 91957 h 134713"/>
                <a:gd name="connsiteX55" fmla="*/ 113929 w 134335"/>
                <a:gd name="connsiteY55" fmla="*/ 91381 h 134713"/>
                <a:gd name="connsiteX56" fmla="*/ 132135 w 134335"/>
                <a:gd name="connsiteY56" fmla="*/ 74470 h 134713"/>
                <a:gd name="connsiteX57" fmla="*/ 134222 w 134335"/>
                <a:gd name="connsiteY57" fmla="*/ 70800 h 134713"/>
                <a:gd name="connsiteX58" fmla="*/ 134222 w 134335"/>
                <a:gd name="connsiteY58" fmla="*/ 69576 h 134713"/>
                <a:gd name="connsiteX59" fmla="*/ 132279 w 134335"/>
                <a:gd name="connsiteY59" fmla="*/ 64899 h 134713"/>
                <a:gd name="connsiteX60" fmla="*/ 110619 w 134335"/>
                <a:gd name="connsiteY60" fmla="*/ 82674 h 134713"/>
                <a:gd name="connsiteX61" fmla="*/ 106732 w 134335"/>
                <a:gd name="connsiteY61" fmla="*/ 76773 h 134713"/>
                <a:gd name="connsiteX62" fmla="*/ 91189 w 134335"/>
                <a:gd name="connsiteY62" fmla="*/ 69576 h 134713"/>
                <a:gd name="connsiteX63" fmla="*/ 75717 w 134335"/>
                <a:gd name="connsiteY63" fmla="*/ 75909 h 134713"/>
                <a:gd name="connsiteX64" fmla="*/ 68161 w 134335"/>
                <a:gd name="connsiteY64" fmla="*/ 90877 h 134713"/>
                <a:gd name="connsiteX65" fmla="*/ 73702 w 134335"/>
                <a:gd name="connsiteY65" fmla="*/ 106853 h 134713"/>
                <a:gd name="connsiteX66" fmla="*/ 79315 w 134335"/>
                <a:gd name="connsiteY66" fmla="*/ 111243 h 134713"/>
                <a:gd name="connsiteX67" fmla="*/ 64922 w 134335"/>
                <a:gd name="connsiteY67" fmla="*/ 124268 h 134713"/>
                <a:gd name="connsiteX68" fmla="*/ 50530 w 134335"/>
                <a:gd name="connsiteY68" fmla="*/ 108796 h 134713"/>
                <a:gd name="connsiteX69" fmla="*/ 64491 w 134335"/>
                <a:gd name="connsiteY69" fmla="*/ 82962 h 134713"/>
                <a:gd name="connsiteX70" fmla="*/ 46716 w 134335"/>
                <a:gd name="connsiteY70" fmla="*/ 66626 h 134713"/>
                <a:gd name="connsiteX71" fmla="*/ 42542 w 134335"/>
                <a:gd name="connsiteY71" fmla="*/ 66626 h 134713"/>
                <a:gd name="connsiteX72" fmla="*/ 23760 w 134335"/>
                <a:gd name="connsiteY72" fmla="*/ 80083 h 134713"/>
                <a:gd name="connsiteX73" fmla="*/ 9799 w 134335"/>
                <a:gd name="connsiteY73" fmla="*/ 64755 h 134713"/>
                <a:gd name="connsiteX74" fmla="*/ 26351 w 134335"/>
                <a:gd name="connsiteY74" fmla="*/ 49211 h 134713"/>
                <a:gd name="connsiteX75" fmla="*/ 28078 w 134335"/>
                <a:gd name="connsiteY75" fmla="*/ 46909 h 134713"/>
                <a:gd name="connsiteX76" fmla="*/ 28582 w 134335"/>
                <a:gd name="connsiteY76" fmla="*/ 41008 h 134713"/>
                <a:gd name="connsiteX77" fmla="*/ 24336 w 134335"/>
                <a:gd name="connsiteY77" fmla="*/ 36546 h 134713"/>
                <a:gd name="connsiteX78" fmla="*/ 19586 w 134335"/>
                <a:gd name="connsiteY78" fmla="*/ 33308 h 134713"/>
                <a:gd name="connsiteX79" fmla="*/ 20018 w 134335"/>
                <a:gd name="connsiteY79" fmla="*/ 15965 h 134713"/>
                <a:gd name="connsiteX80" fmla="*/ 37699 w 134335"/>
                <a:gd name="connsiteY80" fmla="*/ 16958 h 134713"/>
                <a:gd name="connsiteX81" fmla="*/ 40383 w 134335"/>
                <a:gd name="connsiteY81" fmla="*/ 21794 h 134713"/>
                <a:gd name="connsiteX82" fmla="*/ 44485 w 134335"/>
                <a:gd name="connsiteY82" fmla="*/ 26399 h 134713"/>
                <a:gd name="connsiteX83" fmla="*/ 50386 w 134335"/>
                <a:gd name="connsiteY83" fmla="*/ 26399 h 134713"/>
                <a:gd name="connsiteX84" fmla="*/ 52833 w 134335"/>
                <a:gd name="connsiteY84" fmla="*/ 24960 h 134713"/>
                <a:gd name="connsiteX85" fmla="*/ 69600 w 134335"/>
                <a:gd name="connsiteY85" fmla="*/ 9632 h 134713"/>
                <a:gd name="connsiteX86" fmla="*/ 83993 w 134335"/>
                <a:gd name="connsiteY86" fmla="*/ 24816 h 134713"/>
                <a:gd name="connsiteX87" fmla="*/ 69096 w 134335"/>
                <a:gd name="connsiteY87" fmla="*/ 42447 h 134713"/>
                <a:gd name="connsiteX88" fmla="*/ 69096 w 134335"/>
                <a:gd name="connsiteY88" fmla="*/ 46620 h 134713"/>
                <a:gd name="connsiteX89" fmla="*/ 83993 w 134335"/>
                <a:gd name="connsiteY89" fmla="*/ 65619 h 134713"/>
                <a:gd name="connsiteX90" fmla="*/ 105581 w 134335"/>
                <a:gd name="connsiteY90" fmla="*/ 61013 h 134713"/>
                <a:gd name="connsiteX91" fmla="*/ 110691 w 134335"/>
                <a:gd name="connsiteY91" fmla="*/ 53817 h 134713"/>
                <a:gd name="connsiteX92" fmla="*/ 125083 w 134335"/>
                <a:gd name="connsiteY92" fmla="*/ 69433 h 13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34335" h="134713">
                  <a:moveTo>
                    <a:pt x="116376" y="46692"/>
                  </a:moveTo>
                  <a:cubicBezTo>
                    <a:pt x="116152" y="46239"/>
                    <a:pt x="115865" y="45829"/>
                    <a:pt x="115512" y="45469"/>
                  </a:cubicBezTo>
                  <a:lnTo>
                    <a:pt x="115512" y="45469"/>
                  </a:lnTo>
                  <a:cubicBezTo>
                    <a:pt x="113706" y="43454"/>
                    <a:pt x="110928" y="42620"/>
                    <a:pt x="108316" y="43310"/>
                  </a:cubicBezTo>
                  <a:cubicBezTo>
                    <a:pt x="105660" y="43951"/>
                    <a:pt x="103595" y="46045"/>
                    <a:pt x="102991" y="48708"/>
                  </a:cubicBezTo>
                  <a:cubicBezTo>
                    <a:pt x="102350" y="50967"/>
                    <a:pt x="101105" y="53004"/>
                    <a:pt x="99393" y="54609"/>
                  </a:cubicBezTo>
                  <a:cubicBezTo>
                    <a:pt x="96025" y="57839"/>
                    <a:pt x="91110" y="58869"/>
                    <a:pt x="86727" y="57271"/>
                  </a:cubicBezTo>
                  <a:cubicBezTo>
                    <a:pt x="81769" y="55342"/>
                    <a:pt x="78336" y="50766"/>
                    <a:pt x="77876" y="45469"/>
                  </a:cubicBezTo>
                  <a:cubicBezTo>
                    <a:pt x="77804" y="45189"/>
                    <a:pt x="77804" y="44886"/>
                    <a:pt x="77876" y="44606"/>
                  </a:cubicBezTo>
                  <a:cubicBezTo>
                    <a:pt x="78732" y="38935"/>
                    <a:pt x="82999" y="34387"/>
                    <a:pt x="88598" y="33163"/>
                  </a:cubicBezTo>
                  <a:cubicBezTo>
                    <a:pt x="91261" y="32725"/>
                    <a:pt x="93456" y="30839"/>
                    <a:pt x="94283" y="28270"/>
                  </a:cubicBezTo>
                  <a:cubicBezTo>
                    <a:pt x="95118" y="25766"/>
                    <a:pt x="94506" y="23003"/>
                    <a:pt x="92700" y="21074"/>
                  </a:cubicBezTo>
                  <a:lnTo>
                    <a:pt x="74925" y="2004"/>
                  </a:lnTo>
                  <a:cubicBezTo>
                    <a:pt x="73940" y="961"/>
                    <a:pt x="72658" y="234"/>
                    <a:pt x="71255" y="-83"/>
                  </a:cubicBezTo>
                  <a:lnTo>
                    <a:pt x="70104" y="-83"/>
                  </a:lnTo>
                  <a:cubicBezTo>
                    <a:pt x="68333" y="-40"/>
                    <a:pt x="66642" y="651"/>
                    <a:pt x="65354" y="1860"/>
                  </a:cubicBezTo>
                  <a:lnTo>
                    <a:pt x="48371" y="17260"/>
                  </a:lnTo>
                  <a:cubicBezTo>
                    <a:pt x="47414" y="14950"/>
                    <a:pt x="46054" y="12827"/>
                    <a:pt x="44341" y="10999"/>
                  </a:cubicBezTo>
                  <a:cubicBezTo>
                    <a:pt x="36303" y="2400"/>
                    <a:pt x="22861" y="1824"/>
                    <a:pt x="14117" y="9704"/>
                  </a:cubicBezTo>
                  <a:cubicBezTo>
                    <a:pt x="5647" y="17814"/>
                    <a:pt x="5201" y="31199"/>
                    <a:pt x="13110" y="39856"/>
                  </a:cubicBezTo>
                  <a:cubicBezTo>
                    <a:pt x="14779" y="41720"/>
                    <a:pt x="16780" y="43260"/>
                    <a:pt x="19010" y="44390"/>
                  </a:cubicBezTo>
                  <a:lnTo>
                    <a:pt x="2244" y="60006"/>
                  </a:lnTo>
                  <a:lnTo>
                    <a:pt x="1452" y="60941"/>
                  </a:lnTo>
                  <a:cubicBezTo>
                    <a:pt x="617" y="61999"/>
                    <a:pt x="92" y="63273"/>
                    <a:pt x="-59" y="64611"/>
                  </a:cubicBezTo>
                  <a:cubicBezTo>
                    <a:pt x="-95" y="64993"/>
                    <a:pt x="-95" y="65381"/>
                    <a:pt x="-59" y="65763"/>
                  </a:cubicBezTo>
                  <a:cubicBezTo>
                    <a:pt x="120" y="67194"/>
                    <a:pt x="747" y="68526"/>
                    <a:pt x="1740" y="69576"/>
                  </a:cubicBezTo>
                  <a:lnTo>
                    <a:pt x="19299" y="88863"/>
                  </a:lnTo>
                  <a:cubicBezTo>
                    <a:pt x="21105" y="90877"/>
                    <a:pt x="23882" y="91712"/>
                    <a:pt x="26495" y="91021"/>
                  </a:cubicBezTo>
                  <a:cubicBezTo>
                    <a:pt x="29143" y="90424"/>
                    <a:pt x="31223" y="88395"/>
                    <a:pt x="31892" y="85768"/>
                  </a:cubicBezTo>
                  <a:cubicBezTo>
                    <a:pt x="33547" y="80285"/>
                    <a:pt x="38412" y="76391"/>
                    <a:pt x="44126" y="75981"/>
                  </a:cubicBezTo>
                  <a:lnTo>
                    <a:pt x="44413" y="75981"/>
                  </a:lnTo>
                  <a:cubicBezTo>
                    <a:pt x="49630" y="76953"/>
                    <a:pt x="53891" y="80709"/>
                    <a:pt x="55495" y="85768"/>
                  </a:cubicBezTo>
                  <a:cubicBezTo>
                    <a:pt x="56668" y="90280"/>
                    <a:pt x="55258" y="95066"/>
                    <a:pt x="51826" y="98218"/>
                  </a:cubicBezTo>
                  <a:cubicBezTo>
                    <a:pt x="50084" y="99830"/>
                    <a:pt x="47903" y="100880"/>
                    <a:pt x="45564" y="101240"/>
                  </a:cubicBezTo>
                  <a:cubicBezTo>
                    <a:pt x="41621" y="101744"/>
                    <a:pt x="38829" y="105342"/>
                    <a:pt x="39333" y="109285"/>
                  </a:cubicBezTo>
                  <a:cubicBezTo>
                    <a:pt x="39527" y="110840"/>
                    <a:pt x="40225" y="112279"/>
                    <a:pt x="41319" y="113402"/>
                  </a:cubicBezTo>
                  <a:lnTo>
                    <a:pt x="41319" y="113402"/>
                  </a:lnTo>
                  <a:cubicBezTo>
                    <a:pt x="41679" y="113776"/>
                    <a:pt x="42089" y="114092"/>
                    <a:pt x="42542" y="114337"/>
                  </a:cubicBezTo>
                  <a:lnTo>
                    <a:pt x="59310" y="132328"/>
                  </a:lnTo>
                  <a:cubicBezTo>
                    <a:pt x="60475" y="133608"/>
                    <a:pt x="62059" y="134422"/>
                    <a:pt x="63771" y="134630"/>
                  </a:cubicBezTo>
                  <a:lnTo>
                    <a:pt x="64994" y="134630"/>
                  </a:lnTo>
                  <a:cubicBezTo>
                    <a:pt x="65815" y="134465"/>
                    <a:pt x="66614" y="134199"/>
                    <a:pt x="67369" y="133839"/>
                  </a:cubicBezTo>
                  <a:cubicBezTo>
                    <a:pt x="67902" y="133522"/>
                    <a:pt x="68413" y="133162"/>
                    <a:pt x="68881" y="132759"/>
                  </a:cubicBezTo>
                  <a:lnTo>
                    <a:pt x="87591" y="115992"/>
                  </a:lnTo>
                  <a:cubicBezTo>
                    <a:pt x="87821" y="115783"/>
                    <a:pt x="88015" y="115539"/>
                    <a:pt x="88166" y="115273"/>
                  </a:cubicBezTo>
                  <a:cubicBezTo>
                    <a:pt x="89548" y="113445"/>
                    <a:pt x="89980" y="111063"/>
                    <a:pt x="89318" y="108868"/>
                  </a:cubicBezTo>
                  <a:cubicBezTo>
                    <a:pt x="88670" y="106709"/>
                    <a:pt x="87044" y="104975"/>
                    <a:pt x="84928" y="104190"/>
                  </a:cubicBezTo>
                  <a:cubicBezTo>
                    <a:pt x="78444" y="101895"/>
                    <a:pt x="75055" y="94778"/>
                    <a:pt x="77351" y="88301"/>
                  </a:cubicBezTo>
                  <a:cubicBezTo>
                    <a:pt x="78149" y="86041"/>
                    <a:pt x="79581" y="84062"/>
                    <a:pt x="81474" y="82601"/>
                  </a:cubicBezTo>
                  <a:lnTo>
                    <a:pt x="81474" y="82601"/>
                  </a:lnTo>
                  <a:cubicBezTo>
                    <a:pt x="83899" y="80184"/>
                    <a:pt x="87187" y="78838"/>
                    <a:pt x="90613" y="78860"/>
                  </a:cubicBezTo>
                  <a:cubicBezTo>
                    <a:pt x="94031" y="78867"/>
                    <a:pt x="97298" y="80299"/>
                    <a:pt x="99608" y="82818"/>
                  </a:cubicBezTo>
                  <a:cubicBezTo>
                    <a:pt x="100939" y="84242"/>
                    <a:pt x="101904" y="85969"/>
                    <a:pt x="102415" y="87855"/>
                  </a:cubicBezTo>
                  <a:cubicBezTo>
                    <a:pt x="103048" y="89999"/>
                    <a:pt x="104646" y="91726"/>
                    <a:pt x="106732" y="92532"/>
                  </a:cubicBezTo>
                  <a:cubicBezTo>
                    <a:pt x="108870" y="93317"/>
                    <a:pt x="111245" y="93108"/>
                    <a:pt x="113209" y="91957"/>
                  </a:cubicBezTo>
                  <a:lnTo>
                    <a:pt x="113929" y="91381"/>
                  </a:lnTo>
                  <a:lnTo>
                    <a:pt x="132135" y="74470"/>
                  </a:lnTo>
                  <a:cubicBezTo>
                    <a:pt x="133186" y="73484"/>
                    <a:pt x="133913" y="72203"/>
                    <a:pt x="134222" y="70800"/>
                  </a:cubicBezTo>
                  <a:cubicBezTo>
                    <a:pt x="134258" y="70390"/>
                    <a:pt x="134258" y="69987"/>
                    <a:pt x="134222" y="69576"/>
                  </a:cubicBezTo>
                  <a:cubicBezTo>
                    <a:pt x="134128" y="67842"/>
                    <a:pt x="133445" y="66187"/>
                    <a:pt x="132279" y="64899"/>
                  </a:cubicBezTo>
                  <a:close/>
                  <a:moveTo>
                    <a:pt x="110619" y="82674"/>
                  </a:moveTo>
                  <a:cubicBezTo>
                    <a:pt x="109669" y="80500"/>
                    <a:pt x="108352" y="78507"/>
                    <a:pt x="106732" y="76773"/>
                  </a:cubicBezTo>
                  <a:cubicBezTo>
                    <a:pt x="102768" y="72332"/>
                    <a:pt x="97140" y="69727"/>
                    <a:pt x="91189" y="69576"/>
                  </a:cubicBezTo>
                  <a:cubicBezTo>
                    <a:pt x="85381" y="69469"/>
                    <a:pt x="79783" y="71757"/>
                    <a:pt x="75717" y="75909"/>
                  </a:cubicBezTo>
                  <a:cubicBezTo>
                    <a:pt x="71212" y="79615"/>
                    <a:pt x="68470" y="85048"/>
                    <a:pt x="68161" y="90877"/>
                  </a:cubicBezTo>
                  <a:cubicBezTo>
                    <a:pt x="67700" y="96742"/>
                    <a:pt x="69708" y="102535"/>
                    <a:pt x="73702" y="106853"/>
                  </a:cubicBezTo>
                  <a:cubicBezTo>
                    <a:pt x="75328" y="108609"/>
                    <a:pt x="77221" y="110091"/>
                    <a:pt x="79315" y="111243"/>
                  </a:cubicBezTo>
                  <a:lnTo>
                    <a:pt x="64922" y="124268"/>
                  </a:lnTo>
                  <a:lnTo>
                    <a:pt x="50530" y="108796"/>
                  </a:lnTo>
                  <a:cubicBezTo>
                    <a:pt x="61224" y="105162"/>
                    <a:pt x="67312" y="93900"/>
                    <a:pt x="64491" y="82962"/>
                  </a:cubicBezTo>
                  <a:cubicBezTo>
                    <a:pt x="62109" y="74607"/>
                    <a:pt x="55244" y="68296"/>
                    <a:pt x="46716" y="66626"/>
                  </a:cubicBezTo>
                  <a:cubicBezTo>
                    <a:pt x="45342" y="66338"/>
                    <a:pt x="43917" y="66338"/>
                    <a:pt x="42542" y="66626"/>
                  </a:cubicBezTo>
                  <a:cubicBezTo>
                    <a:pt x="34324" y="67418"/>
                    <a:pt x="27157" y="72556"/>
                    <a:pt x="23760" y="80083"/>
                  </a:cubicBezTo>
                  <a:lnTo>
                    <a:pt x="9799" y="64755"/>
                  </a:lnTo>
                  <a:lnTo>
                    <a:pt x="26351" y="49211"/>
                  </a:lnTo>
                  <a:cubicBezTo>
                    <a:pt x="27078" y="48571"/>
                    <a:pt x="27660" y="47787"/>
                    <a:pt x="28078" y="46909"/>
                  </a:cubicBezTo>
                  <a:cubicBezTo>
                    <a:pt x="29085" y="45102"/>
                    <a:pt x="29265" y="42958"/>
                    <a:pt x="28582" y="41008"/>
                  </a:cubicBezTo>
                  <a:cubicBezTo>
                    <a:pt x="27905" y="38956"/>
                    <a:pt x="26351" y="37323"/>
                    <a:pt x="24336" y="36546"/>
                  </a:cubicBezTo>
                  <a:cubicBezTo>
                    <a:pt x="22529" y="35841"/>
                    <a:pt x="20903" y="34732"/>
                    <a:pt x="19586" y="33308"/>
                  </a:cubicBezTo>
                  <a:cubicBezTo>
                    <a:pt x="14974" y="28378"/>
                    <a:pt x="15168" y="20664"/>
                    <a:pt x="20018" y="15965"/>
                  </a:cubicBezTo>
                  <a:cubicBezTo>
                    <a:pt x="25171" y="11359"/>
                    <a:pt x="33087" y="11798"/>
                    <a:pt x="37699" y="16958"/>
                  </a:cubicBezTo>
                  <a:cubicBezTo>
                    <a:pt x="38944" y="18347"/>
                    <a:pt x="39858" y="20002"/>
                    <a:pt x="40383" y="21794"/>
                  </a:cubicBezTo>
                  <a:cubicBezTo>
                    <a:pt x="40988" y="23866"/>
                    <a:pt x="42499" y="25557"/>
                    <a:pt x="44485" y="26399"/>
                  </a:cubicBezTo>
                  <a:cubicBezTo>
                    <a:pt x="46363" y="27241"/>
                    <a:pt x="48508" y="27241"/>
                    <a:pt x="50386" y="26399"/>
                  </a:cubicBezTo>
                  <a:cubicBezTo>
                    <a:pt x="51286" y="26075"/>
                    <a:pt x="52113" y="25593"/>
                    <a:pt x="52833" y="24960"/>
                  </a:cubicBezTo>
                  <a:lnTo>
                    <a:pt x="69600" y="9632"/>
                  </a:lnTo>
                  <a:lnTo>
                    <a:pt x="83993" y="24816"/>
                  </a:lnTo>
                  <a:cubicBezTo>
                    <a:pt x="76213" y="27572"/>
                    <a:pt x="70514" y="34315"/>
                    <a:pt x="69096" y="42447"/>
                  </a:cubicBezTo>
                  <a:cubicBezTo>
                    <a:pt x="68845" y="43828"/>
                    <a:pt x="68845" y="45239"/>
                    <a:pt x="69096" y="46620"/>
                  </a:cubicBezTo>
                  <a:cubicBezTo>
                    <a:pt x="70075" y="55256"/>
                    <a:pt x="75839" y="62603"/>
                    <a:pt x="83993" y="65619"/>
                  </a:cubicBezTo>
                  <a:cubicBezTo>
                    <a:pt x="91491" y="68159"/>
                    <a:pt x="99774" y="66388"/>
                    <a:pt x="105581" y="61013"/>
                  </a:cubicBezTo>
                  <a:cubicBezTo>
                    <a:pt x="107790" y="59020"/>
                    <a:pt x="109539" y="56559"/>
                    <a:pt x="110691" y="53817"/>
                  </a:cubicBezTo>
                  <a:lnTo>
                    <a:pt x="125083" y="69433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8BF0793A-F66C-42BB-BF18-85AFAA6959CA}"/>
                </a:ext>
              </a:extLst>
            </p:cNvPr>
            <p:cNvSpPr/>
            <p:nvPr/>
          </p:nvSpPr>
          <p:spPr>
            <a:xfrm>
              <a:off x="7801478" y="3336168"/>
              <a:ext cx="216561" cy="215382"/>
            </a:xfrm>
            <a:custGeom>
              <a:avLst/>
              <a:gdLst>
                <a:gd name="connsiteX0" fmla="*/ 28581 w 216561"/>
                <a:gd name="connsiteY0" fmla="*/ 208032 h 215382"/>
                <a:gd name="connsiteX1" fmla="*/ 35777 w 216561"/>
                <a:gd name="connsiteY1" fmla="*/ 215228 h 215382"/>
                <a:gd name="connsiteX2" fmla="*/ 35777 w 216561"/>
                <a:gd name="connsiteY2" fmla="*/ 215228 h 215382"/>
                <a:gd name="connsiteX3" fmla="*/ 119973 w 216561"/>
                <a:gd name="connsiteY3" fmla="*/ 214724 h 215382"/>
                <a:gd name="connsiteX4" fmla="*/ 120621 w 216561"/>
                <a:gd name="connsiteY4" fmla="*/ 214724 h 215382"/>
                <a:gd name="connsiteX5" fmla="*/ 123499 w 216561"/>
                <a:gd name="connsiteY5" fmla="*/ 215300 h 215382"/>
                <a:gd name="connsiteX6" fmla="*/ 149622 w 216561"/>
                <a:gd name="connsiteY6" fmla="*/ 215300 h 215382"/>
                <a:gd name="connsiteX7" fmla="*/ 150485 w 216561"/>
                <a:gd name="connsiteY7" fmla="*/ 215300 h 215382"/>
                <a:gd name="connsiteX8" fmla="*/ 155882 w 216561"/>
                <a:gd name="connsiteY8" fmla="*/ 211270 h 215382"/>
                <a:gd name="connsiteX9" fmla="*/ 155882 w 216561"/>
                <a:gd name="connsiteY9" fmla="*/ 204865 h 215382"/>
                <a:gd name="connsiteX10" fmla="*/ 157465 w 216561"/>
                <a:gd name="connsiteY10" fmla="*/ 190473 h 215382"/>
                <a:gd name="connsiteX11" fmla="*/ 158113 w 216561"/>
                <a:gd name="connsiteY11" fmla="*/ 189897 h 215382"/>
                <a:gd name="connsiteX12" fmla="*/ 167036 w 216561"/>
                <a:gd name="connsiteY12" fmla="*/ 186803 h 215382"/>
                <a:gd name="connsiteX13" fmla="*/ 179558 w 216561"/>
                <a:gd name="connsiteY13" fmla="*/ 199252 h 215382"/>
                <a:gd name="connsiteX14" fmla="*/ 178263 w 216561"/>
                <a:gd name="connsiteY14" fmla="*/ 204937 h 215382"/>
                <a:gd name="connsiteX15" fmla="*/ 178263 w 216561"/>
                <a:gd name="connsiteY15" fmla="*/ 211270 h 215382"/>
                <a:gd name="connsiteX16" fmla="*/ 183444 w 216561"/>
                <a:gd name="connsiteY16" fmla="*/ 215228 h 215382"/>
                <a:gd name="connsiteX17" fmla="*/ 184380 w 216561"/>
                <a:gd name="connsiteY17" fmla="*/ 215228 h 215382"/>
                <a:gd name="connsiteX18" fmla="*/ 209206 w 216561"/>
                <a:gd name="connsiteY18" fmla="*/ 215228 h 215382"/>
                <a:gd name="connsiteX19" fmla="*/ 214388 w 216561"/>
                <a:gd name="connsiteY19" fmla="*/ 213069 h 215382"/>
                <a:gd name="connsiteX20" fmla="*/ 216474 w 216561"/>
                <a:gd name="connsiteY20" fmla="*/ 207888 h 215382"/>
                <a:gd name="connsiteX21" fmla="*/ 216474 w 216561"/>
                <a:gd name="connsiteY21" fmla="*/ 181981 h 215382"/>
                <a:gd name="connsiteX22" fmla="*/ 209278 w 216561"/>
                <a:gd name="connsiteY22" fmla="*/ 174785 h 215382"/>
                <a:gd name="connsiteX23" fmla="*/ 205248 w 216561"/>
                <a:gd name="connsiteY23" fmla="*/ 176008 h 215382"/>
                <a:gd name="connsiteX24" fmla="*/ 187970 w 216561"/>
                <a:gd name="connsiteY24" fmla="*/ 172123 h 215382"/>
                <a:gd name="connsiteX25" fmla="*/ 187474 w 216561"/>
                <a:gd name="connsiteY25" fmla="*/ 171259 h 215382"/>
                <a:gd name="connsiteX26" fmla="*/ 188985 w 216561"/>
                <a:gd name="connsiteY26" fmla="*/ 156867 h 215382"/>
                <a:gd name="connsiteX27" fmla="*/ 189633 w 216561"/>
                <a:gd name="connsiteY27" fmla="*/ 156291 h 215382"/>
                <a:gd name="connsiteX28" fmla="*/ 198556 w 216561"/>
                <a:gd name="connsiteY28" fmla="*/ 153196 h 215382"/>
                <a:gd name="connsiteX29" fmla="*/ 205176 w 216561"/>
                <a:gd name="connsiteY29" fmla="*/ 155140 h 215382"/>
                <a:gd name="connsiteX30" fmla="*/ 214316 w 216561"/>
                <a:gd name="connsiteY30" fmla="*/ 154132 h 215382"/>
                <a:gd name="connsiteX31" fmla="*/ 216402 w 216561"/>
                <a:gd name="connsiteY31" fmla="*/ 149022 h 215382"/>
                <a:gd name="connsiteX32" fmla="*/ 216402 w 216561"/>
                <a:gd name="connsiteY32" fmla="*/ 122972 h 215382"/>
                <a:gd name="connsiteX33" fmla="*/ 209206 w 216561"/>
                <a:gd name="connsiteY33" fmla="*/ 115776 h 215382"/>
                <a:gd name="connsiteX34" fmla="*/ 186898 w 216561"/>
                <a:gd name="connsiteY34" fmla="*/ 115776 h 215382"/>
                <a:gd name="connsiteX35" fmla="*/ 173743 w 216561"/>
                <a:gd name="connsiteY35" fmla="*/ 88229 h 215382"/>
                <a:gd name="connsiteX36" fmla="*/ 166461 w 216561"/>
                <a:gd name="connsiteY36" fmla="*/ 86991 h 215382"/>
                <a:gd name="connsiteX37" fmla="*/ 152572 w 216561"/>
                <a:gd name="connsiteY37" fmla="*/ 91525 h 215382"/>
                <a:gd name="connsiteX38" fmla="*/ 154371 w 216561"/>
                <a:gd name="connsiteY38" fmla="*/ 88647 h 215382"/>
                <a:gd name="connsiteX39" fmla="*/ 152140 w 216561"/>
                <a:gd name="connsiteY39" fmla="*/ 64683 h 215382"/>
                <a:gd name="connsiteX40" fmla="*/ 149190 w 216561"/>
                <a:gd name="connsiteY40" fmla="*/ 61732 h 215382"/>
                <a:gd name="connsiteX41" fmla="*/ 128033 w 216561"/>
                <a:gd name="connsiteY41" fmla="*/ 58422 h 215382"/>
                <a:gd name="connsiteX42" fmla="*/ 128033 w 216561"/>
                <a:gd name="connsiteY42" fmla="*/ 36114 h 215382"/>
                <a:gd name="connsiteX43" fmla="*/ 120837 w 216561"/>
                <a:gd name="connsiteY43" fmla="*/ 28918 h 215382"/>
                <a:gd name="connsiteX44" fmla="*/ 98457 w 216561"/>
                <a:gd name="connsiteY44" fmla="*/ 28918 h 215382"/>
                <a:gd name="connsiteX45" fmla="*/ 95002 w 216561"/>
                <a:gd name="connsiteY45" fmla="*/ 7329 h 215382"/>
                <a:gd name="connsiteX46" fmla="*/ 92052 w 216561"/>
                <a:gd name="connsiteY46" fmla="*/ 4379 h 215382"/>
                <a:gd name="connsiteX47" fmla="*/ 78163 w 216561"/>
                <a:gd name="connsiteY47" fmla="*/ -83 h 215382"/>
                <a:gd name="connsiteX48" fmla="*/ 78163 w 216561"/>
                <a:gd name="connsiteY48" fmla="*/ -83 h 215382"/>
                <a:gd name="connsiteX49" fmla="*/ 56575 w 216561"/>
                <a:gd name="connsiteY49" fmla="*/ 21506 h 215382"/>
                <a:gd name="connsiteX50" fmla="*/ 57870 w 216561"/>
                <a:gd name="connsiteY50" fmla="*/ 28702 h 215382"/>
                <a:gd name="connsiteX51" fmla="*/ 35562 w 216561"/>
                <a:gd name="connsiteY51" fmla="*/ 28702 h 215382"/>
                <a:gd name="connsiteX52" fmla="*/ 30380 w 216561"/>
                <a:gd name="connsiteY52" fmla="*/ 30933 h 215382"/>
                <a:gd name="connsiteX53" fmla="*/ 28293 w 216561"/>
                <a:gd name="connsiteY53" fmla="*/ 36114 h 215382"/>
                <a:gd name="connsiteX54" fmla="*/ 28293 w 216561"/>
                <a:gd name="connsiteY54" fmla="*/ 62236 h 215382"/>
                <a:gd name="connsiteX55" fmla="*/ 28293 w 216561"/>
                <a:gd name="connsiteY55" fmla="*/ 63100 h 215382"/>
                <a:gd name="connsiteX56" fmla="*/ 35490 w 216561"/>
                <a:gd name="connsiteY56" fmla="*/ 68929 h 215382"/>
                <a:gd name="connsiteX57" fmla="*/ 38800 w 216561"/>
                <a:gd name="connsiteY57" fmla="*/ 68137 h 215382"/>
                <a:gd name="connsiteX58" fmla="*/ 53192 w 216561"/>
                <a:gd name="connsiteY58" fmla="*/ 69720 h 215382"/>
                <a:gd name="connsiteX59" fmla="*/ 53840 w 216561"/>
                <a:gd name="connsiteY59" fmla="*/ 70368 h 215382"/>
                <a:gd name="connsiteX60" fmla="*/ 55495 w 216561"/>
                <a:gd name="connsiteY60" fmla="*/ 84760 h 215382"/>
                <a:gd name="connsiteX61" fmla="*/ 44341 w 216561"/>
                <a:gd name="connsiteY61" fmla="*/ 91525 h 215382"/>
                <a:gd name="connsiteX62" fmla="*/ 38800 w 216561"/>
                <a:gd name="connsiteY62" fmla="*/ 90229 h 215382"/>
                <a:gd name="connsiteX63" fmla="*/ 35633 w 216561"/>
                <a:gd name="connsiteY63" fmla="*/ 89438 h 215382"/>
                <a:gd name="connsiteX64" fmla="*/ 28437 w 216561"/>
                <a:gd name="connsiteY64" fmla="*/ 95339 h 215382"/>
                <a:gd name="connsiteX65" fmla="*/ 28437 w 216561"/>
                <a:gd name="connsiteY65" fmla="*/ 96274 h 215382"/>
                <a:gd name="connsiteX66" fmla="*/ 28437 w 216561"/>
                <a:gd name="connsiteY66" fmla="*/ 121101 h 215382"/>
                <a:gd name="connsiteX67" fmla="*/ 28869 w 216561"/>
                <a:gd name="connsiteY67" fmla="*/ 122972 h 215382"/>
                <a:gd name="connsiteX68" fmla="*/ 28869 w 216561"/>
                <a:gd name="connsiteY68" fmla="*/ 123332 h 215382"/>
                <a:gd name="connsiteX69" fmla="*/ 28869 w 216561"/>
                <a:gd name="connsiteY69" fmla="*/ 144921 h 215382"/>
                <a:gd name="connsiteX70" fmla="*/ 7280 w 216561"/>
                <a:gd name="connsiteY70" fmla="*/ 148447 h 215382"/>
                <a:gd name="connsiteX71" fmla="*/ 4402 w 216561"/>
                <a:gd name="connsiteY71" fmla="*/ 151397 h 215382"/>
                <a:gd name="connsiteX72" fmla="*/ 2387 w 216561"/>
                <a:gd name="connsiteY72" fmla="*/ 175433 h 215382"/>
                <a:gd name="connsiteX73" fmla="*/ 21601 w 216561"/>
                <a:gd name="connsiteY73" fmla="*/ 186875 h 215382"/>
                <a:gd name="connsiteX74" fmla="*/ 28797 w 216561"/>
                <a:gd name="connsiteY74" fmla="*/ 185579 h 215382"/>
                <a:gd name="connsiteX75" fmla="*/ 154299 w 216561"/>
                <a:gd name="connsiteY75" fmla="*/ 120813 h 215382"/>
                <a:gd name="connsiteX76" fmla="*/ 154299 w 216561"/>
                <a:gd name="connsiteY76" fmla="*/ 113617 h 215382"/>
                <a:gd name="connsiteX77" fmla="*/ 155954 w 216561"/>
                <a:gd name="connsiteY77" fmla="*/ 99225 h 215382"/>
                <a:gd name="connsiteX78" fmla="*/ 156602 w 216561"/>
                <a:gd name="connsiteY78" fmla="*/ 98577 h 215382"/>
                <a:gd name="connsiteX79" fmla="*/ 165453 w 216561"/>
                <a:gd name="connsiteY79" fmla="*/ 95555 h 215382"/>
                <a:gd name="connsiteX80" fmla="*/ 177975 w 216561"/>
                <a:gd name="connsiteY80" fmla="*/ 107932 h 215382"/>
                <a:gd name="connsiteX81" fmla="*/ 177975 w 216561"/>
                <a:gd name="connsiteY81" fmla="*/ 108004 h 215382"/>
                <a:gd name="connsiteX82" fmla="*/ 176680 w 216561"/>
                <a:gd name="connsiteY82" fmla="*/ 113617 h 215382"/>
                <a:gd name="connsiteX83" fmla="*/ 179752 w 216561"/>
                <a:gd name="connsiteY83" fmla="*/ 123318 h 215382"/>
                <a:gd name="connsiteX84" fmla="*/ 183300 w 216561"/>
                <a:gd name="connsiteY84" fmla="*/ 124124 h 215382"/>
                <a:gd name="connsiteX85" fmla="*/ 206472 w 216561"/>
                <a:gd name="connsiteY85" fmla="*/ 124124 h 215382"/>
                <a:gd name="connsiteX86" fmla="*/ 206472 w 216561"/>
                <a:gd name="connsiteY86" fmla="*/ 145713 h 215382"/>
                <a:gd name="connsiteX87" fmla="*/ 183588 w 216561"/>
                <a:gd name="connsiteY87" fmla="*/ 148519 h 215382"/>
                <a:gd name="connsiteX88" fmla="*/ 180637 w 216561"/>
                <a:gd name="connsiteY88" fmla="*/ 151541 h 215382"/>
                <a:gd name="connsiteX89" fmla="*/ 178622 w 216561"/>
                <a:gd name="connsiteY89" fmla="*/ 175505 h 215382"/>
                <a:gd name="connsiteX90" fmla="*/ 197764 w 216561"/>
                <a:gd name="connsiteY90" fmla="*/ 187019 h 215382"/>
                <a:gd name="connsiteX91" fmla="*/ 206688 w 216561"/>
                <a:gd name="connsiteY91" fmla="*/ 185004 h 215382"/>
                <a:gd name="connsiteX92" fmla="*/ 206688 w 216561"/>
                <a:gd name="connsiteY92" fmla="*/ 206592 h 215382"/>
                <a:gd name="connsiteX93" fmla="*/ 186826 w 216561"/>
                <a:gd name="connsiteY93" fmla="*/ 206592 h 215382"/>
                <a:gd name="connsiteX94" fmla="*/ 187978 w 216561"/>
                <a:gd name="connsiteY94" fmla="*/ 199396 h 215382"/>
                <a:gd name="connsiteX95" fmla="*/ 166389 w 216561"/>
                <a:gd name="connsiteY95" fmla="*/ 177807 h 215382"/>
                <a:gd name="connsiteX96" fmla="*/ 152356 w 216561"/>
                <a:gd name="connsiteY96" fmla="*/ 182413 h 215382"/>
                <a:gd name="connsiteX97" fmla="*/ 149406 w 216561"/>
                <a:gd name="connsiteY97" fmla="*/ 185435 h 215382"/>
                <a:gd name="connsiteX98" fmla="*/ 146024 w 216561"/>
                <a:gd name="connsiteY98" fmla="*/ 206521 h 215382"/>
                <a:gd name="connsiteX99" fmla="*/ 124867 w 216561"/>
                <a:gd name="connsiteY99" fmla="*/ 206521 h 215382"/>
                <a:gd name="connsiteX100" fmla="*/ 124867 w 216561"/>
                <a:gd name="connsiteY100" fmla="*/ 183277 h 215382"/>
                <a:gd name="connsiteX101" fmla="*/ 117670 w 216561"/>
                <a:gd name="connsiteY101" fmla="*/ 176080 h 215382"/>
                <a:gd name="connsiteX102" fmla="*/ 114360 w 216561"/>
                <a:gd name="connsiteY102" fmla="*/ 176872 h 215382"/>
                <a:gd name="connsiteX103" fmla="*/ 97449 w 216561"/>
                <a:gd name="connsiteY103" fmla="*/ 171691 h 215382"/>
                <a:gd name="connsiteX104" fmla="*/ 98960 w 216561"/>
                <a:gd name="connsiteY104" fmla="*/ 157298 h 215382"/>
                <a:gd name="connsiteX105" fmla="*/ 99536 w 216561"/>
                <a:gd name="connsiteY105" fmla="*/ 156650 h 215382"/>
                <a:gd name="connsiteX106" fmla="*/ 113928 w 216561"/>
                <a:gd name="connsiteY106" fmla="*/ 154923 h 215382"/>
                <a:gd name="connsiteX107" fmla="*/ 123665 w 216561"/>
                <a:gd name="connsiteY107" fmla="*/ 151959 h 215382"/>
                <a:gd name="connsiteX108" fmla="*/ 124507 w 216561"/>
                <a:gd name="connsiteY108" fmla="*/ 148375 h 215382"/>
                <a:gd name="connsiteX109" fmla="*/ 124507 w 216561"/>
                <a:gd name="connsiteY109" fmla="*/ 125131 h 215382"/>
                <a:gd name="connsiteX110" fmla="*/ 147679 w 216561"/>
                <a:gd name="connsiteY110" fmla="*/ 125131 h 215382"/>
                <a:gd name="connsiteX111" fmla="*/ 154299 w 216561"/>
                <a:gd name="connsiteY111" fmla="*/ 120813 h 215382"/>
                <a:gd name="connsiteX112" fmla="*/ 145376 w 216561"/>
                <a:gd name="connsiteY112" fmla="*/ 115272 h 215382"/>
                <a:gd name="connsiteX113" fmla="*/ 127601 w 216561"/>
                <a:gd name="connsiteY113" fmla="*/ 115272 h 215382"/>
                <a:gd name="connsiteX114" fmla="*/ 127601 w 216561"/>
                <a:gd name="connsiteY114" fmla="*/ 98505 h 215382"/>
                <a:gd name="connsiteX115" fmla="*/ 134797 w 216561"/>
                <a:gd name="connsiteY115" fmla="*/ 99657 h 215382"/>
                <a:gd name="connsiteX116" fmla="*/ 148542 w 216561"/>
                <a:gd name="connsiteY116" fmla="*/ 94619 h 215382"/>
                <a:gd name="connsiteX117" fmla="*/ 145376 w 216561"/>
                <a:gd name="connsiteY117" fmla="*/ 115272 h 215382"/>
                <a:gd name="connsiteX118" fmla="*/ 43621 w 216561"/>
                <a:gd name="connsiteY118" fmla="*/ 100880 h 215382"/>
                <a:gd name="connsiteX119" fmla="*/ 62691 w 216561"/>
                <a:gd name="connsiteY119" fmla="*/ 89222 h 215382"/>
                <a:gd name="connsiteX120" fmla="*/ 60460 w 216561"/>
                <a:gd name="connsiteY120" fmla="*/ 65187 h 215382"/>
                <a:gd name="connsiteX121" fmla="*/ 57438 w 216561"/>
                <a:gd name="connsiteY121" fmla="*/ 62236 h 215382"/>
                <a:gd name="connsiteX122" fmla="*/ 36353 w 216561"/>
                <a:gd name="connsiteY122" fmla="*/ 58926 h 215382"/>
                <a:gd name="connsiteX123" fmla="*/ 36353 w 216561"/>
                <a:gd name="connsiteY123" fmla="*/ 37769 h 215382"/>
                <a:gd name="connsiteX124" fmla="*/ 59597 w 216561"/>
                <a:gd name="connsiteY124" fmla="*/ 37769 h 215382"/>
                <a:gd name="connsiteX125" fmla="*/ 65858 w 216561"/>
                <a:gd name="connsiteY125" fmla="*/ 34171 h 215382"/>
                <a:gd name="connsiteX126" fmla="*/ 65858 w 216561"/>
                <a:gd name="connsiteY126" fmla="*/ 26975 h 215382"/>
                <a:gd name="connsiteX127" fmla="*/ 64418 w 216561"/>
                <a:gd name="connsiteY127" fmla="*/ 21290 h 215382"/>
                <a:gd name="connsiteX128" fmla="*/ 68016 w 216561"/>
                <a:gd name="connsiteY128" fmla="*/ 12366 h 215382"/>
                <a:gd name="connsiteX129" fmla="*/ 76940 w 216561"/>
                <a:gd name="connsiteY129" fmla="*/ 8696 h 215382"/>
                <a:gd name="connsiteX130" fmla="*/ 76940 w 216561"/>
                <a:gd name="connsiteY130" fmla="*/ 8696 h 215382"/>
                <a:gd name="connsiteX131" fmla="*/ 85719 w 216561"/>
                <a:gd name="connsiteY131" fmla="*/ 11575 h 215382"/>
                <a:gd name="connsiteX132" fmla="*/ 86367 w 216561"/>
                <a:gd name="connsiteY132" fmla="*/ 12223 h 215382"/>
                <a:gd name="connsiteX133" fmla="*/ 88094 w 216561"/>
                <a:gd name="connsiteY133" fmla="*/ 26615 h 215382"/>
                <a:gd name="connsiteX134" fmla="*/ 91059 w 216561"/>
                <a:gd name="connsiteY134" fmla="*/ 36351 h 215382"/>
                <a:gd name="connsiteX135" fmla="*/ 94642 w 216561"/>
                <a:gd name="connsiteY135" fmla="*/ 37193 h 215382"/>
                <a:gd name="connsiteX136" fmla="*/ 117886 w 216561"/>
                <a:gd name="connsiteY136" fmla="*/ 37193 h 215382"/>
                <a:gd name="connsiteX137" fmla="*/ 117886 w 216561"/>
                <a:gd name="connsiteY137" fmla="*/ 60365 h 215382"/>
                <a:gd name="connsiteX138" fmla="*/ 125082 w 216561"/>
                <a:gd name="connsiteY138" fmla="*/ 67562 h 215382"/>
                <a:gd name="connsiteX139" fmla="*/ 128393 w 216561"/>
                <a:gd name="connsiteY139" fmla="*/ 66770 h 215382"/>
                <a:gd name="connsiteX140" fmla="*/ 142785 w 216561"/>
                <a:gd name="connsiteY140" fmla="*/ 68425 h 215382"/>
                <a:gd name="connsiteX141" fmla="*/ 143433 w 216561"/>
                <a:gd name="connsiteY141" fmla="*/ 69073 h 215382"/>
                <a:gd name="connsiteX142" fmla="*/ 145088 w 216561"/>
                <a:gd name="connsiteY142" fmla="*/ 83465 h 215382"/>
                <a:gd name="connsiteX143" fmla="*/ 133934 w 216561"/>
                <a:gd name="connsiteY143" fmla="*/ 90229 h 215382"/>
                <a:gd name="connsiteX144" fmla="*/ 128393 w 216561"/>
                <a:gd name="connsiteY144" fmla="*/ 88934 h 215382"/>
                <a:gd name="connsiteX145" fmla="*/ 120045 w 216561"/>
                <a:gd name="connsiteY145" fmla="*/ 90374 h 215382"/>
                <a:gd name="connsiteX146" fmla="*/ 117886 w 216561"/>
                <a:gd name="connsiteY146" fmla="*/ 95555 h 215382"/>
                <a:gd name="connsiteX147" fmla="*/ 117886 w 216561"/>
                <a:gd name="connsiteY147" fmla="*/ 116712 h 215382"/>
                <a:gd name="connsiteX148" fmla="*/ 116663 w 216561"/>
                <a:gd name="connsiteY148" fmla="*/ 118007 h 215382"/>
                <a:gd name="connsiteX149" fmla="*/ 116663 w 216561"/>
                <a:gd name="connsiteY149" fmla="*/ 118007 h 215382"/>
                <a:gd name="connsiteX150" fmla="*/ 116231 w 216561"/>
                <a:gd name="connsiteY150" fmla="*/ 118727 h 215382"/>
                <a:gd name="connsiteX151" fmla="*/ 93995 w 216561"/>
                <a:gd name="connsiteY151" fmla="*/ 118727 h 215382"/>
                <a:gd name="connsiteX152" fmla="*/ 91548 w 216561"/>
                <a:gd name="connsiteY152" fmla="*/ 117359 h 215382"/>
                <a:gd name="connsiteX153" fmla="*/ 91548 w 216561"/>
                <a:gd name="connsiteY153" fmla="*/ 114481 h 215382"/>
                <a:gd name="connsiteX154" fmla="*/ 90253 w 216561"/>
                <a:gd name="connsiteY154" fmla="*/ 93828 h 215382"/>
                <a:gd name="connsiteX155" fmla="*/ 88454 w 216561"/>
                <a:gd name="connsiteY155" fmla="*/ 92101 h 215382"/>
                <a:gd name="connsiteX156" fmla="*/ 77084 w 216561"/>
                <a:gd name="connsiteY156" fmla="*/ 88358 h 215382"/>
                <a:gd name="connsiteX157" fmla="*/ 60029 w 216561"/>
                <a:gd name="connsiteY157" fmla="*/ 105413 h 215382"/>
                <a:gd name="connsiteX158" fmla="*/ 60029 w 216561"/>
                <a:gd name="connsiteY158" fmla="*/ 105485 h 215382"/>
                <a:gd name="connsiteX159" fmla="*/ 62763 w 216561"/>
                <a:gd name="connsiteY159" fmla="*/ 114553 h 215382"/>
                <a:gd name="connsiteX160" fmla="*/ 62763 w 216561"/>
                <a:gd name="connsiteY160" fmla="*/ 117503 h 215382"/>
                <a:gd name="connsiteX161" fmla="*/ 60316 w 216561"/>
                <a:gd name="connsiteY161" fmla="*/ 118942 h 215382"/>
                <a:gd name="connsiteX162" fmla="*/ 35777 w 216561"/>
                <a:gd name="connsiteY162" fmla="*/ 118942 h 215382"/>
                <a:gd name="connsiteX163" fmla="*/ 35777 w 216561"/>
                <a:gd name="connsiteY163" fmla="*/ 99081 h 215382"/>
                <a:gd name="connsiteX164" fmla="*/ 43621 w 216561"/>
                <a:gd name="connsiteY164" fmla="*/ 101024 h 215382"/>
                <a:gd name="connsiteX165" fmla="*/ 21169 w 216561"/>
                <a:gd name="connsiteY165" fmla="*/ 177807 h 215382"/>
                <a:gd name="connsiteX166" fmla="*/ 10015 w 216561"/>
                <a:gd name="connsiteY166" fmla="*/ 171187 h 215382"/>
                <a:gd name="connsiteX167" fmla="*/ 11526 w 216561"/>
                <a:gd name="connsiteY167" fmla="*/ 156795 h 215382"/>
                <a:gd name="connsiteX168" fmla="*/ 12102 w 216561"/>
                <a:gd name="connsiteY168" fmla="*/ 156147 h 215382"/>
                <a:gd name="connsiteX169" fmla="*/ 26494 w 216561"/>
                <a:gd name="connsiteY169" fmla="*/ 154420 h 215382"/>
                <a:gd name="connsiteX170" fmla="*/ 36231 w 216561"/>
                <a:gd name="connsiteY170" fmla="*/ 151455 h 215382"/>
                <a:gd name="connsiteX171" fmla="*/ 37073 w 216561"/>
                <a:gd name="connsiteY171" fmla="*/ 147871 h 215382"/>
                <a:gd name="connsiteX172" fmla="*/ 37073 w 216561"/>
                <a:gd name="connsiteY172" fmla="*/ 128945 h 215382"/>
                <a:gd name="connsiteX173" fmla="*/ 61180 w 216561"/>
                <a:gd name="connsiteY173" fmla="*/ 128945 h 215382"/>
                <a:gd name="connsiteX174" fmla="*/ 71471 w 216561"/>
                <a:gd name="connsiteY174" fmla="*/ 122757 h 215382"/>
                <a:gd name="connsiteX175" fmla="*/ 71039 w 216561"/>
                <a:gd name="connsiteY175" fmla="*/ 110595 h 215382"/>
                <a:gd name="connsiteX176" fmla="*/ 69744 w 216561"/>
                <a:gd name="connsiteY176" fmla="*/ 106349 h 215382"/>
                <a:gd name="connsiteX177" fmla="*/ 72046 w 216561"/>
                <a:gd name="connsiteY177" fmla="*/ 100664 h 215382"/>
                <a:gd name="connsiteX178" fmla="*/ 83704 w 216561"/>
                <a:gd name="connsiteY178" fmla="*/ 100304 h 215382"/>
                <a:gd name="connsiteX179" fmla="*/ 84496 w 216561"/>
                <a:gd name="connsiteY179" fmla="*/ 110523 h 215382"/>
                <a:gd name="connsiteX180" fmla="*/ 84136 w 216561"/>
                <a:gd name="connsiteY180" fmla="*/ 122685 h 215382"/>
                <a:gd name="connsiteX181" fmla="*/ 94498 w 216561"/>
                <a:gd name="connsiteY181" fmla="*/ 128730 h 215382"/>
                <a:gd name="connsiteX182" fmla="*/ 116087 w 216561"/>
                <a:gd name="connsiteY182" fmla="*/ 128730 h 215382"/>
                <a:gd name="connsiteX183" fmla="*/ 116087 w 216561"/>
                <a:gd name="connsiteY183" fmla="*/ 145568 h 215382"/>
                <a:gd name="connsiteX184" fmla="*/ 94498 w 216561"/>
                <a:gd name="connsiteY184" fmla="*/ 149022 h 215382"/>
                <a:gd name="connsiteX185" fmla="*/ 91620 w 216561"/>
                <a:gd name="connsiteY185" fmla="*/ 151973 h 215382"/>
                <a:gd name="connsiteX186" fmla="*/ 89605 w 216561"/>
                <a:gd name="connsiteY186" fmla="*/ 176008 h 215382"/>
                <a:gd name="connsiteX187" fmla="*/ 108747 w 216561"/>
                <a:gd name="connsiteY187" fmla="*/ 187451 h 215382"/>
                <a:gd name="connsiteX188" fmla="*/ 115943 w 216561"/>
                <a:gd name="connsiteY188" fmla="*/ 186155 h 215382"/>
                <a:gd name="connsiteX189" fmla="*/ 115943 w 216561"/>
                <a:gd name="connsiteY189" fmla="*/ 205585 h 215382"/>
                <a:gd name="connsiteX190" fmla="*/ 115440 w 216561"/>
                <a:gd name="connsiteY190" fmla="*/ 206233 h 215382"/>
                <a:gd name="connsiteX191" fmla="*/ 37289 w 216561"/>
                <a:gd name="connsiteY191" fmla="*/ 206664 h 215382"/>
                <a:gd name="connsiteX192" fmla="*/ 37289 w 216561"/>
                <a:gd name="connsiteY192" fmla="*/ 183421 h 215382"/>
                <a:gd name="connsiteX193" fmla="*/ 33691 w 216561"/>
                <a:gd name="connsiteY193" fmla="*/ 177160 h 215382"/>
                <a:gd name="connsiteX194" fmla="*/ 26494 w 216561"/>
                <a:gd name="connsiteY194" fmla="*/ 177160 h 215382"/>
                <a:gd name="connsiteX195" fmla="*/ 21169 w 216561"/>
                <a:gd name="connsiteY195" fmla="*/ 177951 h 21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16561" h="215382">
                  <a:moveTo>
                    <a:pt x="28581" y="208032"/>
                  </a:moveTo>
                  <a:cubicBezTo>
                    <a:pt x="28581" y="212004"/>
                    <a:pt x="31805" y="215228"/>
                    <a:pt x="35777" y="215228"/>
                  </a:cubicBezTo>
                  <a:lnTo>
                    <a:pt x="35777" y="215228"/>
                  </a:lnTo>
                  <a:lnTo>
                    <a:pt x="119973" y="214724"/>
                  </a:lnTo>
                  <a:lnTo>
                    <a:pt x="120621" y="214724"/>
                  </a:lnTo>
                  <a:cubicBezTo>
                    <a:pt x="121535" y="215098"/>
                    <a:pt x="122513" y="215293"/>
                    <a:pt x="123499" y="215300"/>
                  </a:cubicBezTo>
                  <a:lnTo>
                    <a:pt x="149622" y="215300"/>
                  </a:lnTo>
                  <a:lnTo>
                    <a:pt x="150485" y="215300"/>
                  </a:lnTo>
                  <a:cubicBezTo>
                    <a:pt x="152839" y="214933"/>
                    <a:pt x="154860" y="213422"/>
                    <a:pt x="155882" y="211270"/>
                  </a:cubicBezTo>
                  <a:cubicBezTo>
                    <a:pt x="156882" y="209255"/>
                    <a:pt x="156882" y="206880"/>
                    <a:pt x="155882" y="204865"/>
                  </a:cubicBezTo>
                  <a:cubicBezTo>
                    <a:pt x="153652" y="200152"/>
                    <a:pt x="154263" y="194589"/>
                    <a:pt x="157465" y="190473"/>
                  </a:cubicBezTo>
                  <a:lnTo>
                    <a:pt x="158113" y="189897"/>
                  </a:lnTo>
                  <a:cubicBezTo>
                    <a:pt x="160704" y="187976"/>
                    <a:pt x="163813" y="186896"/>
                    <a:pt x="167036" y="186803"/>
                  </a:cubicBezTo>
                  <a:cubicBezTo>
                    <a:pt x="173909" y="186839"/>
                    <a:pt x="179479" y="192380"/>
                    <a:pt x="179558" y="199252"/>
                  </a:cubicBezTo>
                  <a:cubicBezTo>
                    <a:pt x="179565" y="201224"/>
                    <a:pt x="179126" y="203167"/>
                    <a:pt x="178263" y="204937"/>
                  </a:cubicBezTo>
                  <a:cubicBezTo>
                    <a:pt x="177284" y="206938"/>
                    <a:pt x="177284" y="209269"/>
                    <a:pt x="178263" y="211270"/>
                  </a:cubicBezTo>
                  <a:cubicBezTo>
                    <a:pt x="179256" y="213343"/>
                    <a:pt x="181184" y="214811"/>
                    <a:pt x="183444" y="215228"/>
                  </a:cubicBezTo>
                  <a:lnTo>
                    <a:pt x="184380" y="215228"/>
                  </a:lnTo>
                  <a:lnTo>
                    <a:pt x="209206" y="215228"/>
                  </a:lnTo>
                  <a:cubicBezTo>
                    <a:pt x="211157" y="215242"/>
                    <a:pt x="213020" y="214458"/>
                    <a:pt x="214388" y="213069"/>
                  </a:cubicBezTo>
                  <a:cubicBezTo>
                    <a:pt x="215755" y="211695"/>
                    <a:pt x="216503" y="209824"/>
                    <a:pt x="216474" y="207888"/>
                  </a:cubicBezTo>
                  <a:lnTo>
                    <a:pt x="216474" y="181981"/>
                  </a:lnTo>
                  <a:cubicBezTo>
                    <a:pt x="216474" y="178009"/>
                    <a:pt x="213251" y="174785"/>
                    <a:pt x="209278" y="174785"/>
                  </a:cubicBezTo>
                  <a:cubicBezTo>
                    <a:pt x="207846" y="174785"/>
                    <a:pt x="206443" y="175210"/>
                    <a:pt x="205248" y="176008"/>
                  </a:cubicBezTo>
                  <a:cubicBezTo>
                    <a:pt x="199405" y="179707"/>
                    <a:pt x="191669" y="177966"/>
                    <a:pt x="187970" y="172123"/>
                  </a:cubicBezTo>
                  <a:cubicBezTo>
                    <a:pt x="187798" y="171842"/>
                    <a:pt x="187625" y="171554"/>
                    <a:pt x="187474" y="171259"/>
                  </a:cubicBezTo>
                  <a:cubicBezTo>
                    <a:pt x="185257" y="166553"/>
                    <a:pt x="185840" y="161012"/>
                    <a:pt x="188985" y="156867"/>
                  </a:cubicBezTo>
                  <a:cubicBezTo>
                    <a:pt x="189150" y="156622"/>
                    <a:pt x="189374" y="156428"/>
                    <a:pt x="189633" y="156291"/>
                  </a:cubicBezTo>
                  <a:cubicBezTo>
                    <a:pt x="192202" y="154334"/>
                    <a:pt x="195325" y="153247"/>
                    <a:pt x="198556" y="153196"/>
                  </a:cubicBezTo>
                  <a:cubicBezTo>
                    <a:pt x="200902" y="153196"/>
                    <a:pt x="203205" y="153873"/>
                    <a:pt x="205176" y="155140"/>
                  </a:cubicBezTo>
                  <a:cubicBezTo>
                    <a:pt x="208098" y="156910"/>
                    <a:pt x="211847" y="156492"/>
                    <a:pt x="214316" y="154132"/>
                  </a:cubicBezTo>
                  <a:cubicBezTo>
                    <a:pt x="215661" y="152772"/>
                    <a:pt x="216417" y="150937"/>
                    <a:pt x="216402" y="149022"/>
                  </a:cubicBezTo>
                  <a:lnTo>
                    <a:pt x="216402" y="122972"/>
                  </a:lnTo>
                  <a:cubicBezTo>
                    <a:pt x="216402" y="119000"/>
                    <a:pt x="213179" y="115776"/>
                    <a:pt x="209206" y="115776"/>
                  </a:cubicBezTo>
                  <a:lnTo>
                    <a:pt x="186898" y="115776"/>
                  </a:lnTo>
                  <a:cubicBezTo>
                    <a:pt x="190870" y="104536"/>
                    <a:pt x="184984" y="92201"/>
                    <a:pt x="173743" y="88229"/>
                  </a:cubicBezTo>
                  <a:cubicBezTo>
                    <a:pt x="171404" y="87401"/>
                    <a:pt x="168944" y="86984"/>
                    <a:pt x="166461" y="86991"/>
                  </a:cubicBezTo>
                  <a:cubicBezTo>
                    <a:pt x="161481" y="87071"/>
                    <a:pt x="156638" y="88654"/>
                    <a:pt x="152572" y="91525"/>
                  </a:cubicBezTo>
                  <a:cubicBezTo>
                    <a:pt x="153270" y="90633"/>
                    <a:pt x="153875" y="89668"/>
                    <a:pt x="154371" y="88647"/>
                  </a:cubicBezTo>
                  <a:cubicBezTo>
                    <a:pt x="158207" y="80874"/>
                    <a:pt x="157350" y="71606"/>
                    <a:pt x="152140" y="64683"/>
                  </a:cubicBezTo>
                  <a:cubicBezTo>
                    <a:pt x="151349" y="63524"/>
                    <a:pt x="150349" y="62531"/>
                    <a:pt x="149190" y="61732"/>
                  </a:cubicBezTo>
                  <a:cubicBezTo>
                    <a:pt x="143073" y="57307"/>
                    <a:pt x="135208" y="56076"/>
                    <a:pt x="128033" y="58422"/>
                  </a:cubicBezTo>
                  <a:lnTo>
                    <a:pt x="128033" y="36114"/>
                  </a:lnTo>
                  <a:cubicBezTo>
                    <a:pt x="128033" y="32141"/>
                    <a:pt x="124809" y="28918"/>
                    <a:pt x="120837" y="28918"/>
                  </a:cubicBezTo>
                  <a:lnTo>
                    <a:pt x="98457" y="28918"/>
                  </a:lnTo>
                  <a:cubicBezTo>
                    <a:pt x="101026" y="21599"/>
                    <a:pt x="99730" y="13482"/>
                    <a:pt x="95002" y="7329"/>
                  </a:cubicBezTo>
                  <a:cubicBezTo>
                    <a:pt x="94168" y="6207"/>
                    <a:pt x="93175" y="5214"/>
                    <a:pt x="92052" y="4379"/>
                  </a:cubicBezTo>
                  <a:cubicBezTo>
                    <a:pt x="87957" y="1565"/>
                    <a:pt x="83129" y="18"/>
                    <a:pt x="78163" y="-83"/>
                  </a:cubicBezTo>
                  <a:lnTo>
                    <a:pt x="78163" y="-83"/>
                  </a:lnTo>
                  <a:cubicBezTo>
                    <a:pt x="66239" y="-83"/>
                    <a:pt x="56575" y="9582"/>
                    <a:pt x="56575" y="21506"/>
                  </a:cubicBezTo>
                  <a:cubicBezTo>
                    <a:pt x="56596" y="23960"/>
                    <a:pt x="57035" y="26392"/>
                    <a:pt x="57870" y="28702"/>
                  </a:cubicBezTo>
                  <a:lnTo>
                    <a:pt x="35562" y="28702"/>
                  </a:lnTo>
                  <a:cubicBezTo>
                    <a:pt x="33604" y="28709"/>
                    <a:pt x="31733" y="29515"/>
                    <a:pt x="30380" y="30933"/>
                  </a:cubicBezTo>
                  <a:cubicBezTo>
                    <a:pt x="29013" y="32307"/>
                    <a:pt x="28264" y="34178"/>
                    <a:pt x="28293" y="36114"/>
                  </a:cubicBezTo>
                  <a:lnTo>
                    <a:pt x="28293" y="62236"/>
                  </a:lnTo>
                  <a:cubicBezTo>
                    <a:pt x="28257" y="62524"/>
                    <a:pt x="28257" y="62812"/>
                    <a:pt x="28293" y="63100"/>
                  </a:cubicBezTo>
                  <a:cubicBezTo>
                    <a:pt x="28955" y="66533"/>
                    <a:pt x="31992" y="68994"/>
                    <a:pt x="35490" y="68929"/>
                  </a:cubicBezTo>
                  <a:cubicBezTo>
                    <a:pt x="36641" y="68914"/>
                    <a:pt x="37771" y="68641"/>
                    <a:pt x="38800" y="68137"/>
                  </a:cubicBezTo>
                  <a:cubicBezTo>
                    <a:pt x="43513" y="65928"/>
                    <a:pt x="49069" y="66533"/>
                    <a:pt x="53192" y="69720"/>
                  </a:cubicBezTo>
                  <a:lnTo>
                    <a:pt x="53840" y="70368"/>
                  </a:lnTo>
                  <a:cubicBezTo>
                    <a:pt x="56941" y="74520"/>
                    <a:pt x="57575" y="80011"/>
                    <a:pt x="55495" y="84760"/>
                  </a:cubicBezTo>
                  <a:cubicBezTo>
                    <a:pt x="53329" y="88913"/>
                    <a:pt x="49026" y="91518"/>
                    <a:pt x="44341" y="91525"/>
                  </a:cubicBezTo>
                  <a:cubicBezTo>
                    <a:pt x="42419" y="91532"/>
                    <a:pt x="40520" y="91086"/>
                    <a:pt x="38800" y="90229"/>
                  </a:cubicBezTo>
                  <a:cubicBezTo>
                    <a:pt x="37821" y="89726"/>
                    <a:pt x="36734" y="89452"/>
                    <a:pt x="35633" y="89438"/>
                  </a:cubicBezTo>
                  <a:cubicBezTo>
                    <a:pt x="32115" y="89380"/>
                    <a:pt x="29070" y="91877"/>
                    <a:pt x="28437" y="95339"/>
                  </a:cubicBezTo>
                  <a:cubicBezTo>
                    <a:pt x="28401" y="95648"/>
                    <a:pt x="28401" y="95965"/>
                    <a:pt x="28437" y="96274"/>
                  </a:cubicBezTo>
                  <a:lnTo>
                    <a:pt x="28437" y="121101"/>
                  </a:lnTo>
                  <a:cubicBezTo>
                    <a:pt x="28430" y="121749"/>
                    <a:pt x="28581" y="122389"/>
                    <a:pt x="28869" y="122972"/>
                  </a:cubicBezTo>
                  <a:cubicBezTo>
                    <a:pt x="28869" y="122972"/>
                    <a:pt x="28869" y="122972"/>
                    <a:pt x="28869" y="123332"/>
                  </a:cubicBezTo>
                  <a:lnTo>
                    <a:pt x="28869" y="144921"/>
                  </a:lnTo>
                  <a:cubicBezTo>
                    <a:pt x="21536" y="142410"/>
                    <a:pt x="13433" y="143733"/>
                    <a:pt x="7280" y="148447"/>
                  </a:cubicBezTo>
                  <a:cubicBezTo>
                    <a:pt x="6151" y="149246"/>
                    <a:pt x="5172" y="150246"/>
                    <a:pt x="4402" y="151397"/>
                  </a:cubicBezTo>
                  <a:cubicBezTo>
                    <a:pt x="-751" y="158385"/>
                    <a:pt x="-1528" y="167682"/>
                    <a:pt x="2387" y="175433"/>
                  </a:cubicBezTo>
                  <a:cubicBezTo>
                    <a:pt x="6165" y="182528"/>
                    <a:pt x="13563" y="186932"/>
                    <a:pt x="21601" y="186875"/>
                  </a:cubicBezTo>
                  <a:cubicBezTo>
                    <a:pt x="24055" y="186853"/>
                    <a:pt x="26487" y="186414"/>
                    <a:pt x="28797" y="185579"/>
                  </a:cubicBezTo>
                  <a:close/>
                  <a:moveTo>
                    <a:pt x="154299" y="120813"/>
                  </a:moveTo>
                  <a:cubicBezTo>
                    <a:pt x="155587" y="118590"/>
                    <a:pt x="155587" y="115841"/>
                    <a:pt x="154299" y="113617"/>
                  </a:cubicBezTo>
                  <a:cubicBezTo>
                    <a:pt x="152040" y="108904"/>
                    <a:pt x="152680" y="103305"/>
                    <a:pt x="155954" y="99225"/>
                  </a:cubicBezTo>
                  <a:lnTo>
                    <a:pt x="156602" y="98577"/>
                  </a:lnTo>
                  <a:cubicBezTo>
                    <a:pt x="159171" y="96677"/>
                    <a:pt x="162258" y="95627"/>
                    <a:pt x="165453" y="95555"/>
                  </a:cubicBezTo>
                  <a:cubicBezTo>
                    <a:pt x="172326" y="95519"/>
                    <a:pt x="177932" y="101060"/>
                    <a:pt x="177975" y="107932"/>
                  </a:cubicBezTo>
                  <a:cubicBezTo>
                    <a:pt x="177975" y="107954"/>
                    <a:pt x="177975" y="107982"/>
                    <a:pt x="177975" y="108004"/>
                  </a:cubicBezTo>
                  <a:cubicBezTo>
                    <a:pt x="178018" y="109955"/>
                    <a:pt x="177572" y="111883"/>
                    <a:pt x="176680" y="113617"/>
                  </a:cubicBezTo>
                  <a:cubicBezTo>
                    <a:pt x="174852" y="117143"/>
                    <a:pt x="176226" y="121490"/>
                    <a:pt x="179752" y="123318"/>
                  </a:cubicBezTo>
                  <a:cubicBezTo>
                    <a:pt x="180846" y="123886"/>
                    <a:pt x="182069" y="124167"/>
                    <a:pt x="183300" y="124124"/>
                  </a:cubicBezTo>
                  <a:lnTo>
                    <a:pt x="206472" y="124124"/>
                  </a:lnTo>
                  <a:lnTo>
                    <a:pt x="206472" y="145713"/>
                  </a:lnTo>
                  <a:cubicBezTo>
                    <a:pt x="198880" y="142575"/>
                    <a:pt x="190201" y="143640"/>
                    <a:pt x="183588" y="148519"/>
                  </a:cubicBezTo>
                  <a:cubicBezTo>
                    <a:pt x="182415" y="149318"/>
                    <a:pt x="181407" y="150347"/>
                    <a:pt x="180637" y="151541"/>
                  </a:cubicBezTo>
                  <a:cubicBezTo>
                    <a:pt x="175485" y="158508"/>
                    <a:pt x="174708" y="167776"/>
                    <a:pt x="178622" y="175505"/>
                  </a:cubicBezTo>
                  <a:cubicBezTo>
                    <a:pt x="182364" y="182600"/>
                    <a:pt x="189741" y="187040"/>
                    <a:pt x="197764" y="187019"/>
                  </a:cubicBezTo>
                  <a:cubicBezTo>
                    <a:pt x="200844" y="186976"/>
                    <a:pt x="203889" y="186292"/>
                    <a:pt x="206688" y="185004"/>
                  </a:cubicBezTo>
                  <a:lnTo>
                    <a:pt x="206688" y="206592"/>
                  </a:lnTo>
                  <a:lnTo>
                    <a:pt x="186826" y="206592"/>
                  </a:lnTo>
                  <a:cubicBezTo>
                    <a:pt x="187632" y="204282"/>
                    <a:pt x="188021" y="201843"/>
                    <a:pt x="187978" y="199396"/>
                  </a:cubicBezTo>
                  <a:cubicBezTo>
                    <a:pt x="187978" y="187472"/>
                    <a:pt x="178313" y="177807"/>
                    <a:pt x="166389" y="177807"/>
                  </a:cubicBezTo>
                  <a:cubicBezTo>
                    <a:pt x="161352" y="177879"/>
                    <a:pt x="156458" y="179484"/>
                    <a:pt x="152356" y="182413"/>
                  </a:cubicBezTo>
                  <a:cubicBezTo>
                    <a:pt x="151183" y="183212"/>
                    <a:pt x="150176" y="184241"/>
                    <a:pt x="149406" y="185435"/>
                  </a:cubicBezTo>
                  <a:cubicBezTo>
                    <a:pt x="144894" y="191487"/>
                    <a:pt x="143627" y="199360"/>
                    <a:pt x="146024" y="206521"/>
                  </a:cubicBezTo>
                  <a:lnTo>
                    <a:pt x="124867" y="206521"/>
                  </a:lnTo>
                  <a:lnTo>
                    <a:pt x="124867" y="183277"/>
                  </a:lnTo>
                  <a:cubicBezTo>
                    <a:pt x="124867" y="179304"/>
                    <a:pt x="121643" y="176080"/>
                    <a:pt x="117670" y="176080"/>
                  </a:cubicBezTo>
                  <a:cubicBezTo>
                    <a:pt x="116519" y="176073"/>
                    <a:pt x="115382" y="176347"/>
                    <a:pt x="114360" y="176872"/>
                  </a:cubicBezTo>
                  <a:cubicBezTo>
                    <a:pt x="108258" y="180060"/>
                    <a:pt x="100723" y="177750"/>
                    <a:pt x="97449" y="171691"/>
                  </a:cubicBezTo>
                  <a:cubicBezTo>
                    <a:pt x="95233" y="166985"/>
                    <a:pt x="95816" y="161443"/>
                    <a:pt x="98960" y="157298"/>
                  </a:cubicBezTo>
                  <a:lnTo>
                    <a:pt x="99536" y="156650"/>
                  </a:lnTo>
                  <a:cubicBezTo>
                    <a:pt x="103674" y="153528"/>
                    <a:pt x="109171" y="152865"/>
                    <a:pt x="113928" y="154923"/>
                  </a:cubicBezTo>
                  <a:cubicBezTo>
                    <a:pt x="117433" y="156795"/>
                    <a:pt x="121794" y="155463"/>
                    <a:pt x="123665" y="151959"/>
                  </a:cubicBezTo>
                  <a:cubicBezTo>
                    <a:pt x="124248" y="150858"/>
                    <a:pt x="124543" y="149620"/>
                    <a:pt x="124507" y="148375"/>
                  </a:cubicBezTo>
                  <a:lnTo>
                    <a:pt x="124507" y="125131"/>
                  </a:lnTo>
                  <a:lnTo>
                    <a:pt x="147679" y="125131"/>
                  </a:lnTo>
                  <a:cubicBezTo>
                    <a:pt x="150521" y="125052"/>
                    <a:pt x="153083" y="123382"/>
                    <a:pt x="154299" y="120813"/>
                  </a:cubicBezTo>
                  <a:close/>
                  <a:moveTo>
                    <a:pt x="145376" y="115272"/>
                  </a:moveTo>
                  <a:lnTo>
                    <a:pt x="127601" y="115272"/>
                  </a:lnTo>
                  <a:lnTo>
                    <a:pt x="127601" y="98505"/>
                  </a:lnTo>
                  <a:cubicBezTo>
                    <a:pt x="129919" y="99304"/>
                    <a:pt x="132351" y="99693"/>
                    <a:pt x="134797" y="99657"/>
                  </a:cubicBezTo>
                  <a:cubicBezTo>
                    <a:pt x="139827" y="99628"/>
                    <a:pt x="144685" y="97850"/>
                    <a:pt x="148542" y="94619"/>
                  </a:cubicBezTo>
                  <a:cubicBezTo>
                    <a:pt x="144210" y="100585"/>
                    <a:pt x="143030" y="108278"/>
                    <a:pt x="145376" y="115272"/>
                  </a:cubicBezTo>
                  <a:close/>
                  <a:moveTo>
                    <a:pt x="43621" y="100880"/>
                  </a:moveTo>
                  <a:cubicBezTo>
                    <a:pt x="51652" y="100844"/>
                    <a:pt x="59000" y="96354"/>
                    <a:pt x="62691" y="89222"/>
                  </a:cubicBezTo>
                  <a:cubicBezTo>
                    <a:pt x="66491" y="81421"/>
                    <a:pt x="65634" y="72153"/>
                    <a:pt x="60460" y="65187"/>
                  </a:cubicBezTo>
                  <a:cubicBezTo>
                    <a:pt x="59618" y="64043"/>
                    <a:pt x="58597" y="63050"/>
                    <a:pt x="57438" y="62236"/>
                  </a:cubicBezTo>
                  <a:cubicBezTo>
                    <a:pt x="51350" y="57818"/>
                    <a:pt x="43506" y="56580"/>
                    <a:pt x="36353" y="58926"/>
                  </a:cubicBezTo>
                  <a:lnTo>
                    <a:pt x="36353" y="37769"/>
                  </a:lnTo>
                  <a:lnTo>
                    <a:pt x="59597" y="37769"/>
                  </a:lnTo>
                  <a:cubicBezTo>
                    <a:pt x="62180" y="37776"/>
                    <a:pt x="64569" y="36409"/>
                    <a:pt x="65858" y="34171"/>
                  </a:cubicBezTo>
                  <a:cubicBezTo>
                    <a:pt x="67146" y="31947"/>
                    <a:pt x="67146" y="29198"/>
                    <a:pt x="65858" y="26975"/>
                  </a:cubicBezTo>
                  <a:cubicBezTo>
                    <a:pt x="64879" y="25240"/>
                    <a:pt x="64382" y="23276"/>
                    <a:pt x="64418" y="21290"/>
                  </a:cubicBezTo>
                  <a:cubicBezTo>
                    <a:pt x="64339" y="17951"/>
                    <a:pt x="65642" y="14720"/>
                    <a:pt x="68016" y="12366"/>
                  </a:cubicBezTo>
                  <a:cubicBezTo>
                    <a:pt x="70384" y="9999"/>
                    <a:pt x="73594" y="8682"/>
                    <a:pt x="76940" y="8696"/>
                  </a:cubicBezTo>
                  <a:lnTo>
                    <a:pt x="76940" y="8696"/>
                  </a:lnTo>
                  <a:cubicBezTo>
                    <a:pt x="80084" y="8776"/>
                    <a:pt x="83136" y="9776"/>
                    <a:pt x="85719" y="11575"/>
                  </a:cubicBezTo>
                  <a:lnTo>
                    <a:pt x="86367" y="12223"/>
                  </a:lnTo>
                  <a:cubicBezTo>
                    <a:pt x="89490" y="16360"/>
                    <a:pt x="90152" y="21858"/>
                    <a:pt x="88094" y="26615"/>
                  </a:cubicBezTo>
                  <a:cubicBezTo>
                    <a:pt x="86223" y="30120"/>
                    <a:pt x="87554" y="34480"/>
                    <a:pt x="91059" y="36351"/>
                  </a:cubicBezTo>
                  <a:cubicBezTo>
                    <a:pt x="92160" y="36934"/>
                    <a:pt x="93398" y="37229"/>
                    <a:pt x="94642" y="37193"/>
                  </a:cubicBezTo>
                  <a:lnTo>
                    <a:pt x="117886" y="37193"/>
                  </a:lnTo>
                  <a:lnTo>
                    <a:pt x="117886" y="60365"/>
                  </a:lnTo>
                  <a:cubicBezTo>
                    <a:pt x="117886" y="64337"/>
                    <a:pt x="121110" y="67562"/>
                    <a:pt x="125082" y="67562"/>
                  </a:cubicBezTo>
                  <a:cubicBezTo>
                    <a:pt x="126234" y="67569"/>
                    <a:pt x="127371" y="67295"/>
                    <a:pt x="128393" y="66770"/>
                  </a:cubicBezTo>
                  <a:cubicBezTo>
                    <a:pt x="133121" y="64596"/>
                    <a:pt x="138669" y="65230"/>
                    <a:pt x="142785" y="68425"/>
                  </a:cubicBezTo>
                  <a:lnTo>
                    <a:pt x="143433" y="69073"/>
                  </a:lnTo>
                  <a:cubicBezTo>
                    <a:pt x="146642" y="73181"/>
                    <a:pt x="147283" y="78737"/>
                    <a:pt x="145088" y="83465"/>
                  </a:cubicBezTo>
                  <a:cubicBezTo>
                    <a:pt x="142944" y="87646"/>
                    <a:pt x="138633" y="90258"/>
                    <a:pt x="133934" y="90229"/>
                  </a:cubicBezTo>
                  <a:cubicBezTo>
                    <a:pt x="132012" y="90237"/>
                    <a:pt x="130113" y="89791"/>
                    <a:pt x="128393" y="88934"/>
                  </a:cubicBezTo>
                  <a:cubicBezTo>
                    <a:pt x="125594" y="87552"/>
                    <a:pt x="122219" y="88135"/>
                    <a:pt x="120045" y="90374"/>
                  </a:cubicBezTo>
                  <a:cubicBezTo>
                    <a:pt x="118656" y="91741"/>
                    <a:pt x="117872" y="93604"/>
                    <a:pt x="117886" y="95555"/>
                  </a:cubicBezTo>
                  <a:lnTo>
                    <a:pt x="117886" y="116712"/>
                  </a:lnTo>
                  <a:cubicBezTo>
                    <a:pt x="117426" y="117093"/>
                    <a:pt x="117016" y="117525"/>
                    <a:pt x="116663" y="118007"/>
                  </a:cubicBezTo>
                  <a:lnTo>
                    <a:pt x="116663" y="118007"/>
                  </a:lnTo>
                  <a:lnTo>
                    <a:pt x="116231" y="118727"/>
                  </a:lnTo>
                  <a:lnTo>
                    <a:pt x="93995" y="118727"/>
                  </a:lnTo>
                  <a:cubicBezTo>
                    <a:pt x="92987" y="118755"/>
                    <a:pt x="92052" y="118230"/>
                    <a:pt x="91548" y="117359"/>
                  </a:cubicBezTo>
                  <a:cubicBezTo>
                    <a:pt x="91001" y="116474"/>
                    <a:pt x="91001" y="115366"/>
                    <a:pt x="91548" y="114481"/>
                  </a:cubicBezTo>
                  <a:cubicBezTo>
                    <a:pt x="95412" y="107990"/>
                    <a:pt x="94895" y="99786"/>
                    <a:pt x="90253" y="93828"/>
                  </a:cubicBezTo>
                  <a:cubicBezTo>
                    <a:pt x="89742" y="93166"/>
                    <a:pt x="89137" y="92583"/>
                    <a:pt x="88454" y="92101"/>
                  </a:cubicBezTo>
                  <a:cubicBezTo>
                    <a:pt x="85136" y="89711"/>
                    <a:pt x="81171" y="88409"/>
                    <a:pt x="77084" y="88358"/>
                  </a:cubicBezTo>
                  <a:cubicBezTo>
                    <a:pt x="67664" y="88358"/>
                    <a:pt x="60029" y="95994"/>
                    <a:pt x="60029" y="105413"/>
                  </a:cubicBezTo>
                  <a:cubicBezTo>
                    <a:pt x="60029" y="105435"/>
                    <a:pt x="60029" y="105464"/>
                    <a:pt x="60029" y="105485"/>
                  </a:cubicBezTo>
                  <a:cubicBezTo>
                    <a:pt x="60086" y="108702"/>
                    <a:pt x="61029" y="111840"/>
                    <a:pt x="62763" y="114553"/>
                  </a:cubicBezTo>
                  <a:cubicBezTo>
                    <a:pt x="63260" y="115474"/>
                    <a:pt x="63260" y="116582"/>
                    <a:pt x="62763" y="117503"/>
                  </a:cubicBezTo>
                  <a:cubicBezTo>
                    <a:pt x="62259" y="118381"/>
                    <a:pt x="61331" y="118928"/>
                    <a:pt x="60316" y="118942"/>
                  </a:cubicBezTo>
                  <a:lnTo>
                    <a:pt x="35777" y="118942"/>
                  </a:lnTo>
                  <a:lnTo>
                    <a:pt x="35777" y="99081"/>
                  </a:lnTo>
                  <a:cubicBezTo>
                    <a:pt x="38253" y="100196"/>
                    <a:pt x="40908" y="100851"/>
                    <a:pt x="43621" y="101024"/>
                  </a:cubicBezTo>
                  <a:close/>
                  <a:moveTo>
                    <a:pt x="21169" y="177807"/>
                  </a:moveTo>
                  <a:cubicBezTo>
                    <a:pt x="16528" y="177786"/>
                    <a:pt x="12260" y="175253"/>
                    <a:pt x="10015" y="171187"/>
                  </a:cubicBezTo>
                  <a:cubicBezTo>
                    <a:pt x="7798" y="166481"/>
                    <a:pt x="8381" y="160932"/>
                    <a:pt x="11526" y="156795"/>
                  </a:cubicBezTo>
                  <a:lnTo>
                    <a:pt x="12102" y="156147"/>
                  </a:lnTo>
                  <a:cubicBezTo>
                    <a:pt x="16239" y="153024"/>
                    <a:pt x="21738" y="152362"/>
                    <a:pt x="26494" y="154420"/>
                  </a:cubicBezTo>
                  <a:cubicBezTo>
                    <a:pt x="29999" y="156291"/>
                    <a:pt x="34360" y="154959"/>
                    <a:pt x="36231" y="151455"/>
                  </a:cubicBezTo>
                  <a:cubicBezTo>
                    <a:pt x="36814" y="150354"/>
                    <a:pt x="37109" y="149116"/>
                    <a:pt x="37073" y="147871"/>
                  </a:cubicBezTo>
                  <a:lnTo>
                    <a:pt x="37073" y="128945"/>
                  </a:lnTo>
                  <a:lnTo>
                    <a:pt x="61180" y="128945"/>
                  </a:lnTo>
                  <a:cubicBezTo>
                    <a:pt x="65476" y="128895"/>
                    <a:pt x="69413" y="126527"/>
                    <a:pt x="71471" y="122757"/>
                  </a:cubicBezTo>
                  <a:cubicBezTo>
                    <a:pt x="73529" y="118921"/>
                    <a:pt x="73363" y="114272"/>
                    <a:pt x="71039" y="110595"/>
                  </a:cubicBezTo>
                  <a:cubicBezTo>
                    <a:pt x="70168" y="109350"/>
                    <a:pt x="69715" y="107867"/>
                    <a:pt x="69744" y="106349"/>
                  </a:cubicBezTo>
                  <a:cubicBezTo>
                    <a:pt x="69751" y="104226"/>
                    <a:pt x="70571" y="102190"/>
                    <a:pt x="72046" y="100664"/>
                  </a:cubicBezTo>
                  <a:cubicBezTo>
                    <a:pt x="75328" y="97728"/>
                    <a:pt x="80250" y="97577"/>
                    <a:pt x="83704" y="100304"/>
                  </a:cubicBezTo>
                  <a:cubicBezTo>
                    <a:pt x="86036" y="103226"/>
                    <a:pt x="86345" y="107277"/>
                    <a:pt x="84496" y="110523"/>
                  </a:cubicBezTo>
                  <a:cubicBezTo>
                    <a:pt x="82193" y="114215"/>
                    <a:pt x="82057" y="118863"/>
                    <a:pt x="84136" y="122685"/>
                  </a:cubicBezTo>
                  <a:cubicBezTo>
                    <a:pt x="86230" y="126434"/>
                    <a:pt x="90202" y="128751"/>
                    <a:pt x="94498" y="128730"/>
                  </a:cubicBezTo>
                  <a:lnTo>
                    <a:pt x="116087" y="128730"/>
                  </a:lnTo>
                  <a:lnTo>
                    <a:pt x="116087" y="145568"/>
                  </a:lnTo>
                  <a:cubicBezTo>
                    <a:pt x="108762" y="143107"/>
                    <a:pt x="100687" y="144395"/>
                    <a:pt x="94498" y="149022"/>
                  </a:cubicBezTo>
                  <a:cubicBezTo>
                    <a:pt x="93383" y="149836"/>
                    <a:pt x="92412" y="150836"/>
                    <a:pt x="91620" y="151973"/>
                  </a:cubicBezTo>
                  <a:cubicBezTo>
                    <a:pt x="86468" y="158961"/>
                    <a:pt x="85690" y="168258"/>
                    <a:pt x="89605" y="176008"/>
                  </a:cubicBezTo>
                  <a:cubicBezTo>
                    <a:pt x="93369" y="183075"/>
                    <a:pt x="100738" y="187479"/>
                    <a:pt x="108747" y="187451"/>
                  </a:cubicBezTo>
                  <a:cubicBezTo>
                    <a:pt x="111201" y="187429"/>
                    <a:pt x="113634" y="186990"/>
                    <a:pt x="115943" y="186155"/>
                  </a:cubicBezTo>
                  <a:lnTo>
                    <a:pt x="115943" y="205585"/>
                  </a:lnTo>
                  <a:lnTo>
                    <a:pt x="115440" y="206233"/>
                  </a:lnTo>
                  <a:lnTo>
                    <a:pt x="37289" y="206664"/>
                  </a:lnTo>
                  <a:lnTo>
                    <a:pt x="37289" y="183421"/>
                  </a:lnTo>
                  <a:cubicBezTo>
                    <a:pt x="37296" y="180837"/>
                    <a:pt x="35928" y="178448"/>
                    <a:pt x="33691" y="177160"/>
                  </a:cubicBezTo>
                  <a:cubicBezTo>
                    <a:pt x="31467" y="175872"/>
                    <a:pt x="28718" y="175872"/>
                    <a:pt x="26494" y="177160"/>
                  </a:cubicBezTo>
                  <a:cubicBezTo>
                    <a:pt x="24796" y="177815"/>
                    <a:pt x="22982" y="178081"/>
                    <a:pt x="21169" y="177951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33" name="任意多边形: 形状 132">
            <a:extLst>
              <a:ext uri="{FF2B5EF4-FFF2-40B4-BE49-F238E27FC236}">
                <a16:creationId xmlns:a16="http://schemas.microsoft.com/office/drawing/2014/main" id="{A37D50E0-C297-4E70-9525-64FA04405277}"/>
              </a:ext>
            </a:extLst>
          </p:cNvPr>
          <p:cNvSpPr/>
          <p:nvPr/>
        </p:nvSpPr>
        <p:spPr>
          <a:xfrm>
            <a:off x="7052978" y="1978501"/>
            <a:ext cx="398916" cy="746093"/>
          </a:xfrm>
          <a:custGeom>
            <a:avLst/>
            <a:gdLst>
              <a:gd name="connsiteX0" fmla="*/ 1785 w 162562"/>
              <a:gd name="connsiteY0" fmla="*/ 281937 h 304040"/>
              <a:gd name="connsiteX1" fmla="*/ 2936 w 162562"/>
              <a:gd name="connsiteY1" fmla="*/ 281937 h 304040"/>
              <a:gd name="connsiteX2" fmla="*/ 80152 w 162562"/>
              <a:gd name="connsiteY2" fmla="*/ 303957 h 304040"/>
              <a:gd name="connsiteX3" fmla="*/ 157367 w 162562"/>
              <a:gd name="connsiteY3" fmla="*/ 281937 h 304040"/>
              <a:gd name="connsiteX4" fmla="*/ 158878 w 162562"/>
              <a:gd name="connsiteY4" fmla="*/ 281937 h 304040"/>
              <a:gd name="connsiteX5" fmla="*/ 158878 w 162562"/>
              <a:gd name="connsiteY5" fmla="*/ 179606 h 304040"/>
              <a:gd name="connsiteX6" fmla="*/ 162477 w 162562"/>
              <a:gd name="connsiteY6" fmla="*/ 170971 h 304040"/>
              <a:gd name="connsiteX7" fmla="*/ 146501 w 162562"/>
              <a:gd name="connsiteY7" fmla="*/ 154204 h 304040"/>
              <a:gd name="connsiteX8" fmla="*/ 146501 w 162562"/>
              <a:gd name="connsiteY8" fmla="*/ 10927 h 304040"/>
              <a:gd name="connsiteX9" fmla="*/ 135491 w 162562"/>
              <a:gd name="connsiteY9" fmla="*/ -83 h 304040"/>
              <a:gd name="connsiteX10" fmla="*/ 92313 w 162562"/>
              <a:gd name="connsiteY10" fmla="*/ -83 h 304040"/>
              <a:gd name="connsiteX11" fmla="*/ 81303 w 162562"/>
              <a:gd name="connsiteY11" fmla="*/ 10927 h 304040"/>
              <a:gd name="connsiteX12" fmla="*/ 81303 w 162562"/>
              <a:gd name="connsiteY12" fmla="*/ 143625 h 304040"/>
              <a:gd name="connsiteX13" fmla="*/ 81303 w 162562"/>
              <a:gd name="connsiteY13" fmla="*/ 143625 h 304040"/>
              <a:gd name="connsiteX14" fmla="*/ 70653 w 162562"/>
              <a:gd name="connsiteY14" fmla="*/ 143625 h 304040"/>
              <a:gd name="connsiteX15" fmla="*/ 62953 w 162562"/>
              <a:gd name="connsiteY15" fmla="*/ 75333 h 304040"/>
              <a:gd name="connsiteX16" fmla="*/ 60578 w 162562"/>
              <a:gd name="connsiteY16" fmla="*/ 71663 h 304040"/>
              <a:gd name="connsiteX17" fmla="*/ 43451 w 162562"/>
              <a:gd name="connsiteY17" fmla="*/ 33955 h 304040"/>
              <a:gd name="connsiteX18" fmla="*/ 39421 w 162562"/>
              <a:gd name="connsiteY18" fmla="*/ 31148 h 304040"/>
              <a:gd name="connsiteX19" fmla="*/ 36111 w 162562"/>
              <a:gd name="connsiteY19" fmla="*/ 34746 h 304040"/>
              <a:gd name="connsiteX20" fmla="*/ 27763 w 162562"/>
              <a:gd name="connsiteY20" fmla="*/ 75261 h 304040"/>
              <a:gd name="connsiteX21" fmla="*/ 26972 w 162562"/>
              <a:gd name="connsiteY21" fmla="*/ 76197 h 304040"/>
              <a:gd name="connsiteX22" fmla="*/ 26972 w 162562"/>
              <a:gd name="connsiteY22" fmla="*/ 76197 h 304040"/>
              <a:gd name="connsiteX23" fmla="*/ 26324 w 162562"/>
              <a:gd name="connsiteY23" fmla="*/ 79363 h 304040"/>
              <a:gd name="connsiteX24" fmla="*/ 34024 w 162562"/>
              <a:gd name="connsiteY24" fmla="*/ 148159 h 304040"/>
              <a:gd name="connsiteX25" fmla="*/ -86 w 162562"/>
              <a:gd name="connsiteY25" fmla="*/ 170611 h 304040"/>
              <a:gd name="connsiteX26" fmla="*/ 2289 w 162562"/>
              <a:gd name="connsiteY26" fmla="*/ 177807 h 304040"/>
              <a:gd name="connsiteX27" fmla="*/ 2289 w 162562"/>
              <a:gd name="connsiteY27" fmla="*/ 281937 h 304040"/>
              <a:gd name="connsiteX28" fmla="*/ 146213 w 162562"/>
              <a:gd name="connsiteY28" fmla="*/ 163127 h 304040"/>
              <a:gd name="connsiteX29" fmla="*/ 153985 w 162562"/>
              <a:gd name="connsiteY29" fmla="*/ 170971 h 304040"/>
              <a:gd name="connsiteX30" fmla="*/ 146213 w 162562"/>
              <a:gd name="connsiteY30" fmla="*/ 178743 h 304040"/>
              <a:gd name="connsiteX31" fmla="*/ 87420 w 162562"/>
              <a:gd name="connsiteY31" fmla="*/ 10927 h 304040"/>
              <a:gd name="connsiteX32" fmla="*/ 92097 w 162562"/>
              <a:gd name="connsiteY32" fmla="*/ 6250 h 304040"/>
              <a:gd name="connsiteX33" fmla="*/ 135275 w 162562"/>
              <a:gd name="connsiteY33" fmla="*/ 6250 h 304040"/>
              <a:gd name="connsiteX34" fmla="*/ 139952 w 162562"/>
              <a:gd name="connsiteY34" fmla="*/ 10927 h 304040"/>
              <a:gd name="connsiteX35" fmla="*/ 139952 w 162562"/>
              <a:gd name="connsiteY35" fmla="*/ 43238 h 304040"/>
              <a:gd name="connsiteX36" fmla="*/ 122538 w 162562"/>
              <a:gd name="connsiteY36" fmla="*/ 43238 h 304040"/>
              <a:gd name="connsiteX37" fmla="*/ 120595 w 162562"/>
              <a:gd name="connsiteY37" fmla="*/ 44101 h 304040"/>
              <a:gd name="connsiteX38" fmla="*/ 119947 w 162562"/>
              <a:gd name="connsiteY38" fmla="*/ 45900 h 304040"/>
              <a:gd name="connsiteX39" fmla="*/ 122387 w 162562"/>
              <a:gd name="connsiteY39" fmla="*/ 48628 h 304040"/>
              <a:gd name="connsiteX40" fmla="*/ 122538 w 162562"/>
              <a:gd name="connsiteY40" fmla="*/ 48635 h 304040"/>
              <a:gd name="connsiteX41" fmla="*/ 139952 w 162562"/>
              <a:gd name="connsiteY41" fmla="*/ 48635 h 304040"/>
              <a:gd name="connsiteX42" fmla="*/ 139952 w 162562"/>
              <a:gd name="connsiteY42" fmla="*/ 59573 h 304040"/>
              <a:gd name="connsiteX43" fmla="*/ 122538 w 162562"/>
              <a:gd name="connsiteY43" fmla="*/ 59573 h 304040"/>
              <a:gd name="connsiteX44" fmla="*/ 120595 w 162562"/>
              <a:gd name="connsiteY44" fmla="*/ 60509 h 304040"/>
              <a:gd name="connsiteX45" fmla="*/ 119947 w 162562"/>
              <a:gd name="connsiteY45" fmla="*/ 62308 h 304040"/>
              <a:gd name="connsiteX46" fmla="*/ 122387 w 162562"/>
              <a:gd name="connsiteY46" fmla="*/ 65035 h 304040"/>
              <a:gd name="connsiteX47" fmla="*/ 122538 w 162562"/>
              <a:gd name="connsiteY47" fmla="*/ 65043 h 304040"/>
              <a:gd name="connsiteX48" fmla="*/ 139952 w 162562"/>
              <a:gd name="connsiteY48" fmla="*/ 65043 h 304040"/>
              <a:gd name="connsiteX49" fmla="*/ 139952 w 162562"/>
              <a:gd name="connsiteY49" fmla="*/ 76125 h 304040"/>
              <a:gd name="connsiteX50" fmla="*/ 122538 w 162562"/>
              <a:gd name="connsiteY50" fmla="*/ 76125 h 304040"/>
              <a:gd name="connsiteX51" fmla="*/ 120595 w 162562"/>
              <a:gd name="connsiteY51" fmla="*/ 77060 h 304040"/>
              <a:gd name="connsiteX52" fmla="*/ 119947 w 162562"/>
              <a:gd name="connsiteY52" fmla="*/ 78859 h 304040"/>
              <a:gd name="connsiteX53" fmla="*/ 122387 w 162562"/>
              <a:gd name="connsiteY53" fmla="*/ 81587 h 304040"/>
              <a:gd name="connsiteX54" fmla="*/ 122538 w 162562"/>
              <a:gd name="connsiteY54" fmla="*/ 81594 h 304040"/>
              <a:gd name="connsiteX55" fmla="*/ 139952 w 162562"/>
              <a:gd name="connsiteY55" fmla="*/ 81594 h 304040"/>
              <a:gd name="connsiteX56" fmla="*/ 139952 w 162562"/>
              <a:gd name="connsiteY56" fmla="*/ 92676 h 304040"/>
              <a:gd name="connsiteX57" fmla="*/ 109944 w 162562"/>
              <a:gd name="connsiteY57" fmla="*/ 92676 h 304040"/>
              <a:gd name="connsiteX58" fmla="*/ 107929 w 162562"/>
              <a:gd name="connsiteY58" fmla="*/ 93539 h 304040"/>
              <a:gd name="connsiteX59" fmla="*/ 107282 w 162562"/>
              <a:gd name="connsiteY59" fmla="*/ 95411 h 304040"/>
              <a:gd name="connsiteX60" fmla="*/ 109721 w 162562"/>
              <a:gd name="connsiteY60" fmla="*/ 98145 h 304040"/>
              <a:gd name="connsiteX61" fmla="*/ 109944 w 162562"/>
              <a:gd name="connsiteY61" fmla="*/ 98145 h 304040"/>
              <a:gd name="connsiteX62" fmla="*/ 139880 w 162562"/>
              <a:gd name="connsiteY62" fmla="*/ 98145 h 304040"/>
              <a:gd name="connsiteX63" fmla="*/ 139880 w 162562"/>
              <a:gd name="connsiteY63" fmla="*/ 109228 h 304040"/>
              <a:gd name="connsiteX64" fmla="*/ 122466 w 162562"/>
              <a:gd name="connsiteY64" fmla="*/ 109228 h 304040"/>
              <a:gd name="connsiteX65" fmla="*/ 120522 w 162562"/>
              <a:gd name="connsiteY65" fmla="*/ 110091 h 304040"/>
              <a:gd name="connsiteX66" fmla="*/ 119875 w 162562"/>
              <a:gd name="connsiteY66" fmla="*/ 111962 h 304040"/>
              <a:gd name="connsiteX67" fmla="*/ 122314 w 162562"/>
              <a:gd name="connsiteY67" fmla="*/ 114689 h 304040"/>
              <a:gd name="connsiteX68" fmla="*/ 122466 w 162562"/>
              <a:gd name="connsiteY68" fmla="*/ 114696 h 304040"/>
              <a:gd name="connsiteX69" fmla="*/ 139880 w 162562"/>
              <a:gd name="connsiteY69" fmla="*/ 114696 h 304040"/>
              <a:gd name="connsiteX70" fmla="*/ 139880 w 162562"/>
              <a:gd name="connsiteY70" fmla="*/ 125779 h 304040"/>
              <a:gd name="connsiteX71" fmla="*/ 122466 w 162562"/>
              <a:gd name="connsiteY71" fmla="*/ 125779 h 304040"/>
              <a:gd name="connsiteX72" fmla="*/ 120522 w 162562"/>
              <a:gd name="connsiteY72" fmla="*/ 126642 h 304040"/>
              <a:gd name="connsiteX73" fmla="*/ 119875 w 162562"/>
              <a:gd name="connsiteY73" fmla="*/ 128513 h 304040"/>
              <a:gd name="connsiteX74" fmla="*/ 122314 w 162562"/>
              <a:gd name="connsiteY74" fmla="*/ 131241 h 304040"/>
              <a:gd name="connsiteX75" fmla="*/ 122466 w 162562"/>
              <a:gd name="connsiteY75" fmla="*/ 131248 h 304040"/>
              <a:gd name="connsiteX76" fmla="*/ 139880 w 162562"/>
              <a:gd name="connsiteY76" fmla="*/ 131248 h 304040"/>
              <a:gd name="connsiteX77" fmla="*/ 139880 w 162562"/>
              <a:gd name="connsiteY77" fmla="*/ 142330 h 304040"/>
              <a:gd name="connsiteX78" fmla="*/ 122466 w 162562"/>
              <a:gd name="connsiteY78" fmla="*/ 142330 h 304040"/>
              <a:gd name="connsiteX79" fmla="*/ 120522 w 162562"/>
              <a:gd name="connsiteY79" fmla="*/ 143194 h 304040"/>
              <a:gd name="connsiteX80" fmla="*/ 119875 w 162562"/>
              <a:gd name="connsiteY80" fmla="*/ 145065 h 304040"/>
              <a:gd name="connsiteX81" fmla="*/ 122314 w 162562"/>
              <a:gd name="connsiteY81" fmla="*/ 147792 h 304040"/>
              <a:gd name="connsiteX82" fmla="*/ 122466 w 162562"/>
              <a:gd name="connsiteY82" fmla="*/ 147799 h 304040"/>
              <a:gd name="connsiteX83" fmla="*/ 139880 w 162562"/>
              <a:gd name="connsiteY83" fmla="*/ 147799 h 304040"/>
              <a:gd name="connsiteX84" fmla="*/ 139880 w 162562"/>
              <a:gd name="connsiteY84" fmla="*/ 158881 h 304040"/>
              <a:gd name="connsiteX85" fmla="*/ 109944 w 162562"/>
              <a:gd name="connsiteY85" fmla="*/ 158881 h 304040"/>
              <a:gd name="connsiteX86" fmla="*/ 107929 w 162562"/>
              <a:gd name="connsiteY86" fmla="*/ 159745 h 304040"/>
              <a:gd name="connsiteX87" fmla="*/ 107282 w 162562"/>
              <a:gd name="connsiteY87" fmla="*/ 161616 h 304040"/>
              <a:gd name="connsiteX88" fmla="*/ 109721 w 162562"/>
              <a:gd name="connsiteY88" fmla="*/ 164350 h 304040"/>
              <a:gd name="connsiteX89" fmla="*/ 109944 w 162562"/>
              <a:gd name="connsiteY89" fmla="*/ 164350 h 304040"/>
              <a:gd name="connsiteX90" fmla="*/ 139880 w 162562"/>
              <a:gd name="connsiteY90" fmla="*/ 164350 h 304040"/>
              <a:gd name="connsiteX91" fmla="*/ 139880 w 162562"/>
              <a:gd name="connsiteY91" fmla="*/ 175433 h 304040"/>
              <a:gd name="connsiteX92" fmla="*/ 122466 w 162562"/>
              <a:gd name="connsiteY92" fmla="*/ 175433 h 304040"/>
              <a:gd name="connsiteX93" fmla="*/ 120522 w 162562"/>
              <a:gd name="connsiteY93" fmla="*/ 176296 h 304040"/>
              <a:gd name="connsiteX94" fmla="*/ 119875 w 162562"/>
              <a:gd name="connsiteY94" fmla="*/ 178167 h 304040"/>
              <a:gd name="connsiteX95" fmla="*/ 122314 w 162562"/>
              <a:gd name="connsiteY95" fmla="*/ 180895 h 304040"/>
              <a:gd name="connsiteX96" fmla="*/ 122466 w 162562"/>
              <a:gd name="connsiteY96" fmla="*/ 180902 h 304040"/>
              <a:gd name="connsiteX97" fmla="*/ 139880 w 162562"/>
              <a:gd name="connsiteY97" fmla="*/ 180902 h 304040"/>
              <a:gd name="connsiteX98" fmla="*/ 139880 w 162562"/>
              <a:gd name="connsiteY98" fmla="*/ 181909 h 304040"/>
              <a:gd name="connsiteX99" fmla="*/ 135419 w 162562"/>
              <a:gd name="connsiteY99" fmla="*/ 183205 h 304040"/>
              <a:gd name="connsiteX100" fmla="*/ 122969 w 162562"/>
              <a:gd name="connsiteY100" fmla="*/ 186299 h 304040"/>
              <a:gd name="connsiteX101" fmla="*/ 122969 w 162562"/>
              <a:gd name="connsiteY101" fmla="*/ 186299 h 304040"/>
              <a:gd name="connsiteX102" fmla="*/ 119659 w 162562"/>
              <a:gd name="connsiteY102" fmla="*/ 187234 h 304040"/>
              <a:gd name="connsiteX103" fmla="*/ 87420 w 162562"/>
              <a:gd name="connsiteY103" fmla="*/ 189897 h 304040"/>
              <a:gd name="connsiteX104" fmla="*/ 80800 w 162562"/>
              <a:gd name="connsiteY104" fmla="*/ 151829 h 304040"/>
              <a:gd name="connsiteX105" fmla="*/ 80800 w 162562"/>
              <a:gd name="connsiteY105" fmla="*/ 151829 h 304040"/>
              <a:gd name="connsiteX106" fmla="*/ 80800 w 162562"/>
              <a:gd name="connsiteY106" fmla="*/ 190041 h 304040"/>
              <a:gd name="connsiteX107" fmla="*/ 75042 w 162562"/>
              <a:gd name="connsiteY107" fmla="*/ 190041 h 304040"/>
              <a:gd name="connsiteX108" fmla="*/ 70797 w 162562"/>
              <a:gd name="connsiteY108" fmla="*/ 152117 h 304040"/>
              <a:gd name="connsiteX109" fmla="*/ 80800 w 162562"/>
              <a:gd name="connsiteY109" fmla="*/ 151829 h 304040"/>
              <a:gd name="connsiteX110" fmla="*/ 80800 w 162562"/>
              <a:gd name="connsiteY110" fmla="*/ 198245 h 304040"/>
              <a:gd name="connsiteX111" fmla="*/ 150387 w 162562"/>
              <a:gd name="connsiteY111" fmla="*/ 185723 h 304040"/>
              <a:gd name="connsiteX112" fmla="*/ 150387 w 162562"/>
              <a:gd name="connsiteY112" fmla="*/ 277187 h 304040"/>
              <a:gd name="connsiteX113" fmla="*/ 129877 w 162562"/>
              <a:gd name="connsiteY113" fmla="*/ 289637 h 304040"/>
              <a:gd name="connsiteX114" fmla="*/ 30498 w 162562"/>
              <a:gd name="connsiteY114" fmla="*/ 289637 h 304040"/>
              <a:gd name="connsiteX115" fmla="*/ 9989 w 162562"/>
              <a:gd name="connsiteY115" fmla="*/ 277187 h 304040"/>
              <a:gd name="connsiteX116" fmla="*/ 9989 w 162562"/>
              <a:gd name="connsiteY116" fmla="*/ 185004 h 304040"/>
              <a:gd name="connsiteX117" fmla="*/ 80800 w 162562"/>
              <a:gd name="connsiteY117" fmla="*/ 198245 h 304040"/>
              <a:gd name="connsiteX118" fmla="*/ 38701 w 162562"/>
              <a:gd name="connsiteY118" fmla="*/ 58638 h 304040"/>
              <a:gd name="connsiteX119" fmla="*/ 45178 w 162562"/>
              <a:gd name="connsiteY119" fmla="*/ 57919 h 304040"/>
              <a:gd name="connsiteX120" fmla="*/ 51007 w 162562"/>
              <a:gd name="connsiteY120" fmla="*/ 70728 h 304040"/>
              <a:gd name="connsiteX121" fmla="*/ 35823 w 162562"/>
              <a:gd name="connsiteY121" fmla="*/ 72455 h 304040"/>
              <a:gd name="connsiteX122" fmla="*/ 55397 w 162562"/>
              <a:gd name="connsiteY122" fmla="*/ 80946 h 304040"/>
              <a:gd name="connsiteX123" fmla="*/ 67558 w 162562"/>
              <a:gd name="connsiteY123" fmla="*/ 189106 h 304040"/>
              <a:gd name="connsiteX124" fmla="*/ 52518 w 162562"/>
              <a:gd name="connsiteY124" fmla="*/ 188026 h 304040"/>
              <a:gd name="connsiteX125" fmla="*/ 50072 w 162562"/>
              <a:gd name="connsiteY125" fmla="*/ 188026 h 304040"/>
              <a:gd name="connsiteX126" fmla="*/ 49496 w 162562"/>
              <a:gd name="connsiteY126" fmla="*/ 188026 h 304040"/>
              <a:gd name="connsiteX127" fmla="*/ 47769 w 162562"/>
              <a:gd name="connsiteY127" fmla="*/ 188026 h 304040"/>
              <a:gd name="connsiteX128" fmla="*/ 45538 w 162562"/>
              <a:gd name="connsiteY128" fmla="*/ 188026 h 304040"/>
              <a:gd name="connsiteX129" fmla="*/ 33808 w 162562"/>
              <a:gd name="connsiteY129" fmla="*/ 83753 h 304040"/>
              <a:gd name="connsiteX130" fmla="*/ 26612 w 162562"/>
              <a:gd name="connsiteY130" fmla="*/ 158594 h 304040"/>
              <a:gd name="connsiteX131" fmla="*/ 33808 w 162562"/>
              <a:gd name="connsiteY131" fmla="*/ 156578 h 304040"/>
              <a:gd name="connsiteX132" fmla="*/ 37118 w 162562"/>
              <a:gd name="connsiteY132" fmla="*/ 186011 h 304040"/>
              <a:gd name="connsiteX133" fmla="*/ 26324 w 162562"/>
              <a:gd name="connsiteY133" fmla="*/ 183277 h 304040"/>
              <a:gd name="connsiteX134" fmla="*/ 6966 w 162562"/>
              <a:gd name="connsiteY134" fmla="*/ 170971 h 304040"/>
              <a:gd name="connsiteX135" fmla="*/ 26900 w 162562"/>
              <a:gd name="connsiteY135" fmla="*/ 158594 h 30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62562" h="304040">
                <a:moveTo>
                  <a:pt x="1785" y="281937"/>
                </a:moveTo>
                <a:lnTo>
                  <a:pt x="2936" y="281937"/>
                </a:lnTo>
                <a:cubicBezTo>
                  <a:pt x="10133" y="297049"/>
                  <a:pt x="47913" y="303957"/>
                  <a:pt x="80152" y="303957"/>
                </a:cubicBezTo>
                <a:cubicBezTo>
                  <a:pt x="112391" y="303957"/>
                  <a:pt x="150099" y="296761"/>
                  <a:pt x="157367" y="281937"/>
                </a:cubicBezTo>
                <a:lnTo>
                  <a:pt x="158878" y="281937"/>
                </a:lnTo>
                <a:lnTo>
                  <a:pt x="158878" y="179606"/>
                </a:lnTo>
                <a:cubicBezTo>
                  <a:pt x="161102" y="177268"/>
                  <a:pt x="162383" y="174195"/>
                  <a:pt x="162477" y="170971"/>
                </a:cubicBezTo>
                <a:cubicBezTo>
                  <a:pt x="162477" y="163775"/>
                  <a:pt x="156288" y="158522"/>
                  <a:pt x="146501" y="154204"/>
                </a:cubicBezTo>
                <a:lnTo>
                  <a:pt x="146501" y="10927"/>
                </a:lnTo>
                <a:cubicBezTo>
                  <a:pt x="146465" y="4860"/>
                  <a:pt x="141557" y="-47"/>
                  <a:pt x="135491" y="-83"/>
                </a:cubicBezTo>
                <a:lnTo>
                  <a:pt x="92313" y="-83"/>
                </a:lnTo>
                <a:cubicBezTo>
                  <a:pt x="86247" y="-47"/>
                  <a:pt x="81339" y="4860"/>
                  <a:pt x="81303" y="10927"/>
                </a:cubicBezTo>
                <a:lnTo>
                  <a:pt x="81303" y="143625"/>
                </a:lnTo>
                <a:lnTo>
                  <a:pt x="81303" y="143625"/>
                </a:lnTo>
                <a:cubicBezTo>
                  <a:pt x="77705" y="143625"/>
                  <a:pt x="74107" y="143625"/>
                  <a:pt x="70653" y="143625"/>
                </a:cubicBezTo>
                <a:lnTo>
                  <a:pt x="62953" y="75333"/>
                </a:lnTo>
                <a:cubicBezTo>
                  <a:pt x="62831" y="73786"/>
                  <a:pt x="61938" y="72412"/>
                  <a:pt x="60578" y="71663"/>
                </a:cubicBezTo>
                <a:lnTo>
                  <a:pt x="43451" y="33955"/>
                </a:lnTo>
                <a:cubicBezTo>
                  <a:pt x="42897" y="32213"/>
                  <a:pt x="41249" y="31062"/>
                  <a:pt x="39421" y="31148"/>
                </a:cubicBezTo>
                <a:cubicBezTo>
                  <a:pt x="37658" y="31508"/>
                  <a:pt x="36320" y="32962"/>
                  <a:pt x="36111" y="34746"/>
                </a:cubicBezTo>
                <a:lnTo>
                  <a:pt x="27763" y="75261"/>
                </a:lnTo>
                <a:cubicBezTo>
                  <a:pt x="27447" y="75527"/>
                  <a:pt x="27180" y="75844"/>
                  <a:pt x="26972" y="76197"/>
                </a:cubicBezTo>
                <a:lnTo>
                  <a:pt x="26972" y="76197"/>
                </a:lnTo>
                <a:cubicBezTo>
                  <a:pt x="26382" y="77139"/>
                  <a:pt x="26152" y="78262"/>
                  <a:pt x="26324" y="79363"/>
                </a:cubicBezTo>
                <a:lnTo>
                  <a:pt x="34024" y="148159"/>
                </a:lnTo>
                <a:cubicBezTo>
                  <a:pt x="14235" y="152621"/>
                  <a:pt x="-86" y="160249"/>
                  <a:pt x="-86" y="170611"/>
                </a:cubicBezTo>
                <a:cubicBezTo>
                  <a:pt x="-93" y="173202"/>
                  <a:pt x="742" y="175728"/>
                  <a:pt x="2289" y="177807"/>
                </a:cubicBezTo>
                <a:lnTo>
                  <a:pt x="2289" y="281937"/>
                </a:lnTo>
                <a:close/>
                <a:moveTo>
                  <a:pt x="146213" y="163127"/>
                </a:moveTo>
                <a:cubicBezTo>
                  <a:pt x="151754" y="166078"/>
                  <a:pt x="153985" y="168884"/>
                  <a:pt x="153985" y="170971"/>
                </a:cubicBezTo>
                <a:cubicBezTo>
                  <a:pt x="153985" y="173058"/>
                  <a:pt x="151754" y="175793"/>
                  <a:pt x="146213" y="178743"/>
                </a:cubicBezTo>
                <a:close/>
                <a:moveTo>
                  <a:pt x="87420" y="10927"/>
                </a:moveTo>
                <a:cubicBezTo>
                  <a:pt x="87420" y="8343"/>
                  <a:pt x="89514" y="6250"/>
                  <a:pt x="92097" y="6250"/>
                </a:cubicBezTo>
                <a:lnTo>
                  <a:pt x="135275" y="6250"/>
                </a:lnTo>
                <a:cubicBezTo>
                  <a:pt x="137858" y="6250"/>
                  <a:pt x="139952" y="8343"/>
                  <a:pt x="139952" y="10927"/>
                </a:cubicBezTo>
                <a:lnTo>
                  <a:pt x="139952" y="43238"/>
                </a:lnTo>
                <a:lnTo>
                  <a:pt x="122538" y="43238"/>
                </a:lnTo>
                <a:cubicBezTo>
                  <a:pt x="121789" y="43202"/>
                  <a:pt x="121069" y="43526"/>
                  <a:pt x="120595" y="44101"/>
                </a:cubicBezTo>
                <a:cubicBezTo>
                  <a:pt x="120170" y="44605"/>
                  <a:pt x="119940" y="45246"/>
                  <a:pt x="119947" y="45900"/>
                </a:cubicBezTo>
                <a:cubicBezTo>
                  <a:pt x="119868" y="47325"/>
                  <a:pt x="120962" y="48549"/>
                  <a:pt x="122387" y="48628"/>
                </a:cubicBezTo>
                <a:cubicBezTo>
                  <a:pt x="122437" y="48635"/>
                  <a:pt x="122487" y="48635"/>
                  <a:pt x="122538" y="48635"/>
                </a:cubicBezTo>
                <a:lnTo>
                  <a:pt x="139952" y="48635"/>
                </a:lnTo>
                <a:lnTo>
                  <a:pt x="139952" y="59573"/>
                </a:lnTo>
                <a:lnTo>
                  <a:pt x="122538" y="59573"/>
                </a:lnTo>
                <a:cubicBezTo>
                  <a:pt x="121782" y="59566"/>
                  <a:pt x="121062" y="59912"/>
                  <a:pt x="120595" y="60509"/>
                </a:cubicBezTo>
                <a:cubicBezTo>
                  <a:pt x="120163" y="61005"/>
                  <a:pt x="119933" y="61646"/>
                  <a:pt x="119947" y="62308"/>
                </a:cubicBezTo>
                <a:cubicBezTo>
                  <a:pt x="119868" y="63733"/>
                  <a:pt x="120962" y="64956"/>
                  <a:pt x="122387" y="65035"/>
                </a:cubicBezTo>
                <a:cubicBezTo>
                  <a:pt x="122437" y="65043"/>
                  <a:pt x="122487" y="65043"/>
                  <a:pt x="122538" y="65043"/>
                </a:cubicBezTo>
                <a:lnTo>
                  <a:pt x="139952" y="65043"/>
                </a:lnTo>
                <a:lnTo>
                  <a:pt x="139952" y="76125"/>
                </a:lnTo>
                <a:lnTo>
                  <a:pt x="122538" y="76125"/>
                </a:lnTo>
                <a:cubicBezTo>
                  <a:pt x="121782" y="76118"/>
                  <a:pt x="121062" y="76463"/>
                  <a:pt x="120595" y="77060"/>
                </a:cubicBezTo>
                <a:cubicBezTo>
                  <a:pt x="120163" y="77557"/>
                  <a:pt x="119933" y="78197"/>
                  <a:pt x="119947" y="78859"/>
                </a:cubicBezTo>
                <a:cubicBezTo>
                  <a:pt x="119868" y="80284"/>
                  <a:pt x="120962" y="81507"/>
                  <a:pt x="122387" y="81587"/>
                </a:cubicBezTo>
                <a:cubicBezTo>
                  <a:pt x="122437" y="81594"/>
                  <a:pt x="122487" y="81594"/>
                  <a:pt x="122538" y="81594"/>
                </a:cubicBezTo>
                <a:lnTo>
                  <a:pt x="139952" y="81594"/>
                </a:lnTo>
                <a:lnTo>
                  <a:pt x="139952" y="92676"/>
                </a:lnTo>
                <a:lnTo>
                  <a:pt x="109944" y="92676"/>
                </a:lnTo>
                <a:cubicBezTo>
                  <a:pt x="109181" y="92654"/>
                  <a:pt x="108440" y="92971"/>
                  <a:pt x="107929" y="93539"/>
                </a:cubicBezTo>
                <a:cubicBezTo>
                  <a:pt x="107490" y="94065"/>
                  <a:pt x="107260" y="94727"/>
                  <a:pt x="107282" y="95411"/>
                </a:cubicBezTo>
                <a:cubicBezTo>
                  <a:pt x="107202" y="96835"/>
                  <a:pt x="108296" y="98059"/>
                  <a:pt x="109721" y="98145"/>
                </a:cubicBezTo>
                <a:cubicBezTo>
                  <a:pt x="109800" y="98145"/>
                  <a:pt x="109872" y="98145"/>
                  <a:pt x="109944" y="98145"/>
                </a:cubicBezTo>
                <a:lnTo>
                  <a:pt x="139880" y="98145"/>
                </a:lnTo>
                <a:lnTo>
                  <a:pt x="139880" y="109228"/>
                </a:lnTo>
                <a:lnTo>
                  <a:pt x="122466" y="109228"/>
                </a:lnTo>
                <a:cubicBezTo>
                  <a:pt x="121717" y="109192"/>
                  <a:pt x="120998" y="109515"/>
                  <a:pt x="120522" y="110091"/>
                </a:cubicBezTo>
                <a:cubicBezTo>
                  <a:pt x="120084" y="110616"/>
                  <a:pt x="119854" y="111278"/>
                  <a:pt x="119875" y="111962"/>
                </a:cubicBezTo>
                <a:cubicBezTo>
                  <a:pt x="119796" y="113394"/>
                  <a:pt x="120890" y="114610"/>
                  <a:pt x="122314" y="114689"/>
                </a:cubicBezTo>
                <a:cubicBezTo>
                  <a:pt x="122365" y="114696"/>
                  <a:pt x="122415" y="114696"/>
                  <a:pt x="122466" y="114696"/>
                </a:cubicBezTo>
                <a:lnTo>
                  <a:pt x="139880" y="114696"/>
                </a:lnTo>
                <a:lnTo>
                  <a:pt x="139880" y="125779"/>
                </a:lnTo>
                <a:lnTo>
                  <a:pt x="122466" y="125779"/>
                </a:lnTo>
                <a:cubicBezTo>
                  <a:pt x="121717" y="125743"/>
                  <a:pt x="120998" y="126067"/>
                  <a:pt x="120522" y="126642"/>
                </a:cubicBezTo>
                <a:cubicBezTo>
                  <a:pt x="120084" y="127168"/>
                  <a:pt x="119854" y="127830"/>
                  <a:pt x="119875" y="128513"/>
                </a:cubicBezTo>
                <a:cubicBezTo>
                  <a:pt x="119796" y="129945"/>
                  <a:pt x="120890" y="131162"/>
                  <a:pt x="122314" y="131241"/>
                </a:cubicBezTo>
                <a:cubicBezTo>
                  <a:pt x="122365" y="131248"/>
                  <a:pt x="122415" y="131248"/>
                  <a:pt x="122466" y="131248"/>
                </a:cubicBezTo>
                <a:lnTo>
                  <a:pt x="139880" y="131248"/>
                </a:lnTo>
                <a:lnTo>
                  <a:pt x="139880" y="142330"/>
                </a:lnTo>
                <a:lnTo>
                  <a:pt x="122466" y="142330"/>
                </a:lnTo>
                <a:cubicBezTo>
                  <a:pt x="121717" y="142294"/>
                  <a:pt x="120998" y="142618"/>
                  <a:pt x="120522" y="143194"/>
                </a:cubicBezTo>
                <a:cubicBezTo>
                  <a:pt x="120084" y="143719"/>
                  <a:pt x="119854" y="144381"/>
                  <a:pt x="119875" y="145065"/>
                </a:cubicBezTo>
                <a:cubicBezTo>
                  <a:pt x="119796" y="146489"/>
                  <a:pt x="120890" y="147713"/>
                  <a:pt x="122314" y="147792"/>
                </a:cubicBezTo>
                <a:cubicBezTo>
                  <a:pt x="122365" y="147799"/>
                  <a:pt x="122415" y="147799"/>
                  <a:pt x="122466" y="147799"/>
                </a:cubicBezTo>
                <a:lnTo>
                  <a:pt x="139880" y="147799"/>
                </a:lnTo>
                <a:lnTo>
                  <a:pt x="139880" y="158881"/>
                </a:lnTo>
                <a:lnTo>
                  <a:pt x="109944" y="158881"/>
                </a:lnTo>
                <a:cubicBezTo>
                  <a:pt x="109181" y="158860"/>
                  <a:pt x="108440" y="159176"/>
                  <a:pt x="107929" y="159745"/>
                </a:cubicBezTo>
                <a:cubicBezTo>
                  <a:pt x="107490" y="160270"/>
                  <a:pt x="107260" y="160932"/>
                  <a:pt x="107282" y="161616"/>
                </a:cubicBezTo>
                <a:cubicBezTo>
                  <a:pt x="107202" y="163041"/>
                  <a:pt x="108296" y="164264"/>
                  <a:pt x="109721" y="164350"/>
                </a:cubicBezTo>
                <a:cubicBezTo>
                  <a:pt x="109800" y="164350"/>
                  <a:pt x="109872" y="164350"/>
                  <a:pt x="109944" y="164350"/>
                </a:cubicBezTo>
                <a:lnTo>
                  <a:pt x="139880" y="164350"/>
                </a:lnTo>
                <a:lnTo>
                  <a:pt x="139880" y="175433"/>
                </a:lnTo>
                <a:lnTo>
                  <a:pt x="122466" y="175433"/>
                </a:lnTo>
                <a:cubicBezTo>
                  <a:pt x="121717" y="175396"/>
                  <a:pt x="120998" y="175721"/>
                  <a:pt x="120522" y="176296"/>
                </a:cubicBezTo>
                <a:cubicBezTo>
                  <a:pt x="120084" y="176822"/>
                  <a:pt x="119854" y="177484"/>
                  <a:pt x="119875" y="178167"/>
                </a:cubicBezTo>
                <a:cubicBezTo>
                  <a:pt x="119796" y="179592"/>
                  <a:pt x="120890" y="180816"/>
                  <a:pt x="122314" y="180895"/>
                </a:cubicBezTo>
                <a:cubicBezTo>
                  <a:pt x="122365" y="180902"/>
                  <a:pt x="122415" y="180902"/>
                  <a:pt x="122466" y="180902"/>
                </a:cubicBezTo>
                <a:lnTo>
                  <a:pt x="139880" y="180902"/>
                </a:lnTo>
                <a:lnTo>
                  <a:pt x="139880" y="181909"/>
                </a:lnTo>
                <a:cubicBezTo>
                  <a:pt x="138369" y="181909"/>
                  <a:pt x="136858" y="182773"/>
                  <a:pt x="135419" y="183205"/>
                </a:cubicBezTo>
                <a:cubicBezTo>
                  <a:pt x="131360" y="184572"/>
                  <a:pt x="127193" y="185608"/>
                  <a:pt x="122969" y="186299"/>
                </a:cubicBezTo>
                <a:lnTo>
                  <a:pt x="122969" y="186299"/>
                </a:lnTo>
                <a:cubicBezTo>
                  <a:pt x="121825" y="186457"/>
                  <a:pt x="120717" y="186774"/>
                  <a:pt x="119659" y="187234"/>
                </a:cubicBezTo>
                <a:cubicBezTo>
                  <a:pt x="108987" y="188875"/>
                  <a:pt x="98214" y="189760"/>
                  <a:pt x="87420" y="189897"/>
                </a:cubicBezTo>
                <a:close/>
                <a:moveTo>
                  <a:pt x="80800" y="151829"/>
                </a:moveTo>
                <a:lnTo>
                  <a:pt x="80800" y="151829"/>
                </a:lnTo>
                <a:lnTo>
                  <a:pt x="80800" y="190041"/>
                </a:lnTo>
                <a:lnTo>
                  <a:pt x="75042" y="190041"/>
                </a:lnTo>
                <a:lnTo>
                  <a:pt x="70797" y="152117"/>
                </a:lnTo>
                <a:cubicBezTo>
                  <a:pt x="74251" y="151973"/>
                  <a:pt x="77489" y="151829"/>
                  <a:pt x="80800" y="151829"/>
                </a:cubicBezTo>
                <a:close/>
                <a:moveTo>
                  <a:pt x="80800" y="198245"/>
                </a:moveTo>
                <a:cubicBezTo>
                  <a:pt x="109585" y="198245"/>
                  <a:pt x="135995" y="193495"/>
                  <a:pt x="150387" y="185723"/>
                </a:cubicBezTo>
                <a:lnTo>
                  <a:pt x="150387" y="277187"/>
                </a:lnTo>
                <a:cubicBezTo>
                  <a:pt x="149739" y="281433"/>
                  <a:pt x="142039" y="286110"/>
                  <a:pt x="129877" y="289637"/>
                </a:cubicBezTo>
                <a:cubicBezTo>
                  <a:pt x="97250" y="297790"/>
                  <a:pt x="63125" y="297790"/>
                  <a:pt x="30498" y="289637"/>
                </a:cubicBezTo>
                <a:cubicBezTo>
                  <a:pt x="18336" y="286110"/>
                  <a:pt x="10708" y="281433"/>
                  <a:pt x="9989" y="277187"/>
                </a:cubicBezTo>
                <a:lnTo>
                  <a:pt x="9989" y="185004"/>
                </a:lnTo>
                <a:cubicBezTo>
                  <a:pt x="23805" y="193063"/>
                  <a:pt x="51367" y="198245"/>
                  <a:pt x="80800" y="198245"/>
                </a:cubicBezTo>
                <a:close/>
                <a:moveTo>
                  <a:pt x="38701" y="58638"/>
                </a:moveTo>
                <a:lnTo>
                  <a:pt x="45178" y="57919"/>
                </a:lnTo>
                <a:lnTo>
                  <a:pt x="51007" y="70728"/>
                </a:lnTo>
                <a:lnTo>
                  <a:pt x="35823" y="72455"/>
                </a:lnTo>
                <a:close/>
                <a:moveTo>
                  <a:pt x="55397" y="80946"/>
                </a:moveTo>
                <a:lnTo>
                  <a:pt x="67558" y="189106"/>
                </a:lnTo>
                <a:cubicBezTo>
                  <a:pt x="63169" y="189106"/>
                  <a:pt x="58347" y="188530"/>
                  <a:pt x="52518" y="188026"/>
                </a:cubicBezTo>
                <a:cubicBezTo>
                  <a:pt x="51705" y="187918"/>
                  <a:pt x="50885" y="187918"/>
                  <a:pt x="50072" y="188026"/>
                </a:cubicBezTo>
                <a:lnTo>
                  <a:pt x="49496" y="188026"/>
                </a:lnTo>
                <a:lnTo>
                  <a:pt x="47769" y="188026"/>
                </a:lnTo>
                <a:lnTo>
                  <a:pt x="45538" y="188026"/>
                </a:lnTo>
                <a:lnTo>
                  <a:pt x="33808" y="83753"/>
                </a:lnTo>
                <a:close/>
                <a:moveTo>
                  <a:pt x="26612" y="158594"/>
                </a:moveTo>
                <a:cubicBezTo>
                  <a:pt x="28915" y="157874"/>
                  <a:pt x="31505" y="157226"/>
                  <a:pt x="33808" y="156578"/>
                </a:cubicBezTo>
                <a:lnTo>
                  <a:pt x="37118" y="186011"/>
                </a:lnTo>
                <a:cubicBezTo>
                  <a:pt x="33470" y="185306"/>
                  <a:pt x="29865" y="184392"/>
                  <a:pt x="26324" y="183277"/>
                </a:cubicBezTo>
                <a:cubicBezTo>
                  <a:pt x="11932" y="178959"/>
                  <a:pt x="6966" y="174065"/>
                  <a:pt x="6966" y="170971"/>
                </a:cubicBezTo>
                <a:cubicBezTo>
                  <a:pt x="6966" y="167877"/>
                  <a:pt x="12651" y="162911"/>
                  <a:pt x="26900" y="158594"/>
                </a:cubicBezTo>
                <a:close/>
              </a:path>
            </a:pathLst>
          </a:custGeom>
          <a:solidFill>
            <a:srgbClr val="272525"/>
          </a:solidFill>
          <a:ln w="718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4" name="任意多边形: 形状 133">
            <a:extLst>
              <a:ext uri="{FF2B5EF4-FFF2-40B4-BE49-F238E27FC236}">
                <a16:creationId xmlns:a16="http://schemas.microsoft.com/office/drawing/2014/main" id="{F9C9AAA4-A1B8-4D54-8DE5-FAB9B7F4CBF3}"/>
              </a:ext>
            </a:extLst>
          </p:cNvPr>
          <p:cNvSpPr/>
          <p:nvPr/>
        </p:nvSpPr>
        <p:spPr>
          <a:xfrm>
            <a:off x="7309951" y="2017526"/>
            <a:ext cx="44502" cy="44502"/>
          </a:xfrm>
          <a:custGeom>
            <a:avLst/>
            <a:gdLst>
              <a:gd name="connsiteX0" fmla="*/ 8895 w 18135"/>
              <a:gd name="connsiteY0" fmla="*/ 18052 h 18135"/>
              <a:gd name="connsiteX1" fmla="*/ 18049 w 18135"/>
              <a:gd name="connsiteY1" fmla="*/ 9071 h 18135"/>
              <a:gd name="connsiteX2" fmla="*/ 9068 w 18135"/>
              <a:gd name="connsiteY2" fmla="*/ -83 h 18135"/>
              <a:gd name="connsiteX3" fmla="*/ -86 w 18135"/>
              <a:gd name="connsiteY3" fmla="*/ 8899 h 18135"/>
              <a:gd name="connsiteX4" fmla="*/ 5441 w 18135"/>
              <a:gd name="connsiteY4" fmla="*/ 17333 h 18135"/>
              <a:gd name="connsiteX5" fmla="*/ 8895 w 18135"/>
              <a:gd name="connsiteY5" fmla="*/ 18052 h 18135"/>
              <a:gd name="connsiteX6" fmla="*/ 8895 w 18135"/>
              <a:gd name="connsiteY6" fmla="*/ 6250 h 18135"/>
              <a:gd name="connsiteX7" fmla="*/ 11630 w 18135"/>
              <a:gd name="connsiteY7" fmla="*/ 8985 h 18135"/>
              <a:gd name="connsiteX8" fmla="*/ 8895 w 18135"/>
              <a:gd name="connsiteY8" fmla="*/ 11719 h 18135"/>
              <a:gd name="connsiteX9" fmla="*/ 6161 w 18135"/>
              <a:gd name="connsiteY9" fmla="*/ 8985 h 18135"/>
              <a:gd name="connsiteX10" fmla="*/ 8895 w 18135"/>
              <a:gd name="connsiteY10" fmla="*/ 6250 h 1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35" h="18135">
                <a:moveTo>
                  <a:pt x="8895" y="18052"/>
                </a:moveTo>
                <a:cubicBezTo>
                  <a:pt x="13904" y="18103"/>
                  <a:pt x="17998" y="14080"/>
                  <a:pt x="18049" y="9071"/>
                </a:cubicBezTo>
                <a:cubicBezTo>
                  <a:pt x="18099" y="4062"/>
                  <a:pt x="14076" y="-32"/>
                  <a:pt x="9068" y="-83"/>
                </a:cubicBezTo>
                <a:cubicBezTo>
                  <a:pt x="4059" y="-133"/>
                  <a:pt x="-35" y="3890"/>
                  <a:pt x="-86" y="8899"/>
                </a:cubicBezTo>
                <a:cubicBezTo>
                  <a:pt x="-122" y="12568"/>
                  <a:pt x="2059" y="15900"/>
                  <a:pt x="5441" y="17333"/>
                </a:cubicBezTo>
                <a:cubicBezTo>
                  <a:pt x="6535" y="17793"/>
                  <a:pt x="7708" y="18038"/>
                  <a:pt x="8895" y="18052"/>
                </a:cubicBezTo>
                <a:close/>
                <a:moveTo>
                  <a:pt x="8895" y="6250"/>
                </a:moveTo>
                <a:cubicBezTo>
                  <a:pt x="10406" y="6250"/>
                  <a:pt x="11630" y="7473"/>
                  <a:pt x="11630" y="8985"/>
                </a:cubicBezTo>
                <a:cubicBezTo>
                  <a:pt x="11630" y="10496"/>
                  <a:pt x="10406" y="11719"/>
                  <a:pt x="8895" y="11719"/>
                </a:cubicBezTo>
                <a:cubicBezTo>
                  <a:pt x="7384" y="11719"/>
                  <a:pt x="6161" y="10496"/>
                  <a:pt x="6161" y="8985"/>
                </a:cubicBezTo>
                <a:cubicBezTo>
                  <a:pt x="6161" y="7473"/>
                  <a:pt x="7384" y="6250"/>
                  <a:pt x="8895" y="6250"/>
                </a:cubicBezTo>
                <a:close/>
              </a:path>
            </a:pathLst>
          </a:custGeom>
          <a:solidFill>
            <a:srgbClr val="272525"/>
          </a:solidFill>
          <a:ln w="718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1B734552-8775-4770-A3F7-C198555746ED}"/>
              </a:ext>
            </a:extLst>
          </p:cNvPr>
          <p:cNvGrpSpPr/>
          <p:nvPr/>
        </p:nvGrpSpPr>
        <p:grpSpPr>
          <a:xfrm>
            <a:off x="6969469" y="4261382"/>
            <a:ext cx="553217" cy="571681"/>
            <a:chOff x="6417886" y="6087644"/>
            <a:chExt cx="266980" cy="27799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EB60C77F-2053-4C77-BF4A-445BD551403D}"/>
                </a:ext>
              </a:extLst>
            </p:cNvPr>
            <p:cNvSpPr/>
            <p:nvPr/>
          </p:nvSpPr>
          <p:spPr>
            <a:xfrm>
              <a:off x="6417886" y="6087644"/>
              <a:ext cx="266980" cy="277990"/>
            </a:xfrm>
            <a:custGeom>
              <a:avLst/>
              <a:gdLst>
                <a:gd name="connsiteX0" fmla="*/ 33305 w 266980"/>
                <a:gd name="connsiteY0" fmla="*/ 139956 h 277990"/>
                <a:gd name="connsiteX1" fmla="*/ 31434 w 266980"/>
                <a:gd name="connsiteY1" fmla="*/ 139956 h 277990"/>
                <a:gd name="connsiteX2" fmla="*/ 9269 w 266980"/>
                <a:gd name="connsiteY2" fmla="*/ 172339 h 277990"/>
                <a:gd name="connsiteX3" fmla="*/ 2865 w 266980"/>
                <a:gd name="connsiteY3" fmla="*/ 217531 h 277990"/>
                <a:gd name="connsiteX4" fmla="*/ -86 w 266980"/>
                <a:gd name="connsiteY4" fmla="*/ 226814 h 277990"/>
                <a:gd name="connsiteX5" fmla="*/ 15962 w 266980"/>
                <a:gd name="connsiteY5" fmla="*/ 243150 h 277990"/>
                <a:gd name="connsiteX6" fmla="*/ 15962 w 266980"/>
                <a:gd name="connsiteY6" fmla="*/ 243150 h 277990"/>
                <a:gd name="connsiteX7" fmla="*/ 47769 w 266980"/>
                <a:gd name="connsiteY7" fmla="*/ 243150 h 277990"/>
                <a:gd name="connsiteX8" fmla="*/ 47769 w 266980"/>
                <a:gd name="connsiteY8" fmla="*/ 259125 h 277990"/>
                <a:gd name="connsiteX9" fmla="*/ 73028 w 266980"/>
                <a:gd name="connsiteY9" fmla="*/ 277907 h 277990"/>
                <a:gd name="connsiteX10" fmla="*/ 98287 w 266980"/>
                <a:gd name="connsiteY10" fmla="*/ 259125 h 277990"/>
                <a:gd name="connsiteX11" fmla="*/ 98287 w 266980"/>
                <a:gd name="connsiteY11" fmla="*/ 243221 h 277990"/>
                <a:gd name="connsiteX12" fmla="*/ 167011 w 266980"/>
                <a:gd name="connsiteY12" fmla="*/ 243221 h 277990"/>
                <a:gd name="connsiteX13" fmla="*/ 167011 w 266980"/>
                <a:gd name="connsiteY13" fmla="*/ 259125 h 277990"/>
                <a:gd name="connsiteX14" fmla="*/ 192269 w 266980"/>
                <a:gd name="connsiteY14" fmla="*/ 277907 h 277990"/>
                <a:gd name="connsiteX15" fmla="*/ 217456 w 266980"/>
                <a:gd name="connsiteY15" fmla="*/ 259125 h 277990"/>
                <a:gd name="connsiteX16" fmla="*/ 217456 w 266980"/>
                <a:gd name="connsiteY16" fmla="*/ 243221 h 277990"/>
                <a:gd name="connsiteX17" fmla="*/ 250847 w 266980"/>
                <a:gd name="connsiteY17" fmla="*/ 243221 h 277990"/>
                <a:gd name="connsiteX18" fmla="*/ 266894 w 266980"/>
                <a:gd name="connsiteY18" fmla="*/ 226886 h 277990"/>
                <a:gd name="connsiteX19" fmla="*/ 266894 w 266980"/>
                <a:gd name="connsiteY19" fmla="*/ 226886 h 277990"/>
                <a:gd name="connsiteX20" fmla="*/ 261641 w 266980"/>
                <a:gd name="connsiteY20" fmla="*/ 214868 h 277990"/>
                <a:gd name="connsiteX21" fmla="*/ 255236 w 266980"/>
                <a:gd name="connsiteY21" fmla="*/ 172411 h 277990"/>
                <a:gd name="connsiteX22" fmla="*/ 233072 w 266980"/>
                <a:gd name="connsiteY22" fmla="*/ 140028 h 277990"/>
                <a:gd name="connsiteX23" fmla="*/ 231201 w 266980"/>
                <a:gd name="connsiteY23" fmla="*/ 140028 h 277990"/>
                <a:gd name="connsiteX24" fmla="*/ 215873 w 266980"/>
                <a:gd name="connsiteY24" fmla="*/ 140028 h 277990"/>
                <a:gd name="connsiteX25" fmla="*/ 214290 w 266980"/>
                <a:gd name="connsiteY25" fmla="*/ 129449 h 277990"/>
                <a:gd name="connsiteX26" fmla="*/ 221990 w 266980"/>
                <a:gd name="connsiteY26" fmla="*/ 129449 h 277990"/>
                <a:gd name="connsiteX27" fmla="*/ 227891 w 266980"/>
                <a:gd name="connsiteY27" fmla="*/ 123620 h 277990"/>
                <a:gd name="connsiteX28" fmla="*/ 221990 w 266980"/>
                <a:gd name="connsiteY28" fmla="*/ 117719 h 277990"/>
                <a:gd name="connsiteX29" fmla="*/ 212563 w 266980"/>
                <a:gd name="connsiteY29" fmla="*/ 117719 h 277990"/>
                <a:gd name="connsiteX30" fmla="*/ 202920 w 266980"/>
                <a:gd name="connsiteY30" fmla="*/ 52953 h 277990"/>
                <a:gd name="connsiteX31" fmla="*/ 198242 w 266980"/>
                <a:gd name="connsiteY31" fmla="*/ 48923 h 277990"/>
                <a:gd name="connsiteX32" fmla="*/ 183850 w 266980"/>
                <a:gd name="connsiteY32" fmla="*/ 48923 h 277990"/>
                <a:gd name="connsiteX33" fmla="*/ 183850 w 266980"/>
                <a:gd name="connsiteY33" fmla="*/ 3443 h 277990"/>
                <a:gd name="connsiteX34" fmla="*/ 180324 w 266980"/>
                <a:gd name="connsiteY34" fmla="*/ -83 h 277990"/>
                <a:gd name="connsiteX35" fmla="*/ 119588 w 266980"/>
                <a:gd name="connsiteY35" fmla="*/ -83 h 277990"/>
                <a:gd name="connsiteX36" fmla="*/ 116061 w 266980"/>
                <a:gd name="connsiteY36" fmla="*/ 3443 h 277990"/>
                <a:gd name="connsiteX37" fmla="*/ 116061 w 266980"/>
                <a:gd name="connsiteY37" fmla="*/ 21650 h 277990"/>
                <a:gd name="connsiteX38" fmla="*/ 90875 w 266980"/>
                <a:gd name="connsiteY38" fmla="*/ 21650 h 277990"/>
                <a:gd name="connsiteX39" fmla="*/ 87349 w 266980"/>
                <a:gd name="connsiteY39" fmla="*/ 25176 h 277990"/>
                <a:gd name="connsiteX40" fmla="*/ 87349 w 266980"/>
                <a:gd name="connsiteY40" fmla="*/ 48780 h 277990"/>
                <a:gd name="connsiteX41" fmla="*/ 66264 w 266980"/>
                <a:gd name="connsiteY41" fmla="*/ 48780 h 277990"/>
                <a:gd name="connsiteX42" fmla="*/ 61586 w 266980"/>
                <a:gd name="connsiteY42" fmla="*/ 52809 h 277990"/>
                <a:gd name="connsiteX43" fmla="*/ 51727 w 266980"/>
                <a:gd name="connsiteY43" fmla="*/ 118943 h 277990"/>
                <a:gd name="connsiteX44" fmla="*/ 40717 w 266980"/>
                <a:gd name="connsiteY44" fmla="*/ 118943 h 277990"/>
                <a:gd name="connsiteX45" fmla="*/ 36039 w 266980"/>
                <a:gd name="connsiteY45" fmla="*/ 123692 h 277990"/>
                <a:gd name="connsiteX46" fmla="*/ 40717 w 266980"/>
                <a:gd name="connsiteY46" fmla="*/ 128370 h 277990"/>
                <a:gd name="connsiteX47" fmla="*/ 50360 w 266980"/>
                <a:gd name="connsiteY47" fmla="*/ 128370 h 277990"/>
                <a:gd name="connsiteX48" fmla="*/ 48633 w 266980"/>
                <a:gd name="connsiteY48" fmla="*/ 140100 h 277990"/>
                <a:gd name="connsiteX49" fmla="*/ 94401 w 266980"/>
                <a:gd name="connsiteY49" fmla="*/ 28846 h 277990"/>
                <a:gd name="connsiteX50" fmla="*/ 150603 w 266980"/>
                <a:gd name="connsiteY50" fmla="*/ 28846 h 277990"/>
                <a:gd name="connsiteX51" fmla="*/ 150603 w 266980"/>
                <a:gd name="connsiteY51" fmla="*/ 49499 h 277990"/>
                <a:gd name="connsiteX52" fmla="*/ 94688 w 266980"/>
                <a:gd name="connsiteY52" fmla="*/ 49499 h 277990"/>
                <a:gd name="connsiteX53" fmla="*/ 176654 w 266980"/>
                <a:gd name="connsiteY53" fmla="*/ 7257 h 277990"/>
                <a:gd name="connsiteX54" fmla="*/ 176654 w 266980"/>
                <a:gd name="connsiteY54" fmla="*/ 50435 h 277990"/>
                <a:gd name="connsiteX55" fmla="*/ 157368 w 266980"/>
                <a:gd name="connsiteY55" fmla="*/ 50435 h 277990"/>
                <a:gd name="connsiteX56" fmla="*/ 157368 w 266980"/>
                <a:gd name="connsiteY56" fmla="*/ 25032 h 277990"/>
                <a:gd name="connsiteX57" fmla="*/ 153842 w 266980"/>
                <a:gd name="connsiteY57" fmla="*/ 21506 h 277990"/>
                <a:gd name="connsiteX58" fmla="*/ 122970 w 266980"/>
                <a:gd name="connsiteY58" fmla="*/ 21506 h 277990"/>
                <a:gd name="connsiteX59" fmla="*/ 122970 w 266980"/>
                <a:gd name="connsiteY59" fmla="*/ 6681 h 277990"/>
                <a:gd name="connsiteX60" fmla="*/ 194212 w 266980"/>
                <a:gd name="connsiteY60" fmla="*/ 58638 h 277990"/>
                <a:gd name="connsiteX61" fmla="*/ 207165 w 266980"/>
                <a:gd name="connsiteY61" fmla="*/ 145929 h 277990"/>
                <a:gd name="connsiteX62" fmla="*/ 211843 w 266980"/>
                <a:gd name="connsiteY62" fmla="*/ 149886 h 277990"/>
                <a:gd name="connsiteX63" fmla="*/ 229762 w 266980"/>
                <a:gd name="connsiteY63" fmla="*/ 149886 h 277990"/>
                <a:gd name="connsiteX64" fmla="*/ 245737 w 266980"/>
                <a:gd name="connsiteY64" fmla="*/ 175145 h 277990"/>
                <a:gd name="connsiteX65" fmla="*/ 251854 w 266980"/>
                <a:gd name="connsiteY65" fmla="*/ 211558 h 277990"/>
                <a:gd name="connsiteX66" fmla="*/ 15962 w 266980"/>
                <a:gd name="connsiteY66" fmla="*/ 211558 h 277990"/>
                <a:gd name="connsiteX67" fmla="*/ 12364 w 266980"/>
                <a:gd name="connsiteY67" fmla="*/ 211990 h 277990"/>
                <a:gd name="connsiteX68" fmla="*/ 18409 w 266980"/>
                <a:gd name="connsiteY68" fmla="*/ 175217 h 277990"/>
                <a:gd name="connsiteX69" fmla="*/ 34456 w 266980"/>
                <a:gd name="connsiteY69" fmla="*/ 149958 h 277990"/>
                <a:gd name="connsiteX70" fmla="*/ 52663 w 266980"/>
                <a:gd name="connsiteY70" fmla="*/ 149958 h 277990"/>
                <a:gd name="connsiteX71" fmla="*/ 57340 w 266980"/>
                <a:gd name="connsiteY71" fmla="*/ 146001 h 277990"/>
                <a:gd name="connsiteX72" fmla="*/ 70294 w 266980"/>
                <a:gd name="connsiteY72" fmla="*/ 58710 h 277990"/>
                <a:gd name="connsiteX73" fmla="*/ 250847 w 266980"/>
                <a:gd name="connsiteY73" fmla="*/ 234658 h 277990"/>
                <a:gd name="connsiteX74" fmla="*/ 15962 w 266980"/>
                <a:gd name="connsiteY74" fmla="*/ 234658 h 277990"/>
                <a:gd name="connsiteX75" fmla="*/ 11068 w 266980"/>
                <a:gd name="connsiteY75" fmla="*/ 225734 h 277990"/>
                <a:gd name="connsiteX76" fmla="*/ 15962 w 266980"/>
                <a:gd name="connsiteY76" fmla="*/ 220841 h 277990"/>
                <a:gd name="connsiteX77" fmla="*/ 250847 w 266980"/>
                <a:gd name="connsiteY77" fmla="*/ 220841 h 277990"/>
                <a:gd name="connsiteX78" fmla="*/ 255740 w 266980"/>
                <a:gd name="connsiteY78" fmla="*/ 229764 h 277990"/>
                <a:gd name="connsiteX79" fmla="*/ 250847 w 266980"/>
                <a:gd name="connsiteY79" fmla="*/ 234658 h 277990"/>
                <a:gd name="connsiteX80" fmla="*/ 192269 w 266980"/>
                <a:gd name="connsiteY80" fmla="*/ 269344 h 277990"/>
                <a:gd name="connsiteX81" fmla="*/ 176366 w 266980"/>
                <a:gd name="connsiteY81" fmla="*/ 259989 h 277990"/>
                <a:gd name="connsiteX82" fmla="*/ 176366 w 266980"/>
                <a:gd name="connsiteY82" fmla="*/ 244085 h 277990"/>
                <a:gd name="connsiteX83" fmla="*/ 208173 w 266980"/>
                <a:gd name="connsiteY83" fmla="*/ 244085 h 277990"/>
                <a:gd name="connsiteX84" fmla="*/ 208173 w 266980"/>
                <a:gd name="connsiteY84" fmla="*/ 259125 h 277990"/>
                <a:gd name="connsiteX85" fmla="*/ 192269 w 266980"/>
                <a:gd name="connsiteY85" fmla="*/ 268768 h 277990"/>
                <a:gd name="connsiteX86" fmla="*/ 73028 w 266980"/>
                <a:gd name="connsiteY86" fmla="*/ 269344 h 277990"/>
                <a:gd name="connsiteX87" fmla="*/ 57196 w 266980"/>
                <a:gd name="connsiteY87" fmla="*/ 259989 h 277990"/>
                <a:gd name="connsiteX88" fmla="*/ 57196 w 266980"/>
                <a:gd name="connsiteY88" fmla="*/ 244085 h 277990"/>
                <a:gd name="connsiteX89" fmla="*/ 88860 w 266980"/>
                <a:gd name="connsiteY89" fmla="*/ 244085 h 277990"/>
                <a:gd name="connsiteX90" fmla="*/ 88860 w 266980"/>
                <a:gd name="connsiteY90" fmla="*/ 259125 h 277990"/>
                <a:gd name="connsiteX91" fmla="*/ 73028 w 266980"/>
                <a:gd name="connsiteY91" fmla="*/ 268768 h 27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66980" h="277990">
                  <a:moveTo>
                    <a:pt x="33305" y="139956"/>
                  </a:moveTo>
                  <a:cubicBezTo>
                    <a:pt x="32686" y="139848"/>
                    <a:pt x="32053" y="139848"/>
                    <a:pt x="31434" y="139956"/>
                  </a:cubicBezTo>
                  <a:cubicBezTo>
                    <a:pt x="19402" y="146706"/>
                    <a:pt x="11205" y="158680"/>
                    <a:pt x="9269" y="172339"/>
                  </a:cubicBezTo>
                  <a:cubicBezTo>
                    <a:pt x="3584" y="199540"/>
                    <a:pt x="2937" y="202923"/>
                    <a:pt x="2865" y="217531"/>
                  </a:cubicBezTo>
                  <a:cubicBezTo>
                    <a:pt x="929" y="220237"/>
                    <a:pt x="-100" y="223489"/>
                    <a:pt x="-86" y="226814"/>
                  </a:cubicBezTo>
                  <a:cubicBezTo>
                    <a:pt x="-165" y="235759"/>
                    <a:pt x="7017" y="243070"/>
                    <a:pt x="15962" y="243150"/>
                  </a:cubicBezTo>
                  <a:cubicBezTo>
                    <a:pt x="15962" y="243150"/>
                    <a:pt x="15962" y="243150"/>
                    <a:pt x="15962" y="243150"/>
                  </a:cubicBezTo>
                  <a:lnTo>
                    <a:pt x="47769" y="243150"/>
                  </a:lnTo>
                  <a:lnTo>
                    <a:pt x="47769" y="259125"/>
                  </a:lnTo>
                  <a:cubicBezTo>
                    <a:pt x="47769" y="269632"/>
                    <a:pt x="58851" y="277907"/>
                    <a:pt x="73028" y="277907"/>
                  </a:cubicBezTo>
                  <a:cubicBezTo>
                    <a:pt x="87205" y="277907"/>
                    <a:pt x="98287" y="269632"/>
                    <a:pt x="98287" y="259125"/>
                  </a:cubicBezTo>
                  <a:lnTo>
                    <a:pt x="98287" y="243221"/>
                  </a:lnTo>
                  <a:lnTo>
                    <a:pt x="167011" y="243221"/>
                  </a:lnTo>
                  <a:lnTo>
                    <a:pt x="167011" y="259125"/>
                  </a:lnTo>
                  <a:cubicBezTo>
                    <a:pt x="167011" y="269632"/>
                    <a:pt x="178093" y="277907"/>
                    <a:pt x="192269" y="277907"/>
                  </a:cubicBezTo>
                  <a:cubicBezTo>
                    <a:pt x="206446" y="277907"/>
                    <a:pt x="217456" y="269632"/>
                    <a:pt x="217456" y="259125"/>
                  </a:cubicBezTo>
                  <a:lnTo>
                    <a:pt x="217456" y="243221"/>
                  </a:lnTo>
                  <a:lnTo>
                    <a:pt x="250847" y="243221"/>
                  </a:lnTo>
                  <a:cubicBezTo>
                    <a:pt x="259791" y="243142"/>
                    <a:pt x="266973" y="235831"/>
                    <a:pt x="266894" y="226886"/>
                  </a:cubicBezTo>
                  <a:cubicBezTo>
                    <a:pt x="266894" y="226886"/>
                    <a:pt x="266894" y="226886"/>
                    <a:pt x="266894" y="226886"/>
                  </a:cubicBezTo>
                  <a:cubicBezTo>
                    <a:pt x="266865" y="222331"/>
                    <a:pt x="264966" y="217984"/>
                    <a:pt x="261641" y="214868"/>
                  </a:cubicBezTo>
                  <a:cubicBezTo>
                    <a:pt x="261181" y="200512"/>
                    <a:pt x="259029" y="186263"/>
                    <a:pt x="255236" y="172411"/>
                  </a:cubicBezTo>
                  <a:cubicBezTo>
                    <a:pt x="253300" y="158752"/>
                    <a:pt x="245104" y="146778"/>
                    <a:pt x="233072" y="140028"/>
                  </a:cubicBezTo>
                  <a:cubicBezTo>
                    <a:pt x="232453" y="139920"/>
                    <a:pt x="231820" y="139920"/>
                    <a:pt x="231201" y="140028"/>
                  </a:cubicBezTo>
                  <a:lnTo>
                    <a:pt x="215873" y="140028"/>
                  </a:lnTo>
                  <a:lnTo>
                    <a:pt x="214290" y="129449"/>
                  </a:lnTo>
                  <a:lnTo>
                    <a:pt x="221990" y="129449"/>
                  </a:lnTo>
                  <a:cubicBezTo>
                    <a:pt x="225221" y="129449"/>
                    <a:pt x="227848" y="126851"/>
                    <a:pt x="227891" y="123620"/>
                  </a:cubicBezTo>
                  <a:cubicBezTo>
                    <a:pt x="227891" y="120360"/>
                    <a:pt x="225250" y="117719"/>
                    <a:pt x="221990" y="117719"/>
                  </a:cubicBezTo>
                  <a:lnTo>
                    <a:pt x="212563" y="117719"/>
                  </a:lnTo>
                  <a:lnTo>
                    <a:pt x="202920" y="52953"/>
                  </a:lnTo>
                  <a:cubicBezTo>
                    <a:pt x="202567" y="50643"/>
                    <a:pt x="200581" y="48931"/>
                    <a:pt x="198242" y="48923"/>
                  </a:cubicBezTo>
                  <a:lnTo>
                    <a:pt x="183850" y="48923"/>
                  </a:lnTo>
                  <a:lnTo>
                    <a:pt x="183850" y="3443"/>
                  </a:lnTo>
                  <a:cubicBezTo>
                    <a:pt x="183850" y="1493"/>
                    <a:pt x="182274" y="-83"/>
                    <a:pt x="180324" y="-83"/>
                  </a:cubicBezTo>
                  <a:lnTo>
                    <a:pt x="119588" y="-83"/>
                  </a:lnTo>
                  <a:cubicBezTo>
                    <a:pt x="117637" y="-83"/>
                    <a:pt x="116061" y="1493"/>
                    <a:pt x="116061" y="3443"/>
                  </a:cubicBezTo>
                  <a:lnTo>
                    <a:pt x="116061" y="21650"/>
                  </a:lnTo>
                  <a:lnTo>
                    <a:pt x="90875" y="21650"/>
                  </a:lnTo>
                  <a:cubicBezTo>
                    <a:pt x="88925" y="21650"/>
                    <a:pt x="87349" y="23226"/>
                    <a:pt x="87349" y="25176"/>
                  </a:cubicBezTo>
                  <a:lnTo>
                    <a:pt x="87349" y="48780"/>
                  </a:lnTo>
                  <a:lnTo>
                    <a:pt x="66264" y="48780"/>
                  </a:lnTo>
                  <a:cubicBezTo>
                    <a:pt x="63925" y="48787"/>
                    <a:pt x="61939" y="50499"/>
                    <a:pt x="61586" y="52809"/>
                  </a:cubicBezTo>
                  <a:lnTo>
                    <a:pt x="51727" y="118943"/>
                  </a:lnTo>
                  <a:lnTo>
                    <a:pt x="40717" y="118943"/>
                  </a:lnTo>
                  <a:cubicBezTo>
                    <a:pt x="38119" y="118986"/>
                    <a:pt x="36039" y="121094"/>
                    <a:pt x="36039" y="123692"/>
                  </a:cubicBezTo>
                  <a:cubicBezTo>
                    <a:pt x="36039" y="126276"/>
                    <a:pt x="38133" y="128370"/>
                    <a:pt x="40717" y="128370"/>
                  </a:cubicBezTo>
                  <a:lnTo>
                    <a:pt x="50360" y="128370"/>
                  </a:lnTo>
                  <a:lnTo>
                    <a:pt x="48633" y="140100"/>
                  </a:lnTo>
                  <a:close/>
                  <a:moveTo>
                    <a:pt x="94401" y="28846"/>
                  </a:moveTo>
                  <a:lnTo>
                    <a:pt x="150603" y="28846"/>
                  </a:lnTo>
                  <a:lnTo>
                    <a:pt x="150603" y="49499"/>
                  </a:lnTo>
                  <a:lnTo>
                    <a:pt x="94688" y="49499"/>
                  </a:lnTo>
                  <a:close/>
                  <a:moveTo>
                    <a:pt x="176654" y="7257"/>
                  </a:moveTo>
                  <a:lnTo>
                    <a:pt x="176654" y="50435"/>
                  </a:lnTo>
                  <a:lnTo>
                    <a:pt x="157368" y="50435"/>
                  </a:lnTo>
                  <a:lnTo>
                    <a:pt x="157368" y="25032"/>
                  </a:lnTo>
                  <a:cubicBezTo>
                    <a:pt x="157368" y="23082"/>
                    <a:pt x="155792" y="21506"/>
                    <a:pt x="153842" y="21506"/>
                  </a:cubicBezTo>
                  <a:lnTo>
                    <a:pt x="122970" y="21506"/>
                  </a:lnTo>
                  <a:lnTo>
                    <a:pt x="122970" y="6681"/>
                  </a:lnTo>
                  <a:close/>
                  <a:moveTo>
                    <a:pt x="194212" y="58638"/>
                  </a:moveTo>
                  <a:lnTo>
                    <a:pt x="207165" y="145929"/>
                  </a:lnTo>
                  <a:cubicBezTo>
                    <a:pt x="207525" y="148224"/>
                    <a:pt x="209519" y="149915"/>
                    <a:pt x="211843" y="149886"/>
                  </a:cubicBezTo>
                  <a:lnTo>
                    <a:pt x="229762" y="149886"/>
                  </a:lnTo>
                  <a:cubicBezTo>
                    <a:pt x="238498" y="155593"/>
                    <a:pt x="244327" y="164804"/>
                    <a:pt x="245737" y="175145"/>
                  </a:cubicBezTo>
                  <a:cubicBezTo>
                    <a:pt x="248810" y="187084"/>
                    <a:pt x="250861" y="199267"/>
                    <a:pt x="251854" y="211558"/>
                  </a:cubicBezTo>
                  <a:lnTo>
                    <a:pt x="15962" y="211558"/>
                  </a:lnTo>
                  <a:cubicBezTo>
                    <a:pt x="14746" y="211551"/>
                    <a:pt x="13537" y="211695"/>
                    <a:pt x="12364" y="211990"/>
                  </a:cubicBezTo>
                  <a:cubicBezTo>
                    <a:pt x="13278" y="199576"/>
                    <a:pt x="15300" y="187271"/>
                    <a:pt x="18409" y="175217"/>
                  </a:cubicBezTo>
                  <a:cubicBezTo>
                    <a:pt x="19891" y="164891"/>
                    <a:pt x="25734" y="155686"/>
                    <a:pt x="34456" y="149958"/>
                  </a:cubicBezTo>
                  <a:lnTo>
                    <a:pt x="52663" y="149958"/>
                  </a:lnTo>
                  <a:cubicBezTo>
                    <a:pt x="54980" y="149958"/>
                    <a:pt x="56952" y="148282"/>
                    <a:pt x="57340" y="146001"/>
                  </a:cubicBezTo>
                  <a:lnTo>
                    <a:pt x="70294" y="58710"/>
                  </a:lnTo>
                  <a:close/>
                  <a:moveTo>
                    <a:pt x="250847" y="234658"/>
                  </a:moveTo>
                  <a:lnTo>
                    <a:pt x="15962" y="234658"/>
                  </a:lnTo>
                  <a:cubicBezTo>
                    <a:pt x="12148" y="233543"/>
                    <a:pt x="9953" y="229549"/>
                    <a:pt x="11068" y="225734"/>
                  </a:cubicBezTo>
                  <a:cubicBezTo>
                    <a:pt x="11759" y="223374"/>
                    <a:pt x="13601" y="221532"/>
                    <a:pt x="15962" y="220841"/>
                  </a:cubicBezTo>
                  <a:lnTo>
                    <a:pt x="250847" y="220841"/>
                  </a:lnTo>
                  <a:cubicBezTo>
                    <a:pt x="254661" y="221957"/>
                    <a:pt x="256856" y="225951"/>
                    <a:pt x="255740" y="229764"/>
                  </a:cubicBezTo>
                  <a:cubicBezTo>
                    <a:pt x="255049" y="232125"/>
                    <a:pt x="253207" y="233967"/>
                    <a:pt x="250847" y="234658"/>
                  </a:cubicBezTo>
                  <a:close/>
                  <a:moveTo>
                    <a:pt x="192269" y="269344"/>
                  </a:moveTo>
                  <a:cubicBezTo>
                    <a:pt x="182914" y="269344"/>
                    <a:pt x="176366" y="264378"/>
                    <a:pt x="176366" y="259989"/>
                  </a:cubicBezTo>
                  <a:lnTo>
                    <a:pt x="176366" y="244085"/>
                  </a:lnTo>
                  <a:lnTo>
                    <a:pt x="208173" y="244085"/>
                  </a:lnTo>
                  <a:lnTo>
                    <a:pt x="208173" y="259125"/>
                  </a:lnTo>
                  <a:cubicBezTo>
                    <a:pt x="208173" y="263803"/>
                    <a:pt x="201553" y="268768"/>
                    <a:pt x="192269" y="268768"/>
                  </a:cubicBezTo>
                  <a:close/>
                  <a:moveTo>
                    <a:pt x="73028" y="269344"/>
                  </a:moveTo>
                  <a:cubicBezTo>
                    <a:pt x="63673" y="269344"/>
                    <a:pt x="57196" y="264378"/>
                    <a:pt x="57196" y="259989"/>
                  </a:cubicBezTo>
                  <a:lnTo>
                    <a:pt x="57196" y="244085"/>
                  </a:lnTo>
                  <a:lnTo>
                    <a:pt x="88860" y="244085"/>
                  </a:lnTo>
                  <a:lnTo>
                    <a:pt x="88860" y="259125"/>
                  </a:lnTo>
                  <a:cubicBezTo>
                    <a:pt x="88860" y="263803"/>
                    <a:pt x="82383" y="268768"/>
                    <a:pt x="73028" y="268768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28FC009B-1172-4177-8A37-38118F29C627}"/>
                </a:ext>
              </a:extLst>
            </p:cNvPr>
            <p:cNvSpPr/>
            <p:nvPr/>
          </p:nvSpPr>
          <p:spPr>
            <a:xfrm>
              <a:off x="6487590" y="6157447"/>
              <a:ext cx="126277" cy="73261"/>
            </a:xfrm>
            <a:custGeom>
              <a:avLst/>
              <a:gdLst>
                <a:gd name="connsiteX0" fmla="*/ 4763 w 126277"/>
                <a:gd name="connsiteY0" fmla="*/ 73174 h 73261"/>
                <a:gd name="connsiteX1" fmla="*/ 121486 w 126277"/>
                <a:gd name="connsiteY1" fmla="*/ 73174 h 73261"/>
                <a:gd name="connsiteX2" fmla="*/ 125012 w 126277"/>
                <a:gd name="connsiteY2" fmla="*/ 71592 h 73261"/>
                <a:gd name="connsiteX3" fmla="*/ 126163 w 126277"/>
                <a:gd name="connsiteY3" fmla="*/ 67921 h 73261"/>
                <a:gd name="connsiteX4" fmla="*/ 118967 w 126277"/>
                <a:gd name="connsiteY4" fmla="*/ 4091 h 73261"/>
                <a:gd name="connsiteX5" fmla="*/ 114290 w 126277"/>
                <a:gd name="connsiteY5" fmla="*/ -83 h 73261"/>
                <a:gd name="connsiteX6" fmla="*/ 11744 w 126277"/>
                <a:gd name="connsiteY6" fmla="*/ -83 h 73261"/>
                <a:gd name="connsiteX7" fmla="*/ 7138 w 126277"/>
                <a:gd name="connsiteY7" fmla="*/ 4091 h 73261"/>
                <a:gd name="connsiteX8" fmla="*/ -58 w 126277"/>
                <a:gd name="connsiteY8" fmla="*/ 67921 h 73261"/>
                <a:gd name="connsiteX9" fmla="*/ 1093 w 126277"/>
                <a:gd name="connsiteY9" fmla="*/ 71592 h 73261"/>
                <a:gd name="connsiteX10" fmla="*/ 4763 w 126277"/>
                <a:gd name="connsiteY10" fmla="*/ 73174 h 73261"/>
                <a:gd name="connsiteX11" fmla="*/ 61397 w 126277"/>
                <a:gd name="connsiteY11" fmla="*/ 22801 h 73261"/>
                <a:gd name="connsiteX12" fmla="*/ 80899 w 126277"/>
                <a:gd name="connsiteY12" fmla="*/ 22801 h 73261"/>
                <a:gd name="connsiteX13" fmla="*/ 80899 w 126277"/>
                <a:gd name="connsiteY13" fmla="*/ 27694 h 73261"/>
                <a:gd name="connsiteX14" fmla="*/ 48084 w 126277"/>
                <a:gd name="connsiteY14" fmla="*/ 27694 h 73261"/>
                <a:gd name="connsiteX15" fmla="*/ 48084 w 126277"/>
                <a:gd name="connsiteY15" fmla="*/ 22801 h 73261"/>
                <a:gd name="connsiteX16" fmla="*/ 66003 w 126277"/>
                <a:gd name="connsiteY16" fmla="*/ 18124 h 73261"/>
                <a:gd name="connsiteX17" fmla="*/ 63700 w 126277"/>
                <a:gd name="connsiteY17" fmla="*/ 18124 h 73261"/>
                <a:gd name="connsiteX18" fmla="*/ 63700 w 126277"/>
                <a:gd name="connsiteY18" fmla="*/ 10496 h 73261"/>
                <a:gd name="connsiteX19" fmla="*/ 66003 w 126277"/>
                <a:gd name="connsiteY19" fmla="*/ 10496 h 73261"/>
                <a:gd name="connsiteX20" fmla="*/ 59310 w 126277"/>
                <a:gd name="connsiteY20" fmla="*/ 9416 h 73261"/>
                <a:gd name="connsiteX21" fmla="*/ 59310 w 126277"/>
                <a:gd name="connsiteY21" fmla="*/ 18483 h 73261"/>
                <a:gd name="connsiteX22" fmla="*/ 46213 w 126277"/>
                <a:gd name="connsiteY22" fmla="*/ 18483 h 73261"/>
                <a:gd name="connsiteX23" fmla="*/ 43910 w 126277"/>
                <a:gd name="connsiteY23" fmla="*/ 20786 h 73261"/>
                <a:gd name="connsiteX24" fmla="*/ 43910 w 126277"/>
                <a:gd name="connsiteY24" fmla="*/ 20858 h 73261"/>
                <a:gd name="connsiteX25" fmla="*/ 43910 w 126277"/>
                <a:gd name="connsiteY25" fmla="*/ 30429 h 73261"/>
                <a:gd name="connsiteX26" fmla="*/ 46141 w 126277"/>
                <a:gd name="connsiteY26" fmla="*/ 32804 h 73261"/>
                <a:gd name="connsiteX27" fmla="*/ 46213 w 126277"/>
                <a:gd name="connsiteY27" fmla="*/ 32804 h 73261"/>
                <a:gd name="connsiteX28" fmla="*/ 83778 w 126277"/>
                <a:gd name="connsiteY28" fmla="*/ 32804 h 73261"/>
                <a:gd name="connsiteX29" fmla="*/ 86152 w 126277"/>
                <a:gd name="connsiteY29" fmla="*/ 30429 h 73261"/>
                <a:gd name="connsiteX30" fmla="*/ 86152 w 126277"/>
                <a:gd name="connsiteY30" fmla="*/ 20858 h 73261"/>
                <a:gd name="connsiteX31" fmla="*/ 83778 w 126277"/>
                <a:gd name="connsiteY31" fmla="*/ 18483 h 73261"/>
                <a:gd name="connsiteX32" fmla="*/ 70968 w 126277"/>
                <a:gd name="connsiteY32" fmla="*/ 18483 h 73261"/>
                <a:gd name="connsiteX33" fmla="*/ 70968 w 126277"/>
                <a:gd name="connsiteY33" fmla="*/ 9416 h 73261"/>
                <a:gd name="connsiteX34" fmla="*/ 110547 w 126277"/>
                <a:gd name="connsiteY34" fmla="*/ 9416 h 73261"/>
                <a:gd name="connsiteX35" fmla="*/ 116520 w 126277"/>
                <a:gd name="connsiteY35" fmla="*/ 63892 h 73261"/>
                <a:gd name="connsiteX36" fmla="*/ 9944 w 126277"/>
                <a:gd name="connsiteY36" fmla="*/ 63892 h 73261"/>
                <a:gd name="connsiteX37" fmla="*/ 16133 w 126277"/>
                <a:gd name="connsiteY37" fmla="*/ 9416 h 7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6277" h="73261">
                  <a:moveTo>
                    <a:pt x="4763" y="73174"/>
                  </a:moveTo>
                  <a:lnTo>
                    <a:pt x="121486" y="73174"/>
                  </a:lnTo>
                  <a:cubicBezTo>
                    <a:pt x="122832" y="73167"/>
                    <a:pt x="124112" y="72592"/>
                    <a:pt x="125012" y="71592"/>
                  </a:cubicBezTo>
                  <a:cubicBezTo>
                    <a:pt x="125890" y="70584"/>
                    <a:pt x="126307" y="69253"/>
                    <a:pt x="126163" y="67921"/>
                  </a:cubicBezTo>
                  <a:lnTo>
                    <a:pt x="118967" y="4091"/>
                  </a:lnTo>
                  <a:cubicBezTo>
                    <a:pt x="118679" y="1724"/>
                    <a:pt x="116679" y="-61"/>
                    <a:pt x="114290" y="-83"/>
                  </a:cubicBezTo>
                  <a:lnTo>
                    <a:pt x="11744" y="-83"/>
                  </a:lnTo>
                  <a:cubicBezTo>
                    <a:pt x="9362" y="-90"/>
                    <a:pt x="7361" y="1716"/>
                    <a:pt x="7138" y="4091"/>
                  </a:cubicBezTo>
                  <a:lnTo>
                    <a:pt x="-58" y="67921"/>
                  </a:lnTo>
                  <a:cubicBezTo>
                    <a:pt x="-202" y="69253"/>
                    <a:pt x="215" y="70584"/>
                    <a:pt x="1093" y="71592"/>
                  </a:cubicBezTo>
                  <a:cubicBezTo>
                    <a:pt x="2014" y="72649"/>
                    <a:pt x="3360" y="73232"/>
                    <a:pt x="4763" y="73174"/>
                  </a:cubicBezTo>
                  <a:close/>
                  <a:moveTo>
                    <a:pt x="61397" y="22801"/>
                  </a:moveTo>
                  <a:lnTo>
                    <a:pt x="80899" y="22801"/>
                  </a:lnTo>
                  <a:lnTo>
                    <a:pt x="80899" y="27694"/>
                  </a:lnTo>
                  <a:lnTo>
                    <a:pt x="48084" y="27694"/>
                  </a:lnTo>
                  <a:lnTo>
                    <a:pt x="48084" y="22801"/>
                  </a:lnTo>
                  <a:close/>
                  <a:moveTo>
                    <a:pt x="66003" y="18124"/>
                  </a:moveTo>
                  <a:lnTo>
                    <a:pt x="63700" y="18124"/>
                  </a:lnTo>
                  <a:lnTo>
                    <a:pt x="63700" y="10496"/>
                  </a:lnTo>
                  <a:lnTo>
                    <a:pt x="66003" y="10496"/>
                  </a:lnTo>
                  <a:close/>
                  <a:moveTo>
                    <a:pt x="59310" y="9416"/>
                  </a:moveTo>
                  <a:lnTo>
                    <a:pt x="59310" y="18483"/>
                  </a:lnTo>
                  <a:lnTo>
                    <a:pt x="46213" y="18483"/>
                  </a:lnTo>
                  <a:cubicBezTo>
                    <a:pt x="44940" y="18483"/>
                    <a:pt x="43910" y="19512"/>
                    <a:pt x="43910" y="20786"/>
                  </a:cubicBezTo>
                  <a:cubicBezTo>
                    <a:pt x="43910" y="20808"/>
                    <a:pt x="43910" y="20836"/>
                    <a:pt x="43910" y="20858"/>
                  </a:cubicBezTo>
                  <a:lnTo>
                    <a:pt x="43910" y="30429"/>
                  </a:lnTo>
                  <a:cubicBezTo>
                    <a:pt x="43867" y="31703"/>
                    <a:pt x="44867" y="32761"/>
                    <a:pt x="46141" y="32804"/>
                  </a:cubicBezTo>
                  <a:cubicBezTo>
                    <a:pt x="46163" y="32804"/>
                    <a:pt x="46192" y="32804"/>
                    <a:pt x="46213" y="32804"/>
                  </a:cubicBezTo>
                  <a:lnTo>
                    <a:pt x="83778" y="32804"/>
                  </a:lnTo>
                  <a:cubicBezTo>
                    <a:pt x="85087" y="32804"/>
                    <a:pt x="86152" y="31739"/>
                    <a:pt x="86152" y="30429"/>
                  </a:cubicBezTo>
                  <a:lnTo>
                    <a:pt x="86152" y="20858"/>
                  </a:lnTo>
                  <a:cubicBezTo>
                    <a:pt x="86152" y="19548"/>
                    <a:pt x="85087" y="18483"/>
                    <a:pt x="83778" y="18483"/>
                  </a:cubicBezTo>
                  <a:lnTo>
                    <a:pt x="70968" y="18483"/>
                  </a:lnTo>
                  <a:lnTo>
                    <a:pt x="70968" y="9416"/>
                  </a:lnTo>
                  <a:lnTo>
                    <a:pt x="110547" y="9416"/>
                  </a:lnTo>
                  <a:lnTo>
                    <a:pt x="116520" y="63892"/>
                  </a:lnTo>
                  <a:lnTo>
                    <a:pt x="9944" y="63892"/>
                  </a:lnTo>
                  <a:lnTo>
                    <a:pt x="16133" y="9416"/>
                  </a:ln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F6204887-285A-4ED9-9E3A-BF3170CB49A7}"/>
                </a:ext>
              </a:extLst>
            </p:cNvPr>
            <p:cNvSpPr/>
            <p:nvPr/>
          </p:nvSpPr>
          <p:spPr>
            <a:xfrm>
              <a:off x="6593474" y="6243298"/>
              <a:ext cx="47350" cy="47351"/>
            </a:xfrm>
            <a:custGeom>
              <a:avLst/>
              <a:gdLst>
                <a:gd name="connsiteX0" fmla="*/ -86 w 47350"/>
                <a:gd name="connsiteY0" fmla="*/ 23593 h 47351"/>
                <a:gd name="connsiteX1" fmla="*/ 23589 w 47350"/>
                <a:gd name="connsiteY1" fmla="*/ 47268 h 47351"/>
                <a:gd name="connsiteX2" fmla="*/ 47264 w 47350"/>
                <a:gd name="connsiteY2" fmla="*/ 23593 h 47351"/>
                <a:gd name="connsiteX3" fmla="*/ 23589 w 47350"/>
                <a:gd name="connsiteY3" fmla="*/ -83 h 47351"/>
                <a:gd name="connsiteX4" fmla="*/ 23517 w 47350"/>
                <a:gd name="connsiteY4" fmla="*/ -83 h 47351"/>
                <a:gd name="connsiteX5" fmla="*/ -86 w 47350"/>
                <a:gd name="connsiteY5" fmla="*/ 23521 h 47351"/>
                <a:gd name="connsiteX6" fmla="*/ -86 w 47350"/>
                <a:gd name="connsiteY6" fmla="*/ 23593 h 47351"/>
                <a:gd name="connsiteX7" fmla="*/ 23517 w 47350"/>
                <a:gd name="connsiteY7" fmla="*/ 9200 h 47351"/>
                <a:gd name="connsiteX8" fmla="*/ 37909 w 47350"/>
                <a:gd name="connsiteY8" fmla="*/ 23593 h 47351"/>
                <a:gd name="connsiteX9" fmla="*/ 23517 w 47350"/>
                <a:gd name="connsiteY9" fmla="*/ 37985 h 47351"/>
                <a:gd name="connsiteX10" fmla="*/ 9125 w 47350"/>
                <a:gd name="connsiteY10" fmla="*/ 23593 h 47351"/>
                <a:gd name="connsiteX11" fmla="*/ 23517 w 47350"/>
                <a:gd name="connsiteY11" fmla="*/ 9344 h 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50" h="47351">
                  <a:moveTo>
                    <a:pt x="-86" y="23593"/>
                  </a:moveTo>
                  <a:cubicBezTo>
                    <a:pt x="-86" y="36668"/>
                    <a:pt x="10513" y="47268"/>
                    <a:pt x="23589" y="47268"/>
                  </a:cubicBezTo>
                  <a:cubicBezTo>
                    <a:pt x="36665" y="47268"/>
                    <a:pt x="47264" y="36668"/>
                    <a:pt x="47264" y="23593"/>
                  </a:cubicBezTo>
                  <a:cubicBezTo>
                    <a:pt x="47264" y="10517"/>
                    <a:pt x="36665" y="-83"/>
                    <a:pt x="23589" y="-83"/>
                  </a:cubicBezTo>
                  <a:cubicBezTo>
                    <a:pt x="23568" y="-83"/>
                    <a:pt x="23539" y="-83"/>
                    <a:pt x="23517" y="-83"/>
                  </a:cubicBezTo>
                  <a:cubicBezTo>
                    <a:pt x="10477" y="-83"/>
                    <a:pt x="-86" y="10481"/>
                    <a:pt x="-86" y="23521"/>
                  </a:cubicBezTo>
                  <a:cubicBezTo>
                    <a:pt x="-86" y="23542"/>
                    <a:pt x="-86" y="23571"/>
                    <a:pt x="-86" y="23593"/>
                  </a:cubicBezTo>
                  <a:close/>
                  <a:moveTo>
                    <a:pt x="23517" y="9200"/>
                  </a:moveTo>
                  <a:cubicBezTo>
                    <a:pt x="31469" y="9200"/>
                    <a:pt x="37909" y="15641"/>
                    <a:pt x="37909" y="23593"/>
                  </a:cubicBezTo>
                  <a:cubicBezTo>
                    <a:pt x="37909" y="31545"/>
                    <a:pt x="31469" y="37985"/>
                    <a:pt x="23517" y="37985"/>
                  </a:cubicBezTo>
                  <a:cubicBezTo>
                    <a:pt x="15565" y="37985"/>
                    <a:pt x="9125" y="31545"/>
                    <a:pt x="9125" y="23593"/>
                  </a:cubicBezTo>
                  <a:cubicBezTo>
                    <a:pt x="9204" y="15698"/>
                    <a:pt x="15623" y="9344"/>
                    <a:pt x="23517" y="9344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4FDEA2E8-B3F6-4252-978C-9DC3C7FE8762}"/>
                </a:ext>
              </a:extLst>
            </p:cNvPr>
            <p:cNvSpPr/>
            <p:nvPr/>
          </p:nvSpPr>
          <p:spPr>
            <a:xfrm>
              <a:off x="6464950" y="6243298"/>
              <a:ext cx="47351" cy="47351"/>
            </a:xfrm>
            <a:custGeom>
              <a:avLst/>
              <a:gdLst>
                <a:gd name="connsiteX0" fmla="*/ 23590 w 47351"/>
                <a:gd name="connsiteY0" fmla="*/ -83 h 47351"/>
                <a:gd name="connsiteX1" fmla="*/ -86 w 47351"/>
                <a:gd name="connsiteY1" fmla="*/ 23593 h 47351"/>
                <a:gd name="connsiteX2" fmla="*/ 23590 w 47351"/>
                <a:gd name="connsiteY2" fmla="*/ 47268 h 47351"/>
                <a:gd name="connsiteX3" fmla="*/ 47265 w 47351"/>
                <a:gd name="connsiteY3" fmla="*/ 23593 h 47351"/>
                <a:gd name="connsiteX4" fmla="*/ 23590 w 47351"/>
                <a:gd name="connsiteY4" fmla="*/ -83 h 47351"/>
                <a:gd name="connsiteX5" fmla="*/ 23590 w 47351"/>
                <a:gd name="connsiteY5" fmla="*/ 37841 h 47351"/>
                <a:gd name="connsiteX6" fmla="*/ 9197 w 47351"/>
                <a:gd name="connsiteY6" fmla="*/ 23449 h 47351"/>
                <a:gd name="connsiteX7" fmla="*/ 23590 w 47351"/>
                <a:gd name="connsiteY7" fmla="*/ 9056 h 47351"/>
                <a:gd name="connsiteX8" fmla="*/ 37982 w 47351"/>
                <a:gd name="connsiteY8" fmla="*/ 23449 h 47351"/>
                <a:gd name="connsiteX9" fmla="*/ 23590 w 47351"/>
                <a:gd name="connsiteY9" fmla="*/ 37841 h 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51" h="47351">
                  <a:moveTo>
                    <a:pt x="23590" y="-83"/>
                  </a:moveTo>
                  <a:cubicBezTo>
                    <a:pt x="10514" y="-83"/>
                    <a:pt x="-86" y="10517"/>
                    <a:pt x="-86" y="23593"/>
                  </a:cubicBezTo>
                  <a:cubicBezTo>
                    <a:pt x="-86" y="36668"/>
                    <a:pt x="10514" y="47268"/>
                    <a:pt x="23590" y="47268"/>
                  </a:cubicBezTo>
                  <a:cubicBezTo>
                    <a:pt x="36665" y="47268"/>
                    <a:pt x="47265" y="36668"/>
                    <a:pt x="47265" y="23593"/>
                  </a:cubicBezTo>
                  <a:cubicBezTo>
                    <a:pt x="47265" y="10517"/>
                    <a:pt x="36665" y="-83"/>
                    <a:pt x="23590" y="-83"/>
                  </a:cubicBezTo>
                  <a:close/>
                  <a:moveTo>
                    <a:pt x="23590" y="37841"/>
                  </a:moveTo>
                  <a:cubicBezTo>
                    <a:pt x="15637" y="37841"/>
                    <a:pt x="9197" y="31400"/>
                    <a:pt x="9197" y="23449"/>
                  </a:cubicBezTo>
                  <a:cubicBezTo>
                    <a:pt x="9197" y="15497"/>
                    <a:pt x="15637" y="9056"/>
                    <a:pt x="23590" y="9056"/>
                  </a:cubicBezTo>
                  <a:cubicBezTo>
                    <a:pt x="31541" y="9056"/>
                    <a:pt x="37982" y="15497"/>
                    <a:pt x="37982" y="23449"/>
                  </a:cubicBezTo>
                  <a:cubicBezTo>
                    <a:pt x="37982" y="31400"/>
                    <a:pt x="31541" y="37841"/>
                    <a:pt x="23590" y="37841"/>
                  </a:cubicBezTo>
                  <a:close/>
                </a:path>
              </a:pathLst>
            </a:custGeom>
            <a:grpFill/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254149FC-EAAD-4357-943C-2EBE8761FF21}"/>
              </a:ext>
            </a:extLst>
          </p:cNvPr>
          <p:cNvGrpSpPr/>
          <p:nvPr/>
        </p:nvGrpSpPr>
        <p:grpSpPr>
          <a:xfrm>
            <a:off x="4615131" y="4309192"/>
            <a:ext cx="555244" cy="454523"/>
            <a:chOff x="2719172" y="5651481"/>
            <a:chExt cx="264605" cy="216606"/>
          </a:xfrm>
        </p:grpSpPr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E73BD8C0-1389-4DD2-86DB-94D2EAC36B38}"/>
                </a:ext>
              </a:extLst>
            </p:cNvPr>
            <p:cNvSpPr/>
            <p:nvPr/>
          </p:nvSpPr>
          <p:spPr>
            <a:xfrm>
              <a:off x="2719172" y="5651481"/>
              <a:ext cx="264605" cy="216606"/>
            </a:xfrm>
            <a:custGeom>
              <a:avLst/>
              <a:gdLst>
                <a:gd name="connsiteX0" fmla="*/ -86 w 264605"/>
                <a:gd name="connsiteY0" fmla="*/ 3011 h 216606"/>
                <a:gd name="connsiteX1" fmla="*/ -86 w 264605"/>
                <a:gd name="connsiteY1" fmla="*/ 15245 h 216606"/>
                <a:gd name="connsiteX2" fmla="*/ 3224 w 264605"/>
                <a:gd name="connsiteY2" fmla="*/ 18627 h 216606"/>
                <a:gd name="connsiteX3" fmla="*/ 12363 w 264605"/>
                <a:gd name="connsiteY3" fmla="*/ 18627 h 216606"/>
                <a:gd name="connsiteX4" fmla="*/ 12363 w 264605"/>
                <a:gd name="connsiteY4" fmla="*/ 25823 h 216606"/>
                <a:gd name="connsiteX5" fmla="*/ 3224 w 264605"/>
                <a:gd name="connsiteY5" fmla="*/ 25823 h 216606"/>
                <a:gd name="connsiteX6" fmla="*/ -86 w 264605"/>
                <a:gd name="connsiteY6" fmla="*/ 29206 h 216606"/>
                <a:gd name="connsiteX7" fmla="*/ -86 w 264605"/>
                <a:gd name="connsiteY7" fmla="*/ 41655 h 216606"/>
                <a:gd name="connsiteX8" fmla="*/ 3224 w 264605"/>
                <a:gd name="connsiteY8" fmla="*/ 45037 h 216606"/>
                <a:gd name="connsiteX9" fmla="*/ 28483 w 264605"/>
                <a:gd name="connsiteY9" fmla="*/ 45037 h 216606"/>
                <a:gd name="connsiteX10" fmla="*/ 28483 w 264605"/>
                <a:gd name="connsiteY10" fmla="*/ 170323 h 216606"/>
                <a:gd name="connsiteX11" fmla="*/ 3224 w 264605"/>
                <a:gd name="connsiteY11" fmla="*/ 170323 h 216606"/>
                <a:gd name="connsiteX12" fmla="*/ -86 w 264605"/>
                <a:gd name="connsiteY12" fmla="*/ 173706 h 216606"/>
                <a:gd name="connsiteX13" fmla="*/ -86 w 264605"/>
                <a:gd name="connsiteY13" fmla="*/ 185939 h 216606"/>
                <a:gd name="connsiteX14" fmla="*/ 3224 w 264605"/>
                <a:gd name="connsiteY14" fmla="*/ 189322 h 216606"/>
                <a:gd name="connsiteX15" fmla="*/ 12363 w 264605"/>
                <a:gd name="connsiteY15" fmla="*/ 189322 h 216606"/>
                <a:gd name="connsiteX16" fmla="*/ 12363 w 264605"/>
                <a:gd name="connsiteY16" fmla="*/ 196518 h 216606"/>
                <a:gd name="connsiteX17" fmla="*/ 3224 w 264605"/>
                <a:gd name="connsiteY17" fmla="*/ 196518 h 216606"/>
                <a:gd name="connsiteX18" fmla="*/ -86 w 264605"/>
                <a:gd name="connsiteY18" fmla="*/ 199828 h 216606"/>
                <a:gd name="connsiteX19" fmla="*/ -86 w 264605"/>
                <a:gd name="connsiteY19" fmla="*/ 213141 h 216606"/>
                <a:gd name="connsiteX20" fmla="*/ 3224 w 264605"/>
                <a:gd name="connsiteY20" fmla="*/ 216523 h 216606"/>
                <a:gd name="connsiteX21" fmla="*/ 261137 w 264605"/>
                <a:gd name="connsiteY21" fmla="*/ 216523 h 216606"/>
                <a:gd name="connsiteX22" fmla="*/ 264519 w 264605"/>
                <a:gd name="connsiteY22" fmla="*/ 213141 h 216606"/>
                <a:gd name="connsiteX23" fmla="*/ 264519 w 264605"/>
                <a:gd name="connsiteY23" fmla="*/ 200620 h 216606"/>
                <a:gd name="connsiteX24" fmla="*/ 261137 w 264605"/>
                <a:gd name="connsiteY24" fmla="*/ 197309 h 216606"/>
                <a:gd name="connsiteX25" fmla="*/ 250414 w 264605"/>
                <a:gd name="connsiteY25" fmla="*/ 197309 h 216606"/>
                <a:gd name="connsiteX26" fmla="*/ 250414 w 264605"/>
                <a:gd name="connsiteY26" fmla="*/ 190113 h 216606"/>
                <a:gd name="connsiteX27" fmla="*/ 261137 w 264605"/>
                <a:gd name="connsiteY27" fmla="*/ 190113 h 216606"/>
                <a:gd name="connsiteX28" fmla="*/ 264519 w 264605"/>
                <a:gd name="connsiteY28" fmla="*/ 186731 h 216606"/>
                <a:gd name="connsiteX29" fmla="*/ 264519 w 264605"/>
                <a:gd name="connsiteY29" fmla="*/ 174497 h 216606"/>
                <a:gd name="connsiteX30" fmla="*/ 261137 w 264605"/>
                <a:gd name="connsiteY30" fmla="*/ 171115 h 216606"/>
                <a:gd name="connsiteX31" fmla="*/ 232352 w 264605"/>
                <a:gd name="connsiteY31" fmla="*/ 171115 h 216606"/>
                <a:gd name="connsiteX32" fmla="*/ 232352 w 264605"/>
                <a:gd name="connsiteY32" fmla="*/ 45325 h 216606"/>
                <a:gd name="connsiteX33" fmla="*/ 261137 w 264605"/>
                <a:gd name="connsiteY33" fmla="*/ 45325 h 216606"/>
                <a:gd name="connsiteX34" fmla="*/ 264519 w 264605"/>
                <a:gd name="connsiteY34" fmla="*/ 41943 h 216606"/>
                <a:gd name="connsiteX35" fmla="*/ 264519 w 264605"/>
                <a:gd name="connsiteY35" fmla="*/ 29493 h 216606"/>
                <a:gd name="connsiteX36" fmla="*/ 261137 w 264605"/>
                <a:gd name="connsiteY36" fmla="*/ 26111 h 216606"/>
                <a:gd name="connsiteX37" fmla="*/ 250414 w 264605"/>
                <a:gd name="connsiteY37" fmla="*/ 26111 h 216606"/>
                <a:gd name="connsiteX38" fmla="*/ 250414 w 264605"/>
                <a:gd name="connsiteY38" fmla="*/ 18915 h 216606"/>
                <a:gd name="connsiteX39" fmla="*/ 261137 w 264605"/>
                <a:gd name="connsiteY39" fmla="*/ 18915 h 216606"/>
                <a:gd name="connsiteX40" fmla="*/ 264519 w 264605"/>
                <a:gd name="connsiteY40" fmla="*/ 15533 h 216606"/>
                <a:gd name="connsiteX41" fmla="*/ 264519 w 264605"/>
                <a:gd name="connsiteY41" fmla="*/ 3299 h 216606"/>
                <a:gd name="connsiteX42" fmla="*/ 261137 w 264605"/>
                <a:gd name="connsiteY42" fmla="*/ -83 h 216606"/>
                <a:gd name="connsiteX43" fmla="*/ 3224 w 264605"/>
                <a:gd name="connsiteY43" fmla="*/ -83 h 216606"/>
                <a:gd name="connsiteX44" fmla="*/ -86 w 264605"/>
                <a:gd name="connsiteY44" fmla="*/ 3011 h 216606"/>
                <a:gd name="connsiteX45" fmla="*/ 6606 w 264605"/>
                <a:gd name="connsiteY45" fmla="*/ 6394 h 216606"/>
                <a:gd name="connsiteX46" fmla="*/ 257754 w 264605"/>
                <a:gd name="connsiteY46" fmla="*/ 6394 h 216606"/>
                <a:gd name="connsiteX47" fmla="*/ 257754 w 264605"/>
                <a:gd name="connsiteY47" fmla="*/ 11647 h 216606"/>
                <a:gd name="connsiteX48" fmla="*/ 247032 w 264605"/>
                <a:gd name="connsiteY48" fmla="*/ 11647 h 216606"/>
                <a:gd name="connsiteX49" fmla="*/ 243650 w 264605"/>
                <a:gd name="connsiteY49" fmla="*/ 15029 h 216606"/>
                <a:gd name="connsiteX50" fmla="*/ 243650 w 264605"/>
                <a:gd name="connsiteY50" fmla="*/ 29421 h 216606"/>
                <a:gd name="connsiteX51" fmla="*/ 246960 w 264605"/>
                <a:gd name="connsiteY51" fmla="*/ 32732 h 216606"/>
                <a:gd name="connsiteX52" fmla="*/ 247032 w 264605"/>
                <a:gd name="connsiteY52" fmla="*/ 32732 h 216606"/>
                <a:gd name="connsiteX53" fmla="*/ 257754 w 264605"/>
                <a:gd name="connsiteY53" fmla="*/ 32732 h 216606"/>
                <a:gd name="connsiteX54" fmla="*/ 257754 w 264605"/>
                <a:gd name="connsiteY54" fmla="*/ 38489 h 216606"/>
                <a:gd name="connsiteX55" fmla="*/ 6534 w 264605"/>
                <a:gd name="connsiteY55" fmla="*/ 38489 h 216606"/>
                <a:gd name="connsiteX56" fmla="*/ 6534 w 264605"/>
                <a:gd name="connsiteY56" fmla="*/ 32732 h 216606"/>
                <a:gd name="connsiteX57" fmla="*/ 15673 w 264605"/>
                <a:gd name="connsiteY57" fmla="*/ 32732 h 216606"/>
                <a:gd name="connsiteX58" fmla="*/ 19055 w 264605"/>
                <a:gd name="connsiteY58" fmla="*/ 29493 h 216606"/>
                <a:gd name="connsiteX59" fmla="*/ 19056 w 264605"/>
                <a:gd name="connsiteY59" fmla="*/ 29421 h 216606"/>
                <a:gd name="connsiteX60" fmla="*/ 19056 w 264605"/>
                <a:gd name="connsiteY60" fmla="*/ 15029 h 216606"/>
                <a:gd name="connsiteX61" fmla="*/ 15673 w 264605"/>
                <a:gd name="connsiteY61" fmla="*/ 11647 h 216606"/>
                <a:gd name="connsiteX62" fmla="*/ 6534 w 264605"/>
                <a:gd name="connsiteY62" fmla="*/ 11647 h 216606"/>
                <a:gd name="connsiteX63" fmla="*/ 225947 w 264605"/>
                <a:gd name="connsiteY63" fmla="*/ 169028 h 216606"/>
                <a:gd name="connsiteX64" fmla="*/ 212346 w 264605"/>
                <a:gd name="connsiteY64" fmla="*/ 169028 h 216606"/>
                <a:gd name="connsiteX65" fmla="*/ 212346 w 264605"/>
                <a:gd name="connsiteY65" fmla="*/ 45181 h 216606"/>
                <a:gd name="connsiteX66" fmla="*/ 225947 w 264605"/>
                <a:gd name="connsiteY66" fmla="*/ 45181 h 216606"/>
                <a:gd name="connsiteX67" fmla="*/ 257754 w 264605"/>
                <a:gd name="connsiteY67" fmla="*/ 182845 h 216606"/>
                <a:gd name="connsiteX68" fmla="*/ 247032 w 264605"/>
                <a:gd name="connsiteY68" fmla="*/ 182845 h 216606"/>
                <a:gd name="connsiteX69" fmla="*/ 243650 w 264605"/>
                <a:gd name="connsiteY69" fmla="*/ 186227 h 216606"/>
                <a:gd name="connsiteX70" fmla="*/ 243650 w 264605"/>
                <a:gd name="connsiteY70" fmla="*/ 200620 h 216606"/>
                <a:gd name="connsiteX71" fmla="*/ 247032 w 264605"/>
                <a:gd name="connsiteY71" fmla="*/ 204002 h 216606"/>
                <a:gd name="connsiteX72" fmla="*/ 257754 w 264605"/>
                <a:gd name="connsiteY72" fmla="*/ 204002 h 216606"/>
                <a:gd name="connsiteX73" fmla="*/ 257754 w 264605"/>
                <a:gd name="connsiteY73" fmla="*/ 209759 h 216606"/>
                <a:gd name="connsiteX74" fmla="*/ 6534 w 264605"/>
                <a:gd name="connsiteY74" fmla="*/ 209759 h 216606"/>
                <a:gd name="connsiteX75" fmla="*/ 6534 w 264605"/>
                <a:gd name="connsiteY75" fmla="*/ 204002 h 216606"/>
                <a:gd name="connsiteX76" fmla="*/ 15673 w 264605"/>
                <a:gd name="connsiteY76" fmla="*/ 204002 h 216606"/>
                <a:gd name="connsiteX77" fmla="*/ 19056 w 264605"/>
                <a:gd name="connsiteY77" fmla="*/ 200620 h 216606"/>
                <a:gd name="connsiteX78" fmla="*/ 19056 w 264605"/>
                <a:gd name="connsiteY78" fmla="*/ 186227 h 216606"/>
                <a:gd name="connsiteX79" fmla="*/ 15673 w 264605"/>
                <a:gd name="connsiteY79" fmla="*/ 182845 h 216606"/>
                <a:gd name="connsiteX80" fmla="*/ 6534 w 264605"/>
                <a:gd name="connsiteY80" fmla="*/ 182845 h 216606"/>
                <a:gd name="connsiteX81" fmla="*/ 6534 w 264605"/>
                <a:gd name="connsiteY81" fmla="*/ 177160 h 216606"/>
                <a:gd name="connsiteX82" fmla="*/ 257682 w 264605"/>
                <a:gd name="connsiteY82" fmla="*/ 177160 h 216606"/>
                <a:gd name="connsiteX83" fmla="*/ 35319 w 264605"/>
                <a:gd name="connsiteY83" fmla="*/ 45181 h 216606"/>
                <a:gd name="connsiteX84" fmla="*/ 51151 w 264605"/>
                <a:gd name="connsiteY84" fmla="*/ 45181 h 216606"/>
                <a:gd name="connsiteX85" fmla="*/ 51151 w 264605"/>
                <a:gd name="connsiteY85" fmla="*/ 169028 h 216606"/>
                <a:gd name="connsiteX86" fmla="*/ 35319 w 264605"/>
                <a:gd name="connsiteY86" fmla="*/ 169028 h 216606"/>
                <a:gd name="connsiteX87" fmla="*/ 58851 w 264605"/>
                <a:gd name="connsiteY87" fmla="*/ 170612 h 216606"/>
                <a:gd name="connsiteX88" fmla="*/ 58851 w 264605"/>
                <a:gd name="connsiteY88" fmla="*/ 45325 h 216606"/>
                <a:gd name="connsiteX89" fmla="*/ 205726 w 264605"/>
                <a:gd name="connsiteY89" fmla="*/ 45325 h 216606"/>
                <a:gd name="connsiteX90" fmla="*/ 205726 w 264605"/>
                <a:gd name="connsiteY90" fmla="*/ 170612 h 21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605" h="216606">
                  <a:moveTo>
                    <a:pt x="-86" y="3011"/>
                  </a:moveTo>
                  <a:lnTo>
                    <a:pt x="-86" y="15245"/>
                  </a:lnTo>
                  <a:cubicBezTo>
                    <a:pt x="-87" y="17087"/>
                    <a:pt x="1384" y="18591"/>
                    <a:pt x="3224" y="18627"/>
                  </a:cubicBezTo>
                  <a:lnTo>
                    <a:pt x="12363" y="18627"/>
                  </a:lnTo>
                  <a:lnTo>
                    <a:pt x="12363" y="25823"/>
                  </a:lnTo>
                  <a:lnTo>
                    <a:pt x="3224" y="25823"/>
                  </a:lnTo>
                  <a:cubicBezTo>
                    <a:pt x="1384" y="25859"/>
                    <a:pt x="-87" y="27364"/>
                    <a:pt x="-86" y="29206"/>
                  </a:cubicBezTo>
                  <a:lnTo>
                    <a:pt x="-86" y="41655"/>
                  </a:lnTo>
                  <a:cubicBezTo>
                    <a:pt x="-87" y="43498"/>
                    <a:pt x="1384" y="45001"/>
                    <a:pt x="3224" y="45037"/>
                  </a:cubicBezTo>
                  <a:lnTo>
                    <a:pt x="28483" y="45037"/>
                  </a:lnTo>
                  <a:lnTo>
                    <a:pt x="28483" y="170323"/>
                  </a:lnTo>
                  <a:lnTo>
                    <a:pt x="3224" y="170323"/>
                  </a:lnTo>
                  <a:cubicBezTo>
                    <a:pt x="1384" y="170359"/>
                    <a:pt x="-87" y="171863"/>
                    <a:pt x="-86" y="173706"/>
                  </a:cubicBezTo>
                  <a:lnTo>
                    <a:pt x="-86" y="185939"/>
                  </a:lnTo>
                  <a:cubicBezTo>
                    <a:pt x="-87" y="187782"/>
                    <a:pt x="1384" y="189286"/>
                    <a:pt x="3224" y="189322"/>
                  </a:cubicBezTo>
                  <a:lnTo>
                    <a:pt x="12363" y="189322"/>
                  </a:lnTo>
                  <a:lnTo>
                    <a:pt x="12363" y="196518"/>
                  </a:lnTo>
                  <a:lnTo>
                    <a:pt x="3224" y="196518"/>
                  </a:lnTo>
                  <a:cubicBezTo>
                    <a:pt x="1412" y="196554"/>
                    <a:pt x="-48" y="198015"/>
                    <a:pt x="-86" y="199828"/>
                  </a:cubicBezTo>
                  <a:lnTo>
                    <a:pt x="-86" y="213141"/>
                  </a:lnTo>
                  <a:cubicBezTo>
                    <a:pt x="-87" y="214983"/>
                    <a:pt x="1384" y="216488"/>
                    <a:pt x="3224" y="216523"/>
                  </a:cubicBezTo>
                  <a:lnTo>
                    <a:pt x="261137" y="216523"/>
                  </a:lnTo>
                  <a:cubicBezTo>
                    <a:pt x="263008" y="216523"/>
                    <a:pt x="264519" y="215012"/>
                    <a:pt x="264519" y="213141"/>
                  </a:cubicBezTo>
                  <a:lnTo>
                    <a:pt x="264519" y="200620"/>
                  </a:lnTo>
                  <a:cubicBezTo>
                    <a:pt x="264483" y="198778"/>
                    <a:pt x="262979" y="197309"/>
                    <a:pt x="261137" y="197309"/>
                  </a:cubicBezTo>
                  <a:lnTo>
                    <a:pt x="250414" y="197309"/>
                  </a:lnTo>
                  <a:lnTo>
                    <a:pt x="250414" y="190113"/>
                  </a:lnTo>
                  <a:lnTo>
                    <a:pt x="261137" y="190113"/>
                  </a:lnTo>
                  <a:cubicBezTo>
                    <a:pt x="263008" y="190113"/>
                    <a:pt x="264519" y="188602"/>
                    <a:pt x="264519" y="186731"/>
                  </a:cubicBezTo>
                  <a:lnTo>
                    <a:pt x="264519" y="174497"/>
                  </a:lnTo>
                  <a:cubicBezTo>
                    <a:pt x="264519" y="172626"/>
                    <a:pt x="263008" y="171115"/>
                    <a:pt x="261137" y="171115"/>
                  </a:cubicBezTo>
                  <a:lnTo>
                    <a:pt x="232352" y="171115"/>
                  </a:lnTo>
                  <a:lnTo>
                    <a:pt x="232352" y="45325"/>
                  </a:lnTo>
                  <a:lnTo>
                    <a:pt x="261137" y="45325"/>
                  </a:lnTo>
                  <a:cubicBezTo>
                    <a:pt x="263008" y="45325"/>
                    <a:pt x="264519" y="43814"/>
                    <a:pt x="264519" y="41943"/>
                  </a:cubicBezTo>
                  <a:lnTo>
                    <a:pt x="264519" y="29493"/>
                  </a:lnTo>
                  <a:cubicBezTo>
                    <a:pt x="264519" y="27622"/>
                    <a:pt x="263008" y="26111"/>
                    <a:pt x="261137" y="26111"/>
                  </a:cubicBezTo>
                  <a:lnTo>
                    <a:pt x="250414" y="26111"/>
                  </a:lnTo>
                  <a:lnTo>
                    <a:pt x="250414" y="18915"/>
                  </a:lnTo>
                  <a:lnTo>
                    <a:pt x="261137" y="18915"/>
                  </a:lnTo>
                  <a:cubicBezTo>
                    <a:pt x="263008" y="18915"/>
                    <a:pt x="264519" y="17404"/>
                    <a:pt x="264519" y="15533"/>
                  </a:cubicBezTo>
                  <a:lnTo>
                    <a:pt x="264519" y="3299"/>
                  </a:lnTo>
                  <a:cubicBezTo>
                    <a:pt x="264519" y="1428"/>
                    <a:pt x="263008" y="-83"/>
                    <a:pt x="261137" y="-83"/>
                  </a:cubicBezTo>
                  <a:lnTo>
                    <a:pt x="3224" y="-83"/>
                  </a:lnTo>
                  <a:cubicBezTo>
                    <a:pt x="1490" y="-54"/>
                    <a:pt x="61" y="1284"/>
                    <a:pt x="-86" y="3011"/>
                  </a:cubicBezTo>
                  <a:close/>
                  <a:moveTo>
                    <a:pt x="6606" y="6394"/>
                  </a:moveTo>
                  <a:lnTo>
                    <a:pt x="257754" y="6394"/>
                  </a:lnTo>
                  <a:lnTo>
                    <a:pt x="257754" y="11647"/>
                  </a:lnTo>
                  <a:lnTo>
                    <a:pt x="247032" y="11647"/>
                  </a:lnTo>
                  <a:cubicBezTo>
                    <a:pt x="245161" y="11647"/>
                    <a:pt x="243650" y="13158"/>
                    <a:pt x="243650" y="15029"/>
                  </a:cubicBezTo>
                  <a:lnTo>
                    <a:pt x="243650" y="29421"/>
                  </a:lnTo>
                  <a:cubicBezTo>
                    <a:pt x="243650" y="31249"/>
                    <a:pt x="245132" y="32732"/>
                    <a:pt x="246960" y="32732"/>
                  </a:cubicBezTo>
                  <a:cubicBezTo>
                    <a:pt x="246982" y="32732"/>
                    <a:pt x="247010" y="32732"/>
                    <a:pt x="247032" y="32732"/>
                  </a:cubicBezTo>
                  <a:lnTo>
                    <a:pt x="257754" y="32732"/>
                  </a:lnTo>
                  <a:lnTo>
                    <a:pt x="257754" y="38489"/>
                  </a:lnTo>
                  <a:lnTo>
                    <a:pt x="6534" y="38489"/>
                  </a:lnTo>
                  <a:lnTo>
                    <a:pt x="6534" y="32732"/>
                  </a:lnTo>
                  <a:lnTo>
                    <a:pt x="15673" y="32732"/>
                  </a:lnTo>
                  <a:cubicBezTo>
                    <a:pt x="17501" y="32768"/>
                    <a:pt x="19015" y="31321"/>
                    <a:pt x="19055" y="29493"/>
                  </a:cubicBezTo>
                  <a:cubicBezTo>
                    <a:pt x="19056" y="29472"/>
                    <a:pt x="19056" y="29443"/>
                    <a:pt x="19056" y="29421"/>
                  </a:cubicBezTo>
                  <a:lnTo>
                    <a:pt x="19056" y="15029"/>
                  </a:lnTo>
                  <a:cubicBezTo>
                    <a:pt x="19056" y="13158"/>
                    <a:pt x="17542" y="11647"/>
                    <a:pt x="15673" y="11647"/>
                  </a:cubicBezTo>
                  <a:lnTo>
                    <a:pt x="6534" y="11647"/>
                  </a:lnTo>
                  <a:close/>
                  <a:moveTo>
                    <a:pt x="225947" y="169028"/>
                  </a:moveTo>
                  <a:lnTo>
                    <a:pt x="212346" y="169028"/>
                  </a:lnTo>
                  <a:lnTo>
                    <a:pt x="212346" y="45181"/>
                  </a:lnTo>
                  <a:lnTo>
                    <a:pt x="225947" y="45181"/>
                  </a:lnTo>
                  <a:close/>
                  <a:moveTo>
                    <a:pt x="257754" y="182845"/>
                  </a:moveTo>
                  <a:lnTo>
                    <a:pt x="247032" y="182845"/>
                  </a:lnTo>
                  <a:cubicBezTo>
                    <a:pt x="245161" y="182845"/>
                    <a:pt x="243650" y="184356"/>
                    <a:pt x="243650" y="186227"/>
                  </a:cubicBezTo>
                  <a:lnTo>
                    <a:pt x="243650" y="200620"/>
                  </a:lnTo>
                  <a:cubicBezTo>
                    <a:pt x="243650" y="202491"/>
                    <a:pt x="245161" y="204002"/>
                    <a:pt x="247032" y="204002"/>
                  </a:cubicBezTo>
                  <a:lnTo>
                    <a:pt x="257754" y="204002"/>
                  </a:lnTo>
                  <a:lnTo>
                    <a:pt x="257754" y="209759"/>
                  </a:lnTo>
                  <a:lnTo>
                    <a:pt x="6534" y="209759"/>
                  </a:lnTo>
                  <a:lnTo>
                    <a:pt x="6534" y="204002"/>
                  </a:lnTo>
                  <a:lnTo>
                    <a:pt x="15673" y="204002"/>
                  </a:lnTo>
                  <a:cubicBezTo>
                    <a:pt x="17542" y="204002"/>
                    <a:pt x="19056" y="202491"/>
                    <a:pt x="19056" y="200620"/>
                  </a:cubicBezTo>
                  <a:lnTo>
                    <a:pt x="19056" y="186227"/>
                  </a:lnTo>
                  <a:cubicBezTo>
                    <a:pt x="19056" y="184356"/>
                    <a:pt x="17542" y="182845"/>
                    <a:pt x="15673" y="182845"/>
                  </a:cubicBezTo>
                  <a:lnTo>
                    <a:pt x="6534" y="182845"/>
                  </a:lnTo>
                  <a:lnTo>
                    <a:pt x="6534" y="177160"/>
                  </a:lnTo>
                  <a:lnTo>
                    <a:pt x="257682" y="177160"/>
                  </a:lnTo>
                  <a:close/>
                  <a:moveTo>
                    <a:pt x="35319" y="45181"/>
                  </a:moveTo>
                  <a:lnTo>
                    <a:pt x="51151" y="45181"/>
                  </a:lnTo>
                  <a:lnTo>
                    <a:pt x="51151" y="169028"/>
                  </a:lnTo>
                  <a:lnTo>
                    <a:pt x="35319" y="169028"/>
                  </a:lnTo>
                  <a:close/>
                  <a:moveTo>
                    <a:pt x="58851" y="170612"/>
                  </a:moveTo>
                  <a:lnTo>
                    <a:pt x="58851" y="45325"/>
                  </a:lnTo>
                  <a:lnTo>
                    <a:pt x="205726" y="45325"/>
                  </a:lnTo>
                  <a:lnTo>
                    <a:pt x="205726" y="170612"/>
                  </a:lnTo>
                  <a:close/>
                </a:path>
              </a:pathLst>
            </a:custGeom>
            <a:solidFill>
              <a:srgbClr val="272525"/>
            </a:solidFill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AED646DC-A79D-4AF1-B8CE-33C41CB2DD24}"/>
                </a:ext>
              </a:extLst>
            </p:cNvPr>
            <p:cNvSpPr/>
            <p:nvPr/>
          </p:nvSpPr>
          <p:spPr>
            <a:xfrm>
              <a:off x="2877344" y="5663211"/>
              <a:ext cx="31737" cy="21163"/>
            </a:xfrm>
            <a:custGeom>
              <a:avLst/>
              <a:gdLst>
                <a:gd name="connsiteX0" fmla="*/ 3441 w 31737"/>
                <a:gd name="connsiteY0" fmla="*/ 21074 h 21163"/>
                <a:gd name="connsiteX1" fmla="*/ 28268 w 31737"/>
                <a:gd name="connsiteY1" fmla="*/ 21074 h 21163"/>
                <a:gd name="connsiteX2" fmla="*/ 31650 w 31737"/>
                <a:gd name="connsiteY2" fmla="*/ 17835 h 21163"/>
                <a:gd name="connsiteX3" fmla="*/ 31650 w 31737"/>
                <a:gd name="connsiteY3" fmla="*/ 17763 h 21163"/>
                <a:gd name="connsiteX4" fmla="*/ 31650 w 31737"/>
                <a:gd name="connsiteY4" fmla="*/ 3371 h 21163"/>
                <a:gd name="connsiteX5" fmla="*/ 28340 w 31737"/>
                <a:gd name="connsiteY5" fmla="*/ -83 h 21163"/>
                <a:gd name="connsiteX6" fmla="*/ 28268 w 31737"/>
                <a:gd name="connsiteY6" fmla="*/ -83 h 21163"/>
                <a:gd name="connsiteX7" fmla="*/ 3297 w 31737"/>
                <a:gd name="connsiteY7" fmla="*/ -83 h 21163"/>
                <a:gd name="connsiteX8" fmla="*/ -85 w 31737"/>
                <a:gd name="connsiteY8" fmla="*/ 3299 h 21163"/>
                <a:gd name="connsiteX9" fmla="*/ -85 w 31737"/>
                <a:gd name="connsiteY9" fmla="*/ 17691 h 21163"/>
                <a:gd name="connsiteX10" fmla="*/ 3146 w 31737"/>
                <a:gd name="connsiteY10" fmla="*/ 21081 h 21163"/>
                <a:gd name="connsiteX11" fmla="*/ 3441 w 31737"/>
                <a:gd name="connsiteY11" fmla="*/ 21074 h 21163"/>
                <a:gd name="connsiteX12" fmla="*/ 6823 w 31737"/>
                <a:gd name="connsiteY12" fmla="*/ 6681 h 21163"/>
                <a:gd name="connsiteX13" fmla="*/ 25029 w 31737"/>
                <a:gd name="connsiteY13" fmla="*/ 6681 h 21163"/>
                <a:gd name="connsiteX14" fmla="*/ 25029 w 31737"/>
                <a:gd name="connsiteY14" fmla="*/ 13878 h 21163"/>
                <a:gd name="connsiteX15" fmla="*/ 6679 w 31737"/>
                <a:gd name="connsiteY15" fmla="*/ 13878 h 2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37" h="21163">
                  <a:moveTo>
                    <a:pt x="3441" y="21074"/>
                  </a:moveTo>
                  <a:lnTo>
                    <a:pt x="28268" y="21074"/>
                  </a:lnTo>
                  <a:cubicBezTo>
                    <a:pt x="30096" y="21110"/>
                    <a:pt x="31607" y="19664"/>
                    <a:pt x="31650" y="17835"/>
                  </a:cubicBezTo>
                  <a:cubicBezTo>
                    <a:pt x="31650" y="17814"/>
                    <a:pt x="31650" y="17785"/>
                    <a:pt x="31650" y="17763"/>
                  </a:cubicBezTo>
                  <a:lnTo>
                    <a:pt x="31650" y="3371"/>
                  </a:lnTo>
                  <a:cubicBezTo>
                    <a:pt x="31693" y="1500"/>
                    <a:pt x="30211" y="-40"/>
                    <a:pt x="28340" y="-83"/>
                  </a:cubicBezTo>
                  <a:cubicBezTo>
                    <a:pt x="28318" y="-83"/>
                    <a:pt x="28289" y="-83"/>
                    <a:pt x="28268" y="-83"/>
                  </a:cubicBezTo>
                  <a:lnTo>
                    <a:pt x="3297" y="-83"/>
                  </a:lnTo>
                  <a:cubicBezTo>
                    <a:pt x="1426" y="-83"/>
                    <a:pt x="-85" y="1428"/>
                    <a:pt x="-85" y="3299"/>
                  </a:cubicBezTo>
                  <a:lnTo>
                    <a:pt x="-85" y="17691"/>
                  </a:lnTo>
                  <a:cubicBezTo>
                    <a:pt x="-129" y="19519"/>
                    <a:pt x="1318" y="21038"/>
                    <a:pt x="3146" y="21081"/>
                  </a:cubicBezTo>
                  <a:cubicBezTo>
                    <a:pt x="3246" y="21081"/>
                    <a:pt x="3340" y="21081"/>
                    <a:pt x="3441" y="21074"/>
                  </a:cubicBezTo>
                  <a:close/>
                  <a:moveTo>
                    <a:pt x="6823" y="6681"/>
                  </a:moveTo>
                  <a:lnTo>
                    <a:pt x="25029" y="6681"/>
                  </a:lnTo>
                  <a:lnTo>
                    <a:pt x="25029" y="13878"/>
                  </a:lnTo>
                  <a:lnTo>
                    <a:pt x="6679" y="13878"/>
                  </a:lnTo>
                  <a:close/>
                </a:path>
              </a:pathLst>
            </a:custGeom>
            <a:solidFill>
              <a:srgbClr val="272525"/>
            </a:solidFill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F504FEE5-4EC6-449F-8DD3-DA5161387067}"/>
                </a:ext>
              </a:extLst>
            </p:cNvPr>
            <p:cNvSpPr/>
            <p:nvPr/>
          </p:nvSpPr>
          <p:spPr>
            <a:xfrm>
              <a:off x="2834816" y="5663283"/>
              <a:ext cx="31663" cy="21084"/>
            </a:xfrm>
            <a:custGeom>
              <a:avLst/>
              <a:gdLst>
                <a:gd name="connsiteX0" fmla="*/ 3224 w 31663"/>
                <a:gd name="connsiteY0" fmla="*/ 21002 h 21084"/>
                <a:gd name="connsiteX1" fmla="*/ 28267 w 31663"/>
                <a:gd name="connsiteY1" fmla="*/ 21002 h 21084"/>
                <a:gd name="connsiteX2" fmla="*/ 31577 w 31663"/>
                <a:gd name="connsiteY2" fmla="*/ 17691 h 21084"/>
                <a:gd name="connsiteX3" fmla="*/ 31577 w 31663"/>
                <a:gd name="connsiteY3" fmla="*/ 3299 h 21084"/>
                <a:gd name="connsiteX4" fmla="*/ 28267 w 31663"/>
                <a:gd name="connsiteY4" fmla="*/ -83 h 21084"/>
                <a:gd name="connsiteX5" fmla="*/ 3224 w 31663"/>
                <a:gd name="connsiteY5" fmla="*/ -83 h 21084"/>
                <a:gd name="connsiteX6" fmla="*/ -86 w 31663"/>
                <a:gd name="connsiteY6" fmla="*/ 3299 h 21084"/>
                <a:gd name="connsiteX7" fmla="*/ -86 w 31663"/>
                <a:gd name="connsiteY7" fmla="*/ 17691 h 21084"/>
                <a:gd name="connsiteX8" fmla="*/ 3224 w 31663"/>
                <a:gd name="connsiteY8" fmla="*/ 21002 h 21084"/>
                <a:gd name="connsiteX9" fmla="*/ 6606 w 31663"/>
                <a:gd name="connsiteY9" fmla="*/ 6609 h 21084"/>
                <a:gd name="connsiteX10" fmla="*/ 24885 w 31663"/>
                <a:gd name="connsiteY10" fmla="*/ 6609 h 21084"/>
                <a:gd name="connsiteX11" fmla="*/ 24885 w 31663"/>
                <a:gd name="connsiteY11" fmla="*/ 13806 h 21084"/>
                <a:gd name="connsiteX12" fmla="*/ 6606 w 31663"/>
                <a:gd name="connsiteY12" fmla="*/ 13806 h 2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63" h="21084">
                  <a:moveTo>
                    <a:pt x="3224" y="21002"/>
                  </a:moveTo>
                  <a:lnTo>
                    <a:pt x="28267" y="21002"/>
                  </a:lnTo>
                  <a:cubicBezTo>
                    <a:pt x="30095" y="21002"/>
                    <a:pt x="31577" y="19519"/>
                    <a:pt x="31577" y="17691"/>
                  </a:cubicBezTo>
                  <a:lnTo>
                    <a:pt x="31577" y="3299"/>
                  </a:lnTo>
                  <a:cubicBezTo>
                    <a:pt x="31577" y="1457"/>
                    <a:pt x="30109" y="-47"/>
                    <a:pt x="28267" y="-83"/>
                  </a:cubicBezTo>
                  <a:lnTo>
                    <a:pt x="3224" y="-83"/>
                  </a:lnTo>
                  <a:cubicBezTo>
                    <a:pt x="1382" y="-47"/>
                    <a:pt x="-86" y="1457"/>
                    <a:pt x="-86" y="3299"/>
                  </a:cubicBezTo>
                  <a:lnTo>
                    <a:pt x="-86" y="17691"/>
                  </a:lnTo>
                  <a:cubicBezTo>
                    <a:pt x="-86" y="19519"/>
                    <a:pt x="1396" y="21002"/>
                    <a:pt x="3224" y="21002"/>
                  </a:cubicBezTo>
                  <a:close/>
                  <a:moveTo>
                    <a:pt x="6606" y="6609"/>
                  </a:moveTo>
                  <a:lnTo>
                    <a:pt x="24885" y="6609"/>
                  </a:lnTo>
                  <a:lnTo>
                    <a:pt x="24885" y="13806"/>
                  </a:lnTo>
                  <a:lnTo>
                    <a:pt x="6606" y="13806"/>
                  </a:lnTo>
                  <a:close/>
                </a:path>
              </a:pathLst>
            </a:custGeom>
            <a:solidFill>
              <a:srgbClr val="272525"/>
            </a:solidFill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5838241F-0AA4-43DE-BD6B-3ABFCF057269}"/>
                </a:ext>
              </a:extLst>
            </p:cNvPr>
            <p:cNvSpPr/>
            <p:nvPr/>
          </p:nvSpPr>
          <p:spPr>
            <a:xfrm>
              <a:off x="2920522" y="5663211"/>
              <a:ext cx="31665" cy="21156"/>
            </a:xfrm>
            <a:custGeom>
              <a:avLst/>
              <a:gdLst>
                <a:gd name="connsiteX0" fmla="*/ 2937 w 31665"/>
                <a:gd name="connsiteY0" fmla="*/ 21074 h 21156"/>
                <a:gd name="connsiteX1" fmla="*/ 28268 w 31665"/>
                <a:gd name="connsiteY1" fmla="*/ 21074 h 21156"/>
                <a:gd name="connsiteX2" fmla="*/ 31578 w 31665"/>
                <a:gd name="connsiteY2" fmla="*/ 17763 h 21156"/>
                <a:gd name="connsiteX3" fmla="*/ 31578 w 31665"/>
                <a:gd name="connsiteY3" fmla="*/ 3371 h 21156"/>
                <a:gd name="connsiteX4" fmla="*/ 28268 w 31665"/>
                <a:gd name="connsiteY4" fmla="*/ -83 h 21156"/>
                <a:gd name="connsiteX5" fmla="*/ 28268 w 31665"/>
                <a:gd name="connsiteY5" fmla="*/ -83 h 21156"/>
                <a:gd name="connsiteX6" fmla="*/ 3225 w 31665"/>
                <a:gd name="connsiteY6" fmla="*/ -83 h 21156"/>
                <a:gd name="connsiteX7" fmla="*/ -85 w 31665"/>
                <a:gd name="connsiteY7" fmla="*/ 3299 h 21156"/>
                <a:gd name="connsiteX8" fmla="*/ -85 w 31665"/>
                <a:gd name="connsiteY8" fmla="*/ 17691 h 21156"/>
                <a:gd name="connsiteX9" fmla="*/ 2937 w 31665"/>
                <a:gd name="connsiteY9" fmla="*/ 21074 h 21156"/>
                <a:gd name="connsiteX10" fmla="*/ 6319 w 31665"/>
                <a:gd name="connsiteY10" fmla="*/ 6681 h 21156"/>
                <a:gd name="connsiteX11" fmla="*/ 24598 w 31665"/>
                <a:gd name="connsiteY11" fmla="*/ 6681 h 21156"/>
                <a:gd name="connsiteX12" fmla="*/ 24598 w 31665"/>
                <a:gd name="connsiteY12" fmla="*/ 13878 h 21156"/>
                <a:gd name="connsiteX13" fmla="*/ 6679 w 31665"/>
                <a:gd name="connsiteY13" fmla="*/ 13878 h 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65" h="21156">
                  <a:moveTo>
                    <a:pt x="2937" y="21074"/>
                  </a:moveTo>
                  <a:lnTo>
                    <a:pt x="28268" y="21074"/>
                  </a:lnTo>
                  <a:cubicBezTo>
                    <a:pt x="30096" y="21074"/>
                    <a:pt x="31578" y="19592"/>
                    <a:pt x="31578" y="17763"/>
                  </a:cubicBezTo>
                  <a:lnTo>
                    <a:pt x="31578" y="3371"/>
                  </a:lnTo>
                  <a:cubicBezTo>
                    <a:pt x="31621" y="1500"/>
                    <a:pt x="30139" y="-40"/>
                    <a:pt x="28268" y="-83"/>
                  </a:cubicBezTo>
                  <a:cubicBezTo>
                    <a:pt x="28268" y="-83"/>
                    <a:pt x="28268" y="-83"/>
                    <a:pt x="28268" y="-83"/>
                  </a:cubicBezTo>
                  <a:lnTo>
                    <a:pt x="3225" y="-83"/>
                  </a:lnTo>
                  <a:cubicBezTo>
                    <a:pt x="1383" y="-47"/>
                    <a:pt x="-85" y="1457"/>
                    <a:pt x="-85" y="3299"/>
                  </a:cubicBezTo>
                  <a:lnTo>
                    <a:pt x="-85" y="17691"/>
                  </a:lnTo>
                  <a:cubicBezTo>
                    <a:pt x="-128" y="19440"/>
                    <a:pt x="1196" y="20923"/>
                    <a:pt x="2937" y="21074"/>
                  </a:cubicBezTo>
                  <a:close/>
                  <a:moveTo>
                    <a:pt x="6319" y="6681"/>
                  </a:moveTo>
                  <a:lnTo>
                    <a:pt x="24598" y="6681"/>
                  </a:lnTo>
                  <a:lnTo>
                    <a:pt x="24598" y="13878"/>
                  </a:lnTo>
                  <a:lnTo>
                    <a:pt x="6679" y="13878"/>
                  </a:lnTo>
                  <a:close/>
                </a:path>
              </a:pathLst>
            </a:custGeom>
            <a:solidFill>
              <a:srgbClr val="272525"/>
            </a:solidFill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88692CC8-8435-4A8F-B692-116EDE159FBA}"/>
                </a:ext>
              </a:extLst>
            </p:cNvPr>
            <p:cNvSpPr/>
            <p:nvPr/>
          </p:nvSpPr>
          <p:spPr>
            <a:xfrm>
              <a:off x="2747741" y="5663211"/>
              <a:ext cx="31808" cy="21157"/>
            </a:xfrm>
            <a:custGeom>
              <a:avLst/>
              <a:gdLst>
                <a:gd name="connsiteX0" fmla="*/ 3297 w 31808"/>
                <a:gd name="connsiteY0" fmla="*/ 21074 h 21157"/>
                <a:gd name="connsiteX1" fmla="*/ 28340 w 31808"/>
                <a:gd name="connsiteY1" fmla="*/ 21074 h 21157"/>
                <a:gd name="connsiteX2" fmla="*/ 31721 w 31808"/>
                <a:gd name="connsiteY2" fmla="*/ 17835 h 21157"/>
                <a:gd name="connsiteX3" fmla="*/ 31722 w 31808"/>
                <a:gd name="connsiteY3" fmla="*/ 17763 h 21157"/>
                <a:gd name="connsiteX4" fmla="*/ 31722 w 31808"/>
                <a:gd name="connsiteY4" fmla="*/ 3371 h 21157"/>
                <a:gd name="connsiteX5" fmla="*/ 28412 w 31808"/>
                <a:gd name="connsiteY5" fmla="*/ -83 h 21157"/>
                <a:gd name="connsiteX6" fmla="*/ 28340 w 31808"/>
                <a:gd name="connsiteY6" fmla="*/ -83 h 21157"/>
                <a:gd name="connsiteX7" fmla="*/ 3297 w 31808"/>
                <a:gd name="connsiteY7" fmla="*/ -83 h 21157"/>
                <a:gd name="connsiteX8" fmla="*/ -86 w 31808"/>
                <a:gd name="connsiteY8" fmla="*/ 3299 h 21157"/>
                <a:gd name="connsiteX9" fmla="*/ -86 w 31808"/>
                <a:gd name="connsiteY9" fmla="*/ 17691 h 21157"/>
                <a:gd name="connsiteX10" fmla="*/ 3151 w 31808"/>
                <a:gd name="connsiteY10" fmla="*/ 21074 h 21157"/>
                <a:gd name="connsiteX11" fmla="*/ 3297 w 31808"/>
                <a:gd name="connsiteY11" fmla="*/ 21074 h 21157"/>
                <a:gd name="connsiteX12" fmla="*/ 6679 w 31808"/>
                <a:gd name="connsiteY12" fmla="*/ 6681 h 21157"/>
                <a:gd name="connsiteX13" fmla="*/ 24885 w 31808"/>
                <a:gd name="connsiteY13" fmla="*/ 6681 h 21157"/>
                <a:gd name="connsiteX14" fmla="*/ 24885 w 31808"/>
                <a:gd name="connsiteY14" fmla="*/ 13878 h 21157"/>
                <a:gd name="connsiteX15" fmla="*/ 6751 w 31808"/>
                <a:gd name="connsiteY15" fmla="*/ 13878 h 2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08" h="21157">
                  <a:moveTo>
                    <a:pt x="3297" y="21074"/>
                  </a:moveTo>
                  <a:lnTo>
                    <a:pt x="28340" y="21074"/>
                  </a:lnTo>
                  <a:cubicBezTo>
                    <a:pt x="30167" y="21110"/>
                    <a:pt x="31681" y="19664"/>
                    <a:pt x="31721" y="17835"/>
                  </a:cubicBezTo>
                  <a:cubicBezTo>
                    <a:pt x="31722" y="17814"/>
                    <a:pt x="31722" y="17785"/>
                    <a:pt x="31722" y="17763"/>
                  </a:cubicBezTo>
                  <a:lnTo>
                    <a:pt x="31722" y="3371"/>
                  </a:lnTo>
                  <a:cubicBezTo>
                    <a:pt x="31761" y="1500"/>
                    <a:pt x="30280" y="-40"/>
                    <a:pt x="28412" y="-83"/>
                  </a:cubicBezTo>
                  <a:cubicBezTo>
                    <a:pt x="28388" y="-83"/>
                    <a:pt x="28364" y="-83"/>
                    <a:pt x="28340" y="-83"/>
                  </a:cubicBezTo>
                  <a:lnTo>
                    <a:pt x="3297" y="-83"/>
                  </a:lnTo>
                  <a:cubicBezTo>
                    <a:pt x="1429" y="-83"/>
                    <a:pt x="-86" y="1428"/>
                    <a:pt x="-86" y="3299"/>
                  </a:cubicBezTo>
                  <a:lnTo>
                    <a:pt x="-86" y="17691"/>
                  </a:lnTo>
                  <a:cubicBezTo>
                    <a:pt x="-126" y="19519"/>
                    <a:pt x="1323" y="21031"/>
                    <a:pt x="3151" y="21074"/>
                  </a:cubicBezTo>
                  <a:cubicBezTo>
                    <a:pt x="3200" y="21074"/>
                    <a:pt x="3248" y="21074"/>
                    <a:pt x="3297" y="21074"/>
                  </a:cubicBezTo>
                  <a:close/>
                  <a:moveTo>
                    <a:pt x="6679" y="6681"/>
                  </a:moveTo>
                  <a:lnTo>
                    <a:pt x="24885" y="6681"/>
                  </a:lnTo>
                  <a:lnTo>
                    <a:pt x="24885" y="13878"/>
                  </a:lnTo>
                  <a:lnTo>
                    <a:pt x="6751" y="13878"/>
                  </a:lnTo>
                  <a:close/>
                </a:path>
              </a:pathLst>
            </a:custGeom>
            <a:solidFill>
              <a:srgbClr val="272525"/>
            </a:solidFill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02E2CEFF-071A-4F56-8023-F73267A83178}"/>
                </a:ext>
              </a:extLst>
            </p:cNvPr>
            <p:cNvSpPr/>
            <p:nvPr/>
          </p:nvSpPr>
          <p:spPr>
            <a:xfrm>
              <a:off x="2790487" y="5663283"/>
              <a:ext cx="31664" cy="21085"/>
            </a:xfrm>
            <a:custGeom>
              <a:avLst/>
              <a:gdLst>
                <a:gd name="connsiteX0" fmla="*/ 3224 w 31664"/>
                <a:gd name="connsiteY0" fmla="*/ 21002 h 21085"/>
                <a:gd name="connsiteX1" fmla="*/ 28267 w 31664"/>
                <a:gd name="connsiteY1" fmla="*/ 21002 h 21085"/>
                <a:gd name="connsiteX2" fmla="*/ 31577 w 31664"/>
                <a:gd name="connsiteY2" fmla="*/ 17835 h 21085"/>
                <a:gd name="connsiteX3" fmla="*/ 31577 w 31664"/>
                <a:gd name="connsiteY3" fmla="*/ 17691 h 21085"/>
                <a:gd name="connsiteX4" fmla="*/ 31577 w 31664"/>
                <a:gd name="connsiteY4" fmla="*/ 3299 h 21085"/>
                <a:gd name="connsiteX5" fmla="*/ 28339 w 31664"/>
                <a:gd name="connsiteY5" fmla="*/ -83 h 21085"/>
                <a:gd name="connsiteX6" fmla="*/ 28267 w 31664"/>
                <a:gd name="connsiteY6" fmla="*/ -83 h 21085"/>
                <a:gd name="connsiteX7" fmla="*/ 3224 w 31664"/>
                <a:gd name="connsiteY7" fmla="*/ -83 h 21085"/>
                <a:gd name="connsiteX8" fmla="*/ -86 w 31664"/>
                <a:gd name="connsiteY8" fmla="*/ 3299 h 21085"/>
                <a:gd name="connsiteX9" fmla="*/ -86 w 31664"/>
                <a:gd name="connsiteY9" fmla="*/ 17691 h 21085"/>
                <a:gd name="connsiteX10" fmla="*/ 3224 w 31664"/>
                <a:gd name="connsiteY10" fmla="*/ 21002 h 21085"/>
                <a:gd name="connsiteX11" fmla="*/ 6606 w 31664"/>
                <a:gd name="connsiteY11" fmla="*/ 6609 h 21085"/>
                <a:gd name="connsiteX12" fmla="*/ 24885 w 31664"/>
                <a:gd name="connsiteY12" fmla="*/ 6609 h 21085"/>
                <a:gd name="connsiteX13" fmla="*/ 24885 w 31664"/>
                <a:gd name="connsiteY13" fmla="*/ 13806 h 21085"/>
                <a:gd name="connsiteX14" fmla="*/ 6606 w 31664"/>
                <a:gd name="connsiteY14" fmla="*/ 13806 h 2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64" h="21085">
                  <a:moveTo>
                    <a:pt x="3224" y="21002"/>
                  </a:moveTo>
                  <a:lnTo>
                    <a:pt x="28267" y="21002"/>
                  </a:lnTo>
                  <a:cubicBezTo>
                    <a:pt x="30051" y="21045"/>
                    <a:pt x="31534" y="19628"/>
                    <a:pt x="31577" y="17835"/>
                  </a:cubicBezTo>
                  <a:cubicBezTo>
                    <a:pt x="31577" y="17792"/>
                    <a:pt x="31577" y="17742"/>
                    <a:pt x="31577" y="17691"/>
                  </a:cubicBezTo>
                  <a:lnTo>
                    <a:pt x="31577" y="3299"/>
                  </a:lnTo>
                  <a:cubicBezTo>
                    <a:pt x="31620" y="1471"/>
                    <a:pt x="30167" y="-40"/>
                    <a:pt x="28339" y="-83"/>
                  </a:cubicBezTo>
                  <a:cubicBezTo>
                    <a:pt x="28317" y="-83"/>
                    <a:pt x="28288" y="-83"/>
                    <a:pt x="28267" y="-83"/>
                  </a:cubicBezTo>
                  <a:lnTo>
                    <a:pt x="3224" y="-83"/>
                  </a:lnTo>
                  <a:cubicBezTo>
                    <a:pt x="1382" y="-47"/>
                    <a:pt x="-87" y="1457"/>
                    <a:pt x="-86" y="3299"/>
                  </a:cubicBezTo>
                  <a:lnTo>
                    <a:pt x="-86" y="17691"/>
                  </a:lnTo>
                  <a:cubicBezTo>
                    <a:pt x="-86" y="19519"/>
                    <a:pt x="1396" y="21002"/>
                    <a:pt x="3224" y="21002"/>
                  </a:cubicBezTo>
                  <a:close/>
                  <a:moveTo>
                    <a:pt x="6606" y="6609"/>
                  </a:moveTo>
                  <a:lnTo>
                    <a:pt x="24885" y="6609"/>
                  </a:lnTo>
                  <a:lnTo>
                    <a:pt x="24885" y="13806"/>
                  </a:lnTo>
                  <a:lnTo>
                    <a:pt x="6606" y="13806"/>
                  </a:lnTo>
                  <a:close/>
                </a:path>
              </a:pathLst>
            </a:custGeom>
            <a:solidFill>
              <a:srgbClr val="272525"/>
            </a:solidFill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1D5773FB-E233-447B-BB71-E14EB96E8115}"/>
                </a:ext>
              </a:extLst>
            </p:cNvPr>
            <p:cNvSpPr/>
            <p:nvPr/>
          </p:nvSpPr>
          <p:spPr>
            <a:xfrm>
              <a:off x="2747741" y="5834409"/>
              <a:ext cx="31807" cy="21156"/>
            </a:xfrm>
            <a:custGeom>
              <a:avLst/>
              <a:gdLst>
                <a:gd name="connsiteX0" fmla="*/ 28339 w 31807"/>
                <a:gd name="connsiteY0" fmla="*/ -83 h 21156"/>
                <a:gd name="connsiteX1" fmla="*/ 3296 w 31807"/>
                <a:gd name="connsiteY1" fmla="*/ -83 h 21156"/>
                <a:gd name="connsiteX2" fmla="*/ -86 w 31807"/>
                <a:gd name="connsiteY2" fmla="*/ 3299 h 21156"/>
                <a:gd name="connsiteX3" fmla="*/ -86 w 31807"/>
                <a:gd name="connsiteY3" fmla="*/ 17692 h 21156"/>
                <a:gd name="connsiteX4" fmla="*/ 3296 w 31807"/>
                <a:gd name="connsiteY4" fmla="*/ 21074 h 21156"/>
                <a:gd name="connsiteX5" fmla="*/ 28339 w 31807"/>
                <a:gd name="connsiteY5" fmla="*/ 21074 h 21156"/>
                <a:gd name="connsiteX6" fmla="*/ 31721 w 31807"/>
                <a:gd name="connsiteY6" fmla="*/ 17692 h 21156"/>
                <a:gd name="connsiteX7" fmla="*/ 31721 w 31807"/>
                <a:gd name="connsiteY7" fmla="*/ 3299 h 21156"/>
                <a:gd name="connsiteX8" fmla="*/ 28339 w 31807"/>
                <a:gd name="connsiteY8" fmla="*/ -83 h 21156"/>
                <a:gd name="connsiteX9" fmla="*/ 24956 w 31807"/>
                <a:gd name="connsiteY9" fmla="*/ 14309 h 21156"/>
                <a:gd name="connsiteX10" fmla="*/ 6750 w 31807"/>
                <a:gd name="connsiteY10" fmla="*/ 14309 h 21156"/>
                <a:gd name="connsiteX11" fmla="*/ 6750 w 31807"/>
                <a:gd name="connsiteY11" fmla="*/ 7113 h 21156"/>
                <a:gd name="connsiteX12" fmla="*/ 24956 w 31807"/>
                <a:gd name="connsiteY12" fmla="*/ 7113 h 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07" h="21156">
                  <a:moveTo>
                    <a:pt x="28339" y="-83"/>
                  </a:moveTo>
                  <a:lnTo>
                    <a:pt x="3296" y="-83"/>
                  </a:lnTo>
                  <a:cubicBezTo>
                    <a:pt x="1428" y="-83"/>
                    <a:pt x="-86" y="1428"/>
                    <a:pt x="-86" y="3299"/>
                  </a:cubicBezTo>
                  <a:lnTo>
                    <a:pt x="-86" y="17692"/>
                  </a:lnTo>
                  <a:cubicBezTo>
                    <a:pt x="-86" y="19563"/>
                    <a:pt x="1428" y="21074"/>
                    <a:pt x="3296" y="21074"/>
                  </a:cubicBezTo>
                  <a:lnTo>
                    <a:pt x="28339" y="21074"/>
                  </a:lnTo>
                  <a:cubicBezTo>
                    <a:pt x="30207" y="21074"/>
                    <a:pt x="31721" y="19563"/>
                    <a:pt x="31721" y="17692"/>
                  </a:cubicBezTo>
                  <a:lnTo>
                    <a:pt x="31721" y="3299"/>
                  </a:lnTo>
                  <a:cubicBezTo>
                    <a:pt x="31721" y="1428"/>
                    <a:pt x="30207" y="-83"/>
                    <a:pt x="28339" y="-83"/>
                  </a:cubicBezTo>
                  <a:close/>
                  <a:moveTo>
                    <a:pt x="24956" y="14309"/>
                  </a:moveTo>
                  <a:lnTo>
                    <a:pt x="6750" y="14309"/>
                  </a:lnTo>
                  <a:lnTo>
                    <a:pt x="6750" y="7113"/>
                  </a:lnTo>
                  <a:lnTo>
                    <a:pt x="24956" y="7113"/>
                  </a:lnTo>
                  <a:close/>
                </a:path>
              </a:pathLst>
            </a:custGeom>
            <a:solidFill>
              <a:srgbClr val="272525"/>
            </a:solidFill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8132EA49-156F-4340-A8C2-AAD98EC0C1AE}"/>
                </a:ext>
              </a:extLst>
            </p:cNvPr>
            <p:cNvSpPr/>
            <p:nvPr/>
          </p:nvSpPr>
          <p:spPr>
            <a:xfrm>
              <a:off x="2834816" y="5834409"/>
              <a:ext cx="31663" cy="21156"/>
            </a:xfrm>
            <a:custGeom>
              <a:avLst/>
              <a:gdLst>
                <a:gd name="connsiteX0" fmla="*/ 28267 w 31663"/>
                <a:gd name="connsiteY0" fmla="*/ -83 h 21156"/>
                <a:gd name="connsiteX1" fmla="*/ 3224 w 31663"/>
                <a:gd name="connsiteY1" fmla="*/ -83 h 21156"/>
                <a:gd name="connsiteX2" fmla="*/ -86 w 31663"/>
                <a:gd name="connsiteY2" fmla="*/ 3299 h 21156"/>
                <a:gd name="connsiteX3" fmla="*/ -86 w 31663"/>
                <a:gd name="connsiteY3" fmla="*/ 17692 h 21156"/>
                <a:gd name="connsiteX4" fmla="*/ 3224 w 31663"/>
                <a:gd name="connsiteY4" fmla="*/ 21074 h 21156"/>
                <a:gd name="connsiteX5" fmla="*/ 28267 w 31663"/>
                <a:gd name="connsiteY5" fmla="*/ 21074 h 21156"/>
                <a:gd name="connsiteX6" fmla="*/ 31577 w 31663"/>
                <a:gd name="connsiteY6" fmla="*/ 17692 h 21156"/>
                <a:gd name="connsiteX7" fmla="*/ 31577 w 31663"/>
                <a:gd name="connsiteY7" fmla="*/ 3299 h 21156"/>
                <a:gd name="connsiteX8" fmla="*/ 28267 w 31663"/>
                <a:gd name="connsiteY8" fmla="*/ -83 h 21156"/>
                <a:gd name="connsiteX9" fmla="*/ 24885 w 31663"/>
                <a:gd name="connsiteY9" fmla="*/ 14309 h 21156"/>
                <a:gd name="connsiteX10" fmla="*/ 6606 w 31663"/>
                <a:gd name="connsiteY10" fmla="*/ 14309 h 21156"/>
                <a:gd name="connsiteX11" fmla="*/ 6606 w 31663"/>
                <a:gd name="connsiteY11" fmla="*/ 7113 h 21156"/>
                <a:gd name="connsiteX12" fmla="*/ 24885 w 31663"/>
                <a:gd name="connsiteY12" fmla="*/ 7113 h 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63" h="21156">
                  <a:moveTo>
                    <a:pt x="28267" y="-83"/>
                  </a:moveTo>
                  <a:lnTo>
                    <a:pt x="3224" y="-83"/>
                  </a:lnTo>
                  <a:cubicBezTo>
                    <a:pt x="1382" y="-47"/>
                    <a:pt x="-86" y="1457"/>
                    <a:pt x="-86" y="3299"/>
                  </a:cubicBezTo>
                  <a:lnTo>
                    <a:pt x="-86" y="17692"/>
                  </a:lnTo>
                  <a:cubicBezTo>
                    <a:pt x="-86" y="19534"/>
                    <a:pt x="1382" y="21038"/>
                    <a:pt x="3224" y="21074"/>
                  </a:cubicBezTo>
                  <a:lnTo>
                    <a:pt x="28267" y="21074"/>
                  </a:lnTo>
                  <a:cubicBezTo>
                    <a:pt x="30109" y="21038"/>
                    <a:pt x="31577" y="19534"/>
                    <a:pt x="31577" y="17692"/>
                  </a:cubicBezTo>
                  <a:lnTo>
                    <a:pt x="31577" y="3299"/>
                  </a:lnTo>
                  <a:cubicBezTo>
                    <a:pt x="31577" y="1457"/>
                    <a:pt x="30109" y="-47"/>
                    <a:pt x="28267" y="-83"/>
                  </a:cubicBezTo>
                  <a:close/>
                  <a:moveTo>
                    <a:pt x="24885" y="14309"/>
                  </a:moveTo>
                  <a:lnTo>
                    <a:pt x="6606" y="14309"/>
                  </a:lnTo>
                  <a:lnTo>
                    <a:pt x="6606" y="7113"/>
                  </a:lnTo>
                  <a:lnTo>
                    <a:pt x="24885" y="7113"/>
                  </a:lnTo>
                  <a:close/>
                </a:path>
              </a:pathLst>
            </a:custGeom>
            <a:solidFill>
              <a:srgbClr val="272525"/>
            </a:solidFill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08736423-E403-44AE-A9F1-AF4397F64A6F}"/>
                </a:ext>
              </a:extLst>
            </p:cNvPr>
            <p:cNvSpPr/>
            <p:nvPr/>
          </p:nvSpPr>
          <p:spPr>
            <a:xfrm>
              <a:off x="2920091" y="5834389"/>
              <a:ext cx="32095" cy="21176"/>
            </a:xfrm>
            <a:custGeom>
              <a:avLst/>
              <a:gdLst>
                <a:gd name="connsiteX0" fmla="*/ -86 w 32095"/>
                <a:gd name="connsiteY0" fmla="*/ 3319 h 21176"/>
                <a:gd name="connsiteX1" fmla="*/ -86 w 32095"/>
                <a:gd name="connsiteY1" fmla="*/ 17712 h 21176"/>
                <a:gd name="connsiteX2" fmla="*/ 3224 w 32095"/>
                <a:gd name="connsiteY2" fmla="*/ 21094 h 21176"/>
                <a:gd name="connsiteX3" fmla="*/ 28699 w 32095"/>
                <a:gd name="connsiteY3" fmla="*/ 21094 h 21176"/>
                <a:gd name="connsiteX4" fmla="*/ 32009 w 32095"/>
                <a:gd name="connsiteY4" fmla="*/ 17712 h 21176"/>
                <a:gd name="connsiteX5" fmla="*/ 32009 w 32095"/>
                <a:gd name="connsiteY5" fmla="*/ 3319 h 21176"/>
                <a:gd name="connsiteX6" fmla="*/ 28699 w 32095"/>
                <a:gd name="connsiteY6" fmla="*/ -63 h 21176"/>
                <a:gd name="connsiteX7" fmla="*/ 3656 w 32095"/>
                <a:gd name="connsiteY7" fmla="*/ -63 h 21176"/>
                <a:gd name="connsiteX8" fmla="*/ -65 w 32095"/>
                <a:gd name="connsiteY8" fmla="*/ 2938 h 21176"/>
                <a:gd name="connsiteX9" fmla="*/ -86 w 32095"/>
                <a:gd name="connsiteY9" fmla="*/ 3319 h 21176"/>
                <a:gd name="connsiteX10" fmla="*/ 24885 w 32095"/>
                <a:gd name="connsiteY10" fmla="*/ 14186 h 21176"/>
                <a:gd name="connsiteX11" fmla="*/ 7110 w 32095"/>
                <a:gd name="connsiteY11" fmla="*/ 14186 h 21176"/>
                <a:gd name="connsiteX12" fmla="*/ 7110 w 32095"/>
                <a:gd name="connsiteY12" fmla="*/ 6989 h 21176"/>
                <a:gd name="connsiteX13" fmla="*/ 25388 w 32095"/>
                <a:gd name="connsiteY13" fmla="*/ 6989 h 2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095" h="21176">
                  <a:moveTo>
                    <a:pt x="-86" y="3319"/>
                  </a:moveTo>
                  <a:lnTo>
                    <a:pt x="-86" y="17712"/>
                  </a:lnTo>
                  <a:cubicBezTo>
                    <a:pt x="-86" y="19554"/>
                    <a:pt x="1382" y="21058"/>
                    <a:pt x="3224" y="21094"/>
                  </a:cubicBezTo>
                  <a:lnTo>
                    <a:pt x="28699" y="21094"/>
                  </a:lnTo>
                  <a:cubicBezTo>
                    <a:pt x="30541" y="21058"/>
                    <a:pt x="32009" y="19554"/>
                    <a:pt x="32009" y="17712"/>
                  </a:cubicBezTo>
                  <a:lnTo>
                    <a:pt x="32009" y="3319"/>
                  </a:lnTo>
                  <a:cubicBezTo>
                    <a:pt x="32009" y="1477"/>
                    <a:pt x="30541" y="-27"/>
                    <a:pt x="28699" y="-63"/>
                  </a:cubicBezTo>
                  <a:lnTo>
                    <a:pt x="3656" y="-63"/>
                  </a:lnTo>
                  <a:cubicBezTo>
                    <a:pt x="1799" y="-264"/>
                    <a:pt x="130" y="1081"/>
                    <a:pt x="-65" y="2938"/>
                  </a:cubicBezTo>
                  <a:cubicBezTo>
                    <a:pt x="-79" y="3067"/>
                    <a:pt x="-86" y="3190"/>
                    <a:pt x="-86" y="3319"/>
                  </a:cubicBezTo>
                  <a:close/>
                  <a:moveTo>
                    <a:pt x="24885" y="14186"/>
                  </a:moveTo>
                  <a:lnTo>
                    <a:pt x="7110" y="14186"/>
                  </a:lnTo>
                  <a:lnTo>
                    <a:pt x="7110" y="6989"/>
                  </a:lnTo>
                  <a:lnTo>
                    <a:pt x="25388" y="6989"/>
                  </a:lnTo>
                  <a:close/>
                </a:path>
              </a:pathLst>
            </a:custGeom>
            <a:solidFill>
              <a:srgbClr val="272525"/>
            </a:solidFill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21AD4ABB-06BA-4641-AAE5-EBF62786B55E}"/>
                </a:ext>
              </a:extLst>
            </p:cNvPr>
            <p:cNvSpPr/>
            <p:nvPr/>
          </p:nvSpPr>
          <p:spPr>
            <a:xfrm>
              <a:off x="2790487" y="5834409"/>
              <a:ext cx="31664" cy="21156"/>
            </a:xfrm>
            <a:custGeom>
              <a:avLst/>
              <a:gdLst>
                <a:gd name="connsiteX0" fmla="*/ 28267 w 31664"/>
                <a:gd name="connsiteY0" fmla="*/ -83 h 21156"/>
                <a:gd name="connsiteX1" fmla="*/ 3224 w 31664"/>
                <a:gd name="connsiteY1" fmla="*/ -83 h 21156"/>
                <a:gd name="connsiteX2" fmla="*/ -86 w 31664"/>
                <a:gd name="connsiteY2" fmla="*/ 3299 h 21156"/>
                <a:gd name="connsiteX3" fmla="*/ -86 w 31664"/>
                <a:gd name="connsiteY3" fmla="*/ 17692 h 21156"/>
                <a:gd name="connsiteX4" fmla="*/ 3224 w 31664"/>
                <a:gd name="connsiteY4" fmla="*/ 21074 h 21156"/>
                <a:gd name="connsiteX5" fmla="*/ 28267 w 31664"/>
                <a:gd name="connsiteY5" fmla="*/ 21074 h 21156"/>
                <a:gd name="connsiteX6" fmla="*/ 31577 w 31664"/>
                <a:gd name="connsiteY6" fmla="*/ 17764 h 21156"/>
                <a:gd name="connsiteX7" fmla="*/ 31577 w 31664"/>
                <a:gd name="connsiteY7" fmla="*/ 17692 h 21156"/>
                <a:gd name="connsiteX8" fmla="*/ 31577 w 31664"/>
                <a:gd name="connsiteY8" fmla="*/ 3299 h 21156"/>
                <a:gd name="connsiteX9" fmla="*/ 28339 w 31664"/>
                <a:gd name="connsiteY9" fmla="*/ -83 h 21156"/>
                <a:gd name="connsiteX10" fmla="*/ 28267 w 31664"/>
                <a:gd name="connsiteY10" fmla="*/ -83 h 21156"/>
                <a:gd name="connsiteX11" fmla="*/ 24885 w 31664"/>
                <a:gd name="connsiteY11" fmla="*/ 14309 h 21156"/>
                <a:gd name="connsiteX12" fmla="*/ 6606 w 31664"/>
                <a:gd name="connsiteY12" fmla="*/ 14309 h 21156"/>
                <a:gd name="connsiteX13" fmla="*/ 6606 w 31664"/>
                <a:gd name="connsiteY13" fmla="*/ 7113 h 21156"/>
                <a:gd name="connsiteX14" fmla="*/ 24885 w 31664"/>
                <a:gd name="connsiteY14" fmla="*/ 7113 h 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64" h="21156">
                  <a:moveTo>
                    <a:pt x="28267" y="-83"/>
                  </a:moveTo>
                  <a:lnTo>
                    <a:pt x="3224" y="-83"/>
                  </a:lnTo>
                  <a:cubicBezTo>
                    <a:pt x="1382" y="-47"/>
                    <a:pt x="-87" y="1457"/>
                    <a:pt x="-86" y="3299"/>
                  </a:cubicBezTo>
                  <a:lnTo>
                    <a:pt x="-86" y="17692"/>
                  </a:lnTo>
                  <a:cubicBezTo>
                    <a:pt x="-87" y="19534"/>
                    <a:pt x="1382" y="21038"/>
                    <a:pt x="3224" y="21074"/>
                  </a:cubicBezTo>
                  <a:lnTo>
                    <a:pt x="28267" y="21074"/>
                  </a:lnTo>
                  <a:cubicBezTo>
                    <a:pt x="30095" y="21074"/>
                    <a:pt x="31577" y="19592"/>
                    <a:pt x="31577" y="17764"/>
                  </a:cubicBezTo>
                  <a:cubicBezTo>
                    <a:pt x="31577" y="17742"/>
                    <a:pt x="31577" y="17713"/>
                    <a:pt x="31577" y="17692"/>
                  </a:cubicBezTo>
                  <a:lnTo>
                    <a:pt x="31577" y="3299"/>
                  </a:lnTo>
                  <a:cubicBezTo>
                    <a:pt x="31620" y="1471"/>
                    <a:pt x="30167" y="-40"/>
                    <a:pt x="28339" y="-83"/>
                  </a:cubicBezTo>
                  <a:cubicBezTo>
                    <a:pt x="28317" y="-83"/>
                    <a:pt x="28288" y="-83"/>
                    <a:pt x="28267" y="-83"/>
                  </a:cubicBezTo>
                  <a:close/>
                  <a:moveTo>
                    <a:pt x="24885" y="14309"/>
                  </a:moveTo>
                  <a:lnTo>
                    <a:pt x="6606" y="14309"/>
                  </a:lnTo>
                  <a:lnTo>
                    <a:pt x="6606" y="7113"/>
                  </a:lnTo>
                  <a:lnTo>
                    <a:pt x="24885" y="7113"/>
                  </a:lnTo>
                  <a:close/>
                </a:path>
              </a:pathLst>
            </a:custGeom>
            <a:solidFill>
              <a:srgbClr val="272525"/>
            </a:solidFill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529D5C68-B6EA-4B58-9F18-B82F38BA4394}"/>
                </a:ext>
              </a:extLst>
            </p:cNvPr>
            <p:cNvSpPr/>
            <p:nvPr/>
          </p:nvSpPr>
          <p:spPr>
            <a:xfrm>
              <a:off x="2877345" y="5834409"/>
              <a:ext cx="31735" cy="21156"/>
            </a:xfrm>
            <a:custGeom>
              <a:avLst/>
              <a:gdLst>
                <a:gd name="connsiteX0" fmla="*/ 28267 w 31735"/>
                <a:gd name="connsiteY0" fmla="*/ -83 h 21156"/>
                <a:gd name="connsiteX1" fmla="*/ 3296 w 31735"/>
                <a:gd name="connsiteY1" fmla="*/ -83 h 21156"/>
                <a:gd name="connsiteX2" fmla="*/ -86 w 31735"/>
                <a:gd name="connsiteY2" fmla="*/ 3299 h 21156"/>
                <a:gd name="connsiteX3" fmla="*/ -86 w 31735"/>
                <a:gd name="connsiteY3" fmla="*/ 17692 h 21156"/>
                <a:gd name="connsiteX4" fmla="*/ 3296 w 31735"/>
                <a:gd name="connsiteY4" fmla="*/ 21074 h 21156"/>
                <a:gd name="connsiteX5" fmla="*/ 28267 w 31735"/>
                <a:gd name="connsiteY5" fmla="*/ 21074 h 21156"/>
                <a:gd name="connsiteX6" fmla="*/ 31649 w 31735"/>
                <a:gd name="connsiteY6" fmla="*/ 17692 h 21156"/>
                <a:gd name="connsiteX7" fmla="*/ 31649 w 31735"/>
                <a:gd name="connsiteY7" fmla="*/ 3299 h 21156"/>
                <a:gd name="connsiteX8" fmla="*/ 28267 w 31735"/>
                <a:gd name="connsiteY8" fmla="*/ -83 h 21156"/>
                <a:gd name="connsiteX9" fmla="*/ 24885 w 31735"/>
                <a:gd name="connsiteY9" fmla="*/ 14309 h 21156"/>
                <a:gd name="connsiteX10" fmla="*/ 6678 w 31735"/>
                <a:gd name="connsiteY10" fmla="*/ 14309 h 21156"/>
                <a:gd name="connsiteX11" fmla="*/ 6678 w 31735"/>
                <a:gd name="connsiteY11" fmla="*/ 7113 h 21156"/>
                <a:gd name="connsiteX12" fmla="*/ 24885 w 31735"/>
                <a:gd name="connsiteY12" fmla="*/ 7113 h 2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35" h="21156">
                  <a:moveTo>
                    <a:pt x="28267" y="-83"/>
                  </a:moveTo>
                  <a:lnTo>
                    <a:pt x="3296" y="-83"/>
                  </a:lnTo>
                  <a:cubicBezTo>
                    <a:pt x="1425" y="-83"/>
                    <a:pt x="-86" y="1428"/>
                    <a:pt x="-86" y="3299"/>
                  </a:cubicBezTo>
                  <a:lnTo>
                    <a:pt x="-86" y="17692"/>
                  </a:lnTo>
                  <a:cubicBezTo>
                    <a:pt x="-86" y="19563"/>
                    <a:pt x="1425" y="21074"/>
                    <a:pt x="3296" y="21074"/>
                  </a:cubicBezTo>
                  <a:lnTo>
                    <a:pt x="28267" y="21074"/>
                  </a:lnTo>
                  <a:cubicBezTo>
                    <a:pt x="30138" y="21074"/>
                    <a:pt x="31649" y="19563"/>
                    <a:pt x="31649" y="17692"/>
                  </a:cubicBezTo>
                  <a:lnTo>
                    <a:pt x="31649" y="3299"/>
                  </a:lnTo>
                  <a:cubicBezTo>
                    <a:pt x="31649" y="1428"/>
                    <a:pt x="30138" y="-83"/>
                    <a:pt x="28267" y="-83"/>
                  </a:cubicBezTo>
                  <a:close/>
                  <a:moveTo>
                    <a:pt x="24885" y="14309"/>
                  </a:moveTo>
                  <a:lnTo>
                    <a:pt x="6678" y="14309"/>
                  </a:lnTo>
                  <a:lnTo>
                    <a:pt x="6678" y="7113"/>
                  </a:lnTo>
                  <a:lnTo>
                    <a:pt x="24885" y="7113"/>
                  </a:lnTo>
                  <a:close/>
                </a:path>
              </a:pathLst>
            </a:custGeom>
            <a:solidFill>
              <a:srgbClr val="272525"/>
            </a:solidFill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28D02D9C-5AEA-41DA-9DB1-F762E593C9EA}"/>
                </a:ext>
              </a:extLst>
            </p:cNvPr>
            <p:cNvSpPr/>
            <p:nvPr/>
          </p:nvSpPr>
          <p:spPr>
            <a:xfrm>
              <a:off x="2822006" y="5705875"/>
              <a:ext cx="77648" cy="102137"/>
            </a:xfrm>
            <a:custGeom>
              <a:avLst/>
              <a:gdLst>
                <a:gd name="connsiteX0" fmla="*/ 76410 w 77648"/>
                <a:gd name="connsiteY0" fmla="*/ 48285 h 102137"/>
                <a:gd name="connsiteX1" fmla="*/ 5168 w 77648"/>
                <a:gd name="connsiteY1" fmla="*/ 430 h 102137"/>
                <a:gd name="connsiteX2" fmla="*/ 1714 w 77648"/>
                <a:gd name="connsiteY2" fmla="*/ 430 h 102137"/>
                <a:gd name="connsiteX3" fmla="*/ -85 w 77648"/>
                <a:gd name="connsiteY3" fmla="*/ 3380 h 102137"/>
                <a:gd name="connsiteX4" fmla="*/ -85 w 77648"/>
                <a:gd name="connsiteY4" fmla="*/ 98946 h 102137"/>
                <a:gd name="connsiteX5" fmla="*/ 1714 w 77648"/>
                <a:gd name="connsiteY5" fmla="*/ 101968 h 102137"/>
                <a:gd name="connsiteX6" fmla="*/ 3297 w 77648"/>
                <a:gd name="connsiteY6" fmla="*/ 101968 h 102137"/>
                <a:gd name="connsiteX7" fmla="*/ 5168 w 77648"/>
                <a:gd name="connsiteY7" fmla="*/ 101393 h 102137"/>
                <a:gd name="connsiteX8" fmla="*/ 76051 w 77648"/>
                <a:gd name="connsiteY8" fmla="*/ 53610 h 102137"/>
                <a:gd name="connsiteX9" fmla="*/ 77562 w 77648"/>
                <a:gd name="connsiteY9" fmla="*/ 50803 h 102137"/>
                <a:gd name="connsiteX10" fmla="*/ 76410 w 77648"/>
                <a:gd name="connsiteY10" fmla="*/ 48285 h 102137"/>
                <a:gd name="connsiteX11" fmla="*/ 6967 w 77648"/>
                <a:gd name="connsiteY11" fmla="*/ 92541 h 102137"/>
                <a:gd name="connsiteX12" fmla="*/ 6967 w 77648"/>
                <a:gd name="connsiteY12" fmla="*/ 9641 h 102137"/>
                <a:gd name="connsiteX13" fmla="*/ 68495 w 77648"/>
                <a:gd name="connsiteY13" fmla="*/ 51091 h 10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648" h="102137">
                  <a:moveTo>
                    <a:pt x="76410" y="48285"/>
                  </a:moveTo>
                  <a:lnTo>
                    <a:pt x="5168" y="430"/>
                  </a:lnTo>
                  <a:cubicBezTo>
                    <a:pt x="4117" y="-254"/>
                    <a:pt x="2764" y="-254"/>
                    <a:pt x="1714" y="430"/>
                  </a:cubicBezTo>
                  <a:cubicBezTo>
                    <a:pt x="598" y="984"/>
                    <a:pt x="-107" y="2135"/>
                    <a:pt x="-85" y="3380"/>
                  </a:cubicBezTo>
                  <a:lnTo>
                    <a:pt x="-85" y="98946"/>
                  </a:lnTo>
                  <a:cubicBezTo>
                    <a:pt x="-114" y="100213"/>
                    <a:pt x="584" y="101393"/>
                    <a:pt x="1714" y="101968"/>
                  </a:cubicBezTo>
                  <a:cubicBezTo>
                    <a:pt x="2232" y="102083"/>
                    <a:pt x="2779" y="102083"/>
                    <a:pt x="3297" y="101968"/>
                  </a:cubicBezTo>
                  <a:cubicBezTo>
                    <a:pt x="3959" y="101954"/>
                    <a:pt x="4606" y="101752"/>
                    <a:pt x="5168" y="101393"/>
                  </a:cubicBezTo>
                  <a:lnTo>
                    <a:pt x="76051" y="53610"/>
                  </a:lnTo>
                  <a:cubicBezTo>
                    <a:pt x="76993" y="52983"/>
                    <a:pt x="77555" y="51933"/>
                    <a:pt x="77562" y="50803"/>
                  </a:cubicBezTo>
                  <a:cubicBezTo>
                    <a:pt x="77547" y="49839"/>
                    <a:pt x="77130" y="48925"/>
                    <a:pt x="76410" y="48285"/>
                  </a:cubicBezTo>
                  <a:close/>
                  <a:moveTo>
                    <a:pt x="6967" y="92541"/>
                  </a:moveTo>
                  <a:lnTo>
                    <a:pt x="6967" y="9641"/>
                  </a:lnTo>
                  <a:lnTo>
                    <a:pt x="68495" y="51091"/>
                  </a:lnTo>
                  <a:close/>
                </a:path>
              </a:pathLst>
            </a:custGeom>
            <a:solidFill>
              <a:srgbClr val="272525"/>
            </a:solidFill>
            <a:ln w="71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87" name="文本框 86">
            <a:extLst>
              <a:ext uri="{FF2B5EF4-FFF2-40B4-BE49-F238E27FC236}">
                <a16:creationId xmlns:a16="http://schemas.microsoft.com/office/drawing/2014/main" id="{25CB70FD-3C1D-49D5-8946-7BBCA44E5B53}"/>
              </a:ext>
            </a:extLst>
          </p:cNvPr>
          <p:cNvSpPr txBox="1"/>
          <p:nvPr/>
        </p:nvSpPr>
        <p:spPr>
          <a:xfrm>
            <a:off x="8871181" y="1586906"/>
            <a:ext cx="2403427" cy="42972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增强品牌价值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D9E54C78-53FD-4704-9D48-94165450C93C}"/>
              </a:ext>
            </a:extLst>
          </p:cNvPr>
          <p:cNvSpPr txBox="1"/>
          <p:nvPr/>
        </p:nvSpPr>
        <p:spPr>
          <a:xfrm>
            <a:off x="1045586" y="3925746"/>
            <a:ext cx="2403427" cy="42972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提高产品美誉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224712FA-B037-4FC8-B524-565FD3D09868}"/>
              </a:ext>
            </a:extLst>
          </p:cNvPr>
          <p:cNvSpPr txBox="1"/>
          <p:nvPr/>
        </p:nvSpPr>
        <p:spPr>
          <a:xfrm>
            <a:off x="8871181" y="3925746"/>
            <a:ext cx="2403427" cy="42972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扩大市场影响</a:t>
            </a:r>
          </a:p>
        </p:txBody>
      </p:sp>
    </p:spTree>
    <p:extLst>
      <p:ext uri="{BB962C8B-B14F-4D97-AF65-F5344CB8AC3E}">
        <p14:creationId xmlns:p14="http://schemas.microsoft.com/office/powerpoint/2010/main" val="245942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 71">
            <a:extLst>
              <a:ext uri="{FF2B5EF4-FFF2-40B4-BE49-F238E27FC236}">
                <a16:creationId xmlns:a16="http://schemas.microsoft.com/office/drawing/2014/main" id="{E92DC807-73D9-4770-8A74-9CFD2E85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活动概述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02B4F3E6-3D76-45C5-B9B6-EC8CA2FDD392}"/>
              </a:ext>
            </a:extLst>
          </p:cNvPr>
          <p:cNvSpPr/>
          <p:nvPr/>
        </p:nvSpPr>
        <p:spPr>
          <a:xfrm>
            <a:off x="10797539" y="6513806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A8EAE88-B1E1-408D-BFDE-3AA5B3BB6AFB}"/>
              </a:ext>
            </a:extLst>
          </p:cNvPr>
          <p:cNvSpPr/>
          <p:nvPr/>
        </p:nvSpPr>
        <p:spPr>
          <a:xfrm rot="21029422">
            <a:off x="11129009" y="6401423"/>
            <a:ext cx="1586865" cy="1192530"/>
          </a:xfrm>
          <a:prstGeom prst="ellipse">
            <a:avLst/>
          </a:prstGeom>
          <a:noFill/>
          <a:ln w="285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814CCA-63FA-456F-9927-E4BF4C3D6844}"/>
              </a:ext>
            </a:extLst>
          </p:cNvPr>
          <p:cNvGrpSpPr/>
          <p:nvPr/>
        </p:nvGrpSpPr>
        <p:grpSpPr>
          <a:xfrm rot="21026081">
            <a:off x="11227391" y="6219698"/>
            <a:ext cx="771662" cy="550802"/>
            <a:chOff x="11244536" y="6213983"/>
            <a:chExt cx="771662" cy="550802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A55C775-637A-45DB-8900-3C1724B86B9F}"/>
                </a:ext>
              </a:extLst>
            </p:cNvPr>
            <p:cNvSpPr/>
            <p:nvPr userDrawn="1"/>
          </p:nvSpPr>
          <p:spPr>
            <a:xfrm rot="10800000">
              <a:off x="11244536" y="6213983"/>
              <a:ext cx="771662" cy="550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07A211-CB6D-41DC-B605-2860065EBC51}"/>
                </a:ext>
              </a:extLst>
            </p:cNvPr>
            <p:cNvSpPr/>
            <p:nvPr userDrawn="1"/>
          </p:nvSpPr>
          <p:spPr>
            <a:xfrm rot="10800000">
              <a:off x="11302079" y="6273047"/>
              <a:ext cx="658788" cy="430046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92F54761-2E19-46DD-A198-D289A674D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741CF-B690-4B1B-A52A-0CF1240BEC72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DFD8E3CE-2AF2-4B19-A48A-C61FBFB2559D}"/>
              </a:ext>
            </a:extLst>
          </p:cNvPr>
          <p:cNvSpPr/>
          <p:nvPr/>
        </p:nvSpPr>
        <p:spPr>
          <a:xfrm>
            <a:off x="883062" y="2116355"/>
            <a:ext cx="2274382" cy="35351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4" name="矩形 183">
            <a:extLst>
              <a:ext uri="{FF2B5EF4-FFF2-40B4-BE49-F238E27FC236}">
                <a16:creationId xmlns:a16="http://schemas.microsoft.com/office/drawing/2014/main" id="{1D4C542B-A88E-48E6-B6F4-3D9372583340}"/>
              </a:ext>
            </a:extLst>
          </p:cNvPr>
          <p:cNvSpPr/>
          <p:nvPr/>
        </p:nvSpPr>
        <p:spPr>
          <a:xfrm>
            <a:off x="819030" y="20443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DF47F230-9983-4B49-B5E0-3ADAB2F28149}"/>
              </a:ext>
            </a:extLst>
          </p:cNvPr>
          <p:cNvSpPr/>
          <p:nvPr/>
        </p:nvSpPr>
        <p:spPr>
          <a:xfrm>
            <a:off x="819030" y="5572922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51D4217B-E80D-4998-B0F7-3AED41594DA4}"/>
              </a:ext>
            </a:extLst>
          </p:cNvPr>
          <p:cNvSpPr/>
          <p:nvPr/>
        </p:nvSpPr>
        <p:spPr>
          <a:xfrm>
            <a:off x="3077477" y="20443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DB3695E1-9653-419D-A25E-DCFB85CFF01B}"/>
              </a:ext>
            </a:extLst>
          </p:cNvPr>
          <p:cNvSpPr/>
          <p:nvPr/>
        </p:nvSpPr>
        <p:spPr>
          <a:xfrm>
            <a:off x="3077477" y="5572922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文本框 192">
            <a:extLst>
              <a:ext uri="{FF2B5EF4-FFF2-40B4-BE49-F238E27FC236}">
                <a16:creationId xmlns:a16="http://schemas.microsoft.com/office/drawing/2014/main" id="{81FF72F4-90E6-49DA-B929-8ACAC1C5A867}"/>
              </a:ext>
            </a:extLst>
          </p:cNvPr>
          <p:cNvSpPr txBox="1"/>
          <p:nvPr/>
        </p:nvSpPr>
        <p:spPr>
          <a:xfrm>
            <a:off x="1122572" y="2517070"/>
            <a:ext cx="1795363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会场布置</a:t>
            </a:r>
          </a:p>
        </p:txBody>
      </p:sp>
      <p:sp>
        <p:nvSpPr>
          <p:cNvPr id="194" name="文本框 193">
            <a:extLst>
              <a:ext uri="{FF2B5EF4-FFF2-40B4-BE49-F238E27FC236}">
                <a16:creationId xmlns:a16="http://schemas.microsoft.com/office/drawing/2014/main" id="{88EE1DA3-04D2-4DFF-A1D5-1C3864A75FBA}"/>
              </a:ext>
            </a:extLst>
          </p:cNvPr>
          <p:cNvSpPr txBox="1"/>
          <p:nvPr/>
        </p:nvSpPr>
        <p:spPr>
          <a:xfrm>
            <a:off x="1072796" y="3496105"/>
            <a:ext cx="1894915" cy="1579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cxnSp>
        <p:nvCxnSpPr>
          <p:cNvPr id="195" name="直接连接符 194">
            <a:extLst>
              <a:ext uri="{FF2B5EF4-FFF2-40B4-BE49-F238E27FC236}">
                <a16:creationId xmlns:a16="http://schemas.microsoft.com/office/drawing/2014/main" id="{85AB6BD4-E910-4C42-BC43-692E14604AE0}"/>
              </a:ext>
            </a:extLst>
          </p:cNvPr>
          <p:cNvCxnSpPr>
            <a:cxnSpLocks/>
          </p:cNvCxnSpPr>
          <p:nvPr/>
        </p:nvCxnSpPr>
        <p:spPr>
          <a:xfrm>
            <a:off x="1827213" y="3241017"/>
            <a:ext cx="38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矩形 198">
            <a:extLst>
              <a:ext uri="{FF2B5EF4-FFF2-40B4-BE49-F238E27FC236}">
                <a16:creationId xmlns:a16="http://schemas.microsoft.com/office/drawing/2014/main" id="{AE12FB51-88A2-4874-ADD1-EAD7478A91B1}"/>
              </a:ext>
            </a:extLst>
          </p:cNvPr>
          <p:cNvSpPr/>
          <p:nvPr/>
        </p:nvSpPr>
        <p:spPr>
          <a:xfrm>
            <a:off x="3601592" y="1358737"/>
            <a:ext cx="2274382" cy="35351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4" name="矩形 203">
            <a:extLst>
              <a:ext uri="{FF2B5EF4-FFF2-40B4-BE49-F238E27FC236}">
                <a16:creationId xmlns:a16="http://schemas.microsoft.com/office/drawing/2014/main" id="{C99A10AF-460F-481F-9641-00B0793A77C5}"/>
              </a:ext>
            </a:extLst>
          </p:cNvPr>
          <p:cNvSpPr/>
          <p:nvPr/>
        </p:nvSpPr>
        <p:spPr>
          <a:xfrm>
            <a:off x="3537560" y="1286737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矩形 204">
            <a:extLst>
              <a:ext uri="{FF2B5EF4-FFF2-40B4-BE49-F238E27FC236}">
                <a16:creationId xmlns:a16="http://schemas.microsoft.com/office/drawing/2014/main" id="{98E3B9FB-9777-44BA-9387-78B6034C60E6}"/>
              </a:ext>
            </a:extLst>
          </p:cNvPr>
          <p:cNvSpPr/>
          <p:nvPr/>
        </p:nvSpPr>
        <p:spPr>
          <a:xfrm>
            <a:off x="3537560" y="4815304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矩形 205">
            <a:extLst>
              <a:ext uri="{FF2B5EF4-FFF2-40B4-BE49-F238E27FC236}">
                <a16:creationId xmlns:a16="http://schemas.microsoft.com/office/drawing/2014/main" id="{44955094-3226-4F14-9C3F-9745378B0AEE}"/>
              </a:ext>
            </a:extLst>
          </p:cNvPr>
          <p:cNvSpPr/>
          <p:nvPr/>
        </p:nvSpPr>
        <p:spPr>
          <a:xfrm>
            <a:off x="5796007" y="1286737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矩形 206">
            <a:extLst>
              <a:ext uri="{FF2B5EF4-FFF2-40B4-BE49-F238E27FC236}">
                <a16:creationId xmlns:a16="http://schemas.microsoft.com/office/drawing/2014/main" id="{FA9F096D-BDD4-42A1-92F1-962B38192325}"/>
              </a:ext>
            </a:extLst>
          </p:cNvPr>
          <p:cNvSpPr/>
          <p:nvPr/>
        </p:nvSpPr>
        <p:spPr>
          <a:xfrm>
            <a:off x="5796007" y="4815304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D1B57F04-EB56-4934-9C3B-4218E0EAB3F1}"/>
              </a:ext>
            </a:extLst>
          </p:cNvPr>
          <p:cNvSpPr txBox="1"/>
          <p:nvPr/>
        </p:nvSpPr>
        <p:spPr>
          <a:xfrm>
            <a:off x="3841102" y="1759452"/>
            <a:ext cx="1795363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防疫安保</a:t>
            </a:r>
          </a:p>
        </p:txBody>
      </p:sp>
      <p:sp>
        <p:nvSpPr>
          <p:cNvPr id="202" name="文本框 201">
            <a:extLst>
              <a:ext uri="{FF2B5EF4-FFF2-40B4-BE49-F238E27FC236}">
                <a16:creationId xmlns:a16="http://schemas.microsoft.com/office/drawing/2014/main" id="{41D14AD4-6EDF-458B-AC55-68A3EF9616D1}"/>
              </a:ext>
            </a:extLst>
          </p:cNvPr>
          <p:cNvSpPr txBox="1"/>
          <p:nvPr/>
        </p:nvSpPr>
        <p:spPr>
          <a:xfrm>
            <a:off x="3791326" y="2738487"/>
            <a:ext cx="1894915" cy="1579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cxnSp>
        <p:nvCxnSpPr>
          <p:cNvPr id="203" name="直接连接符 202">
            <a:extLst>
              <a:ext uri="{FF2B5EF4-FFF2-40B4-BE49-F238E27FC236}">
                <a16:creationId xmlns:a16="http://schemas.microsoft.com/office/drawing/2014/main" id="{3580D0DC-D281-4B86-A48D-F4E7BEA70732}"/>
              </a:ext>
            </a:extLst>
          </p:cNvPr>
          <p:cNvCxnSpPr>
            <a:cxnSpLocks/>
          </p:cNvCxnSpPr>
          <p:nvPr/>
        </p:nvCxnSpPr>
        <p:spPr>
          <a:xfrm>
            <a:off x="4545743" y="2483399"/>
            <a:ext cx="38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矩形 208">
            <a:extLst>
              <a:ext uri="{FF2B5EF4-FFF2-40B4-BE49-F238E27FC236}">
                <a16:creationId xmlns:a16="http://schemas.microsoft.com/office/drawing/2014/main" id="{A57C231A-3345-4FB4-ADC2-6015C0DDB6BA}"/>
              </a:ext>
            </a:extLst>
          </p:cNvPr>
          <p:cNvSpPr/>
          <p:nvPr/>
        </p:nvSpPr>
        <p:spPr>
          <a:xfrm>
            <a:off x="6320122" y="2116355"/>
            <a:ext cx="2274382" cy="35351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4" name="矩形 213">
            <a:extLst>
              <a:ext uri="{FF2B5EF4-FFF2-40B4-BE49-F238E27FC236}">
                <a16:creationId xmlns:a16="http://schemas.microsoft.com/office/drawing/2014/main" id="{B115C54C-6E93-4A7B-AB39-930C8AD6473A}"/>
              </a:ext>
            </a:extLst>
          </p:cNvPr>
          <p:cNvSpPr/>
          <p:nvPr/>
        </p:nvSpPr>
        <p:spPr>
          <a:xfrm>
            <a:off x="6256090" y="20443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FB6851BF-03AD-41D0-BFFE-8491B7010179}"/>
              </a:ext>
            </a:extLst>
          </p:cNvPr>
          <p:cNvSpPr/>
          <p:nvPr/>
        </p:nvSpPr>
        <p:spPr>
          <a:xfrm>
            <a:off x="6256090" y="5572922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矩形 215">
            <a:extLst>
              <a:ext uri="{FF2B5EF4-FFF2-40B4-BE49-F238E27FC236}">
                <a16:creationId xmlns:a16="http://schemas.microsoft.com/office/drawing/2014/main" id="{746CA75E-6F6A-4EA7-B686-9DC63C615DC2}"/>
              </a:ext>
            </a:extLst>
          </p:cNvPr>
          <p:cNvSpPr/>
          <p:nvPr/>
        </p:nvSpPr>
        <p:spPr>
          <a:xfrm>
            <a:off x="8514537" y="2044355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矩形 216">
            <a:extLst>
              <a:ext uri="{FF2B5EF4-FFF2-40B4-BE49-F238E27FC236}">
                <a16:creationId xmlns:a16="http://schemas.microsoft.com/office/drawing/2014/main" id="{4DF0F8FF-3A51-4ED4-8F8C-C6FA0BE091F9}"/>
              </a:ext>
            </a:extLst>
          </p:cNvPr>
          <p:cNvSpPr/>
          <p:nvPr/>
        </p:nvSpPr>
        <p:spPr>
          <a:xfrm>
            <a:off x="8514537" y="5572922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BD69F8D4-85AE-4E6C-9BC2-C753FA49E2A9}"/>
              </a:ext>
            </a:extLst>
          </p:cNvPr>
          <p:cNvSpPr txBox="1"/>
          <p:nvPr/>
        </p:nvSpPr>
        <p:spPr>
          <a:xfrm>
            <a:off x="6559632" y="2517070"/>
            <a:ext cx="1795363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交通协调</a:t>
            </a:r>
          </a:p>
        </p:txBody>
      </p:sp>
      <p:sp>
        <p:nvSpPr>
          <p:cNvPr id="212" name="文本框 211">
            <a:extLst>
              <a:ext uri="{FF2B5EF4-FFF2-40B4-BE49-F238E27FC236}">
                <a16:creationId xmlns:a16="http://schemas.microsoft.com/office/drawing/2014/main" id="{A70AF234-0DC6-46C6-A2A3-166FA813CAB3}"/>
              </a:ext>
            </a:extLst>
          </p:cNvPr>
          <p:cNvSpPr txBox="1"/>
          <p:nvPr/>
        </p:nvSpPr>
        <p:spPr>
          <a:xfrm>
            <a:off x="6509856" y="3496105"/>
            <a:ext cx="1894915" cy="1579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cxnSp>
        <p:nvCxnSpPr>
          <p:cNvPr id="213" name="直接连接符 212">
            <a:extLst>
              <a:ext uri="{FF2B5EF4-FFF2-40B4-BE49-F238E27FC236}">
                <a16:creationId xmlns:a16="http://schemas.microsoft.com/office/drawing/2014/main" id="{CB40C17B-34E7-4503-BA5B-3B459EFABFD1}"/>
              </a:ext>
            </a:extLst>
          </p:cNvPr>
          <p:cNvCxnSpPr>
            <a:cxnSpLocks/>
          </p:cNvCxnSpPr>
          <p:nvPr/>
        </p:nvCxnSpPr>
        <p:spPr>
          <a:xfrm>
            <a:off x="7264273" y="3241017"/>
            <a:ext cx="38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矩形 218">
            <a:extLst>
              <a:ext uri="{FF2B5EF4-FFF2-40B4-BE49-F238E27FC236}">
                <a16:creationId xmlns:a16="http://schemas.microsoft.com/office/drawing/2014/main" id="{C4ED8D21-5A9D-4343-A79E-51AE9FD15B1C}"/>
              </a:ext>
            </a:extLst>
          </p:cNvPr>
          <p:cNvSpPr/>
          <p:nvPr/>
        </p:nvSpPr>
        <p:spPr>
          <a:xfrm>
            <a:off x="9038653" y="1391262"/>
            <a:ext cx="2274382" cy="35351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0646146E-6F71-4767-92EB-DBF3D5EE7433}"/>
              </a:ext>
            </a:extLst>
          </p:cNvPr>
          <p:cNvSpPr/>
          <p:nvPr/>
        </p:nvSpPr>
        <p:spPr>
          <a:xfrm>
            <a:off x="8974621" y="1286737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6649D610-CE5B-4CE1-922C-7E2EB97D2D06}"/>
              </a:ext>
            </a:extLst>
          </p:cNvPr>
          <p:cNvSpPr/>
          <p:nvPr/>
        </p:nvSpPr>
        <p:spPr>
          <a:xfrm>
            <a:off x="8974621" y="4815304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BB875788-B484-4807-BD5C-D8ECCC469770}"/>
              </a:ext>
            </a:extLst>
          </p:cNvPr>
          <p:cNvSpPr/>
          <p:nvPr/>
        </p:nvSpPr>
        <p:spPr>
          <a:xfrm>
            <a:off x="11233068" y="1286737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837862E8-B53A-4B87-8486-D4436725B7DF}"/>
              </a:ext>
            </a:extLst>
          </p:cNvPr>
          <p:cNvSpPr/>
          <p:nvPr/>
        </p:nvSpPr>
        <p:spPr>
          <a:xfrm>
            <a:off x="11233068" y="4815304"/>
            <a:ext cx="144000" cy="14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文本框 220">
            <a:extLst>
              <a:ext uri="{FF2B5EF4-FFF2-40B4-BE49-F238E27FC236}">
                <a16:creationId xmlns:a16="http://schemas.microsoft.com/office/drawing/2014/main" id="{C1EDAE4C-C7CF-468F-9C38-9E19EA6DB9F5}"/>
              </a:ext>
            </a:extLst>
          </p:cNvPr>
          <p:cNvSpPr txBox="1"/>
          <p:nvPr/>
        </p:nvSpPr>
        <p:spPr>
          <a:xfrm>
            <a:off x="9457704" y="1759452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effectLst/>
                <a:latin typeface="+mj-ea"/>
                <a:ea typeface="+mj-ea"/>
              </a:rPr>
              <a:t>天气指引</a:t>
            </a:r>
          </a:p>
        </p:txBody>
      </p:sp>
      <p:sp>
        <p:nvSpPr>
          <p:cNvPr id="222" name="文本框 221">
            <a:extLst>
              <a:ext uri="{FF2B5EF4-FFF2-40B4-BE49-F238E27FC236}">
                <a16:creationId xmlns:a16="http://schemas.microsoft.com/office/drawing/2014/main" id="{112287A5-D0A3-4FDC-BCF1-134D7210EB03}"/>
              </a:ext>
            </a:extLst>
          </p:cNvPr>
          <p:cNvSpPr txBox="1"/>
          <p:nvPr/>
        </p:nvSpPr>
        <p:spPr>
          <a:xfrm>
            <a:off x="9228387" y="2738487"/>
            <a:ext cx="1894915" cy="1579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/>
                </a:solidFill>
                <a:effectLst/>
              </a:rPr>
              <a:t>在这里输入你的正文，阐述与关键词标题相关的具体内容，若字数太多酌情先删减文案，再缩小字号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cxnSp>
        <p:nvCxnSpPr>
          <p:cNvPr id="223" name="直接连接符 222">
            <a:extLst>
              <a:ext uri="{FF2B5EF4-FFF2-40B4-BE49-F238E27FC236}">
                <a16:creationId xmlns:a16="http://schemas.microsoft.com/office/drawing/2014/main" id="{FD9E9F21-BD4A-4B6B-93F7-A49E26E1B9DC}"/>
              </a:ext>
            </a:extLst>
          </p:cNvPr>
          <p:cNvCxnSpPr>
            <a:cxnSpLocks/>
          </p:cNvCxnSpPr>
          <p:nvPr/>
        </p:nvCxnSpPr>
        <p:spPr>
          <a:xfrm>
            <a:off x="9982804" y="2483399"/>
            <a:ext cx="38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31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文本框 346">
            <a:extLst>
              <a:ext uri="{FF2B5EF4-FFF2-40B4-BE49-F238E27FC236}">
                <a16:creationId xmlns:a16="http://schemas.microsoft.com/office/drawing/2014/main" id="{35D27F4D-790B-47ED-B3E3-0ED2BB0F573B}"/>
              </a:ext>
            </a:extLst>
          </p:cNvPr>
          <p:cNvSpPr txBox="1"/>
          <p:nvPr/>
        </p:nvSpPr>
        <p:spPr>
          <a:xfrm>
            <a:off x="4880401" y="1787000"/>
            <a:ext cx="2404505" cy="1947071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13800" b="1" dirty="0">
                <a:ln>
                  <a:gradFill>
                    <a:gsLst>
                      <a:gs pos="60000">
                        <a:schemeClr val="accent1"/>
                      </a:gs>
                      <a:gs pos="67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02</a:t>
            </a:r>
          </a:p>
        </p:txBody>
      </p:sp>
      <p:sp>
        <p:nvSpPr>
          <p:cNvPr id="313" name="文本框 312">
            <a:extLst>
              <a:ext uri="{FF2B5EF4-FFF2-40B4-BE49-F238E27FC236}">
                <a16:creationId xmlns:a16="http://schemas.microsoft.com/office/drawing/2014/main" id="{2D6E63DE-5472-4170-802B-4A5893968083}"/>
              </a:ext>
            </a:extLst>
          </p:cNvPr>
          <p:cNvSpPr txBox="1"/>
          <p:nvPr/>
        </p:nvSpPr>
        <p:spPr>
          <a:xfrm>
            <a:off x="4167733" y="2848465"/>
            <a:ext cx="3856533" cy="1161069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72000" rIns="0" bIns="72000" rtlCol="0" anchor="t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100000"/>
                  </a:schemeClr>
                </a:solidFill>
                <a:effectLst/>
                <a:latin typeface="OPPOSans H" panose="00020600040101010101" pitchFamily="18" charset="-122"/>
                <a:ea typeface="OPPOSans H" panose="00020600040101010101" pitchFamily="18" charset="-122"/>
              </a:rPr>
              <a:t>受众分析</a:t>
            </a:r>
          </a:p>
        </p:txBody>
      </p:sp>
      <p:sp>
        <p:nvSpPr>
          <p:cNvPr id="314" name="矩形 313">
            <a:extLst>
              <a:ext uri="{FF2B5EF4-FFF2-40B4-BE49-F238E27FC236}">
                <a16:creationId xmlns:a16="http://schemas.microsoft.com/office/drawing/2014/main" id="{BFB7CF47-E5F3-403A-A213-E9FF6CEEE262}"/>
              </a:ext>
            </a:extLst>
          </p:cNvPr>
          <p:cNvSpPr/>
          <p:nvPr/>
        </p:nvSpPr>
        <p:spPr>
          <a:xfrm>
            <a:off x="7925574" y="2760536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15" name="矩形 314">
            <a:extLst>
              <a:ext uri="{FF2B5EF4-FFF2-40B4-BE49-F238E27FC236}">
                <a16:creationId xmlns:a16="http://schemas.microsoft.com/office/drawing/2014/main" id="{0222BCB8-67CC-4760-99DF-B34CAEEFB05D}"/>
              </a:ext>
            </a:extLst>
          </p:cNvPr>
          <p:cNvSpPr/>
          <p:nvPr/>
        </p:nvSpPr>
        <p:spPr>
          <a:xfrm>
            <a:off x="4095733" y="2760536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16" name="矩形 315">
            <a:extLst>
              <a:ext uri="{FF2B5EF4-FFF2-40B4-BE49-F238E27FC236}">
                <a16:creationId xmlns:a16="http://schemas.microsoft.com/office/drawing/2014/main" id="{495A8DD5-618E-47AC-84E2-77981635834F}"/>
              </a:ext>
            </a:extLst>
          </p:cNvPr>
          <p:cNvSpPr/>
          <p:nvPr/>
        </p:nvSpPr>
        <p:spPr>
          <a:xfrm>
            <a:off x="7925574" y="3937534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17" name="矩形 316">
            <a:extLst>
              <a:ext uri="{FF2B5EF4-FFF2-40B4-BE49-F238E27FC236}">
                <a16:creationId xmlns:a16="http://schemas.microsoft.com/office/drawing/2014/main" id="{27AE9B72-C3CA-4691-938A-7262BB72D2B6}"/>
              </a:ext>
            </a:extLst>
          </p:cNvPr>
          <p:cNvSpPr/>
          <p:nvPr/>
        </p:nvSpPr>
        <p:spPr>
          <a:xfrm>
            <a:off x="4098475" y="3953463"/>
            <a:ext cx="144000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49" name="文本框 348">
            <a:extLst>
              <a:ext uri="{FF2B5EF4-FFF2-40B4-BE49-F238E27FC236}">
                <a16:creationId xmlns:a16="http://schemas.microsoft.com/office/drawing/2014/main" id="{D19FD051-C305-4308-B161-BC8402D5C3B8}"/>
              </a:ext>
            </a:extLst>
          </p:cNvPr>
          <p:cNvSpPr txBox="1"/>
          <p:nvPr/>
        </p:nvSpPr>
        <p:spPr>
          <a:xfrm rot="14340000">
            <a:off x="9759082" y="5188545"/>
            <a:ext cx="3182361" cy="3182361"/>
          </a:xfrm>
          <a:prstGeom prst="rect">
            <a:avLst/>
          </a:prstGeom>
          <a:noFill/>
        </p:spPr>
        <p:txBody>
          <a:bodyPr wrap="square" lIns="0" tIns="72000" rIns="0" bIns="72000" rtlCol="0" anchor="t">
            <a:prstTxWarp prst="textCircle">
              <a:avLst/>
            </a:prstTxWarp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+mj-lt"/>
                <a:ea typeface="OPPOSans H" panose="00020600040101010101" pitchFamily="18" charset="-122"/>
              </a:rPr>
              <a:t>AUDIENCE   INSIGHTS</a:t>
            </a:r>
            <a:endParaRPr lang="zh-CN" altLang="en-US" sz="2000" dirty="0">
              <a:solidFill>
                <a:schemeClr val="accent1"/>
              </a:solidFill>
              <a:effectLst/>
              <a:latin typeface="+mj-lt"/>
              <a:ea typeface="OPPOSans H" panose="00020600040101010101" pitchFamily="18" charset="-122"/>
            </a:endParaRPr>
          </a:p>
        </p:txBody>
      </p:sp>
      <p:sp>
        <p:nvSpPr>
          <p:cNvPr id="23" name="TextBox 312+">
            <a:extLst>
              <a:ext uri="{FF2B5EF4-FFF2-40B4-BE49-F238E27FC236}">
                <a16:creationId xmlns:a16="http://schemas.microsoft.com/office/drawing/2014/main" id="{1831E872-C3D8-404A-B051-7D616C80082B}"/>
              </a:ext>
            </a:extLst>
          </p:cNvPr>
          <p:cNvSpPr txBox="1"/>
          <p:nvPr/>
        </p:nvSpPr>
        <p:spPr>
          <a:xfrm>
            <a:off x="4167733" y="2848465"/>
            <a:ext cx="3856533" cy="1161069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72000" rIns="0" bIns="72000" rtlCol="0" anchor="t">
            <a:spAutoFit/>
          </a:bodyPr>
          <a:lstStyle/>
          <a:p>
            <a:pPr algn="ctr"/>
            <a:endParaRPr lang="zh-CN" altLang="en-US" sz="6600" dirty="0">
              <a:solidFill>
                <a:schemeClr val="tx1">
                  <a:lumMod val="100000"/>
                </a:schemeClr>
              </a:solidFill>
              <a:effectLst/>
              <a:latin typeface="OPPOSans H" panose="00020600040101010101" pitchFamily="18" charset="-122"/>
              <a:ea typeface="OPPOSans H" panose="00020600040101010101" pitchFamily="18" charset="-122"/>
            </a:endParaRPr>
          </a:p>
        </p:txBody>
      </p:sp>
      <p:sp>
        <p:nvSpPr>
          <p:cNvPr id="24" name="TextBox 312+">
            <a:extLst>
              <a:ext uri="{FF2B5EF4-FFF2-40B4-BE49-F238E27FC236}">
                <a16:creationId xmlns:a16="http://schemas.microsoft.com/office/drawing/2014/main" id="{DD644925-B97D-4F75-865A-3412D50656E5}"/>
              </a:ext>
            </a:extLst>
          </p:cNvPr>
          <p:cNvSpPr txBox="1"/>
          <p:nvPr/>
        </p:nvSpPr>
        <p:spPr>
          <a:xfrm>
            <a:off x="4167733" y="2848465"/>
            <a:ext cx="3856533" cy="1161069"/>
          </a:xfrm>
          <a:prstGeom prst="rect">
            <a:avLst/>
          </a:prstGeom>
          <a:noFill/>
        </p:spPr>
        <p:txBody>
          <a:bodyPr wrap="square" lIns="0" tIns="72000" rIns="0" bIns="72000" rtlCol="0" anchor="t">
            <a:no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100000"/>
                  </a:schemeClr>
                </a:solidFill>
                <a:effectLst/>
                <a:latin typeface="+mj-ea"/>
                <a:ea typeface="+mj-ea"/>
              </a:rPr>
              <a:t>受众分析</a:t>
            </a:r>
          </a:p>
        </p:txBody>
      </p:sp>
    </p:spTree>
    <p:extLst>
      <p:ext uri="{BB962C8B-B14F-4D97-AF65-F5344CB8AC3E}">
        <p14:creationId xmlns:p14="http://schemas.microsoft.com/office/powerpoint/2010/main" val="30669811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heme/theme1.xml><?xml version="1.0" encoding="utf-8"?>
<a:theme xmlns:a="http://schemas.openxmlformats.org/drawingml/2006/main" name="Office 主题​​">
  <a:themeElements>
    <a:clrScheme name="模板定制">
      <a:dk1>
        <a:sysClr val="windowText" lastClr="000000"/>
      </a:dk1>
      <a:lt1>
        <a:sysClr val="window" lastClr="FFFFFF"/>
      </a:lt1>
      <a:dk2>
        <a:srgbClr val="222A35"/>
      </a:dk2>
      <a:lt2>
        <a:srgbClr val="DBEFF9"/>
      </a:lt2>
      <a:accent1>
        <a:srgbClr val="2FF734"/>
      </a:accent1>
      <a:accent2>
        <a:srgbClr val="F5E81A"/>
      </a:accent2>
      <a:accent3>
        <a:srgbClr val="7BDF9B"/>
      </a:accent3>
      <a:accent4>
        <a:srgbClr val="25AE9E"/>
      </a:accent4>
      <a:accent5>
        <a:srgbClr val="FC9783"/>
      </a:accent5>
      <a:accent6>
        <a:srgbClr val="FB7598"/>
      </a:accent6>
      <a:hlink>
        <a:srgbClr val="F49100"/>
      </a:hlink>
      <a:folHlink>
        <a:srgbClr val="85DFD0"/>
      </a:folHlink>
    </a:clrScheme>
    <a:fontScheme name="常规1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0CD27951-AB6D-4B67-B17C-5C029B85B9F5}" vid="{9B770B75-4EAD-4B24-BE2A-1F1291F21CD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2853</TotalTime>
  <Words>1640</Words>
  <Application>Microsoft Office PowerPoint</Application>
  <PresentationFormat>宽屏</PresentationFormat>
  <Paragraphs>276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HarmonyOS Sans TC</vt:lpstr>
      <vt:lpstr>Microsoft YaHei Light</vt:lpstr>
      <vt:lpstr>OPPOSans H</vt:lpstr>
      <vt:lpstr>等线</vt:lpstr>
      <vt:lpstr>微软雅黑</vt:lpstr>
      <vt:lpstr>微软雅黑</vt:lpstr>
      <vt:lpstr>微软雅黑 Bold</vt:lpstr>
      <vt:lpstr>Arial</vt:lpstr>
      <vt:lpstr>Office 主题​​</vt:lpstr>
      <vt:lpstr>PowerPoint 演示文稿</vt:lpstr>
      <vt:lpstr>PowerPoint 演示文稿</vt:lpstr>
      <vt:lpstr>PowerPoint 演示文稿</vt:lpstr>
      <vt:lpstr>活动概述</vt:lpstr>
      <vt:lpstr>活动概述</vt:lpstr>
      <vt:lpstr>活动概述</vt:lpstr>
      <vt:lpstr>活动概述</vt:lpstr>
      <vt:lpstr>活动概述</vt:lpstr>
      <vt:lpstr>PowerPoint 演示文稿</vt:lpstr>
      <vt:lpstr>受众分析</vt:lpstr>
      <vt:lpstr>受众分析</vt:lpstr>
      <vt:lpstr>受众分析</vt:lpstr>
      <vt:lpstr>受众分析</vt:lpstr>
      <vt:lpstr>受众分析</vt:lpstr>
      <vt:lpstr>PowerPoint 演示文稿</vt:lpstr>
      <vt:lpstr>执行流程</vt:lpstr>
      <vt:lpstr>执行流程</vt:lpstr>
      <vt:lpstr>执行流程</vt:lpstr>
      <vt:lpstr>执行流程</vt:lpstr>
      <vt:lpstr>执行流程</vt:lpstr>
      <vt:lpstr>PowerPoint 演示文稿</vt:lpstr>
      <vt:lpstr>社会资源</vt:lpstr>
      <vt:lpstr>宣传渠道</vt:lpstr>
      <vt:lpstr>预算方案</vt:lpstr>
      <vt:lpstr>组织架构</vt:lpstr>
      <vt:lpstr>活动意义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十月长</dc:creator>
  <cp:lastModifiedBy>十月长</cp:lastModifiedBy>
  <cp:revision>113</cp:revision>
  <dcterms:created xsi:type="dcterms:W3CDTF">2022-01-31T08:38:47Z</dcterms:created>
  <dcterms:modified xsi:type="dcterms:W3CDTF">2022-03-05T07:28:39Z</dcterms:modified>
</cp:coreProperties>
</file>