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80" r:id="rId24"/>
    <p:sldId id="279" r:id="rId25"/>
    <p:sldId id="281" r:id="rId26"/>
    <p:sldId id="282" r:id="rId27"/>
    <p:sldId id="283" r:id="rId28"/>
    <p:sldId id="284" r:id="rId29"/>
    <p:sldId id="285" r:id="rId30"/>
    <p:sldId id="265" r:id="rId31"/>
    <p:sldId id="286" r:id="rId32"/>
    <p:sldId id="287" r:id="rId33"/>
  </p:sldIdLst>
  <p:sldSz cx="12192000" cy="6858000"/>
  <p:notesSz cx="6858000" cy="9144000"/>
  <p:embeddedFontLst>
    <p:embeddedFont>
      <p:font typeface="Microsoft YaHei" panose="020B0503020204020204" pitchFamily="34" charset="-122"/>
      <p:regular r:id="rId34"/>
      <p:bold r:id="rId35"/>
    </p:embeddedFont>
    <p:embeddedFont>
      <p:font typeface="Microsoft YaHei Light" panose="020B0502040204020203" pitchFamily="34" charset="-122"/>
      <p:regular r:id="rId36"/>
    </p:embeddedFont>
    <p:embeddedFont>
      <p:font typeface="OPPOSans B" panose="00020600040101010101" pitchFamily="18" charset="-122"/>
      <p:regular r:id="rId37"/>
    </p:embeddedFont>
    <p:embeddedFont>
      <p:font typeface="OPPOSans R" panose="00020600040101010101" pitchFamily="18" charset="-122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496CB1BB-3A1B-44AF-8D40-81ED3E70B83F}">
          <p14:sldIdLst>
            <p14:sldId id="256"/>
            <p14:sldId id="257"/>
          </p14:sldIdLst>
        </p14:section>
        <p14:section name="P1" id="{CD319B75-AAD1-4CA8-8EB2-328469DD24F2}">
          <p14:sldIdLst>
            <p14:sldId id="258"/>
            <p14:sldId id="259"/>
            <p14:sldId id="260"/>
            <p14:sldId id="261"/>
            <p14:sldId id="262"/>
            <p14:sldId id="263"/>
            <p14:sldId id="264"/>
          </p14:sldIdLst>
        </p14:section>
        <p14:section name="P2" id="{8810DBB3-6DE6-4B91-AF98-B70CF897A47C}">
          <p14:sldIdLst>
            <p14:sldId id="266"/>
            <p14:sldId id="267"/>
            <p14:sldId id="268"/>
            <p14:sldId id="269"/>
            <p14:sldId id="270"/>
            <p14:sldId id="271"/>
          </p14:sldIdLst>
        </p14:section>
        <p14:section name="P3" id="{4660DC2F-D995-4FAA-BFA6-798F26ACF3F3}">
          <p14:sldIdLst>
            <p14:sldId id="272"/>
            <p14:sldId id="273"/>
            <p14:sldId id="275"/>
            <p14:sldId id="274"/>
            <p14:sldId id="276"/>
            <p14:sldId id="277"/>
            <p14:sldId id="278"/>
            <p14:sldId id="280"/>
            <p14:sldId id="279"/>
          </p14:sldIdLst>
        </p14:section>
        <p14:section name="P4" id="{767F6704-FB77-47F5-AF81-26E734D48B21}">
          <p14:sldIdLst>
            <p14:sldId id="281"/>
            <p14:sldId id="282"/>
            <p14:sldId id="283"/>
            <p14:sldId id="284"/>
          </p14:sldIdLst>
        </p14:section>
        <p14:section name="P5" id="{EC03CB39-EE51-4F9C-B54F-DE6A7188A06B}">
          <p14:sldIdLst>
            <p14:sldId id="285"/>
            <p14:sldId id="265"/>
          </p14:sldIdLst>
        </p14:section>
        <p14:section name="END" id="{12888EC8-10FE-4FE4-8FF0-881FD273DF6B}">
          <p14:sldIdLst>
            <p14:sldId id="286"/>
          </p14:sldIdLst>
        </p14:section>
        <p14:section name="标注" id="{608FCBFC-FF8B-40FB-987B-92E871941292}">
          <p14:sldIdLst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19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6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</a:gradFill>
            <a:ln w="6350">
              <a:gradFill flip="none" rotWithShape="1">
                <a:gsLst>
                  <a:gs pos="0">
                    <a:schemeClr val="tx1">
                      <a:lumMod val="85000"/>
                      <a:lumOff val="15000"/>
                      <a:alpha val="0"/>
                    </a:schemeClr>
                  </a:gs>
                  <a:gs pos="26000">
                    <a:schemeClr val="tx1">
                      <a:lumMod val="85000"/>
                      <a:lumOff val="15000"/>
                    </a:schemeClr>
                  </a:gs>
                </a:gsLst>
                <a:lin ang="16200000" scaled="1"/>
                <a:tileRect/>
              </a:gra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互联网</c:v>
                </c:pt>
                <c:pt idx="1">
                  <c:v>数码3C</c:v>
                </c:pt>
                <c:pt idx="2">
                  <c:v>电商</c:v>
                </c:pt>
                <c:pt idx="3">
                  <c:v>金融理财</c:v>
                </c:pt>
                <c:pt idx="4">
                  <c:v>汽车</c:v>
                </c:pt>
                <c:pt idx="5">
                  <c:v>家居生活</c:v>
                </c:pt>
                <c:pt idx="6">
                  <c:v>电器家电</c:v>
                </c:pt>
                <c:pt idx="7">
                  <c:v>旅游</c:v>
                </c:pt>
                <c:pt idx="8">
                  <c:v>餐饮</c:v>
                </c:pt>
                <c:pt idx="9">
                  <c:v>医疗保健</c:v>
                </c:pt>
                <c:pt idx="10">
                  <c:v>美妆护肤</c:v>
                </c:pt>
                <c:pt idx="11">
                  <c:v>置业</c:v>
                </c:pt>
                <c:pt idx="12">
                  <c:v>母婴</c:v>
                </c:pt>
                <c:pt idx="13">
                  <c:v>教育考试</c:v>
                </c:pt>
                <c:pt idx="14">
                  <c:v>户外运动</c:v>
                </c:pt>
                <c:pt idx="15">
                  <c:v>食品</c:v>
                </c:pt>
                <c:pt idx="16">
                  <c:v>服装服饰</c:v>
                </c:pt>
                <c:pt idx="17">
                  <c:v>日化用品</c:v>
                </c:pt>
                <c:pt idx="18">
                  <c:v>游戏</c:v>
                </c:pt>
                <c:pt idx="19">
                  <c:v>公益</c:v>
                </c:pt>
                <c:pt idx="20">
                  <c:v>其它</c:v>
                </c:pt>
              </c:strCache>
            </c:strRef>
          </c:cat>
          <c:val>
            <c:numRef>
              <c:f>Sheet1!$B$2:$B$22</c:f>
              <c:numCache>
                <c:formatCode>0</c:formatCode>
                <c:ptCount val="21"/>
                <c:pt idx="0">
                  <c:v>74</c:v>
                </c:pt>
                <c:pt idx="1">
                  <c:v>21</c:v>
                </c:pt>
                <c:pt idx="2">
                  <c:v>27</c:v>
                </c:pt>
                <c:pt idx="3">
                  <c:v>11</c:v>
                </c:pt>
                <c:pt idx="4">
                  <c:v>64</c:v>
                </c:pt>
                <c:pt idx="5">
                  <c:v>9</c:v>
                </c:pt>
                <c:pt idx="6">
                  <c:v>35</c:v>
                </c:pt>
                <c:pt idx="7">
                  <c:v>33</c:v>
                </c:pt>
                <c:pt idx="8">
                  <c:v>56</c:v>
                </c:pt>
                <c:pt idx="9">
                  <c:v>7</c:v>
                </c:pt>
                <c:pt idx="10">
                  <c:v>48</c:v>
                </c:pt>
                <c:pt idx="11">
                  <c:v>13</c:v>
                </c:pt>
                <c:pt idx="12">
                  <c:v>59</c:v>
                </c:pt>
                <c:pt idx="13">
                  <c:v>58</c:v>
                </c:pt>
                <c:pt idx="14">
                  <c:v>22</c:v>
                </c:pt>
                <c:pt idx="15">
                  <c:v>6</c:v>
                </c:pt>
                <c:pt idx="16">
                  <c:v>14</c:v>
                </c:pt>
                <c:pt idx="17">
                  <c:v>57</c:v>
                </c:pt>
                <c:pt idx="18">
                  <c:v>39</c:v>
                </c:pt>
                <c:pt idx="19">
                  <c:v>7</c:v>
                </c:pt>
                <c:pt idx="2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4E-4074-933F-A5059F7A6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5927871"/>
        <c:axId val="1245931199"/>
      </c:barChart>
      <c:catAx>
        <c:axId val="1245927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45931199"/>
        <c:crosses val="autoZero"/>
        <c:auto val="1"/>
        <c:lblAlgn val="ctr"/>
        <c:lblOffset val="100"/>
        <c:noMultiLvlLbl val="0"/>
      </c:catAx>
      <c:valAx>
        <c:axId val="124593119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45927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85000"/>
              <a:lumOff val="15000"/>
            </a:schemeClr>
          </a:solidFill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新增数</c:v>
                </c:pt>
              </c:strCache>
            </c:strRef>
          </c:tx>
          <c:spPr>
            <a:ln w="952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circle"/>
              <c:size val="4"/>
              <c:spPr>
                <a:solidFill>
                  <a:schemeClr val="bg1">
                    <a:lumMod val="6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BB-4A7E-BC47-2A8E2C0CF578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BB-4A7E-BC47-2A8E2C0CF578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1FBB-4A7E-BC47-2A8E2C0CF578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1FBB-4A7E-BC47-2A8E2C0CF578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1FBB-4A7E-BC47-2A8E2C0CF578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1FBB-4A7E-BC47-2A8E2C0CF578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1FBB-4A7E-BC47-2A8E2C0CF578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1FBB-4A7E-BC47-2A8E2C0CF578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1FBB-4A7E-BC47-2A8E2C0CF578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1FBB-4A7E-BC47-2A8E2C0CF578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1FBB-4A7E-BC47-2A8E2C0CF578}"/>
              </c:ext>
            </c:extLst>
          </c:dPt>
          <c:dPt>
            <c:idx val="16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1FBB-4A7E-BC47-2A8E2C0CF578}"/>
              </c:ext>
            </c:extLst>
          </c:dPt>
          <c:dPt>
            <c:idx val="17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1FBB-4A7E-BC47-2A8E2C0CF578}"/>
              </c:ext>
            </c:extLst>
          </c:dPt>
          <c:dPt>
            <c:idx val="18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B-1FBB-4A7E-BC47-2A8E2C0CF578}"/>
              </c:ext>
            </c:extLst>
          </c:dPt>
          <c:dPt>
            <c:idx val="19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D-1FBB-4A7E-BC47-2A8E2C0CF578}"/>
              </c:ext>
            </c:extLst>
          </c:dPt>
          <c:dPt>
            <c:idx val="20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1FBB-4A7E-BC47-2A8E2C0CF578}"/>
              </c:ext>
            </c:extLst>
          </c:dPt>
          <c:dPt>
            <c:idx val="21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1-1FBB-4A7E-BC47-2A8E2C0CF578}"/>
              </c:ext>
            </c:extLst>
          </c:dPt>
          <c:dPt>
            <c:idx val="22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3-1FBB-4A7E-BC47-2A8E2C0CF578}"/>
              </c:ext>
            </c:extLst>
          </c:dPt>
          <c:dPt>
            <c:idx val="23"/>
            <c:marker>
              <c:symbol val="none"/>
            </c:marker>
            <c:bubble3D val="0"/>
            <c:spPr>
              <a:ln w="9525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5-1FBB-4A7E-BC47-2A8E2C0CF578}"/>
              </c:ext>
            </c:extLst>
          </c:dPt>
          <c:cat>
            <c:strRef>
              <c:f>Sheet1!$A$2:$A$25</c:f>
              <c:strCache>
                <c:ptCount val="24"/>
                <c:pt idx="0">
                  <c:v>发布2h</c:v>
                </c:pt>
                <c:pt idx="1">
                  <c:v>发布4h</c:v>
                </c:pt>
                <c:pt idx="2">
                  <c:v>发布6h</c:v>
                </c:pt>
                <c:pt idx="3">
                  <c:v>发布8h</c:v>
                </c:pt>
                <c:pt idx="4">
                  <c:v>发布10h</c:v>
                </c:pt>
                <c:pt idx="5">
                  <c:v>发布12h</c:v>
                </c:pt>
                <c:pt idx="6">
                  <c:v>发布14h</c:v>
                </c:pt>
                <c:pt idx="7">
                  <c:v>发布16h</c:v>
                </c:pt>
                <c:pt idx="8">
                  <c:v>发布18h</c:v>
                </c:pt>
                <c:pt idx="9">
                  <c:v>发布20h</c:v>
                </c:pt>
                <c:pt idx="10">
                  <c:v>发布22h</c:v>
                </c:pt>
                <c:pt idx="11">
                  <c:v>发布24h</c:v>
                </c:pt>
                <c:pt idx="12">
                  <c:v>发布26h</c:v>
                </c:pt>
                <c:pt idx="13">
                  <c:v>发布28h</c:v>
                </c:pt>
                <c:pt idx="14">
                  <c:v>发布30h</c:v>
                </c:pt>
                <c:pt idx="15">
                  <c:v>发布32h</c:v>
                </c:pt>
                <c:pt idx="16">
                  <c:v>发布34h</c:v>
                </c:pt>
                <c:pt idx="17">
                  <c:v>发布36h</c:v>
                </c:pt>
                <c:pt idx="18">
                  <c:v>发布38h</c:v>
                </c:pt>
                <c:pt idx="19">
                  <c:v>发布40h</c:v>
                </c:pt>
                <c:pt idx="20">
                  <c:v>发布42h</c:v>
                </c:pt>
                <c:pt idx="21">
                  <c:v>发布44h</c:v>
                </c:pt>
                <c:pt idx="22">
                  <c:v>发布46h</c:v>
                </c:pt>
                <c:pt idx="23">
                  <c:v>发布48h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16210</c:v>
                </c:pt>
                <c:pt idx="1">
                  <c:v>21342</c:v>
                </c:pt>
                <c:pt idx="2">
                  <c:v>13423</c:v>
                </c:pt>
                <c:pt idx="3">
                  <c:v>6532</c:v>
                </c:pt>
                <c:pt idx="4">
                  <c:v>3425</c:v>
                </c:pt>
                <c:pt idx="5">
                  <c:v>2331</c:v>
                </c:pt>
                <c:pt idx="6">
                  <c:v>1908</c:v>
                </c:pt>
                <c:pt idx="7">
                  <c:v>2562</c:v>
                </c:pt>
                <c:pt idx="8">
                  <c:v>3423</c:v>
                </c:pt>
                <c:pt idx="9">
                  <c:v>2765</c:v>
                </c:pt>
                <c:pt idx="10">
                  <c:v>2348</c:v>
                </c:pt>
                <c:pt idx="11">
                  <c:v>3529</c:v>
                </c:pt>
                <c:pt idx="12">
                  <c:v>4578</c:v>
                </c:pt>
                <c:pt idx="13">
                  <c:v>5742</c:v>
                </c:pt>
                <c:pt idx="14">
                  <c:v>6452</c:v>
                </c:pt>
                <c:pt idx="15">
                  <c:v>3276</c:v>
                </c:pt>
                <c:pt idx="16">
                  <c:v>4539</c:v>
                </c:pt>
                <c:pt idx="17">
                  <c:v>6578</c:v>
                </c:pt>
                <c:pt idx="18">
                  <c:v>4421</c:v>
                </c:pt>
                <c:pt idx="19">
                  <c:v>7654</c:v>
                </c:pt>
                <c:pt idx="20">
                  <c:v>8976</c:v>
                </c:pt>
                <c:pt idx="21">
                  <c:v>5643</c:v>
                </c:pt>
                <c:pt idx="22">
                  <c:v>3476</c:v>
                </c:pt>
                <c:pt idx="23">
                  <c:v>4689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6-1FBB-4A7E-BC47-2A8E2C0CF5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503711"/>
        <c:axId val="423500383"/>
      </c:lineChart>
      <c:catAx>
        <c:axId val="423503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85000"/>
                    <a:lumOff val="15000"/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23500383"/>
        <c:crosses val="autoZero"/>
        <c:auto val="1"/>
        <c:lblAlgn val="ctr"/>
        <c:lblOffset val="100"/>
        <c:noMultiLvlLbl val="0"/>
      </c:catAx>
      <c:valAx>
        <c:axId val="423500383"/>
        <c:scaling>
          <c:orientation val="minMax"/>
          <c:max val="240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85000"/>
                    <a:lumOff val="15000"/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23503711"/>
        <c:crosses val="autoZero"/>
        <c:crossBetween val="between"/>
        <c:majorUnit val="4000"/>
        <c:min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>
              <a:lumMod val="85000"/>
              <a:lumOff val="15000"/>
              <a:alpha val="70000"/>
            </a:schemeClr>
          </a:solidFill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noFill/>
            <a:ln w="6350">
              <a:solidFill>
                <a:schemeClr val="tx1">
                  <a:lumMod val="85000"/>
                  <a:lumOff val="15000"/>
                </a:schemeClr>
              </a:solidFill>
            </a:ln>
          </c:spPr>
          <c:dPt>
            <c:idx val="0"/>
            <c:bubble3D val="0"/>
            <c:spPr>
              <a:noFill/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F2-4507-8042-A8AA7CB90DAC}"/>
              </c:ext>
            </c:extLst>
          </c:dPt>
          <c:dPt>
            <c:idx val="1"/>
            <c:bubble3D val="0"/>
            <c:spPr>
              <a:noFill/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F2-4507-8042-A8AA7CB90DAC}"/>
              </c:ext>
            </c:extLst>
          </c:dPt>
          <c:dPt>
            <c:idx val="2"/>
            <c:bubble3D val="0"/>
            <c:spPr>
              <a:noFill/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F2-4507-8042-A8AA7CB90DAC}"/>
              </c:ext>
            </c:extLst>
          </c:dPt>
          <c:dPt>
            <c:idx val="3"/>
            <c:bubble3D val="0"/>
            <c:spPr>
              <a:noFill/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F2-4507-8042-A8AA7CB90DAC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E9-43C9-B879-3DBB7D8F51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站在水里&#10;&#10;中度可信度描述已自动生成">
            <a:extLst>
              <a:ext uri="{FF2B5EF4-FFF2-40B4-BE49-F238E27FC236}">
                <a16:creationId xmlns:a16="http://schemas.microsoft.com/office/drawing/2014/main" id="{ACD667D3-85A3-422F-9669-20E17A93A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2696" b="4699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8B9ACCF-62BF-48BB-9D1B-7A6279105ED3}"/>
              </a:ext>
            </a:extLst>
          </p:cNvPr>
          <p:cNvCxnSpPr>
            <a:cxnSpLocks/>
            <a:stCxn id="3" idx="3"/>
          </p:cNvCxnSpPr>
          <p:nvPr userDrawn="1"/>
        </p:nvCxnSpPr>
        <p:spPr>
          <a:xfrm>
            <a:off x="2242608" y="1841340"/>
            <a:ext cx="799042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1D8C42-D61C-43EF-865B-7A06802E0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4300" y="1687451"/>
            <a:ext cx="858308" cy="307777"/>
          </a:xfrm>
          <a:prstGeom prst="rect">
            <a:avLst/>
          </a:prstGeom>
        </p:spPr>
        <p:txBody>
          <a:bodyPr wrap="none" lIns="0" tIns="0" rIns="9360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20XX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D2AA4E3-574C-4496-B6E1-69E31EB145BB}"/>
              </a:ext>
            </a:extLst>
          </p:cNvPr>
          <p:cNvSpPr/>
          <p:nvPr userDrawn="1"/>
        </p:nvSpPr>
        <p:spPr>
          <a:xfrm>
            <a:off x="-565373" y="1954030"/>
            <a:ext cx="200025" cy="20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36AB7CB2-F6BF-4567-8622-266E733144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4300" y="2160526"/>
            <a:ext cx="2564805" cy="61555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zh-CN" altLang="en-US" sz="4000" b="0" i="0" u="none" strike="noStrike" kern="1200" cap="none" spc="0" normalizeH="0" baseline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淡雅网页风</a:t>
            </a:r>
          </a:p>
        </p:txBody>
      </p:sp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540B845A-B337-4672-A747-C5EC398380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4300" y="2827487"/>
            <a:ext cx="3077766" cy="61555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zh-CN" altLang="en-US" sz="4000" b="0" i="0" u="none" strike="noStrike" kern="1200" cap="none" spc="0" normalizeH="0" baseline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版式灵感手册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DCF827F-9E03-4742-ACA1-D24E3C9773B9}"/>
              </a:ext>
            </a:extLst>
          </p:cNvPr>
          <p:cNvSpPr/>
          <p:nvPr userDrawn="1"/>
        </p:nvSpPr>
        <p:spPr>
          <a:xfrm>
            <a:off x="-565373" y="2695452"/>
            <a:ext cx="200025" cy="20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89BA50D-B3E1-49B9-A074-01DCA968CB4A}"/>
              </a:ext>
            </a:extLst>
          </p:cNvPr>
          <p:cNvSpPr/>
          <p:nvPr userDrawn="1"/>
        </p:nvSpPr>
        <p:spPr>
          <a:xfrm>
            <a:off x="-565373" y="3351619"/>
            <a:ext cx="200025" cy="20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占位符 2">
            <a:extLst>
              <a:ext uri="{FF2B5EF4-FFF2-40B4-BE49-F238E27FC236}">
                <a16:creationId xmlns:a16="http://schemas.microsoft.com/office/drawing/2014/main" id="{76E2C883-683A-4B10-B265-15F9074BDF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4300" y="3516251"/>
            <a:ext cx="2287486" cy="307777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2000" kern="1200" cap="all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Inspiration manual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8931E2E-FCF0-491C-BB24-91412624BC87}"/>
              </a:ext>
            </a:extLst>
          </p:cNvPr>
          <p:cNvGrpSpPr/>
          <p:nvPr userDrawn="1"/>
        </p:nvGrpSpPr>
        <p:grpSpPr>
          <a:xfrm>
            <a:off x="-584470" y="3770903"/>
            <a:ext cx="238217" cy="714651"/>
            <a:chOff x="1457233" y="2216423"/>
            <a:chExt cx="200025" cy="60007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81A5BB7-247A-4387-81C5-8A5FA579D283}"/>
                </a:ext>
              </a:extLst>
            </p:cNvPr>
            <p:cNvSpPr/>
            <p:nvPr userDrawn="1"/>
          </p:nvSpPr>
          <p:spPr>
            <a:xfrm>
              <a:off x="1457233" y="2216423"/>
              <a:ext cx="200025" cy="200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1B15297-A480-40FF-949F-320892E0B258}"/>
                </a:ext>
              </a:extLst>
            </p:cNvPr>
            <p:cNvSpPr/>
            <p:nvPr userDrawn="1"/>
          </p:nvSpPr>
          <p:spPr>
            <a:xfrm>
              <a:off x="1457233" y="2416448"/>
              <a:ext cx="200025" cy="200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B395D4B-D29A-4F27-BE8E-64E0A13FCE6C}"/>
                </a:ext>
              </a:extLst>
            </p:cNvPr>
            <p:cNvSpPr/>
            <p:nvPr userDrawn="1"/>
          </p:nvSpPr>
          <p:spPr>
            <a:xfrm>
              <a:off x="1457233" y="2616473"/>
              <a:ext cx="200025" cy="200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占位符 2">
            <a:extLst>
              <a:ext uri="{FF2B5EF4-FFF2-40B4-BE49-F238E27FC236}">
                <a16:creationId xmlns:a16="http://schemas.microsoft.com/office/drawing/2014/main" id="{19D7B544-13DD-46C4-B80B-4D7A1A8FE0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4300" y="4497961"/>
            <a:ext cx="1882544" cy="339887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90000" tIns="54000" rIns="90000" bIns="5400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 marL="0" lvl="0"/>
            <a:r>
              <a:rPr lang="zh-CN" altLang="en-US" dirty="0"/>
              <a:t>汇报人</a:t>
            </a:r>
            <a:r>
              <a:rPr lang="en-US" altLang="zh-CN" dirty="0"/>
              <a:t>·</a:t>
            </a:r>
            <a:r>
              <a:rPr lang="en-US" altLang="zh-CN" dirty="0" err="1"/>
              <a:t>OfficePLUS</a:t>
            </a:r>
            <a:endParaRPr lang="en-US" altLang="zh-CN" dirty="0"/>
          </a:p>
        </p:txBody>
      </p:sp>
      <p:sp>
        <p:nvSpPr>
          <p:cNvPr id="29" name="文本占位符 2">
            <a:extLst>
              <a:ext uri="{FF2B5EF4-FFF2-40B4-BE49-F238E27FC236}">
                <a16:creationId xmlns:a16="http://schemas.microsoft.com/office/drawing/2014/main" id="{BDEC5B8E-64C5-4659-B3D7-89D3585DB7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675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D24E042-90E2-41D9-A43E-692D286840D8}"/>
              </a:ext>
            </a:extLst>
          </p:cNvPr>
          <p:cNvSpPr txBox="1"/>
          <p:nvPr userDrawn="1"/>
        </p:nvSpPr>
        <p:spPr>
          <a:xfrm rot="5400000">
            <a:off x="9913234" y="2912099"/>
            <a:ext cx="1669972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000" cap="all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home</a:t>
            </a:r>
            <a:endParaRPr lang="zh-CN" altLang="en-US" sz="1000" cap="all" baseline="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7B277DC-792A-4096-88F9-A15FBBB313BE}"/>
              </a:ext>
            </a:extLst>
          </p:cNvPr>
          <p:cNvSpPr txBox="1"/>
          <p:nvPr userDrawn="1"/>
        </p:nvSpPr>
        <p:spPr>
          <a:xfrm>
            <a:off x="102303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/>
              <a:t>www.officeplus.cn</a:t>
            </a:r>
            <a:endParaRPr lang="zh-CN" altLang="en-US" cap="none" baseline="0" dirty="0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034BCF2F-4F95-4282-9028-BD80E8E8BBA3}"/>
              </a:ext>
            </a:extLst>
          </p:cNvPr>
          <p:cNvSpPr/>
          <p:nvPr userDrawn="1"/>
        </p:nvSpPr>
        <p:spPr>
          <a:xfrm>
            <a:off x="697580" y="487133"/>
            <a:ext cx="1495425" cy="200025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rgbClr val="40404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86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EB353920-2C7A-41A3-85CF-644012BC2045}"/>
              </a:ext>
            </a:extLst>
          </p:cNvPr>
          <p:cNvSpPr/>
          <p:nvPr userDrawn="1"/>
        </p:nvSpPr>
        <p:spPr>
          <a:xfrm>
            <a:off x="0" y="2030931"/>
            <a:ext cx="12191999" cy="48270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50DD5D9-5AF4-4A89-B10D-46693C373C37}"/>
              </a:ext>
            </a:extLst>
          </p:cNvPr>
          <p:cNvSpPr txBox="1"/>
          <p:nvPr userDrawn="1"/>
        </p:nvSpPr>
        <p:spPr>
          <a:xfrm>
            <a:off x="5215952" y="1005305"/>
            <a:ext cx="1760097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目录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·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Contens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B16192B-F2B4-40A4-BD94-76F5E5202E02}"/>
              </a:ext>
            </a:extLst>
          </p:cNvPr>
          <p:cNvCxnSpPr>
            <a:cxnSpLocks/>
          </p:cNvCxnSpPr>
          <p:nvPr userDrawn="1"/>
        </p:nvCxnSpPr>
        <p:spPr>
          <a:xfrm>
            <a:off x="2444750" y="1516282"/>
            <a:ext cx="73025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2">
            <a:extLst>
              <a:ext uri="{FF2B5EF4-FFF2-40B4-BE49-F238E27FC236}">
                <a16:creationId xmlns:a16="http://schemas.microsoft.com/office/drawing/2014/main" id="{70D3C1A6-2D97-4EAA-B191-5ADF8684A5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675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06D3BC8-451E-4F43-84B3-BF6A6182A471}"/>
              </a:ext>
            </a:extLst>
          </p:cNvPr>
          <p:cNvSpPr txBox="1"/>
          <p:nvPr userDrawn="1"/>
        </p:nvSpPr>
        <p:spPr>
          <a:xfrm>
            <a:off x="102303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/>
              <a:t>www.officeplus.cn</a:t>
            </a:r>
            <a:endParaRPr lang="zh-CN" altLang="en-US" cap="none" baseline="0" dirty="0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E027429E-86DC-47D1-AAC1-3FE4C2B6F18E}"/>
              </a:ext>
            </a:extLst>
          </p:cNvPr>
          <p:cNvCxnSpPr>
            <a:cxnSpLocks/>
          </p:cNvCxnSpPr>
          <p:nvPr userDrawn="1"/>
        </p:nvCxnSpPr>
        <p:spPr>
          <a:xfrm>
            <a:off x="695325" y="6063915"/>
            <a:ext cx="1080134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153AEB1F-EBFE-4CE1-A2F3-344A78BCAC62}"/>
              </a:ext>
            </a:extLst>
          </p:cNvPr>
          <p:cNvSpPr/>
          <p:nvPr userDrawn="1"/>
        </p:nvSpPr>
        <p:spPr>
          <a:xfrm>
            <a:off x="697580" y="487133"/>
            <a:ext cx="1495425" cy="200025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rgbClr val="40404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01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站在水里&#10;&#10;中度可信度描述已自动生成">
            <a:extLst>
              <a:ext uri="{FF2B5EF4-FFF2-40B4-BE49-F238E27FC236}">
                <a16:creationId xmlns:a16="http://schemas.microsoft.com/office/drawing/2014/main" id="{B71B195D-EE2B-4799-95B1-2485E5BC381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" b="30894"/>
          <a:stretch/>
        </p:blipFill>
        <p:spPr>
          <a:xfrm>
            <a:off x="0" y="876300"/>
            <a:ext cx="12192000" cy="59817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8246049-EE03-43EA-AD62-56167D3CA209}"/>
              </a:ext>
            </a:extLst>
          </p:cNvPr>
          <p:cNvSpPr>
            <a:spLocks/>
          </p:cNvSpPr>
          <p:nvPr userDrawn="1"/>
        </p:nvSpPr>
        <p:spPr>
          <a:xfrm>
            <a:off x="0" y="876300"/>
            <a:ext cx="12192000" cy="5981700"/>
          </a:xfrm>
          <a:prstGeom prst="rect">
            <a:avLst/>
          </a:prstGeom>
          <a:solidFill>
            <a:schemeClr val="tx1">
              <a:lumMod val="85000"/>
              <a:lumOff val="1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30CFDE7D-3540-4F3C-AA07-B9E264724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1000" kern="1200" dirty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319C827-3716-4816-9B1F-AA0AA4AD6453}"/>
              </a:ext>
            </a:extLst>
          </p:cNvPr>
          <p:cNvSpPr txBox="1"/>
          <p:nvPr userDrawn="1"/>
        </p:nvSpPr>
        <p:spPr>
          <a:xfrm>
            <a:off x="102303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>
                <a:solidFill>
                  <a:schemeClr val="bg1"/>
                </a:solidFill>
              </a:rPr>
              <a:t>www.officeplus.cn</a:t>
            </a:r>
            <a:endParaRPr lang="zh-CN" altLang="en-US" cap="none" baseline="0" dirty="0">
              <a:solidFill>
                <a:schemeClr val="bg1"/>
              </a:solidFill>
            </a:endParaRPr>
          </a:p>
        </p:txBody>
      </p:sp>
      <p:sp>
        <p:nvSpPr>
          <p:cNvPr id="13" name="文本占位符 2">
            <a:extLst>
              <a:ext uri="{FF2B5EF4-FFF2-40B4-BE49-F238E27FC236}">
                <a16:creationId xmlns:a16="http://schemas.microsoft.com/office/drawing/2014/main" id="{C2E07357-7AFC-4049-9437-E77A743355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40338" y="2474851"/>
            <a:ext cx="1367362" cy="307777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zh-CN" altLang="en-US" sz="2000" b="0" i="0" u="none" strike="noStrike" kern="1200" cap="all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8B54073D-B0AB-4253-B13F-AE4C33BBC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29934" y="2827487"/>
            <a:ext cx="3077766" cy="61555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zh-CN" alt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输入您的标题</a:t>
            </a:r>
          </a:p>
        </p:txBody>
      </p:sp>
      <p:sp>
        <p:nvSpPr>
          <p:cNvPr id="19" name="文本占位符 2">
            <a:extLst>
              <a:ext uri="{FF2B5EF4-FFF2-40B4-BE49-F238E27FC236}">
                <a16:creationId xmlns:a16="http://schemas.microsoft.com/office/drawing/2014/main" id="{18A49602-50EF-486F-AA13-0221851186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03469" y="3596940"/>
            <a:ext cx="1404231" cy="307777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zh-CN" altLang="en-US" sz="1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Enter the English </a:t>
            </a:r>
          </a:p>
          <a:p>
            <a:pPr lvl="0"/>
            <a:r>
              <a:rPr lang="en-US" altLang="zh-CN" dirty="0"/>
              <a:t>translation in two lines</a:t>
            </a:r>
            <a:endParaRPr lang="zh-CN" altLang="en-US" dirty="0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C68E4246-0B7B-4EE2-AB80-52DDA81F180E}"/>
              </a:ext>
            </a:extLst>
          </p:cNvPr>
          <p:cNvCxnSpPr>
            <a:cxnSpLocks/>
          </p:cNvCxnSpPr>
          <p:nvPr userDrawn="1"/>
        </p:nvCxnSpPr>
        <p:spPr>
          <a:xfrm>
            <a:off x="695325" y="6063915"/>
            <a:ext cx="108013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占位符 2">
            <a:extLst>
              <a:ext uri="{FF2B5EF4-FFF2-40B4-BE49-F238E27FC236}">
                <a16:creationId xmlns:a16="http://schemas.microsoft.com/office/drawing/2014/main" id="{98FDE350-F9D3-453B-9ED7-BAB826279B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96322" y="2842953"/>
            <a:ext cx="145874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zh-CN" altLang="en-US" sz="1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3" name="文本占位符 2">
            <a:extLst>
              <a:ext uri="{FF2B5EF4-FFF2-40B4-BE49-F238E27FC236}">
                <a16:creationId xmlns:a16="http://schemas.microsoft.com/office/drawing/2014/main" id="{4E01422A-0CD1-4FA9-A3EA-EA8B92B76B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84300" y="3266815"/>
            <a:ext cx="169918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zh-CN" altLang="en-US" sz="1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05</a:t>
            </a:r>
            <a:endParaRPr lang="zh-CN" altLang="en-US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84D7676-5D0F-4007-977C-D8D937BF50D7}"/>
              </a:ext>
            </a:extLst>
          </p:cNvPr>
          <p:cNvCxnSpPr>
            <a:cxnSpLocks/>
          </p:cNvCxnSpPr>
          <p:nvPr userDrawn="1"/>
        </p:nvCxnSpPr>
        <p:spPr>
          <a:xfrm flipH="1">
            <a:off x="1410793" y="3072839"/>
            <a:ext cx="116932" cy="1169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99627FC-2393-4237-A9A4-324980A759FD}"/>
              </a:ext>
            </a:extLst>
          </p:cNvPr>
          <p:cNvSpPr/>
          <p:nvPr userDrawn="1"/>
        </p:nvSpPr>
        <p:spPr>
          <a:xfrm>
            <a:off x="697580" y="487133"/>
            <a:ext cx="1495425" cy="200025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rgbClr val="40404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354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2">
            <a:extLst>
              <a:ext uri="{FF2B5EF4-FFF2-40B4-BE49-F238E27FC236}">
                <a16:creationId xmlns:a16="http://schemas.microsoft.com/office/drawing/2014/main" id="{387CEE58-9446-43FB-9D59-A5A61559E4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675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7E29101-D286-47D7-9492-8D61AE7F12A7}"/>
              </a:ext>
            </a:extLst>
          </p:cNvPr>
          <p:cNvSpPr txBox="1"/>
          <p:nvPr userDrawn="1"/>
        </p:nvSpPr>
        <p:spPr>
          <a:xfrm>
            <a:off x="102303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/>
              <a:t>www.officeplus.cn</a:t>
            </a:r>
            <a:endParaRPr lang="zh-CN" altLang="en-US" cap="none" baseline="0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BA5E38B-6270-4AC7-A88B-029DD2551CAF}"/>
              </a:ext>
            </a:extLst>
          </p:cNvPr>
          <p:cNvCxnSpPr>
            <a:cxnSpLocks/>
          </p:cNvCxnSpPr>
          <p:nvPr userDrawn="1"/>
        </p:nvCxnSpPr>
        <p:spPr>
          <a:xfrm>
            <a:off x="695325" y="6063915"/>
            <a:ext cx="1080134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A5209C21-40D6-4E21-B10A-63AAFE360D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49803" y="2842953"/>
            <a:ext cx="145874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zh-CN" altLang="en-US" sz="10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7D6EB4F6-5E10-4C96-B4E9-7E4D1315B7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37782" y="3266815"/>
            <a:ext cx="169918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zh-CN" altLang="en-US" sz="10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05</a:t>
            </a:r>
            <a:endParaRPr lang="zh-CN" altLang="en-US" dirty="0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FE06CCF-1510-4333-96C6-1D84D59C250F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64275" y="3072839"/>
            <a:ext cx="116932" cy="116932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6D312AE-B180-4C82-94FF-103B5C51E7D9}"/>
              </a:ext>
            </a:extLst>
          </p:cNvPr>
          <p:cNvSpPr/>
          <p:nvPr userDrawn="1"/>
        </p:nvSpPr>
        <p:spPr>
          <a:xfrm>
            <a:off x="697580" y="487133"/>
            <a:ext cx="1495425" cy="200025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rgbClr val="40404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7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2">
            <a:extLst>
              <a:ext uri="{FF2B5EF4-FFF2-40B4-BE49-F238E27FC236}">
                <a16:creationId xmlns:a16="http://schemas.microsoft.com/office/drawing/2014/main" id="{387CEE58-9446-43FB-9D59-A5A61559E4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675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7E29101-D286-47D7-9492-8D61AE7F12A7}"/>
              </a:ext>
            </a:extLst>
          </p:cNvPr>
          <p:cNvSpPr txBox="1"/>
          <p:nvPr userDrawn="1"/>
        </p:nvSpPr>
        <p:spPr>
          <a:xfrm>
            <a:off x="102303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/>
              <a:t>www.officeplus.cn</a:t>
            </a:r>
            <a:endParaRPr lang="zh-CN" altLang="en-US" cap="none" baseline="0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BA5E38B-6270-4AC7-A88B-029DD2551CAF}"/>
              </a:ext>
            </a:extLst>
          </p:cNvPr>
          <p:cNvCxnSpPr>
            <a:cxnSpLocks/>
          </p:cNvCxnSpPr>
          <p:nvPr userDrawn="1"/>
        </p:nvCxnSpPr>
        <p:spPr>
          <a:xfrm>
            <a:off x="695325" y="6063915"/>
            <a:ext cx="1080134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7F660228-21C0-4907-81B0-37772A4E712F}"/>
              </a:ext>
            </a:extLst>
          </p:cNvPr>
          <p:cNvSpPr/>
          <p:nvPr userDrawn="1"/>
        </p:nvSpPr>
        <p:spPr>
          <a:xfrm>
            <a:off x="697580" y="487133"/>
            <a:ext cx="1495425" cy="200025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rgbClr val="40404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935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6E56736C-484A-45D5-9315-B8238C81CE5D}"/>
              </a:ext>
            </a:extLst>
          </p:cNvPr>
          <p:cNvSpPr/>
          <p:nvPr/>
        </p:nvSpPr>
        <p:spPr>
          <a:xfrm>
            <a:off x="697580" y="487133"/>
            <a:ext cx="1495425" cy="200025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rgbClr val="40404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387CEE58-9446-43FB-9D59-A5A61559E4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675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7E29101-D286-47D7-9492-8D61AE7F12A7}"/>
              </a:ext>
            </a:extLst>
          </p:cNvPr>
          <p:cNvSpPr txBox="1"/>
          <p:nvPr/>
        </p:nvSpPr>
        <p:spPr>
          <a:xfrm>
            <a:off x="102303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/>
              <a:t>www.officeplus.cn</a:t>
            </a:r>
            <a:endParaRPr lang="zh-CN" altLang="en-US" cap="none" baseline="0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BA5E38B-6270-4AC7-A88B-029DD2551CAF}"/>
              </a:ext>
            </a:extLst>
          </p:cNvPr>
          <p:cNvCxnSpPr>
            <a:cxnSpLocks/>
          </p:cNvCxnSpPr>
          <p:nvPr/>
        </p:nvCxnSpPr>
        <p:spPr>
          <a:xfrm>
            <a:off x="695325" y="6063915"/>
            <a:ext cx="1080134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641BAC4-1797-4296-BFB5-5238E9508D3F}"/>
              </a:ext>
            </a:extLst>
          </p:cNvPr>
          <p:cNvGrpSpPr/>
          <p:nvPr/>
        </p:nvGrpSpPr>
        <p:grpSpPr>
          <a:xfrm>
            <a:off x="1666875" y="1231897"/>
            <a:ext cx="8858250" cy="4394207"/>
            <a:chOff x="1666875" y="7883186"/>
            <a:chExt cx="8858250" cy="4394207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18FA574C-9DC6-4C3A-8E2C-17DF30EEE84A}"/>
                </a:ext>
              </a:extLst>
            </p:cNvPr>
            <p:cNvCxnSpPr>
              <a:cxnSpLocks/>
            </p:cNvCxnSpPr>
            <p:nvPr/>
          </p:nvCxnSpPr>
          <p:spPr>
            <a:xfrm>
              <a:off x="1666875" y="8160471"/>
              <a:ext cx="885825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651EFB9F-DFF7-44CD-9A00-C3AA86761ADD}"/>
                </a:ext>
              </a:extLst>
            </p:cNvPr>
            <p:cNvCxnSpPr>
              <a:cxnSpLocks/>
            </p:cNvCxnSpPr>
            <p:nvPr/>
          </p:nvCxnSpPr>
          <p:spPr>
            <a:xfrm>
              <a:off x="1666875" y="8544434"/>
              <a:ext cx="885825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7F6379BB-7B8E-450C-868E-0BAE82364F86}"/>
                </a:ext>
              </a:extLst>
            </p:cNvPr>
            <p:cNvCxnSpPr>
              <a:cxnSpLocks/>
            </p:cNvCxnSpPr>
            <p:nvPr/>
          </p:nvCxnSpPr>
          <p:spPr>
            <a:xfrm>
              <a:off x="1666875" y="8928397"/>
              <a:ext cx="885825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AE8083AA-9D96-4B0C-9CEE-C67A7A23F774}"/>
                </a:ext>
              </a:extLst>
            </p:cNvPr>
            <p:cNvCxnSpPr>
              <a:cxnSpLocks/>
            </p:cNvCxnSpPr>
            <p:nvPr/>
          </p:nvCxnSpPr>
          <p:spPr>
            <a:xfrm>
              <a:off x="1666875" y="9312360"/>
              <a:ext cx="885825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F0BB53F2-DF58-4E42-8FA8-786C6E616CB1}"/>
                </a:ext>
              </a:extLst>
            </p:cNvPr>
            <p:cNvCxnSpPr>
              <a:cxnSpLocks/>
            </p:cNvCxnSpPr>
            <p:nvPr/>
          </p:nvCxnSpPr>
          <p:spPr>
            <a:xfrm>
              <a:off x="1666875" y="9696323"/>
              <a:ext cx="885825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92A8BAA8-FAF0-4BF2-98A7-E78F424D6657}"/>
                </a:ext>
              </a:extLst>
            </p:cNvPr>
            <p:cNvCxnSpPr>
              <a:cxnSpLocks/>
            </p:cNvCxnSpPr>
            <p:nvPr/>
          </p:nvCxnSpPr>
          <p:spPr>
            <a:xfrm>
              <a:off x="1666875" y="10080286"/>
              <a:ext cx="885825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8EA6CD1D-5421-4065-B69D-7BA421D2CBDF}"/>
                </a:ext>
              </a:extLst>
            </p:cNvPr>
            <p:cNvCxnSpPr>
              <a:cxnSpLocks/>
            </p:cNvCxnSpPr>
            <p:nvPr/>
          </p:nvCxnSpPr>
          <p:spPr>
            <a:xfrm>
              <a:off x="1666875" y="10464249"/>
              <a:ext cx="885825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EA72DE32-4FD5-47ED-A46C-C663E9529826}"/>
                </a:ext>
              </a:extLst>
            </p:cNvPr>
            <p:cNvCxnSpPr>
              <a:cxnSpLocks/>
            </p:cNvCxnSpPr>
            <p:nvPr/>
          </p:nvCxnSpPr>
          <p:spPr>
            <a:xfrm>
              <a:off x="1666875" y="10848212"/>
              <a:ext cx="885825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61E73780-92E1-4F13-85A6-7BEF4004A7BC}"/>
                </a:ext>
              </a:extLst>
            </p:cNvPr>
            <p:cNvCxnSpPr>
              <a:cxnSpLocks/>
            </p:cNvCxnSpPr>
            <p:nvPr/>
          </p:nvCxnSpPr>
          <p:spPr>
            <a:xfrm>
              <a:off x="1666875" y="11232175"/>
              <a:ext cx="885825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FE274399-9E9E-4E74-8D89-64822B160384}"/>
                </a:ext>
              </a:extLst>
            </p:cNvPr>
            <p:cNvCxnSpPr>
              <a:cxnSpLocks/>
            </p:cNvCxnSpPr>
            <p:nvPr/>
          </p:nvCxnSpPr>
          <p:spPr>
            <a:xfrm>
              <a:off x="1666875" y="11616138"/>
              <a:ext cx="885825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41324BAA-ADCD-4846-AFC3-4DEBBDAFDF46}"/>
                </a:ext>
              </a:extLst>
            </p:cNvPr>
            <p:cNvCxnSpPr>
              <a:cxnSpLocks/>
            </p:cNvCxnSpPr>
            <p:nvPr/>
          </p:nvCxnSpPr>
          <p:spPr>
            <a:xfrm>
              <a:off x="1666875" y="12000104"/>
              <a:ext cx="885825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44EA5BDE-1A50-4B02-9D77-C4E06F8CD13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122496" y="10080289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4627F0FC-03F5-417E-97A2-1FF0EB515BC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738533" y="10080289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DEB71163-381A-451C-B4FE-5FE66EEE2D4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354570" y="10080290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DDF920AF-7CD6-4FE8-91E0-49CCA1416EE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970607" y="10080290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2FAEB5F1-F12D-404E-877B-BDEB9760DD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86645" y="10080290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0F04CFD-5CC0-41EF-A428-D88012EAB06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02682" y="10080290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265FF114-E9F2-4FF7-BBC3-B1BC49FB82D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818719" y="10080290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354060EE-DC88-42BB-BCEA-9AB8658C755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34756" y="10080290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567BC6A3-D3E2-492B-B062-C15D178A40B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050794" y="10080290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E12D6D0C-6869-4AF1-A392-53C91BF0FE1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66828" y="10080291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99502DF4-2DE5-4510-90CC-71A0BD21A51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282860" y="10080290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7753CDCE-6BAB-4E45-AB6F-EC76B51594F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98897" y="10080290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39F07BF3-698D-4B14-B26D-AF75443C60F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14933" y="10080290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658C9995-49A8-4FE4-B004-1BA2F79456C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30970" y="10080290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0F4832E9-7C49-4ED6-99EB-C0A12553165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47006" y="10080291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D171CDA6-4DD5-452F-8567-803D81E0F9E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363043" y="10080291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AFF701EA-87C9-4C10-AE70-FBD87FB8737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79079" y="10080291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49AAA2F6-AA7B-48D6-BD1F-B3317D62191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95116" y="10080291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5C18B853-F2FB-416A-BCCF-3759A355CBA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11153" y="10080291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B30C5910-EEAF-4EF8-97CF-9F468C11603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27187" y="10080291"/>
              <a:ext cx="439420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C1B6333C-E811-4E3D-B950-0C705A8FE6F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43229" y="10080291"/>
              <a:ext cx="4394204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16681CD0-12CC-4C4B-A208-23E8DE06A7C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266" y="10080291"/>
              <a:ext cx="4394204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4E333FC7-CA12-4151-8BFB-CC35B83C4BA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324697" y="10080291"/>
              <a:ext cx="4394204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14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B1F28F8-692B-485A-80F4-87F05F55511F}"/>
              </a:ext>
            </a:extLst>
          </p:cNvPr>
          <p:cNvGrpSpPr/>
          <p:nvPr userDrawn="1"/>
        </p:nvGrpSpPr>
        <p:grpSpPr>
          <a:xfrm>
            <a:off x="3767402" y="2505670"/>
            <a:ext cx="4657196" cy="923330"/>
            <a:chOff x="2370667" y="2413000"/>
            <a:chExt cx="4657196" cy="92333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835BF990-7ACA-4178-BFE4-7B815A74B9C1}"/>
                </a:ext>
              </a:extLst>
            </p:cNvPr>
            <p:cNvSpPr txBox="1"/>
            <p:nvPr/>
          </p:nvSpPr>
          <p:spPr>
            <a:xfrm>
              <a:off x="2370667" y="2413000"/>
              <a:ext cx="3047309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6000" dirty="0"/>
                <a:t>THANKS</a:t>
              </a:r>
              <a:endParaRPr lang="zh-CN" altLang="en-US" sz="6000" dirty="0"/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37249C1-836E-4533-9FF1-F1EE19340299}"/>
                </a:ext>
              </a:extLst>
            </p:cNvPr>
            <p:cNvGrpSpPr/>
            <p:nvPr/>
          </p:nvGrpSpPr>
          <p:grpSpPr>
            <a:xfrm>
              <a:off x="5753106" y="2597408"/>
              <a:ext cx="1147750" cy="582097"/>
              <a:chOff x="5770563" y="2584450"/>
              <a:chExt cx="1147750" cy="582097"/>
            </a:xfrm>
          </p:grpSpPr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5C77702-C708-4F04-9DE2-429B1489482E}"/>
                  </a:ext>
                </a:extLst>
              </p:cNvPr>
              <p:cNvSpPr txBox="1"/>
              <p:nvPr/>
            </p:nvSpPr>
            <p:spPr>
              <a:xfrm>
                <a:off x="5770563" y="2584450"/>
                <a:ext cx="11124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000" dirty="0"/>
                  <a:t>For Your </a:t>
                </a:r>
                <a:endParaRPr lang="zh-CN" altLang="en-US" sz="2000" dirty="0"/>
              </a:p>
            </p:txBody>
          </p: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8BC6E5B-D650-4AC9-B540-3F2E1285D211}"/>
                  </a:ext>
                </a:extLst>
              </p:cNvPr>
              <p:cNvSpPr txBox="1"/>
              <p:nvPr/>
            </p:nvSpPr>
            <p:spPr>
              <a:xfrm>
                <a:off x="5770563" y="2858770"/>
                <a:ext cx="11477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000"/>
                  <a:t>Attention</a:t>
                </a:r>
                <a:endParaRPr lang="zh-CN" altLang="en-US" sz="2000" dirty="0"/>
              </a:p>
            </p:txBody>
          </p:sp>
        </p:grp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DE441CB-4C0C-40EA-952B-9324851B953C}"/>
                </a:ext>
              </a:extLst>
            </p:cNvPr>
            <p:cNvSpPr/>
            <p:nvPr/>
          </p:nvSpPr>
          <p:spPr>
            <a:xfrm>
              <a:off x="5626100" y="2557463"/>
              <a:ext cx="1401763" cy="661987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E291B9F5-A9C2-4A05-81EE-0022BDB270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675" y="6155617"/>
            <a:ext cx="1179810" cy="15388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163F50-ABB8-4705-8FE8-1669E7901FAC}"/>
              </a:ext>
            </a:extLst>
          </p:cNvPr>
          <p:cNvSpPr txBox="1"/>
          <p:nvPr userDrawn="1"/>
        </p:nvSpPr>
        <p:spPr>
          <a:xfrm>
            <a:off x="102303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/>
              <a:t>www.officeplus.cn</a:t>
            </a:r>
            <a:endParaRPr lang="zh-CN" altLang="en-US" cap="none" baseline="0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6D05871A-46B0-4E81-969D-2BB130FF51FE}"/>
              </a:ext>
            </a:extLst>
          </p:cNvPr>
          <p:cNvCxnSpPr>
            <a:cxnSpLocks/>
          </p:cNvCxnSpPr>
          <p:nvPr userDrawn="1"/>
        </p:nvCxnSpPr>
        <p:spPr>
          <a:xfrm>
            <a:off x="695325" y="6063915"/>
            <a:ext cx="1080134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F755F81-E1AC-442C-A8A1-66B43F49DF5F}"/>
              </a:ext>
            </a:extLst>
          </p:cNvPr>
          <p:cNvSpPr/>
          <p:nvPr userDrawn="1"/>
        </p:nvSpPr>
        <p:spPr>
          <a:xfrm>
            <a:off x="697580" y="487133"/>
            <a:ext cx="1495425" cy="200025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rgbClr val="40404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13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形状&#10;&#10;描述已自动生成">
            <a:extLst>
              <a:ext uri="{FF2B5EF4-FFF2-40B4-BE49-F238E27FC236}">
                <a16:creationId xmlns:a16="http://schemas.microsoft.com/office/drawing/2014/main" id="{0A229E26-7C93-45E4-98A3-AD3438CF8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占位符 1">
            <a:extLst>
              <a:ext uri="{FF2B5EF4-FFF2-40B4-BE49-F238E27FC236}">
                <a16:creationId xmlns:a16="http://schemas.microsoft.com/office/drawing/2014/main" id="{AC3EA38F-EB6D-4502-BD67-6BF5A109A263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13" name="文本占位符 2">
            <a:extLst>
              <a:ext uri="{FF2B5EF4-FFF2-40B4-BE49-F238E27FC236}">
                <a16:creationId xmlns:a16="http://schemas.microsoft.com/office/drawing/2014/main" id="{E779D199-2617-4064-B528-4BD87100ECEE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OPPOSans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OPPOSans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1.25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https://pixabay.com 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免费可商用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OfficePLUS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4" name="文本占位符 4">
            <a:extLst>
              <a:ext uri="{FF2B5EF4-FFF2-40B4-BE49-F238E27FC236}">
                <a16:creationId xmlns:a16="http://schemas.microsoft.com/office/drawing/2014/main" id="{0A051C53-9682-4112-B69A-7BB70918F171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</a:p>
        </p:txBody>
      </p:sp>
      <p:sp>
        <p:nvSpPr>
          <p:cNvPr id="15" name="文本占位符 7">
            <a:extLst>
              <a:ext uri="{FF2B5EF4-FFF2-40B4-BE49-F238E27FC236}">
                <a16:creationId xmlns:a16="http://schemas.microsoft.com/office/drawing/2014/main" id="{4C0908CF-7CB8-4192-A43C-CC3A75F8749B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125501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3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3" r:id="rId7"/>
    <p:sldLayoutId id="214748365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" userDrawn="1">
          <p15:clr>
            <a:srgbClr val="F26B43"/>
          </p15:clr>
        </p15:guide>
        <p15:guide id="2" orient="horz" pos="3888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4" pos="7242" userDrawn="1">
          <p15:clr>
            <a:srgbClr val="F26B43"/>
          </p15:clr>
        </p15:guide>
        <p15:guide id="5" pos="869" userDrawn="1">
          <p15:clr>
            <a:srgbClr val="F26B43"/>
          </p15:clr>
        </p15:guide>
        <p15:guide id="6" pos="681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占位符 46">
            <a:extLst>
              <a:ext uri="{FF2B5EF4-FFF2-40B4-BE49-F238E27FC236}">
                <a16:creationId xmlns:a16="http://schemas.microsoft.com/office/drawing/2014/main" id="{FEEF28A9-D20A-49C4-B7E2-434ADD4705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20XX</a:t>
            </a:r>
            <a:endParaRPr lang="zh-CN" altLang="en-US" dirty="0"/>
          </a:p>
        </p:txBody>
      </p:sp>
      <p:sp>
        <p:nvSpPr>
          <p:cNvPr id="48" name="文本占位符 47">
            <a:extLst>
              <a:ext uri="{FF2B5EF4-FFF2-40B4-BE49-F238E27FC236}">
                <a16:creationId xmlns:a16="http://schemas.microsoft.com/office/drawing/2014/main" id="{C5838133-A3DE-4FC4-B9C8-C4C6124868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淡雅网页风</a:t>
            </a:r>
          </a:p>
        </p:txBody>
      </p:sp>
      <p:sp>
        <p:nvSpPr>
          <p:cNvPr id="49" name="文本占位符 48">
            <a:extLst>
              <a:ext uri="{FF2B5EF4-FFF2-40B4-BE49-F238E27FC236}">
                <a16:creationId xmlns:a16="http://schemas.microsoft.com/office/drawing/2014/main" id="{DD1238DC-D0E5-47AC-AA35-D822831443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版式灵感手册</a:t>
            </a:r>
          </a:p>
        </p:txBody>
      </p:sp>
      <p:sp>
        <p:nvSpPr>
          <p:cNvPr id="50" name="文本占位符 49">
            <a:extLst>
              <a:ext uri="{FF2B5EF4-FFF2-40B4-BE49-F238E27FC236}">
                <a16:creationId xmlns:a16="http://schemas.microsoft.com/office/drawing/2014/main" id="{7084C5CF-C73D-4B5F-8B9E-818B60DBE7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inspiration manual</a:t>
            </a:r>
            <a:endParaRPr lang="zh-CN" altLang="en-US" dirty="0"/>
          </a:p>
        </p:txBody>
      </p:sp>
      <p:sp>
        <p:nvSpPr>
          <p:cNvPr id="51" name="文本占位符 50">
            <a:extLst>
              <a:ext uri="{FF2B5EF4-FFF2-40B4-BE49-F238E27FC236}">
                <a16:creationId xmlns:a16="http://schemas.microsoft.com/office/drawing/2014/main" id="{011E325B-3199-40A4-88F4-906B717EF5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03350" y="4497961"/>
            <a:ext cx="1882544" cy="339887"/>
          </a:xfrm>
        </p:spPr>
        <p:txBody>
          <a:bodyPr/>
          <a:lstStyle/>
          <a:p>
            <a:r>
              <a:rPr lang="zh-CN" altLang="en-US" dirty="0"/>
              <a:t>汇报人</a:t>
            </a:r>
            <a:r>
              <a:rPr lang="en-US" altLang="zh-CN" dirty="0"/>
              <a:t>·</a:t>
            </a:r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52" name="文本占位符 51">
            <a:extLst>
              <a:ext uri="{FF2B5EF4-FFF2-40B4-BE49-F238E27FC236}">
                <a16:creationId xmlns:a16="http://schemas.microsoft.com/office/drawing/2014/main" id="{D16A469E-1BCC-4C5D-A2C8-B890F4AFB8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en-US" altLang="zh-CN" dirty="0"/>
              <a:t>20XX·March 14th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2768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6BE917D1-E9FF-4F31-ACB0-9274A6CD33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E05A3382-E6A5-41D1-8B41-4462839AE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61791" y="2474851"/>
            <a:ext cx="1445909" cy="307777"/>
          </a:xfrm>
        </p:spPr>
        <p:txBody>
          <a:bodyPr/>
          <a:lstStyle/>
          <a:p>
            <a:r>
              <a:rPr lang="en-US" altLang="zh-CN" dirty="0"/>
              <a:t>PART TWO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DCF8C083-5A70-4497-86D2-A9CB4586DE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16973" y="2827487"/>
            <a:ext cx="3590727" cy="615553"/>
          </a:xfrm>
        </p:spPr>
        <p:txBody>
          <a:bodyPr>
            <a:noAutofit/>
          </a:bodyPr>
          <a:lstStyle/>
          <a:p>
            <a:r>
              <a:rPr lang="zh-CN" altLang="en-US" dirty="0"/>
              <a:t>单图文版式灵感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20BA431A-B07F-4ACD-B36B-B27C3357D2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/>
            <a:r>
              <a:rPr lang="en-US" altLang="zh-CN" dirty="0"/>
              <a:t>Enter the English</a:t>
            </a:r>
          </a:p>
          <a:p>
            <a:pPr lvl="0"/>
            <a:r>
              <a:rPr lang="en-US" altLang="zh-CN" dirty="0"/>
              <a:t>translation in two lines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DF2193BC-98A9-4F1A-924E-611FA8F1C3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84300" y="2842953"/>
            <a:ext cx="169918" cy="153888"/>
          </a:xfrm>
        </p:spPr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8F83D6D7-33B7-4A72-BBE4-ED8C6E268D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84300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612285-79D7-4759-A236-C70F54753414}"/>
              </a:ext>
            </a:extLst>
          </p:cNvPr>
          <p:cNvSpPr/>
          <p:nvPr/>
        </p:nvSpPr>
        <p:spPr>
          <a:xfrm>
            <a:off x="6953250" y="3087158"/>
            <a:ext cx="133318" cy="67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966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海上有艘船&#10;&#10;描述已自动生成">
            <a:extLst>
              <a:ext uri="{FF2B5EF4-FFF2-40B4-BE49-F238E27FC236}">
                <a16:creationId xmlns:a16="http://schemas.microsoft.com/office/drawing/2014/main" id="{A95C0176-93B4-4614-AC96-3AC5B535BA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 t="13842" r="16389" b="27414"/>
          <a:stretch/>
        </p:blipFill>
        <p:spPr>
          <a:xfrm flipH="1">
            <a:off x="0" y="2"/>
            <a:ext cx="12192000" cy="6857998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1675" y="6155617"/>
            <a:ext cx="1179810" cy="153888"/>
          </a:xfrm>
        </p:spPr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1345832D-89CC-42DF-B567-D843D89DCC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7781" y="2842953"/>
            <a:ext cx="169918" cy="153888"/>
          </a:xfrm>
        </p:spPr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0DFBB4B-8B0A-487D-9436-C47C4FD558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37782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1379297" y="1921783"/>
            <a:ext cx="307776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大图展示排版参考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31B516B-0454-4192-8822-4DF5FD99CB5C}"/>
              </a:ext>
            </a:extLst>
          </p:cNvPr>
          <p:cNvSpPr txBox="1"/>
          <p:nvPr/>
        </p:nvSpPr>
        <p:spPr>
          <a:xfrm>
            <a:off x="102303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/>
              <a:t>www.officeplus.cn</a:t>
            </a:r>
            <a:endParaRPr lang="zh-CN" altLang="en-US" cap="none" baseline="0" dirty="0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460935BA-3E0A-4B16-8AAD-9E4C206C0F37}"/>
              </a:ext>
            </a:extLst>
          </p:cNvPr>
          <p:cNvCxnSpPr>
            <a:cxnSpLocks/>
          </p:cNvCxnSpPr>
          <p:nvPr/>
        </p:nvCxnSpPr>
        <p:spPr>
          <a:xfrm>
            <a:off x="695325" y="6063915"/>
            <a:ext cx="1080134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B7BB5BE4-46F0-4699-AD12-2F6222EF6CFE}"/>
              </a:ext>
            </a:extLst>
          </p:cNvPr>
          <p:cNvSpPr txBox="1"/>
          <p:nvPr/>
        </p:nvSpPr>
        <p:spPr>
          <a:xfrm>
            <a:off x="1379296" y="2623528"/>
            <a:ext cx="4716703" cy="1137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r>
              <a:rPr lang="zh-CN" altLang="en-US" dirty="0"/>
              <a:t>本页面对图片有一定要求，需要满足「图片有留白且主体明确」，将图片铺满画布，使得主体放置在画面偏右即可。然后在文本框中输入描述性的文字，语言应精炼，有概括性。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586C407-8022-48F9-BFB2-7D219CC514AE}"/>
              </a:ext>
            </a:extLst>
          </p:cNvPr>
          <p:cNvSpPr txBox="1"/>
          <p:nvPr/>
        </p:nvSpPr>
        <p:spPr>
          <a:xfrm>
            <a:off x="1384300" y="4093634"/>
            <a:ext cx="817065" cy="2265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72000" tIns="36000" rIns="72000" bIns="36000" rtlCol="0">
            <a:spAutoFit/>
          </a:bodyPr>
          <a:lstStyle>
            <a:defPPr>
              <a:defRPr lang="zh-CN"/>
            </a:defPPr>
            <a:lvl1pPr>
              <a:defRPr sz="1500">
                <a:latin typeface="+mj-ea"/>
                <a:ea typeface="+mj-ea"/>
              </a:defRPr>
            </a:lvl1pPr>
          </a:lstStyle>
          <a:p>
            <a:r>
              <a:rPr lang="en-US" altLang="zh-CN" sz="1000" dirty="0"/>
              <a:t>Keywords</a:t>
            </a:r>
            <a:endParaRPr lang="zh-CN" altLang="en-US" sz="1000" dirty="0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A3E9F0E5-ACF7-4307-BB81-0C53C1FFFD13}"/>
              </a:ext>
            </a:extLst>
          </p:cNvPr>
          <p:cNvCxnSpPr>
            <a:cxnSpLocks/>
          </p:cNvCxnSpPr>
          <p:nvPr/>
        </p:nvCxnSpPr>
        <p:spPr>
          <a:xfrm flipH="1">
            <a:off x="10664275" y="3072839"/>
            <a:ext cx="116932" cy="116932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A4B0C508-A70E-48AF-863D-74B4423A854D}"/>
              </a:ext>
            </a:extLst>
          </p:cNvPr>
          <p:cNvSpPr/>
          <p:nvPr/>
        </p:nvSpPr>
        <p:spPr>
          <a:xfrm>
            <a:off x="697580" y="487133"/>
            <a:ext cx="1495425" cy="200025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rgbClr val="40404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449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1675" y="6155617"/>
            <a:ext cx="1179810" cy="153888"/>
          </a:xfrm>
        </p:spPr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1345832D-89CC-42DF-B567-D843D89DCC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7781" y="2842953"/>
            <a:ext cx="169918" cy="153888"/>
          </a:xfrm>
        </p:spPr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0DFBB4B-8B0A-487D-9436-C47C4FD558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37782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1379297" y="1921783"/>
            <a:ext cx="346248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主体明确型图文排版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7BB5BE4-46F0-4699-AD12-2F6222EF6CFE}"/>
              </a:ext>
            </a:extLst>
          </p:cNvPr>
          <p:cNvSpPr txBox="1"/>
          <p:nvPr/>
        </p:nvSpPr>
        <p:spPr>
          <a:xfrm>
            <a:off x="1379296" y="2623528"/>
            <a:ext cx="4716703" cy="849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r>
              <a:rPr lang="zh-CN" altLang="en-US" dirty="0"/>
              <a:t>本页面可作为人物或产品介绍页，将人物</a:t>
            </a:r>
            <a:r>
              <a:rPr lang="en-US" altLang="zh-CN" dirty="0"/>
              <a:t>/</a:t>
            </a:r>
            <a:r>
              <a:rPr lang="zh-CN" altLang="en-US" dirty="0"/>
              <a:t>产品主体抠出，放置在画面偏右即可。然后在文本框中输入描述性的文字，语言应精炼，有概括性。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586C407-8022-48F9-BFB2-7D219CC514AE}"/>
              </a:ext>
            </a:extLst>
          </p:cNvPr>
          <p:cNvSpPr txBox="1"/>
          <p:nvPr/>
        </p:nvSpPr>
        <p:spPr>
          <a:xfrm>
            <a:off x="1384300" y="4093634"/>
            <a:ext cx="817065" cy="2265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72000" tIns="36000" rIns="72000" bIns="36000" rtlCol="0">
            <a:spAutoFit/>
          </a:bodyPr>
          <a:lstStyle>
            <a:defPPr>
              <a:defRPr lang="zh-CN"/>
            </a:defPPr>
            <a:lvl1pPr>
              <a:defRPr sz="1500">
                <a:latin typeface="+mj-ea"/>
                <a:ea typeface="+mj-ea"/>
              </a:defRPr>
            </a:lvl1pPr>
          </a:lstStyle>
          <a:p>
            <a:r>
              <a:rPr lang="en-US" altLang="zh-CN" sz="1000" dirty="0"/>
              <a:t>Keywords</a:t>
            </a:r>
            <a:endParaRPr lang="zh-CN" altLang="en-US" sz="1000" dirty="0"/>
          </a:p>
        </p:txBody>
      </p:sp>
      <p:pic>
        <p:nvPicPr>
          <p:cNvPr id="17" name="图片 16" descr="穿着西装笔挺的男子&#10;&#10;描述已自动生成">
            <a:extLst>
              <a:ext uri="{FF2B5EF4-FFF2-40B4-BE49-F238E27FC236}">
                <a16:creationId xmlns:a16="http://schemas.microsoft.com/office/drawing/2014/main" id="{36039087-FE84-4ECA-ADF4-3034C4952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83" y="685800"/>
            <a:ext cx="4571407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4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6096000" y="2209453"/>
            <a:ext cx="346248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小图展示型排版参考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7BB5BE4-46F0-4699-AD12-2F6222EF6CFE}"/>
              </a:ext>
            </a:extLst>
          </p:cNvPr>
          <p:cNvSpPr txBox="1"/>
          <p:nvPr/>
        </p:nvSpPr>
        <p:spPr>
          <a:xfrm>
            <a:off x="6095999" y="2885799"/>
            <a:ext cx="4716703" cy="849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r>
              <a:rPr lang="zh-CN" altLang="en-US" dirty="0"/>
              <a:t>本页面可展示单图，将图片放置于画面左侧，图片边缘放置装饰性文字做点缀，然后在文本框中输入描述性的文字，语言应精炼，有概括性。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586C407-8022-48F9-BFB2-7D219CC514AE}"/>
              </a:ext>
            </a:extLst>
          </p:cNvPr>
          <p:cNvSpPr txBox="1"/>
          <p:nvPr/>
        </p:nvSpPr>
        <p:spPr>
          <a:xfrm>
            <a:off x="6101003" y="4232803"/>
            <a:ext cx="877979" cy="2265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72000" tIns="36000" rIns="72000" bIns="36000" rtlCol="0">
            <a:spAutoFit/>
          </a:bodyPr>
          <a:lstStyle>
            <a:defPPr>
              <a:defRPr lang="zh-CN"/>
            </a:defPPr>
            <a:lvl1pPr>
              <a:defRPr sz="1500">
                <a:latin typeface="+mj-ea"/>
                <a:ea typeface="+mj-ea"/>
              </a:defRPr>
            </a:lvl1pPr>
          </a:lstStyle>
          <a:p>
            <a:r>
              <a:rPr lang="en-US" altLang="zh-CN" sz="1000" dirty="0"/>
              <a:t>Keywords1</a:t>
            </a:r>
            <a:endParaRPr lang="zh-CN" altLang="en-US" sz="1000" dirty="0"/>
          </a:p>
        </p:txBody>
      </p:sp>
      <p:pic>
        <p:nvPicPr>
          <p:cNvPr id="5" name="图片 4" descr="水上的房子&#10;&#10;描述已自动生成">
            <a:extLst>
              <a:ext uri="{FF2B5EF4-FFF2-40B4-BE49-F238E27FC236}">
                <a16:creationId xmlns:a16="http://schemas.microsoft.com/office/drawing/2014/main" id="{7B3C5BD9-FE76-4C24-8A93-C49CDFB85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1792388"/>
            <a:ext cx="3999096" cy="266277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0F39A28-F285-41A4-B3DC-22804BBC41BA}"/>
              </a:ext>
            </a:extLst>
          </p:cNvPr>
          <p:cNvSpPr txBox="1"/>
          <p:nvPr/>
        </p:nvSpPr>
        <p:spPr>
          <a:xfrm>
            <a:off x="5094855" y="2464385"/>
            <a:ext cx="577081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zh-CN" altLang="en-US" sz="1000" dirty="0">
                <a:latin typeface="+mj-ea"/>
                <a:ea typeface="+mj-ea"/>
              </a:rPr>
              <a:t>图片介绍关键词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6935F27-E4BC-4E0E-8599-74199F7A82B5}"/>
              </a:ext>
            </a:extLst>
          </p:cNvPr>
          <p:cNvSpPr txBox="1"/>
          <p:nvPr/>
        </p:nvSpPr>
        <p:spPr>
          <a:xfrm>
            <a:off x="6095999" y="1805242"/>
            <a:ext cx="14033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of the title here</a:t>
            </a:r>
            <a:endParaRPr lang="zh-CN" altLang="en-US" sz="1000" dirty="0">
              <a:latin typeface="+mj-ea"/>
              <a:ea typeface="+mj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1D10BB2-C285-4CFB-82D9-1A183437CE10}"/>
              </a:ext>
            </a:extLst>
          </p:cNvPr>
          <p:cNvSpPr txBox="1"/>
          <p:nvPr/>
        </p:nvSpPr>
        <p:spPr>
          <a:xfrm>
            <a:off x="7130983" y="4232803"/>
            <a:ext cx="902024" cy="2265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72000" tIns="36000" rIns="72000" bIns="36000" rtlCol="0">
            <a:spAutoFit/>
          </a:bodyPr>
          <a:lstStyle>
            <a:defPPr>
              <a:defRPr lang="zh-CN"/>
            </a:defPPr>
            <a:lvl1pPr>
              <a:defRPr sz="1500">
                <a:latin typeface="+mj-ea"/>
                <a:ea typeface="+mj-ea"/>
              </a:defRPr>
            </a:lvl1pPr>
          </a:lstStyle>
          <a:p>
            <a:r>
              <a:rPr lang="en-US" altLang="zh-CN" sz="1000" dirty="0"/>
              <a:t>Keywords2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091633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水上的房子&#10;&#10;描述已自动生成">
            <a:extLst>
              <a:ext uri="{FF2B5EF4-FFF2-40B4-BE49-F238E27FC236}">
                <a16:creationId xmlns:a16="http://schemas.microsoft.com/office/drawing/2014/main" id="{1BAB6883-F057-4BCD-8079-3D39AE24B7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9" b="13861"/>
          <a:stretch/>
        </p:blipFill>
        <p:spPr>
          <a:xfrm>
            <a:off x="7" y="0"/>
            <a:ext cx="12191984" cy="6857991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A2C39E8B-00F8-4D0C-B803-95C5BCA96A58}"/>
              </a:ext>
            </a:extLst>
          </p:cNvPr>
          <p:cNvSpPr/>
          <p:nvPr/>
        </p:nvSpPr>
        <p:spPr>
          <a:xfrm>
            <a:off x="7" y="0"/>
            <a:ext cx="12191984" cy="6857991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1384301" y="2209453"/>
            <a:ext cx="346248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小图展示型排版参考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7BB5BE4-46F0-4699-AD12-2F6222EF6CFE}"/>
              </a:ext>
            </a:extLst>
          </p:cNvPr>
          <p:cNvSpPr txBox="1"/>
          <p:nvPr/>
        </p:nvSpPr>
        <p:spPr>
          <a:xfrm>
            <a:off x="1384300" y="2885799"/>
            <a:ext cx="4716703" cy="849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r>
              <a:rPr lang="zh-CN" altLang="en-US" dirty="0"/>
              <a:t>本页面可展示单图，将图片放置于画面右侧，图片边缘放置装饰性文字做点缀，然后在文本框中输入描述性的文字，语言应精炼，有概括性。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586C407-8022-48F9-BFB2-7D219CC514AE}"/>
              </a:ext>
            </a:extLst>
          </p:cNvPr>
          <p:cNvSpPr txBox="1"/>
          <p:nvPr/>
        </p:nvSpPr>
        <p:spPr>
          <a:xfrm>
            <a:off x="1389304" y="4232803"/>
            <a:ext cx="877979" cy="2265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72000" tIns="36000" rIns="72000" bIns="36000" rtlCol="0">
            <a:spAutoFit/>
          </a:bodyPr>
          <a:lstStyle>
            <a:defPPr>
              <a:defRPr lang="zh-CN"/>
            </a:defPPr>
            <a:lvl1pPr>
              <a:defRPr sz="1500">
                <a:latin typeface="+mj-ea"/>
                <a:ea typeface="+mj-ea"/>
              </a:defRPr>
            </a:lvl1pPr>
          </a:lstStyle>
          <a:p>
            <a:r>
              <a:rPr lang="en-US" altLang="zh-CN" sz="1000" dirty="0"/>
              <a:t>Keywords1</a:t>
            </a:r>
            <a:endParaRPr lang="zh-CN" altLang="en-US" sz="10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6935F27-E4BC-4E0E-8599-74199F7A82B5}"/>
              </a:ext>
            </a:extLst>
          </p:cNvPr>
          <p:cNvSpPr txBox="1"/>
          <p:nvPr/>
        </p:nvSpPr>
        <p:spPr>
          <a:xfrm>
            <a:off x="1384300" y="1805242"/>
            <a:ext cx="14033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of the title here</a:t>
            </a:r>
            <a:endParaRPr lang="zh-CN" altLang="en-US" sz="1000" dirty="0">
              <a:latin typeface="+mj-ea"/>
              <a:ea typeface="+mj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1D10BB2-C285-4CFB-82D9-1A183437CE10}"/>
              </a:ext>
            </a:extLst>
          </p:cNvPr>
          <p:cNvSpPr txBox="1"/>
          <p:nvPr/>
        </p:nvSpPr>
        <p:spPr>
          <a:xfrm>
            <a:off x="2419284" y="4232803"/>
            <a:ext cx="902024" cy="2265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72000" tIns="36000" rIns="72000" bIns="36000" rtlCol="0">
            <a:spAutoFit/>
          </a:bodyPr>
          <a:lstStyle>
            <a:defPPr>
              <a:defRPr lang="zh-CN"/>
            </a:defPPr>
            <a:lvl1pPr>
              <a:defRPr sz="1500">
                <a:latin typeface="+mj-ea"/>
                <a:ea typeface="+mj-ea"/>
              </a:defRPr>
            </a:lvl1pPr>
          </a:lstStyle>
          <a:p>
            <a:r>
              <a:rPr lang="en-US" altLang="zh-CN" sz="1000" dirty="0"/>
              <a:t>Keywords2</a:t>
            </a:r>
            <a:endParaRPr lang="zh-CN" altLang="en-US" sz="100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557C28A-91A7-4EA4-BBF0-E5938E645FE7}"/>
              </a:ext>
            </a:extLst>
          </p:cNvPr>
          <p:cNvSpPr txBox="1"/>
          <p:nvPr/>
        </p:nvSpPr>
        <p:spPr>
          <a:xfrm>
            <a:off x="10230334" y="6155617"/>
            <a:ext cx="126316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defRPr sz="10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 algn="r"/>
            <a:r>
              <a:rPr lang="en-US" altLang="zh-CN" cap="none" baseline="0" dirty="0"/>
              <a:t>www.officeplus.cn</a:t>
            </a:r>
            <a:endParaRPr lang="zh-CN" altLang="en-US" cap="none" baseline="0" dirty="0"/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E6FCB33F-6D1D-4372-85D3-33E1663420B3}"/>
              </a:ext>
            </a:extLst>
          </p:cNvPr>
          <p:cNvCxnSpPr>
            <a:cxnSpLocks/>
          </p:cNvCxnSpPr>
          <p:nvPr/>
        </p:nvCxnSpPr>
        <p:spPr>
          <a:xfrm>
            <a:off x="695325" y="6063915"/>
            <a:ext cx="1080134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6F999E8-E296-46ED-865C-0FE4A4EAF870}"/>
              </a:ext>
            </a:extLst>
          </p:cNvPr>
          <p:cNvGrpSpPr/>
          <p:nvPr/>
        </p:nvGrpSpPr>
        <p:grpSpPr>
          <a:xfrm>
            <a:off x="6818254" y="1792388"/>
            <a:ext cx="3999096" cy="3399348"/>
            <a:chOff x="6818254" y="1792388"/>
            <a:chExt cx="3999096" cy="3399348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A66270C-F43E-45DA-AAA9-0ED64E029005}"/>
                </a:ext>
              </a:extLst>
            </p:cNvPr>
            <p:cNvSpPr/>
            <p:nvPr/>
          </p:nvSpPr>
          <p:spPr>
            <a:xfrm>
              <a:off x="6818254" y="1792388"/>
              <a:ext cx="3999096" cy="3399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水上的房子&#10;&#10;描述已自动生成">
              <a:extLst>
                <a:ext uri="{FF2B5EF4-FFF2-40B4-BE49-F238E27FC236}">
                  <a16:creationId xmlns:a16="http://schemas.microsoft.com/office/drawing/2014/main" id="{7B3C5BD9-FE76-4C24-8A93-C49CDFB85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254" y="1792388"/>
              <a:ext cx="3999096" cy="2662772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0A4F9916-71D6-4623-9BDE-2611FB8FA022}"/>
                </a:ext>
              </a:extLst>
            </p:cNvPr>
            <p:cNvSpPr txBox="1"/>
            <p:nvPr/>
          </p:nvSpPr>
          <p:spPr>
            <a:xfrm>
              <a:off x="6977660" y="4563553"/>
              <a:ext cx="2308324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spcAft>
                  <a:spcPts val="1000"/>
                </a:spcAft>
                <a:defRPr sz="1500">
                  <a:latin typeface="+mn-ea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zh-CN" altLang="en-US" dirty="0">
                  <a:latin typeface="+mj-ea"/>
                  <a:ea typeface="+mj-ea"/>
                </a:rPr>
                <a:t>此处可输入图片描述关键词</a:t>
              </a: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B513C1AC-95F7-483C-A8CD-8A59FFF23CFC}"/>
                </a:ext>
              </a:extLst>
            </p:cNvPr>
            <p:cNvSpPr txBox="1"/>
            <p:nvPr/>
          </p:nvSpPr>
          <p:spPr>
            <a:xfrm>
              <a:off x="6977660" y="4812473"/>
              <a:ext cx="192200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spcAft>
                  <a:spcPts val="1000"/>
                </a:spcAft>
                <a:defRPr sz="1500">
                  <a:latin typeface="+mn-ea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altLang="zh-CN" sz="1000" dirty="0">
                  <a:latin typeface="+mj-ea"/>
                  <a:ea typeface="+mj-ea"/>
                </a:rPr>
                <a:t>Enter the English translation</a:t>
              </a: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8BAA7103-42A9-420B-AD97-288DBC7030BD}"/>
                </a:ext>
              </a:extLst>
            </p:cNvPr>
            <p:cNvGrpSpPr/>
            <p:nvPr/>
          </p:nvGrpSpPr>
          <p:grpSpPr>
            <a:xfrm rot="2700000">
              <a:off x="10378664" y="4572026"/>
              <a:ext cx="200254" cy="298266"/>
              <a:chOff x="14490700" y="3962400"/>
              <a:chExt cx="270403" cy="402748"/>
            </a:xfrm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0E3C92AF-DE9B-4818-AA09-CA1B0D3D42C8}"/>
                  </a:ext>
                </a:extLst>
              </p:cNvPr>
              <p:cNvSpPr/>
              <p:nvPr/>
            </p:nvSpPr>
            <p:spPr>
              <a:xfrm>
                <a:off x="14490700" y="3962400"/>
                <a:ext cx="270403" cy="270403"/>
              </a:xfrm>
              <a:prstGeom prst="ellips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7E76F8FA-B8FE-40AA-89E5-3609B4809B70}"/>
                  </a:ext>
                </a:extLst>
              </p:cNvPr>
              <p:cNvSpPr/>
              <p:nvPr/>
            </p:nvSpPr>
            <p:spPr>
              <a:xfrm>
                <a:off x="14490700" y="4094745"/>
                <a:ext cx="270403" cy="270403"/>
              </a:xfrm>
              <a:prstGeom prst="ellips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AC791A8F-9F1B-430A-B730-F88DC9A8EC68}"/>
              </a:ext>
            </a:extLst>
          </p:cNvPr>
          <p:cNvSpPr/>
          <p:nvPr/>
        </p:nvSpPr>
        <p:spPr>
          <a:xfrm>
            <a:off x="697580" y="487133"/>
            <a:ext cx="1495425" cy="200025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rgbClr val="40404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435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60C732AC-3885-4104-9150-C15A69409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7781" y="2842953"/>
            <a:ext cx="169918" cy="153888"/>
          </a:xfrm>
        </p:spPr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1363E40B-0689-4BE0-8E77-196A222387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37782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2107966" y="1501406"/>
            <a:ext cx="346248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小图展示型排版参考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7BB5BE4-46F0-4699-AD12-2F6222EF6CFE}"/>
              </a:ext>
            </a:extLst>
          </p:cNvPr>
          <p:cNvSpPr txBox="1"/>
          <p:nvPr/>
        </p:nvSpPr>
        <p:spPr>
          <a:xfrm>
            <a:off x="6671734" y="2809598"/>
            <a:ext cx="3532482" cy="1137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 algn="ctr"/>
            <a:r>
              <a:rPr lang="zh-CN" altLang="en-US" dirty="0"/>
              <a:t>本页面可展示单图，将图片放置于画面左侧，图片边缘放置装饰性文字做点缀，然后在文本框中输入描述性的文字，语言应精炼，有概括性</a:t>
            </a:r>
          </a:p>
        </p:txBody>
      </p:sp>
      <p:pic>
        <p:nvPicPr>
          <p:cNvPr id="5" name="图片 4" descr="水上的房子&#10;&#10;描述已自动生成">
            <a:extLst>
              <a:ext uri="{FF2B5EF4-FFF2-40B4-BE49-F238E27FC236}">
                <a16:creationId xmlns:a16="http://schemas.microsoft.com/office/drawing/2014/main" id="{7B3C5BD9-FE76-4C24-8A93-C49CDFB85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966" y="2230963"/>
            <a:ext cx="3999096" cy="266277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F6935F27-E4BC-4E0E-8599-74199F7A82B5}"/>
              </a:ext>
            </a:extLst>
          </p:cNvPr>
          <p:cNvSpPr txBox="1"/>
          <p:nvPr/>
        </p:nvSpPr>
        <p:spPr>
          <a:xfrm>
            <a:off x="5694858" y="1532403"/>
            <a:ext cx="14033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of the title here</a:t>
            </a:r>
            <a:endParaRPr lang="zh-CN" altLang="en-US" sz="1000" dirty="0">
              <a:latin typeface="+mj-ea"/>
              <a:ea typeface="+mj-ea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3BA7074-AE6A-4774-B558-28C2704CED6A}"/>
              </a:ext>
            </a:extLst>
          </p:cNvPr>
          <p:cNvGrpSpPr/>
          <p:nvPr/>
        </p:nvGrpSpPr>
        <p:grpSpPr>
          <a:xfrm>
            <a:off x="7471972" y="4258202"/>
            <a:ext cx="1932004" cy="226591"/>
            <a:chOff x="7454698" y="4334403"/>
            <a:chExt cx="1932004" cy="226591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586C407-8022-48F9-BFB2-7D219CC514AE}"/>
                </a:ext>
              </a:extLst>
            </p:cNvPr>
            <p:cNvSpPr txBox="1"/>
            <p:nvPr/>
          </p:nvSpPr>
          <p:spPr>
            <a:xfrm>
              <a:off x="7454698" y="4334403"/>
              <a:ext cx="877979" cy="226591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wrap="none" lIns="72000" tIns="36000" rIns="72000" bIns="36000" rtlCol="0">
              <a:spAutoFit/>
            </a:bodyPr>
            <a:lstStyle>
              <a:defPPr>
                <a:defRPr lang="zh-CN"/>
              </a:defPPr>
              <a:lvl1pPr>
                <a:defRPr sz="1500">
                  <a:latin typeface="+mj-ea"/>
                  <a:ea typeface="+mj-ea"/>
                </a:defRPr>
              </a:lvl1pPr>
            </a:lstStyle>
            <a:p>
              <a:r>
                <a:rPr lang="en-US" altLang="zh-CN" sz="1000" dirty="0"/>
                <a:t>Keywords1</a:t>
              </a:r>
              <a:endParaRPr lang="zh-CN" altLang="en-US" sz="1000" dirty="0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1D10BB2-C285-4CFB-82D9-1A183437CE10}"/>
                </a:ext>
              </a:extLst>
            </p:cNvPr>
            <p:cNvSpPr txBox="1"/>
            <p:nvPr/>
          </p:nvSpPr>
          <p:spPr>
            <a:xfrm>
              <a:off x="8484678" y="4334403"/>
              <a:ext cx="902024" cy="226591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wrap="none" lIns="72000" tIns="36000" rIns="72000" bIns="36000" rtlCol="0">
              <a:spAutoFit/>
            </a:bodyPr>
            <a:lstStyle>
              <a:defPPr>
                <a:defRPr lang="zh-CN"/>
              </a:defPPr>
              <a:lvl1pPr>
                <a:defRPr sz="1500">
                  <a:latin typeface="+mj-ea"/>
                  <a:ea typeface="+mj-ea"/>
                </a:defRPr>
              </a:lvl1pPr>
            </a:lstStyle>
            <a:p>
              <a:r>
                <a:rPr lang="en-US" altLang="zh-CN" sz="1000" dirty="0"/>
                <a:t>Keywords2</a:t>
              </a:r>
              <a:endParaRPr lang="zh-CN" altLang="en-US" sz="1000" dirty="0"/>
            </a:p>
          </p:txBody>
        </p:sp>
      </p:grp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9CAAD89-90F5-4FEF-B8A6-6DFC85EEA7EF}"/>
              </a:ext>
            </a:extLst>
          </p:cNvPr>
          <p:cNvCxnSpPr>
            <a:cxnSpLocks/>
          </p:cNvCxnSpPr>
          <p:nvPr/>
        </p:nvCxnSpPr>
        <p:spPr>
          <a:xfrm>
            <a:off x="5698067" y="1884060"/>
            <a:ext cx="57996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72E7883C-7504-4E22-ADE7-A24C529AF40F}"/>
              </a:ext>
            </a:extLst>
          </p:cNvPr>
          <p:cNvSpPr txBox="1"/>
          <p:nvPr/>
        </p:nvSpPr>
        <p:spPr>
          <a:xfrm rot="5400000">
            <a:off x="917769" y="3051468"/>
            <a:ext cx="102027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sz="1000" cap="all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PART two</a:t>
            </a:r>
            <a:endParaRPr lang="zh-CN" altLang="en-US" sz="1000" cap="all" baseline="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19541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6BE917D1-E9FF-4F31-ACB0-9274A6CD33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E05A3382-E6A5-41D1-8B41-4462839AE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5385" y="2474851"/>
            <a:ext cx="1662315" cy="307777"/>
          </a:xfrm>
        </p:spPr>
        <p:txBody>
          <a:bodyPr/>
          <a:lstStyle/>
          <a:p>
            <a:r>
              <a:rPr lang="en-US" altLang="zh-CN" dirty="0"/>
              <a:t>PART three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DCF8C083-5A70-4497-86D2-A9CB4586DE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16973" y="2827487"/>
            <a:ext cx="3590727" cy="615553"/>
          </a:xfrm>
        </p:spPr>
        <p:txBody>
          <a:bodyPr>
            <a:noAutofit/>
          </a:bodyPr>
          <a:lstStyle/>
          <a:p>
            <a:r>
              <a:rPr lang="zh-CN" altLang="en-US" dirty="0"/>
              <a:t>多图文版式灵感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20BA431A-B07F-4ACD-B36B-B27C3357D2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/>
            <a:r>
              <a:rPr lang="en-US" altLang="zh-CN" dirty="0"/>
              <a:t>Enter the English</a:t>
            </a:r>
          </a:p>
          <a:p>
            <a:pPr lvl="0"/>
            <a:r>
              <a:rPr lang="en-US" altLang="zh-CN" dirty="0"/>
              <a:t>translation in two lines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DF2193BC-98A9-4F1A-924E-611FA8F1C3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84300" y="2842953"/>
            <a:ext cx="169918" cy="153888"/>
          </a:xfrm>
        </p:spPr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8F83D6D7-33B7-4A72-BBE4-ED8C6E268D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84300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612285-79D7-4759-A236-C70F54753414}"/>
              </a:ext>
            </a:extLst>
          </p:cNvPr>
          <p:cNvSpPr/>
          <p:nvPr/>
        </p:nvSpPr>
        <p:spPr>
          <a:xfrm>
            <a:off x="6953250" y="3087158"/>
            <a:ext cx="133318" cy="67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66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60C732AC-3885-4104-9150-C15A69409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7781" y="2842953"/>
            <a:ext cx="169918" cy="153888"/>
          </a:xfrm>
        </p:spPr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1363E40B-0689-4BE0-8E77-196A222387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37782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7003733" y="3851301"/>
            <a:ext cx="307776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双图单文版式参考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7BB5BE4-46F0-4699-AD12-2F6222EF6CFE}"/>
              </a:ext>
            </a:extLst>
          </p:cNvPr>
          <p:cNvSpPr txBox="1"/>
          <p:nvPr/>
        </p:nvSpPr>
        <p:spPr>
          <a:xfrm>
            <a:off x="5427133" y="4526052"/>
            <a:ext cx="4654366" cy="849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 algn="r"/>
            <a:r>
              <a:rPr lang="zh-CN" altLang="en-US" dirty="0"/>
              <a:t>本页面适合展示两张相同主题的图片，一张竖构图，一张横构图，图片边缘放置装饰性文字做点缀，然后在文本框中输入描述性的文字，语言应精炼，有概括性</a:t>
            </a:r>
          </a:p>
        </p:txBody>
      </p:sp>
      <p:pic>
        <p:nvPicPr>
          <p:cNvPr id="49" name="图片 48" descr="海边的岩石&#10;&#10;描述已自动生成">
            <a:extLst>
              <a:ext uri="{FF2B5EF4-FFF2-40B4-BE49-F238E27FC236}">
                <a16:creationId xmlns:a16="http://schemas.microsoft.com/office/drawing/2014/main" id="{FA39401B-5D77-47A9-81A4-BE4A78A52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15216" y="1388035"/>
            <a:ext cx="3366283" cy="2244793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72E7883C-7504-4E22-ADE7-A24C529AF40F}"/>
              </a:ext>
            </a:extLst>
          </p:cNvPr>
          <p:cNvSpPr txBox="1"/>
          <p:nvPr/>
        </p:nvSpPr>
        <p:spPr>
          <a:xfrm rot="5400000">
            <a:off x="917769" y="3051468"/>
            <a:ext cx="102027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sz="1000" cap="all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PART three</a:t>
            </a:r>
            <a:endParaRPr lang="zh-CN" altLang="en-US" sz="1000" cap="all" baseline="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8" name="图片 7" descr="海边的岩石&#10;&#10;描述已自动生成">
            <a:extLst>
              <a:ext uri="{FF2B5EF4-FFF2-40B4-BE49-F238E27FC236}">
                <a16:creationId xmlns:a16="http://schemas.microsoft.com/office/drawing/2014/main" id="{D0FAE606-62C9-44EA-A506-C95F498726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r="51517"/>
          <a:stretch/>
        </p:blipFill>
        <p:spPr>
          <a:xfrm>
            <a:off x="2107966" y="1388035"/>
            <a:ext cx="2565634" cy="396716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0F39A28-F285-41A4-B3DC-22804BBC41BA}"/>
              </a:ext>
            </a:extLst>
          </p:cNvPr>
          <p:cNvSpPr txBox="1"/>
          <p:nvPr/>
        </p:nvSpPr>
        <p:spPr>
          <a:xfrm>
            <a:off x="4385059" y="2464385"/>
            <a:ext cx="577081" cy="58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000" dirty="0">
                <a:latin typeface="+mj-ea"/>
                <a:ea typeface="+mj-ea"/>
              </a:rPr>
              <a:t>输入</a:t>
            </a:r>
            <a:endParaRPr lang="en-US" altLang="zh-CN" sz="1000" dirty="0">
              <a:latin typeface="+mj-ea"/>
              <a:ea typeface="+mj-ea"/>
            </a:endParaRPr>
          </a:p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000" dirty="0">
                <a:latin typeface="+mj-ea"/>
                <a:ea typeface="+mj-ea"/>
              </a:rPr>
              <a:t>图片介绍</a:t>
            </a:r>
            <a:endParaRPr lang="en-US" altLang="zh-CN" sz="1000" dirty="0">
              <a:latin typeface="+mj-ea"/>
              <a:ea typeface="+mj-ea"/>
            </a:endParaRPr>
          </a:p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000" dirty="0">
                <a:latin typeface="+mj-ea"/>
                <a:ea typeface="+mj-ea"/>
              </a:rPr>
              <a:t>关键词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908917B-E634-4828-97C2-FD01C846FD9A}"/>
              </a:ext>
            </a:extLst>
          </p:cNvPr>
          <p:cNvSpPr txBox="1"/>
          <p:nvPr/>
        </p:nvSpPr>
        <p:spPr>
          <a:xfrm>
            <a:off x="6273303" y="1885265"/>
            <a:ext cx="897682" cy="387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000" dirty="0">
                <a:latin typeface="+mj-ea"/>
                <a:ea typeface="+mj-ea"/>
              </a:rPr>
              <a:t>输入</a:t>
            </a:r>
            <a:endParaRPr lang="en-US" altLang="zh-CN" sz="1000" dirty="0">
              <a:latin typeface="+mj-ea"/>
              <a:ea typeface="+mj-ea"/>
            </a:endParaRPr>
          </a:p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000" dirty="0">
                <a:latin typeface="+mj-ea"/>
                <a:ea typeface="+mj-ea"/>
              </a:rPr>
              <a:t>图片介绍关键词</a:t>
            </a:r>
          </a:p>
        </p:txBody>
      </p:sp>
    </p:spTree>
    <p:extLst>
      <p:ext uri="{BB962C8B-B14F-4D97-AF65-F5344CB8AC3E}">
        <p14:creationId xmlns:p14="http://schemas.microsoft.com/office/powerpoint/2010/main" val="2348905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7734697" y="2272551"/>
            <a:ext cx="307776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zh-CN" altLang="en-US" sz="3000" b="1" dirty="0">
                <a:latin typeface="+mj-ea"/>
                <a:ea typeface="+mj-ea"/>
              </a:rPr>
              <a:t>双图单文版式参考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7BB5BE4-46F0-4699-AD12-2F6222EF6CFE}"/>
              </a:ext>
            </a:extLst>
          </p:cNvPr>
          <p:cNvSpPr txBox="1"/>
          <p:nvPr/>
        </p:nvSpPr>
        <p:spPr>
          <a:xfrm>
            <a:off x="7408333" y="2947302"/>
            <a:ext cx="3404130" cy="1137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 algn="r"/>
            <a:r>
              <a:rPr lang="zh-CN" altLang="en-US" dirty="0"/>
              <a:t>本页面适合展示两张相同主题的图片，一张为横构图</a:t>
            </a:r>
            <a:r>
              <a:rPr lang="en-US" altLang="zh-CN" dirty="0"/>
              <a:t>(</a:t>
            </a:r>
            <a:r>
              <a:rPr lang="zh-CN" altLang="en-US" dirty="0"/>
              <a:t>大</a:t>
            </a:r>
            <a:r>
              <a:rPr lang="en-US" altLang="zh-CN" dirty="0"/>
              <a:t>)</a:t>
            </a:r>
            <a:r>
              <a:rPr lang="zh-CN" altLang="en-US" dirty="0"/>
              <a:t>，一张竖构图</a:t>
            </a:r>
            <a:r>
              <a:rPr lang="en-US" altLang="zh-CN" dirty="0"/>
              <a:t>(</a:t>
            </a:r>
            <a:r>
              <a:rPr lang="zh-CN" altLang="en-US" dirty="0"/>
              <a:t>小</a:t>
            </a:r>
            <a:r>
              <a:rPr lang="en-US" altLang="zh-CN" dirty="0"/>
              <a:t>)</a:t>
            </a:r>
            <a:r>
              <a:rPr lang="zh-CN" altLang="en-US" dirty="0"/>
              <a:t>，然后在文本框中输入描述性的文字，语言应精炼，有概括性</a:t>
            </a:r>
          </a:p>
        </p:txBody>
      </p:sp>
      <p:pic>
        <p:nvPicPr>
          <p:cNvPr id="49" name="图片 48" descr="海边的岩石&#10;&#10;描述已自动生成">
            <a:extLst>
              <a:ext uri="{FF2B5EF4-FFF2-40B4-BE49-F238E27FC236}">
                <a16:creationId xmlns:a16="http://schemas.microsoft.com/office/drawing/2014/main" id="{FA39401B-5D77-47A9-81A4-BE4A78A52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384300" y="1388035"/>
            <a:ext cx="4386215" cy="2924931"/>
          </a:xfrm>
          <a:prstGeom prst="rect">
            <a:avLst/>
          </a:prstGeom>
        </p:spPr>
      </p:pic>
      <p:pic>
        <p:nvPicPr>
          <p:cNvPr id="8" name="图片 7" descr="海边的岩石&#10;&#10;描述已自动生成">
            <a:extLst>
              <a:ext uri="{FF2B5EF4-FFF2-40B4-BE49-F238E27FC236}">
                <a16:creationId xmlns:a16="http://schemas.microsoft.com/office/drawing/2014/main" id="{D0FAE606-62C9-44EA-A506-C95F498726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r="47050"/>
          <a:stretch/>
        </p:blipFill>
        <p:spPr>
          <a:xfrm>
            <a:off x="4916167" y="3059042"/>
            <a:ext cx="1792641" cy="2296160"/>
          </a:xfrm>
          <a:prstGeom prst="rect">
            <a:avLst/>
          </a:prstGeom>
          <a:effectLst>
            <a:outerShdw blurRad="177800" dist="38100" dir="8100000" algn="tr" rotWithShape="0">
              <a:prstClr val="black">
                <a:alpha val="20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0F39A28-F285-41A4-B3DC-22804BBC41BA}"/>
              </a:ext>
            </a:extLst>
          </p:cNvPr>
          <p:cNvSpPr txBox="1"/>
          <p:nvPr/>
        </p:nvSpPr>
        <p:spPr>
          <a:xfrm>
            <a:off x="5481974" y="1745483"/>
            <a:ext cx="577081" cy="58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000" dirty="0">
                <a:latin typeface="+mj-ea"/>
                <a:ea typeface="+mj-ea"/>
              </a:rPr>
              <a:t>输入</a:t>
            </a:r>
            <a:endParaRPr lang="en-US" altLang="zh-CN" sz="1000" dirty="0">
              <a:latin typeface="+mj-ea"/>
              <a:ea typeface="+mj-ea"/>
            </a:endParaRPr>
          </a:p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000" dirty="0">
                <a:latin typeface="+mj-ea"/>
                <a:ea typeface="+mj-ea"/>
              </a:rPr>
              <a:t>图片介绍</a:t>
            </a:r>
            <a:endParaRPr lang="en-US" altLang="zh-CN" sz="1000" dirty="0">
              <a:latin typeface="+mj-ea"/>
              <a:ea typeface="+mj-ea"/>
            </a:endParaRPr>
          </a:p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000" dirty="0">
                <a:latin typeface="+mj-ea"/>
                <a:ea typeface="+mj-ea"/>
              </a:rPr>
              <a:t>关键词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908917B-E634-4828-97C2-FD01C846FD9A}"/>
              </a:ext>
            </a:extLst>
          </p:cNvPr>
          <p:cNvSpPr txBox="1"/>
          <p:nvPr/>
        </p:nvSpPr>
        <p:spPr>
          <a:xfrm>
            <a:off x="4467326" y="4335673"/>
            <a:ext cx="897682" cy="387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000" dirty="0">
                <a:latin typeface="+mj-ea"/>
                <a:ea typeface="+mj-ea"/>
              </a:rPr>
              <a:t>输入</a:t>
            </a:r>
            <a:endParaRPr lang="en-US" altLang="zh-CN" sz="1000" dirty="0">
              <a:latin typeface="+mj-ea"/>
              <a:ea typeface="+mj-ea"/>
            </a:endParaRPr>
          </a:p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000" dirty="0">
                <a:latin typeface="+mj-ea"/>
                <a:ea typeface="+mj-ea"/>
              </a:rPr>
              <a:t>图片介绍关键词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6116141-D897-4420-9467-AAC8BE71A8F3}"/>
              </a:ext>
            </a:extLst>
          </p:cNvPr>
          <p:cNvSpPr txBox="1"/>
          <p:nvPr/>
        </p:nvSpPr>
        <p:spPr>
          <a:xfrm>
            <a:off x="9409112" y="1885265"/>
            <a:ext cx="14033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 algn="r"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of the title here</a:t>
            </a:r>
            <a:endParaRPr lang="zh-CN" altLang="en-US" sz="1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12358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60C732AC-3885-4104-9150-C15A69409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7781" y="2842953"/>
            <a:ext cx="169918" cy="153888"/>
          </a:xfrm>
        </p:spPr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1363E40B-0689-4BE0-8E77-196A222387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37782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3969179" y="1193397"/>
            <a:ext cx="2693045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双图文版式参考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6935F27-E4BC-4E0E-8599-74199F7A82B5}"/>
              </a:ext>
            </a:extLst>
          </p:cNvPr>
          <p:cNvSpPr txBox="1"/>
          <p:nvPr/>
        </p:nvSpPr>
        <p:spPr>
          <a:xfrm>
            <a:off x="6819471" y="1224394"/>
            <a:ext cx="14033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of the title here</a:t>
            </a:r>
            <a:endParaRPr lang="zh-CN" altLang="en-US" sz="1000" dirty="0">
              <a:latin typeface="+mj-ea"/>
              <a:ea typeface="+mj-ea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9CAAD89-90F5-4FEF-B8A6-6DFC85EEA7EF}"/>
              </a:ext>
            </a:extLst>
          </p:cNvPr>
          <p:cNvCxnSpPr>
            <a:cxnSpLocks/>
          </p:cNvCxnSpPr>
          <p:nvPr/>
        </p:nvCxnSpPr>
        <p:spPr>
          <a:xfrm>
            <a:off x="6822680" y="1576051"/>
            <a:ext cx="57996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72E7883C-7504-4E22-ADE7-A24C529AF40F}"/>
              </a:ext>
            </a:extLst>
          </p:cNvPr>
          <p:cNvSpPr txBox="1"/>
          <p:nvPr/>
        </p:nvSpPr>
        <p:spPr>
          <a:xfrm rot="5400000">
            <a:off x="917769" y="3051468"/>
            <a:ext cx="102027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sz="1000" cap="all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PART three</a:t>
            </a:r>
            <a:endParaRPr lang="zh-CN" altLang="en-US" sz="1000" cap="all" baseline="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65534494-FCC9-4E80-AA80-0CAB9988457E}"/>
              </a:ext>
            </a:extLst>
          </p:cNvPr>
          <p:cNvGrpSpPr/>
          <p:nvPr/>
        </p:nvGrpSpPr>
        <p:grpSpPr>
          <a:xfrm>
            <a:off x="1950018" y="1917517"/>
            <a:ext cx="3999096" cy="3399348"/>
            <a:chOff x="6818254" y="1792388"/>
            <a:chExt cx="3999096" cy="3399348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F4542244-D47A-487A-8527-711E3F4BAFA8}"/>
                </a:ext>
              </a:extLst>
            </p:cNvPr>
            <p:cNvSpPr/>
            <p:nvPr/>
          </p:nvSpPr>
          <p:spPr>
            <a:xfrm>
              <a:off x="6818254" y="1792388"/>
              <a:ext cx="3999096" cy="3399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9" name="图片 48" descr="水上的房子&#10;&#10;描述已自动生成">
              <a:extLst>
                <a:ext uri="{FF2B5EF4-FFF2-40B4-BE49-F238E27FC236}">
                  <a16:creationId xmlns:a16="http://schemas.microsoft.com/office/drawing/2014/main" id="{C2393AC2-2A4C-47CA-9AF0-0B464EEA8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254" y="1792388"/>
              <a:ext cx="3999096" cy="2662772"/>
            </a:xfrm>
            <a:prstGeom prst="rect">
              <a:avLst/>
            </a:prstGeom>
          </p:spPr>
        </p:pic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F1C6E042-51DE-49B5-B339-38801F39BBF7}"/>
                </a:ext>
              </a:extLst>
            </p:cNvPr>
            <p:cNvSpPr txBox="1"/>
            <p:nvPr/>
          </p:nvSpPr>
          <p:spPr>
            <a:xfrm>
              <a:off x="6977660" y="4563553"/>
              <a:ext cx="2308324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spcAft>
                  <a:spcPts val="1000"/>
                </a:spcAft>
                <a:defRPr sz="1500">
                  <a:latin typeface="+mn-ea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zh-CN" altLang="en-US" dirty="0">
                  <a:latin typeface="+mj-ea"/>
                  <a:ea typeface="+mj-ea"/>
                </a:rPr>
                <a:t>此处可输入图片描述关键词</a:t>
              </a: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10E00D2D-17AC-40CE-BBE9-51B06572552C}"/>
                </a:ext>
              </a:extLst>
            </p:cNvPr>
            <p:cNvSpPr txBox="1"/>
            <p:nvPr/>
          </p:nvSpPr>
          <p:spPr>
            <a:xfrm>
              <a:off x="6977660" y="4812473"/>
              <a:ext cx="192200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spcAft>
                  <a:spcPts val="1000"/>
                </a:spcAft>
                <a:defRPr sz="1500">
                  <a:latin typeface="+mn-ea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altLang="zh-CN" sz="1000" dirty="0">
                  <a:latin typeface="+mj-ea"/>
                  <a:ea typeface="+mj-ea"/>
                </a:rPr>
                <a:t>Enter the English translation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B6461B5C-5AF5-4590-B2B7-F735252A41C3}"/>
                </a:ext>
              </a:extLst>
            </p:cNvPr>
            <p:cNvGrpSpPr/>
            <p:nvPr/>
          </p:nvGrpSpPr>
          <p:grpSpPr>
            <a:xfrm rot="2700000">
              <a:off x="10378664" y="4572026"/>
              <a:ext cx="200254" cy="298266"/>
              <a:chOff x="14490700" y="3962400"/>
              <a:chExt cx="270403" cy="402748"/>
            </a:xfrm>
          </p:grpSpPr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628D34EC-43C5-4A82-BA2A-CDD49CCE3F50}"/>
                  </a:ext>
                </a:extLst>
              </p:cNvPr>
              <p:cNvSpPr/>
              <p:nvPr/>
            </p:nvSpPr>
            <p:spPr>
              <a:xfrm>
                <a:off x="14490700" y="3962400"/>
                <a:ext cx="270403" cy="270403"/>
              </a:xfrm>
              <a:prstGeom prst="ellips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AAEAB250-5D07-4339-AFEE-D137D87BD4FC}"/>
                  </a:ext>
                </a:extLst>
              </p:cNvPr>
              <p:cNvSpPr/>
              <p:nvPr/>
            </p:nvSpPr>
            <p:spPr>
              <a:xfrm>
                <a:off x="14490700" y="4094745"/>
                <a:ext cx="270403" cy="270403"/>
              </a:xfrm>
              <a:prstGeom prst="ellips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07DF049-726C-4F31-8655-204CDEA4F3CE}"/>
              </a:ext>
            </a:extLst>
          </p:cNvPr>
          <p:cNvGrpSpPr/>
          <p:nvPr/>
        </p:nvGrpSpPr>
        <p:grpSpPr>
          <a:xfrm>
            <a:off x="6242886" y="2341029"/>
            <a:ext cx="3999096" cy="3399348"/>
            <a:chOff x="6242886" y="2341029"/>
            <a:chExt cx="3999096" cy="3399348"/>
          </a:xfrm>
        </p:grpSpPr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6099C377-FD75-4CE6-891B-90E262C16949}"/>
                </a:ext>
              </a:extLst>
            </p:cNvPr>
            <p:cNvSpPr/>
            <p:nvPr/>
          </p:nvSpPr>
          <p:spPr>
            <a:xfrm>
              <a:off x="6242886" y="2341029"/>
              <a:ext cx="3999096" cy="3399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3" name="图片 62" descr="海边的岩石&#10;&#10;描述已自动生成">
              <a:extLst>
                <a:ext uri="{FF2B5EF4-FFF2-40B4-BE49-F238E27FC236}">
                  <a16:creationId xmlns:a16="http://schemas.microsoft.com/office/drawing/2014/main" id="{38071FEF-DE73-4844-AA82-0BE6A2258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6245892" y="2341029"/>
              <a:ext cx="3993083" cy="2662772"/>
            </a:xfrm>
            <a:prstGeom prst="rect">
              <a:avLst/>
            </a:prstGeom>
          </p:spPr>
        </p:pic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DDA5106A-1456-451F-A7F5-05855F8D0EA0}"/>
                </a:ext>
              </a:extLst>
            </p:cNvPr>
            <p:cNvSpPr txBox="1"/>
            <p:nvPr/>
          </p:nvSpPr>
          <p:spPr>
            <a:xfrm>
              <a:off x="6402292" y="5112194"/>
              <a:ext cx="2308324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spcAft>
                  <a:spcPts val="1000"/>
                </a:spcAft>
                <a:defRPr sz="1500">
                  <a:latin typeface="+mn-ea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zh-CN" altLang="en-US" dirty="0">
                  <a:latin typeface="+mj-ea"/>
                  <a:ea typeface="+mj-ea"/>
                </a:rPr>
                <a:t>此处可输入图片描述关键词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6FCE99C8-E405-4C03-B57C-2A3A6436992C}"/>
                </a:ext>
              </a:extLst>
            </p:cNvPr>
            <p:cNvSpPr txBox="1"/>
            <p:nvPr/>
          </p:nvSpPr>
          <p:spPr>
            <a:xfrm>
              <a:off x="6402292" y="5361114"/>
              <a:ext cx="192200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spcAft>
                  <a:spcPts val="1000"/>
                </a:spcAft>
                <a:defRPr sz="1500">
                  <a:latin typeface="+mn-ea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altLang="zh-CN" sz="1000" dirty="0">
                  <a:latin typeface="+mj-ea"/>
                  <a:ea typeface="+mj-ea"/>
                </a:rPr>
                <a:t>Enter the English translation</a:t>
              </a:r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E928BD4B-D4E6-4409-ADC2-B1EF5501AB00}"/>
                </a:ext>
              </a:extLst>
            </p:cNvPr>
            <p:cNvGrpSpPr/>
            <p:nvPr/>
          </p:nvGrpSpPr>
          <p:grpSpPr>
            <a:xfrm rot="2700000">
              <a:off x="9803296" y="5120667"/>
              <a:ext cx="200254" cy="298266"/>
              <a:chOff x="14490700" y="3962400"/>
              <a:chExt cx="270403" cy="402748"/>
            </a:xfrm>
          </p:grpSpPr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DF23BA5E-47B6-4927-A017-0F5456FA4257}"/>
                  </a:ext>
                </a:extLst>
              </p:cNvPr>
              <p:cNvSpPr/>
              <p:nvPr/>
            </p:nvSpPr>
            <p:spPr>
              <a:xfrm>
                <a:off x="14490700" y="3962400"/>
                <a:ext cx="270403" cy="270403"/>
              </a:xfrm>
              <a:prstGeom prst="ellips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85B1D6DF-BB32-4E43-89E9-12E925EFA891}"/>
                  </a:ext>
                </a:extLst>
              </p:cNvPr>
              <p:cNvSpPr/>
              <p:nvPr/>
            </p:nvSpPr>
            <p:spPr>
              <a:xfrm>
                <a:off x="14490700" y="4094745"/>
                <a:ext cx="270403" cy="270403"/>
              </a:xfrm>
              <a:prstGeom prst="ellips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3620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9EF54B53-B9D4-4E4F-8B06-E28922D19E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7075" y="6155617"/>
            <a:ext cx="1179810" cy="153888"/>
          </a:xfrm>
        </p:spPr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157EA6F-52C1-4727-AE47-9DA9A5BBEC60}"/>
              </a:ext>
            </a:extLst>
          </p:cNvPr>
          <p:cNvGrpSpPr/>
          <p:nvPr/>
        </p:nvGrpSpPr>
        <p:grpSpPr>
          <a:xfrm>
            <a:off x="1403351" y="2974830"/>
            <a:ext cx="2885405" cy="672832"/>
            <a:chOff x="1461509" y="2724573"/>
            <a:chExt cx="2885405" cy="672832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E6B387A-31A7-4548-A075-C4D341FD680B}"/>
                </a:ext>
              </a:extLst>
            </p:cNvPr>
            <p:cNvSpPr txBox="1"/>
            <p:nvPr/>
          </p:nvSpPr>
          <p:spPr>
            <a:xfrm>
              <a:off x="1461509" y="2724573"/>
              <a:ext cx="992259" cy="23083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PART 0NE</a:t>
              </a:r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04BA3D7-63DB-4435-A28F-EB2D14F6A39E}"/>
                </a:ext>
              </a:extLst>
            </p:cNvPr>
            <p:cNvSpPr txBox="1"/>
            <p:nvPr/>
          </p:nvSpPr>
          <p:spPr>
            <a:xfrm>
              <a:off x="1461509" y="3012684"/>
              <a:ext cx="2885405" cy="38472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zh-CN" altLang="en-US" sz="2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纯文字排版案例参考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04D79F-60F5-47EA-8251-2556C270AE22}"/>
              </a:ext>
            </a:extLst>
          </p:cNvPr>
          <p:cNvGrpSpPr/>
          <p:nvPr/>
        </p:nvGrpSpPr>
        <p:grpSpPr>
          <a:xfrm>
            <a:off x="1403351" y="4101170"/>
            <a:ext cx="2244204" cy="672832"/>
            <a:chOff x="1461509" y="2724573"/>
            <a:chExt cx="2244204" cy="672832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5F26549-75FA-491C-8A63-7F037CFAB02F}"/>
                </a:ext>
              </a:extLst>
            </p:cNvPr>
            <p:cNvSpPr txBox="1"/>
            <p:nvPr/>
          </p:nvSpPr>
          <p:spPr>
            <a:xfrm>
              <a:off x="1461509" y="2724573"/>
              <a:ext cx="1085233" cy="23083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PART TWO</a:t>
              </a:r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DB7DDED-86D6-43C4-B553-9E6D8648D95B}"/>
                </a:ext>
              </a:extLst>
            </p:cNvPr>
            <p:cNvSpPr txBox="1"/>
            <p:nvPr/>
          </p:nvSpPr>
          <p:spPr>
            <a:xfrm>
              <a:off x="1461509" y="3012684"/>
              <a:ext cx="2244204" cy="38472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zh-CN" altLang="en-US" sz="2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单图文版式灵感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9E80B1B-6D9E-45DD-BC87-FE17DE95D689}"/>
              </a:ext>
            </a:extLst>
          </p:cNvPr>
          <p:cNvGrpSpPr/>
          <p:nvPr/>
        </p:nvGrpSpPr>
        <p:grpSpPr>
          <a:xfrm>
            <a:off x="5134199" y="2974830"/>
            <a:ext cx="2885405" cy="672832"/>
            <a:chOff x="1461509" y="2724573"/>
            <a:chExt cx="2885405" cy="672832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2547CA0-7C20-4CE7-B7FA-5253C302FB18}"/>
                </a:ext>
              </a:extLst>
            </p:cNvPr>
            <p:cNvSpPr txBox="1"/>
            <p:nvPr/>
          </p:nvSpPr>
          <p:spPr>
            <a:xfrm>
              <a:off x="1461509" y="2724573"/>
              <a:ext cx="1247136" cy="23083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PART THREE</a:t>
              </a:r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63A3E41-39EF-4600-B830-E36CB7A40847}"/>
                </a:ext>
              </a:extLst>
            </p:cNvPr>
            <p:cNvSpPr txBox="1"/>
            <p:nvPr/>
          </p:nvSpPr>
          <p:spPr>
            <a:xfrm>
              <a:off x="1461509" y="3012684"/>
              <a:ext cx="2885405" cy="38472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zh-CN" altLang="en-US" sz="2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多图文版式灵感参考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211AD66-327B-4160-BA7F-74E39A9E8EE2}"/>
              </a:ext>
            </a:extLst>
          </p:cNvPr>
          <p:cNvGrpSpPr/>
          <p:nvPr/>
        </p:nvGrpSpPr>
        <p:grpSpPr>
          <a:xfrm>
            <a:off x="5134199" y="4101170"/>
            <a:ext cx="2564805" cy="672832"/>
            <a:chOff x="1461509" y="2724573"/>
            <a:chExt cx="2564805" cy="672832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8970063-6C9B-4A1A-A564-E5B44C55DEA8}"/>
                </a:ext>
              </a:extLst>
            </p:cNvPr>
            <p:cNvSpPr txBox="1"/>
            <p:nvPr/>
          </p:nvSpPr>
          <p:spPr>
            <a:xfrm>
              <a:off x="1461509" y="2724573"/>
              <a:ext cx="1154162" cy="23083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PART FOUR</a:t>
              </a:r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E0ACF38-40FC-4283-98C4-F61DF53D47E2}"/>
                </a:ext>
              </a:extLst>
            </p:cNvPr>
            <p:cNvSpPr txBox="1"/>
            <p:nvPr/>
          </p:nvSpPr>
          <p:spPr>
            <a:xfrm>
              <a:off x="1461509" y="3012684"/>
              <a:ext cx="2564805" cy="38472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zh-CN" altLang="en-US" sz="2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图表美化灵感参考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C1BC4C1-E1FE-4B37-AEF0-26A083B4A335}"/>
              </a:ext>
            </a:extLst>
          </p:cNvPr>
          <p:cNvGrpSpPr/>
          <p:nvPr/>
        </p:nvGrpSpPr>
        <p:grpSpPr>
          <a:xfrm>
            <a:off x="8865047" y="2974830"/>
            <a:ext cx="1923604" cy="672832"/>
            <a:chOff x="1461509" y="2724573"/>
            <a:chExt cx="1923604" cy="672832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13A28FC-6531-4EA6-9DF1-31320228FBAB}"/>
                </a:ext>
              </a:extLst>
            </p:cNvPr>
            <p:cNvSpPr txBox="1"/>
            <p:nvPr/>
          </p:nvSpPr>
          <p:spPr>
            <a:xfrm>
              <a:off x="1461509" y="2724573"/>
              <a:ext cx="1114088" cy="23083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AND MORE</a:t>
              </a:r>
              <a:endPara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29BA8AE-B860-4F4A-89E6-67EC0133C539}"/>
                </a:ext>
              </a:extLst>
            </p:cNvPr>
            <p:cNvSpPr txBox="1"/>
            <p:nvPr/>
          </p:nvSpPr>
          <p:spPr>
            <a:xfrm>
              <a:off x="1461509" y="3012684"/>
              <a:ext cx="1923604" cy="38472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zh-CN" altLang="en-US" sz="2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手册使用说明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E8632C36-25CD-402E-BAD6-0EB205D1DDB5}"/>
              </a:ext>
            </a:extLst>
          </p:cNvPr>
          <p:cNvGrpSpPr/>
          <p:nvPr/>
        </p:nvGrpSpPr>
        <p:grpSpPr>
          <a:xfrm>
            <a:off x="4711478" y="2974830"/>
            <a:ext cx="3730848" cy="1799172"/>
            <a:chOff x="4711478" y="2839989"/>
            <a:chExt cx="3730848" cy="1683756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6BA41CD0-30F1-4079-B4EF-5CC087BCF6FB}"/>
                </a:ext>
              </a:extLst>
            </p:cNvPr>
            <p:cNvCxnSpPr/>
            <p:nvPr/>
          </p:nvCxnSpPr>
          <p:spPr>
            <a:xfrm>
              <a:off x="4711478" y="2839989"/>
              <a:ext cx="0" cy="168375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0588FFE2-6052-4409-8D77-4AB186B5C3FD}"/>
                </a:ext>
              </a:extLst>
            </p:cNvPr>
            <p:cNvCxnSpPr/>
            <p:nvPr/>
          </p:nvCxnSpPr>
          <p:spPr>
            <a:xfrm>
              <a:off x="8442326" y="2839989"/>
              <a:ext cx="0" cy="168375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4951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24D1CF3-2019-4A59-8DF6-02A672B805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7781" y="2842953"/>
            <a:ext cx="169918" cy="153888"/>
          </a:xfrm>
        </p:spPr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B3527F23-FCED-4265-B9B1-1D65EA9B06C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37782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1379538" y="1549532"/>
            <a:ext cx="153888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双图文</a:t>
            </a:r>
            <a:endParaRPr lang="en-US" altLang="zh-CN" sz="3000" b="1" dirty="0">
              <a:latin typeface="+mj-ea"/>
              <a:ea typeface="+mj-ea"/>
            </a:endParaRPr>
          </a:p>
          <a:p>
            <a:r>
              <a:rPr lang="zh-CN" altLang="en-US" sz="3000" b="1" dirty="0">
                <a:latin typeface="+mj-ea"/>
                <a:ea typeface="+mj-ea"/>
              </a:rPr>
              <a:t>版式参考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6935F27-E4BC-4E0E-8599-74199F7A82B5}"/>
              </a:ext>
            </a:extLst>
          </p:cNvPr>
          <p:cNvSpPr txBox="1"/>
          <p:nvPr/>
        </p:nvSpPr>
        <p:spPr>
          <a:xfrm>
            <a:off x="1379538" y="2552899"/>
            <a:ext cx="14033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of the title here</a:t>
            </a:r>
            <a:endParaRPr lang="zh-CN" altLang="en-US" sz="1000" dirty="0">
              <a:latin typeface="+mj-ea"/>
              <a:ea typeface="+mj-ea"/>
            </a:endParaRPr>
          </a:p>
        </p:txBody>
      </p:sp>
      <p:pic>
        <p:nvPicPr>
          <p:cNvPr id="49" name="图片 48" descr="水上的房子&#10;&#10;描述已自动生成">
            <a:extLst>
              <a:ext uri="{FF2B5EF4-FFF2-40B4-BE49-F238E27FC236}">
                <a16:creationId xmlns:a16="http://schemas.microsoft.com/office/drawing/2014/main" id="{C2393AC2-2A4C-47CA-9AF0-0B464EEA8C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68"/>
          <a:stretch/>
        </p:blipFill>
        <p:spPr>
          <a:xfrm>
            <a:off x="3726652" y="2085843"/>
            <a:ext cx="3101379" cy="3291835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F1C6E042-51DE-49B5-B339-38801F39BBF7}"/>
              </a:ext>
            </a:extLst>
          </p:cNvPr>
          <p:cNvSpPr txBox="1"/>
          <p:nvPr/>
        </p:nvSpPr>
        <p:spPr>
          <a:xfrm>
            <a:off x="3726653" y="1549532"/>
            <a:ext cx="1731243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dirty="0">
                <a:latin typeface="+mj-ea"/>
                <a:ea typeface="+mj-ea"/>
              </a:rPr>
              <a:t>输入图片描述关键词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0E00D2D-17AC-40CE-BBE9-51B06572552C}"/>
              </a:ext>
            </a:extLst>
          </p:cNvPr>
          <p:cNvSpPr txBox="1"/>
          <p:nvPr/>
        </p:nvSpPr>
        <p:spPr>
          <a:xfrm>
            <a:off x="3726653" y="1798452"/>
            <a:ext cx="192200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translation</a:t>
            </a:r>
          </a:p>
        </p:txBody>
      </p:sp>
      <p:pic>
        <p:nvPicPr>
          <p:cNvPr id="33" name="图片 32" descr="海边的岩石&#10;&#10;描述已自动生成">
            <a:extLst>
              <a:ext uri="{FF2B5EF4-FFF2-40B4-BE49-F238E27FC236}">
                <a16:creationId xmlns:a16="http://schemas.microsoft.com/office/drawing/2014/main" id="{A8D6FD15-6BA1-4FB2-804D-A22E73613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5004"/>
          <a:stretch/>
        </p:blipFill>
        <p:spPr>
          <a:xfrm>
            <a:off x="7160749" y="2085843"/>
            <a:ext cx="3101379" cy="329183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71B40BBD-CFE4-4021-8389-93CD104BF935}"/>
              </a:ext>
            </a:extLst>
          </p:cNvPr>
          <p:cNvSpPr txBox="1"/>
          <p:nvPr/>
        </p:nvSpPr>
        <p:spPr>
          <a:xfrm>
            <a:off x="7160749" y="1549532"/>
            <a:ext cx="1731243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dirty="0">
                <a:latin typeface="+mj-ea"/>
                <a:ea typeface="+mj-ea"/>
              </a:rPr>
              <a:t>输入图片描述关键词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B9C4ACD-8552-4BCD-9EDA-E86B9C924831}"/>
              </a:ext>
            </a:extLst>
          </p:cNvPr>
          <p:cNvSpPr txBox="1"/>
          <p:nvPr/>
        </p:nvSpPr>
        <p:spPr>
          <a:xfrm>
            <a:off x="7160749" y="1798452"/>
            <a:ext cx="192200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translation</a:t>
            </a:r>
          </a:p>
        </p:txBody>
      </p:sp>
    </p:spTree>
    <p:extLst>
      <p:ext uri="{BB962C8B-B14F-4D97-AF65-F5344CB8AC3E}">
        <p14:creationId xmlns:p14="http://schemas.microsoft.com/office/powerpoint/2010/main" val="2477903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24D1CF3-2019-4A59-8DF6-02A672B805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7781" y="2842953"/>
            <a:ext cx="169918" cy="153888"/>
          </a:xfrm>
        </p:spPr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B3527F23-FCED-4265-B9B1-1D65EA9B06C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37782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1379538" y="1549532"/>
            <a:ext cx="153888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双图文</a:t>
            </a:r>
            <a:endParaRPr lang="en-US" altLang="zh-CN" sz="3000" b="1" dirty="0">
              <a:latin typeface="+mj-ea"/>
              <a:ea typeface="+mj-ea"/>
            </a:endParaRPr>
          </a:p>
          <a:p>
            <a:r>
              <a:rPr lang="zh-CN" altLang="en-US" sz="3000" b="1" dirty="0">
                <a:latin typeface="+mj-ea"/>
                <a:ea typeface="+mj-ea"/>
              </a:rPr>
              <a:t>版式参考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6935F27-E4BC-4E0E-8599-74199F7A82B5}"/>
              </a:ext>
            </a:extLst>
          </p:cNvPr>
          <p:cNvSpPr txBox="1"/>
          <p:nvPr/>
        </p:nvSpPr>
        <p:spPr>
          <a:xfrm>
            <a:off x="1379538" y="2552899"/>
            <a:ext cx="14033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of the title here</a:t>
            </a:r>
            <a:endParaRPr lang="zh-CN" altLang="en-US" sz="1000" dirty="0">
              <a:latin typeface="+mj-ea"/>
              <a:ea typeface="+mj-ea"/>
            </a:endParaRPr>
          </a:p>
        </p:txBody>
      </p:sp>
      <p:pic>
        <p:nvPicPr>
          <p:cNvPr id="49" name="图片 48" descr="水上的房子&#10;&#10;描述已自动生成">
            <a:extLst>
              <a:ext uri="{FF2B5EF4-FFF2-40B4-BE49-F238E27FC236}">
                <a16:creationId xmlns:a16="http://schemas.microsoft.com/office/drawing/2014/main" id="{C2393AC2-2A4C-47CA-9AF0-0B464EEA8C8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726652" y="2085844"/>
            <a:ext cx="3099747" cy="2067055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F1C6E042-51DE-49B5-B339-38801F39BBF7}"/>
              </a:ext>
            </a:extLst>
          </p:cNvPr>
          <p:cNvSpPr txBox="1"/>
          <p:nvPr/>
        </p:nvSpPr>
        <p:spPr>
          <a:xfrm>
            <a:off x="3726653" y="1549532"/>
            <a:ext cx="1731243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dirty="0">
                <a:latin typeface="+mj-ea"/>
                <a:ea typeface="+mj-ea"/>
              </a:rPr>
              <a:t>输入图片描述关键词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0E00D2D-17AC-40CE-BBE9-51B06572552C}"/>
              </a:ext>
            </a:extLst>
          </p:cNvPr>
          <p:cNvSpPr txBox="1"/>
          <p:nvPr/>
        </p:nvSpPr>
        <p:spPr>
          <a:xfrm>
            <a:off x="3726653" y="1798452"/>
            <a:ext cx="192200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translation</a:t>
            </a:r>
          </a:p>
        </p:txBody>
      </p:sp>
      <p:pic>
        <p:nvPicPr>
          <p:cNvPr id="33" name="图片 32" descr="海边的岩石&#10;&#10;描述已自动生成">
            <a:extLst>
              <a:ext uri="{FF2B5EF4-FFF2-40B4-BE49-F238E27FC236}">
                <a16:creationId xmlns:a16="http://schemas.microsoft.com/office/drawing/2014/main" id="{A8D6FD15-6BA1-4FB2-804D-A22E73613B0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159117" y="2085843"/>
            <a:ext cx="3099747" cy="206705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71B40BBD-CFE4-4021-8389-93CD104BF935}"/>
              </a:ext>
            </a:extLst>
          </p:cNvPr>
          <p:cNvSpPr txBox="1"/>
          <p:nvPr/>
        </p:nvSpPr>
        <p:spPr>
          <a:xfrm>
            <a:off x="7160749" y="1549532"/>
            <a:ext cx="1731243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dirty="0">
                <a:latin typeface="+mj-ea"/>
                <a:ea typeface="+mj-ea"/>
              </a:rPr>
              <a:t>输入图片描述关键词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B9C4ACD-8552-4BCD-9EDA-E86B9C924831}"/>
              </a:ext>
            </a:extLst>
          </p:cNvPr>
          <p:cNvSpPr txBox="1"/>
          <p:nvPr/>
        </p:nvSpPr>
        <p:spPr>
          <a:xfrm>
            <a:off x="7160749" y="1798452"/>
            <a:ext cx="192200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translation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C75BB9B-D564-48B9-9C13-582ED2CABA1F}"/>
              </a:ext>
            </a:extLst>
          </p:cNvPr>
          <p:cNvSpPr txBox="1"/>
          <p:nvPr/>
        </p:nvSpPr>
        <p:spPr>
          <a:xfrm>
            <a:off x="3726652" y="4286401"/>
            <a:ext cx="3099747" cy="560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r>
              <a:rPr lang="zh-CN" altLang="en-US" dirty="0"/>
              <a:t>此处可输入对图片内容的描述性文字，语言应精炼，有概括性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40955FE-2650-45AA-8300-A73F65FDD753}"/>
              </a:ext>
            </a:extLst>
          </p:cNvPr>
          <p:cNvSpPr txBox="1"/>
          <p:nvPr/>
        </p:nvSpPr>
        <p:spPr>
          <a:xfrm>
            <a:off x="7159116" y="4286401"/>
            <a:ext cx="3099747" cy="560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r>
              <a:rPr lang="zh-CN" altLang="en-US" dirty="0"/>
              <a:t>此处可输入对图片内容的描述性文字，语言应精炼，有概括性</a:t>
            </a:r>
          </a:p>
        </p:txBody>
      </p:sp>
    </p:spTree>
    <p:extLst>
      <p:ext uri="{BB962C8B-B14F-4D97-AF65-F5344CB8AC3E}">
        <p14:creationId xmlns:p14="http://schemas.microsoft.com/office/powerpoint/2010/main" val="2950520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73632EF-ECA2-4E49-B5E7-F3924CECCFC3}"/>
              </a:ext>
            </a:extLst>
          </p:cNvPr>
          <p:cNvSpPr txBox="1"/>
          <p:nvPr/>
        </p:nvSpPr>
        <p:spPr>
          <a:xfrm>
            <a:off x="3969179" y="1193397"/>
            <a:ext cx="2693045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三图文版式参考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53EB993-ED21-4067-9C3D-47AAD73DD82D}"/>
              </a:ext>
            </a:extLst>
          </p:cNvPr>
          <p:cNvSpPr txBox="1"/>
          <p:nvPr/>
        </p:nvSpPr>
        <p:spPr>
          <a:xfrm>
            <a:off x="6819471" y="1297419"/>
            <a:ext cx="14033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of the title here</a:t>
            </a:r>
            <a:endParaRPr lang="zh-CN" altLang="en-US" sz="1000" dirty="0">
              <a:latin typeface="+mj-ea"/>
              <a:ea typeface="+mj-ea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5C0A5EE0-D279-4DB2-B854-66539AE739FD}"/>
              </a:ext>
            </a:extLst>
          </p:cNvPr>
          <p:cNvCxnSpPr>
            <a:cxnSpLocks/>
          </p:cNvCxnSpPr>
          <p:nvPr/>
        </p:nvCxnSpPr>
        <p:spPr>
          <a:xfrm>
            <a:off x="1761624" y="1817351"/>
            <a:ext cx="8668752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图片 55" descr="水上的房子&#10;&#10;描述已自动生成">
            <a:extLst>
              <a:ext uri="{FF2B5EF4-FFF2-40B4-BE49-F238E27FC236}">
                <a16:creationId xmlns:a16="http://schemas.microsoft.com/office/drawing/2014/main" id="{43D8DB0E-7557-4C96-81A2-3451EED41EF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61624" y="2029507"/>
            <a:ext cx="1484849" cy="990166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C75BB9B-D564-48B9-9C13-582ED2CABA1F}"/>
              </a:ext>
            </a:extLst>
          </p:cNvPr>
          <p:cNvSpPr txBox="1"/>
          <p:nvPr/>
        </p:nvSpPr>
        <p:spPr>
          <a:xfrm>
            <a:off x="4973898" y="2231492"/>
            <a:ext cx="3099747" cy="560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r>
              <a:rPr lang="zh-CN" altLang="en-US" dirty="0"/>
              <a:t>此处可输入对图片内容的描述性文字，语言应精炼，有概括性。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79D42C6-F414-4A24-B037-DA59B340898E}"/>
              </a:ext>
            </a:extLst>
          </p:cNvPr>
          <p:cNvSpPr txBox="1"/>
          <p:nvPr/>
        </p:nvSpPr>
        <p:spPr>
          <a:xfrm>
            <a:off x="3422035" y="2231492"/>
            <a:ext cx="1253577" cy="560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输入图片描述关键词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E7A1EFE7-E101-4E1B-B944-77F8F43BB33F}"/>
              </a:ext>
            </a:extLst>
          </p:cNvPr>
          <p:cNvCxnSpPr/>
          <p:nvPr/>
        </p:nvCxnSpPr>
        <p:spPr>
          <a:xfrm>
            <a:off x="4763125" y="2299901"/>
            <a:ext cx="0" cy="43059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545C5F6A-C98D-4979-A10B-F13975897BD6}"/>
              </a:ext>
            </a:extLst>
          </p:cNvPr>
          <p:cNvSpPr txBox="1"/>
          <p:nvPr/>
        </p:nvSpPr>
        <p:spPr>
          <a:xfrm>
            <a:off x="8498372" y="2398593"/>
            <a:ext cx="877979" cy="2265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72000" tIns="36000" rIns="72000" bIns="36000" rtlCol="0">
            <a:spAutoFit/>
          </a:bodyPr>
          <a:lstStyle>
            <a:defPPr>
              <a:defRPr lang="zh-CN"/>
            </a:defPPr>
            <a:lvl1pPr>
              <a:defRPr sz="1500">
                <a:latin typeface="+mj-ea"/>
                <a:ea typeface="+mj-ea"/>
              </a:defRPr>
            </a:lvl1pPr>
          </a:lstStyle>
          <a:p>
            <a:r>
              <a:rPr lang="en-US" altLang="zh-CN" sz="1000" dirty="0"/>
              <a:t>Keywords1</a:t>
            </a:r>
            <a:endParaRPr lang="zh-CN" altLang="en-US" sz="1000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A95D74E-CB64-4278-8773-A9057E0B3822}"/>
              </a:ext>
            </a:extLst>
          </p:cNvPr>
          <p:cNvSpPr txBox="1"/>
          <p:nvPr/>
        </p:nvSpPr>
        <p:spPr>
          <a:xfrm>
            <a:off x="9528352" y="2398593"/>
            <a:ext cx="902024" cy="2265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72000" tIns="36000" rIns="72000" bIns="36000" rtlCol="0">
            <a:spAutoFit/>
          </a:bodyPr>
          <a:lstStyle>
            <a:defPPr>
              <a:defRPr lang="zh-CN"/>
            </a:defPPr>
            <a:lvl1pPr>
              <a:defRPr sz="1500">
                <a:latin typeface="+mj-ea"/>
                <a:ea typeface="+mj-ea"/>
              </a:defRPr>
            </a:lvl1pPr>
          </a:lstStyle>
          <a:p>
            <a:r>
              <a:rPr lang="en-US" altLang="zh-CN" sz="1000" dirty="0"/>
              <a:t>Keywords2</a:t>
            </a:r>
            <a:endParaRPr lang="zh-CN" altLang="en-US" sz="1000" dirty="0"/>
          </a:p>
        </p:txBody>
      </p:sp>
      <p:pic>
        <p:nvPicPr>
          <p:cNvPr id="38" name="图片 37" descr="海边的岩石&#10;&#10;描述已自动生成">
            <a:extLst>
              <a:ext uri="{FF2B5EF4-FFF2-40B4-BE49-F238E27FC236}">
                <a16:creationId xmlns:a16="http://schemas.microsoft.com/office/drawing/2014/main" id="{81D34E65-9112-4F8E-9262-237CE55A132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61624" y="3303671"/>
            <a:ext cx="1484849" cy="990166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104F93C0-3646-4109-B65F-73D50C893509}"/>
              </a:ext>
            </a:extLst>
          </p:cNvPr>
          <p:cNvSpPr txBox="1"/>
          <p:nvPr/>
        </p:nvSpPr>
        <p:spPr>
          <a:xfrm>
            <a:off x="4973898" y="3505656"/>
            <a:ext cx="3099747" cy="560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r>
              <a:rPr lang="zh-CN" altLang="en-US" dirty="0"/>
              <a:t>此处可输入对图片内容的描述性文字，语言应精炼，有概括性。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EB57181-D731-40BB-B40C-65EEF88E39DE}"/>
              </a:ext>
            </a:extLst>
          </p:cNvPr>
          <p:cNvSpPr txBox="1"/>
          <p:nvPr/>
        </p:nvSpPr>
        <p:spPr>
          <a:xfrm>
            <a:off x="3422035" y="3505656"/>
            <a:ext cx="1253577" cy="560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输入图片描述关键词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EBBA47FA-476C-452F-880C-7158AD1C0E00}"/>
              </a:ext>
            </a:extLst>
          </p:cNvPr>
          <p:cNvCxnSpPr/>
          <p:nvPr/>
        </p:nvCxnSpPr>
        <p:spPr>
          <a:xfrm>
            <a:off x="4763125" y="3574065"/>
            <a:ext cx="0" cy="43059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8F16BC3D-C846-4FAE-83A2-4250432E1AFA}"/>
              </a:ext>
            </a:extLst>
          </p:cNvPr>
          <p:cNvSpPr txBox="1"/>
          <p:nvPr/>
        </p:nvSpPr>
        <p:spPr>
          <a:xfrm>
            <a:off x="8498372" y="3672757"/>
            <a:ext cx="877979" cy="2265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72000" tIns="36000" rIns="72000" bIns="36000" rtlCol="0">
            <a:spAutoFit/>
          </a:bodyPr>
          <a:lstStyle>
            <a:defPPr>
              <a:defRPr lang="zh-CN"/>
            </a:defPPr>
            <a:lvl1pPr>
              <a:defRPr sz="1500">
                <a:latin typeface="+mj-ea"/>
                <a:ea typeface="+mj-ea"/>
              </a:defRPr>
            </a:lvl1pPr>
          </a:lstStyle>
          <a:p>
            <a:r>
              <a:rPr lang="en-US" altLang="zh-CN" sz="1000" dirty="0"/>
              <a:t>Keywords1</a:t>
            </a:r>
            <a:endParaRPr lang="zh-CN" altLang="en-US" sz="100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2CD319E-65AD-40F5-A88A-638A34518819}"/>
              </a:ext>
            </a:extLst>
          </p:cNvPr>
          <p:cNvSpPr txBox="1"/>
          <p:nvPr/>
        </p:nvSpPr>
        <p:spPr>
          <a:xfrm>
            <a:off x="9528352" y="3672757"/>
            <a:ext cx="902024" cy="2265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72000" tIns="36000" rIns="72000" bIns="36000" rtlCol="0">
            <a:spAutoFit/>
          </a:bodyPr>
          <a:lstStyle>
            <a:defPPr>
              <a:defRPr lang="zh-CN"/>
            </a:defPPr>
            <a:lvl1pPr>
              <a:defRPr sz="1500">
                <a:latin typeface="+mj-ea"/>
                <a:ea typeface="+mj-ea"/>
              </a:defRPr>
            </a:lvl1pPr>
          </a:lstStyle>
          <a:p>
            <a:r>
              <a:rPr lang="en-US" altLang="zh-CN" sz="1000" dirty="0"/>
              <a:t>Keywords2</a:t>
            </a:r>
            <a:endParaRPr lang="zh-CN" altLang="en-US" sz="1000" dirty="0"/>
          </a:p>
        </p:txBody>
      </p:sp>
      <p:pic>
        <p:nvPicPr>
          <p:cNvPr id="57" name="图片 56" descr="海上的景色&#10;&#10;描述已自动生成">
            <a:extLst>
              <a:ext uri="{FF2B5EF4-FFF2-40B4-BE49-F238E27FC236}">
                <a16:creationId xmlns:a16="http://schemas.microsoft.com/office/drawing/2014/main" id="{5B46C9E2-B0B5-42A3-A1E5-D49059FB414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24" y="4577835"/>
            <a:ext cx="1484849" cy="990166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F78F91DD-47AE-4B43-958E-26E33447E1A0}"/>
              </a:ext>
            </a:extLst>
          </p:cNvPr>
          <p:cNvSpPr txBox="1"/>
          <p:nvPr/>
        </p:nvSpPr>
        <p:spPr>
          <a:xfrm>
            <a:off x="4973898" y="4779820"/>
            <a:ext cx="3099747" cy="560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r>
              <a:rPr lang="zh-CN" altLang="en-US" dirty="0"/>
              <a:t>此处可输入对图片内容的描述性文字，语言应精炼，有概括性。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D1F23A0-7B63-4981-A11B-A38DB44DFD9A}"/>
              </a:ext>
            </a:extLst>
          </p:cNvPr>
          <p:cNvSpPr txBox="1"/>
          <p:nvPr/>
        </p:nvSpPr>
        <p:spPr>
          <a:xfrm>
            <a:off x="3422035" y="4779820"/>
            <a:ext cx="1253577" cy="560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输入图片描述关键词</a:t>
            </a: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A63EE5DE-59C7-4473-AE54-415292CA0FD6}"/>
              </a:ext>
            </a:extLst>
          </p:cNvPr>
          <p:cNvCxnSpPr/>
          <p:nvPr/>
        </p:nvCxnSpPr>
        <p:spPr>
          <a:xfrm>
            <a:off x="4763125" y="4848229"/>
            <a:ext cx="0" cy="43059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094FDBF2-5D7A-4741-AEE9-D5747F4DEF8A}"/>
              </a:ext>
            </a:extLst>
          </p:cNvPr>
          <p:cNvSpPr txBox="1"/>
          <p:nvPr/>
        </p:nvSpPr>
        <p:spPr>
          <a:xfrm>
            <a:off x="8498372" y="4946921"/>
            <a:ext cx="877979" cy="2265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72000" tIns="36000" rIns="72000" bIns="36000" rtlCol="0">
            <a:spAutoFit/>
          </a:bodyPr>
          <a:lstStyle>
            <a:defPPr>
              <a:defRPr lang="zh-CN"/>
            </a:defPPr>
            <a:lvl1pPr>
              <a:defRPr sz="1500">
                <a:latin typeface="+mj-ea"/>
                <a:ea typeface="+mj-ea"/>
              </a:defRPr>
            </a:lvl1pPr>
          </a:lstStyle>
          <a:p>
            <a:r>
              <a:rPr lang="en-US" altLang="zh-CN" sz="1000" dirty="0"/>
              <a:t>Keywords1</a:t>
            </a:r>
            <a:endParaRPr lang="zh-CN" altLang="en-US" sz="1000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B2DCF98-476D-4868-862A-1F9106E53BF7}"/>
              </a:ext>
            </a:extLst>
          </p:cNvPr>
          <p:cNvSpPr txBox="1"/>
          <p:nvPr/>
        </p:nvSpPr>
        <p:spPr>
          <a:xfrm>
            <a:off x="9528352" y="4946921"/>
            <a:ext cx="902024" cy="2265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72000" tIns="36000" rIns="72000" bIns="36000" rtlCol="0">
            <a:spAutoFit/>
          </a:bodyPr>
          <a:lstStyle>
            <a:defPPr>
              <a:defRPr lang="zh-CN"/>
            </a:defPPr>
            <a:lvl1pPr>
              <a:defRPr sz="1500">
                <a:latin typeface="+mj-ea"/>
                <a:ea typeface="+mj-ea"/>
              </a:defRPr>
            </a:lvl1pPr>
          </a:lstStyle>
          <a:p>
            <a:r>
              <a:rPr lang="en-US" altLang="zh-CN" sz="1000" dirty="0"/>
              <a:t>Keywords2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325859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0B2F5EA-C207-453E-BF37-73EA3B366E1F}"/>
              </a:ext>
            </a:extLst>
          </p:cNvPr>
          <p:cNvSpPr/>
          <p:nvPr/>
        </p:nvSpPr>
        <p:spPr>
          <a:xfrm>
            <a:off x="3468604" y="1549533"/>
            <a:ext cx="2369348" cy="401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1379538" y="1549532"/>
            <a:ext cx="153888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三图文</a:t>
            </a:r>
            <a:endParaRPr lang="en-US" altLang="zh-CN" sz="3000" b="1" dirty="0">
              <a:latin typeface="+mj-ea"/>
              <a:ea typeface="+mj-ea"/>
            </a:endParaRPr>
          </a:p>
          <a:p>
            <a:r>
              <a:rPr lang="zh-CN" altLang="en-US" sz="3000" b="1" dirty="0">
                <a:latin typeface="+mj-ea"/>
                <a:ea typeface="+mj-ea"/>
              </a:rPr>
              <a:t>版式参考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6935F27-E4BC-4E0E-8599-74199F7A82B5}"/>
              </a:ext>
            </a:extLst>
          </p:cNvPr>
          <p:cNvSpPr txBox="1"/>
          <p:nvPr/>
        </p:nvSpPr>
        <p:spPr>
          <a:xfrm>
            <a:off x="1379538" y="2552899"/>
            <a:ext cx="14033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of the title here</a:t>
            </a:r>
            <a:endParaRPr lang="zh-CN" altLang="en-US" sz="1000" dirty="0">
              <a:latin typeface="+mj-ea"/>
              <a:ea typeface="+mj-ea"/>
            </a:endParaRPr>
          </a:p>
        </p:txBody>
      </p:sp>
      <p:pic>
        <p:nvPicPr>
          <p:cNvPr id="49" name="图片 48" descr="水上的房子&#10;&#10;描述已自动生成">
            <a:extLst>
              <a:ext uri="{FF2B5EF4-FFF2-40B4-BE49-F238E27FC236}">
                <a16:creationId xmlns:a16="http://schemas.microsoft.com/office/drawing/2014/main" id="{C2393AC2-2A4C-47CA-9AF0-0B464EEA8C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5"/>
          <a:stretch/>
        </p:blipFill>
        <p:spPr>
          <a:xfrm>
            <a:off x="3468604" y="1549532"/>
            <a:ext cx="2369348" cy="3291835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F1C6E042-51DE-49B5-B339-38801F39BBF7}"/>
              </a:ext>
            </a:extLst>
          </p:cNvPr>
          <p:cNvSpPr txBox="1"/>
          <p:nvPr/>
        </p:nvSpPr>
        <p:spPr>
          <a:xfrm>
            <a:off x="3565124" y="4965995"/>
            <a:ext cx="1731243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dirty="0">
                <a:latin typeface="+mj-ea"/>
                <a:ea typeface="+mj-ea"/>
              </a:rPr>
              <a:t>输入图片描述关键词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0E00D2D-17AC-40CE-BBE9-51B06572552C}"/>
              </a:ext>
            </a:extLst>
          </p:cNvPr>
          <p:cNvSpPr txBox="1"/>
          <p:nvPr/>
        </p:nvSpPr>
        <p:spPr>
          <a:xfrm>
            <a:off x="3565124" y="5214915"/>
            <a:ext cx="192200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translation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3B02BC5-D3FB-4598-AC3D-9FCC814DC764}"/>
              </a:ext>
            </a:extLst>
          </p:cNvPr>
          <p:cNvSpPr/>
          <p:nvPr/>
        </p:nvSpPr>
        <p:spPr>
          <a:xfrm>
            <a:off x="5955860" y="1549533"/>
            <a:ext cx="2369348" cy="401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 descr="海边的岩石&#10;&#10;描述已自动生成">
            <a:extLst>
              <a:ext uri="{FF2B5EF4-FFF2-40B4-BE49-F238E27FC236}">
                <a16:creationId xmlns:a16="http://schemas.microsoft.com/office/drawing/2014/main" id="{9E63217E-4C90-4169-807B-1E79DED04B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49833"/>
          <a:stretch/>
        </p:blipFill>
        <p:spPr>
          <a:xfrm>
            <a:off x="5955860" y="1549532"/>
            <a:ext cx="2369347" cy="329183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FB07212E-B6BD-44DC-9357-2129944ED8F7}"/>
              </a:ext>
            </a:extLst>
          </p:cNvPr>
          <p:cNvSpPr txBox="1"/>
          <p:nvPr/>
        </p:nvSpPr>
        <p:spPr>
          <a:xfrm>
            <a:off x="6052380" y="4965995"/>
            <a:ext cx="1731243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dirty="0">
                <a:latin typeface="+mj-ea"/>
                <a:ea typeface="+mj-ea"/>
              </a:rPr>
              <a:t>输入图片描述关键词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D651340-D5BF-4519-BCED-8894B1F5B0AC}"/>
              </a:ext>
            </a:extLst>
          </p:cNvPr>
          <p:cNvSpPr txBox="1"/>
          <p:nvPr/>
        </p:nvSpPr>
        <p:spPr>
          <a:xfrm>
            <a:off x="6052380" y="5214915"/>
            <a:ext cx="192200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translation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68C14A4-0118-4523-B5D0-35AF016142E7}"/>
              </a:ext>
            </a:extLst>
          </p:cNvPr>
          <p:cNvSpPr/>
          <p:nvPr/>
        </p:nvSpPr>
        <p:spPr>
          <a:xfrm>
            <a:off x="8443116" y="1549533"/>
            <a:ext cx="2369348" cy="401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 descr="海上的景色&#10;&#10;描述已自动生成">
            <a:extLst>
              <a:ext uri="{FF2B5EF4-FFF2-40B4-BE49-F238E27FC236}">
                <a16:creationId xmlns:a16="http://schemas.microsoft.com/office/drawing/2014/main" id="{9A010409-54CC-48F7-A53A-570DD128DA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16321"/>
          <a:stretch/>
        </p:blipFill>
        <p:spPr>
          <a:xfrm>
            <a:off x="8443116" y="1549532"/>
            <a:ext cx="2369348" cy="3291835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35DA8449-46EF-4F36-A174-A26CCD62F3D2}"/>
              </a:ext>
            </a:extLst>
          </p:cNvPr>
          <p:cNvSpPr txBox="1"/>
          <p:nvPr/>
        </p:nvSpPr>
        <p:spPr>
          <a:xfrm>
            <a:off x="8539636" y="4965995"/>
            <a:ext cx="1731243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dirty="0">
                <a:latin typeface="+mj-ea"/>
                <a:ea typeface="+mj-ea"/>
              </a:rPr>
              <a:t>输入图片描述关键词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9768E49-D003-4A99-9096-91594E67A8DB}"/>
              </a:ext>
            </a:extLst>
          </p:cNvPr>
          <p:cNvSpPr txBox="1"/>
          <p:nvPr/>
        </p:nvSpPr>
        <p:spPr>
          <a:xfrm>
            <a:off x="8539636" y="5214915"/>
            <a:ext cx="192200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translation</a:t>
            </a:r>
          </a:p>
        </p:txBody>
      </p:sp>
    </p:spTree>
    <p:extLst>
      <p:ext uri="{BB962C8B-B14F-4D97-AF65-F5344CB8AC3E}">
        <p14:creationId xmlns:p14="http://schemas.microsoft.com/office/powerpoint/2010/main" val="3652400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73632EF-ECA2-4E49-B5E7-F3924CECCFC3}"/>
              </a:ext>
            </a:extLst>
          </p:cNvPr>
          <p:cNvSpPr txBox="1"/>
          <p:nvPr/>
        </p:nvSpPr>
        <p:spPr>
          <a:xfrm>
            <a:off x="5787619" y="1442314"/>
            <a:ext cx="2693045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多图文版式参考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53EB993-ED21-4067-9C3D-47AAD73DD82D}"/>
              </a:ext>
            </a:extLst>
          </p:cNvPr>
          <p:cNvSpPr txBox="1"/>
          <p:nvPr/>
        </p:nvSpPr>
        <p:spPr>
          <a:xfrm>
            <a:off x="5787619" y="1089386"/>
            <a:ext cx="14033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of the title here</a:t>
            </a:r>
            <a:endParaRPr lang="zh-CN" altLang="en-US" sz="1000" dirty="0">
              <a:latin typeface="+mj-ea"/>
              <a:ea typeface="+mj-ea"/>
            </a:endParaRPr>
          </a:p>
        </p:txBody>
      </p:sp>
      <p:pic>
        <p:nvPicPr>
          <p:cNvPr id="56" name="图片 55" descr="水上的房子&#10;&#10;描述已自动生成">
            <a:extLst>
              <a:ext uri="{FF2B5EF4-FFF2-40B4-BE49-F238E27FC236}">
                <a16:creationId xmlns:a16="http://schemas.microsoft.com/office/drawing/2014/main" id="{43D8DB0E-7557-4C96-81A2-3451EED41EF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42"/>
          <a:stretch/>
        </p:blipFill>
        <p:spPr>
          <a:xfrm>
            <a:off x="1379538" y="1089386"/>
            <a:ext cx="3296074" cy="4489556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24FD9C55-9970-44FD-A955-BE2E8D241ABC}"/>
              </a:ext>
            </a:extLst>
          </p:cNvPr>
          <p:cNvSpPr txBox="1"/>
          <p:nvPr/>
        </p:nvSpPr>
        <p:spPr>
          <a:xfrm>
            <a:off x="5787619" y="2055388"/>
            <a:ext cx="5024844" cy="849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r>
              <a:rPr lang="zh-CN" altLang="en-US" dirty="0"/>
              <a:t>本页面适合展示一张大图和它的部分细节，适用于产品展示的场景，文本框中应当输入对图片的描述性文字，确保语言精炼，有概括性。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0F48A58-3FF1-4453-8F04-807D57D295C1}"/>
              </a:ext>
            </a:extLst>
          </p:cNvPr>
          <p:cNvSpPr txBox="1"/>
          <p:nvPr/>
        </p:nvSpPr>
        <p:spPr>
          <a:xfrm>
            <a:off x="4379592" y="1668127"/>
            <a:ext cx="577081" cy="58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000" dirty="0">
                <a:latin typeface="+mj-ea"/>
                <a:ea typeface="+mj-ea"/>
              </a:rPr>
              <a:t>输入</a:t>
            </a:r>
            <a:endParaRPr lang="en-US" altLang="zh-CN" sz="1000" dirty="0">
              <a:latin typeface="+mj-ea"/>
              <a:ea typeface="+mj-ea"/>
            </a:endParaRPr>
          </a:p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000" dirty="0">
                <a:latin typeface="+mj-ea"/>
                <a:ea typeface="+mj-ea"/>
              </a:rPr>
              <a:t>图片介绍</a:t>
            </a:r>
            <a:endParaRPr lang="en-US" altLang="zh-CN" sz="1000" dirty="0">
              <a:latin typeface="+mj-ea"/>
              <a:ea typeface="+mj-ea"/>
            </a:endParaRPr>
          </a:p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000" dirty="0">
                <a:latin typeface="+mj-ea"/>
                <a:ea typeface="+mj-ea"/>
              </a:rPr>
              <a:t>关键词</a:t>
            </a:r>
          </a:p>
        </p:txBody>
      </p:sp>
      <p:pic>
        <p:nvPicPr>
          <p:cNvPr id="58" name="图片 57" descr="水上的房子&#10;&#10;描述已自动生成">
            <a:extLst>
              <a:ext uri="{FF2B5EF4-FFF2-40B4-BE49-F238E27FC236}">
                <a16:creationId xmlns:a16="http://schemas.microsoft.com/office/drawing/2014/main" id="{D9A42564-2F49-4F22-B09A-CA63BE82453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3" t="30040" r="847" b="42834"/>
          <a:stretch/>
        </p:blipFill>
        <p:spPr>
          <a:xfrm>
            <a:off x="9397601" y="3611605"/>
            <a:ext cx="1410099" cy="1410099"/>
          </a:xfrm>
          <a:prstGeom prst="rect">
            <a:avLst/>
          </a:prstGeom>
          <a:effectLst>
            <a:outerShdw blurRad="190500" dist="101600" dir="8100000" sx="94000" sy="94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58" descr="水上的房子&#10;&#10;描述已自动生成">
            <a:extLst>
              <a:ext uri="{FF2B5EF4-FFF2-40B4-BE49-F238E27FC236}">
                <a16:creationId xmlns:a16="http://schemas.microsoft.com/office/drawing/2014/main" id="{D1D08FEA-9019-4F11-96B5-34D91C781B1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1" t="30040" r="16509" b="42834"/>
          <a:stretch/>
        </p:blipFill>
        <p:spPr>
          <a:xfrm>
            <a:off x="7724240" y="3611605"/>
            <a:ext cx="1410099" cy="1410099"/>
          </a:xfrm>
          <a:prstGeom prst="rect">
            <a:avLst/>
          </a:prstGeom>
          <a:effectLst>
            <a:outerShdw blurRad="190500" dist="101600" dir="8100000" sx="94000" sy="94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0" name="图片 59" descr="水上的房子&#10;&#10;描述已自动生成">
            <a:extLst>
              <a:ext uri="{FF2B5EF4-FFF2-40B4-BE49-F238E27FC236}">
                <a16:creationId xmlns:a16="http://schemas.microsoft.com/office/drawing/2014/main" id="{8733084B-2D2F-4D64-BB1D-06284398974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6" t="30040" r="38094" b="42834"/>
          <a:stretch/>
        </p:blipFill>
        <p:spPr>
          <a:xfrm>
            <a:off x="6050880" y="3611605"/>
            <a:ext cx="1410099" cy="1410099"/>
          </a:xfrm>
          <a:prstGeom prst="rect">
            <a:avLst/>
          </a:prstGeom>
          <a:effectLst>
            <a:outerShdw blurRad="190500" dist="101600" dir="8100000" sx="94000" sy="94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1" name="图片 60" descr="水上的房子&#10;&#10;描述已自动生成">
            <a:extLst>
              <a:ext uri="{FF2B5EF4-FFF2-40B4-BE49-F238E27FC236}">
                <a16:creationId xmlns:a16="http://schemas.microsoft.com/office/drawing/2014/main" id="{045C6692-44FB-4496-A061-F1B922980CA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t="30040" r="60174" b="42834"/>
          <a:stretch/>
        </p:blipFill>
        <p:spPr>
          <a:xfrm>
            <a:off x="4377520" y="3611605"/>
            <a:ext cx="1410099" cy="1410099"/>
          </a:xfrm>
          <a:prstGeom prst="rect">
            <a:avLst/>
          </a:prstGeom>
          <a:effectLst>
            <a:outerShdw blurRad="190500" dist="101600" dir="8100000" sx="94000" sy="94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86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6BE917D1-E9FF-4F31-ACB0-9274A6CD33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E05A3382-E6A5-41D1-8B41-4462839AE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68816" y="2474851"/>
            <a:ext cx="1538884" cy="307777"/>
          </a:xfrm>
        </p:spPr>
        <p:txBody>
          <a:bodyPr/>
          <a:lstStyle/>
          <a:p>
            <a:r>
              <a:rPr lang="en-US" altLang="zh-CN" dirty="0"/>
              <a:t>PART four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DCF8C083-5A70-4497-86D2-A9CB4586DE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4011" y="2827487"/>
            <a:ext cx="4103689" cy="615553"/>
          </a:xfrm>
        </p:spPr>
        <p:txBody>
          <a:bodyPr>
            <a:noAutofit/>
          </a:bodyPr>
          <a:lstStyle/>
          <a:p>
            <a:r>
              <a:rPr lang="zh-CN" altLang="en-US" dirty="0"/>
              <a:t>图表美化灵感参考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20BA431A-B07F-4ACD-B36B-B27C3357D2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/>
            <a:r>
              <a:rPr lang="en-US" altLang="zh-CN" dirty="0"/>
              <a:t>Enter the English</a:t>
            </a:r>
          </a:p>
          <a:p>
            <a:pPr lvl="0"/>
            <a:r>
              <a:rPr lang="en-US" altLang="zh-CN" dirty="0"/>
              <a:t>translation in two lines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DF2193BC-98A9-4F1A-924E-611FA8F1C3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84300" y="2842953"/>
            <a:ext cx="169918" cy="153888"/>
          </a:xfrm>
        </p:spPr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8F83D6D7-33B7-4A72-BBE4-ED8C6E268D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84300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612285-79D7-4759-A236-C70F54753414}"/>
              </a:ext>
            </a:extLst>
          </p:cNvPr>
          <p:cNvSpPr/>
          <p:nvPr/>
        </p:nvSpPr>
        <p:spPr>
          <a:xfrm>
            <a:off x="6460490" y="3087158"/>
            <a:ext cx="133318" cy="67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741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graphicFrame>
        <p:nvGraphicFramePr>
          <p:cNvPr id="67" name="图表 66">
            <a:extLst>
              <a:ext uri="{FF2B5EF4-FFF2-40B4-BE49-F238E27FC236}">
                <a16:creationId xmlns:a16="http://schemas.microsoft.com/office/drawing/2014/main" id="{9C20C123-6DD2-4C32-84E3-11ED7C5BF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8517591"/>
              </p:ext>
            </p:extLst>
          </p:nvPr>
        </p:nvGraphicFramePr>
        <p:xfrm>
          <a:off x="1510835" y="2629742"/>
          <a:ext cx="9170332" cy="2581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8" name="文本框 67">
            <a:extLst>
              <a:ext uri="{FF2B5EF4-FFF2-40B4-BE49-F238E27FC236}">
                <a16:creationId xmlns:a16="http://schemas.microsoft.com/office/drawing/2014/main" id="{C7E0E433-45C1-4672-875A-67AE7F7AD30E}"/>
              </a:ext>
            </a:extLst>
          </p:cNvPr>
          <p:cNvSpPr txBox="1"/>
          <p:nvPr/>
        </p:nvSpPr>
        <p:spPr>
          <a:xfrm>
            <a:off x="1586946" y="2249021"/>
            <a:ext cx="2627322" cy="2210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2017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年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-2018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年媒介成交状况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64BF4C0A-AA52-41F5-954A-239EEA6CB7B3}"/>
              </a:ext>
            </a:extLst>
          </p:cNvPr>
          <p:cNvSpPr txBox="1"/>
          <p:nvPr/>
        </p:nvSpPr>
        <p:spPr>
          <a:xfrm>
            <a:off x="4250770" y="2261182"/>
            <a:ext cx="512961" cy="1473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单位：笔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DC5F1260-2652-463B-8C88-F20732D226A9}"/>
              </a:ext>
            </a:extLst>
          </p:cNvPr>
          <p:cNvSpPr txBox="1"/>
          <p:nvPr/>
        </p:nvSpPr>
        <p:spPr>
          <a:xfrm>
            <a:off x="1360135" y="1647528"/>
            <a:ext cx="6132786" cy="28091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kumimoji="0" sz="15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此处可强调重点数据的情况，并且填写对于数据表现的客观分析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6298C6B3-74B7-4400-938A-8218D24E7771}"/>
              </a:ext>
            </a:extLst>
          </p:cNvPr>
          <p:cNvGrpSpPr/>
          <p:nvPr/>
        </p:nvGrpSpPr>
        <p:grpSpPr>
          <a:xfrm>
            <a:off x="1379538" y="5441303"/>
            <a:ext cx="2081786" cy="307777"/>
            <a:chOff x="7455218" y="5823921"/>
            <a:chExt cx="2081786" cy="307777"/>
          </a:xfrm>
        </p:grpSpPr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604B95F8-13B9-49B4-95B1-4A026A7375E3}"/>
                </a:ext>
              </a:extLst>
            </p:cNvPr>
            <p:cNvSpPr txBox="1"/>
            <p:nvPr/>
          </p:nvSpPr>
          <p:spPr>
            <a:xfrm>
              <a:off x="7455218" y="5823921"/>
              <a:ext cx="51296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参考资料</a:t>
              </a:r>
              <a:endPara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3D874966-9993-4F0A-A895-B2212B5030D9}"/>
                </a:ext>
              </a:extLst>
            </p:cNvPr>
            <p:cNvSpPr txBox="1"/>
            <p:nvPr/>
          </p:nvSpPr>
          <p:spPr>
            <a:xfrm>
              <a:off x="8126361" y="5823921"/>
              <a:ext cx="141064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zh-CN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本页数据均为虚构，</a:t>
              </a:r>
              <a:endPara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  <a:p>
              <a:r>
                <a:rPr lang="zh-CN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仅提供图表美化灵感参考</a:t>
              </a:r>
            </a:p>
          </p:txBody>
        </p: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C92A0B04-9F4F-4D21-894F-2A0A1522C8D9}"/>
                </a:ext>
              </a:extLst>
            </p:cNvPr>
            <p:cNvCxnSpPr>
              <a:cxnSpLocks/>
            </p:cNvCxnSpPr>
            <p:nvPr/>
          </p:nvCxnSpPr>
          <p:spPr>
            <a:xfrm>
              <a:off x="8044182" y="5837365"/>
              <a:ext cx="0" cy="278401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矩形 76">
            <a:extLst>
              <a:ext uri="{FF2B5EF4-FFF2-40B4-BE49-F238E27FC236}">
                <a16:creationId xmlns:a16="http://schemas.microsoft.com/office/drawing/2014/main" id="{25E1939F-BC2A-4290-8592-6A3E69DACC0B}"/>
              </a:ext>
            </a:extLst>
          </p:cNvPr>
          <p:cNvSpPr/>
          <p:nvPr/>
        </p:nvSpPr>
        <p:spPr>
          <a:xfrm>
            <a:off x="1373557" y="2101282"/>
            <a:ext cx="9444886" cy="3109661"/>
          </a:xfrm>
          <a:prstGeom prst="rect">
            <a:avLst/>
          </a:pr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023BC17B-25AF-4039-B0AD-B5A420A41BEE}"/>
              </a:ext>
            </a:extLst>
          </p:cNvPr>
          <p:cNvSpPr txBox="1"/>
          <p:nvPr/>
        </p:nvSpPr>
        <p:spPr>
          <a:xfrm>
            <a:off x="1379538" y="1136650"/>
            <a:ext cx="2693045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柱状图美化参考</a:t>
            </a:r>
          </a:p>
        </p:txBody>
      </p:sp>
    </p:spTree>
    <p:extLst>
      <p:ext uri="{BB962C8B-B14F-4D97-AF65-F5344CB8AC3E}">
        <p14:creationId xmlns:p14="http://schemas.microsoft.com/office/powerpoint/2010/main" val="397912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8F1A851-4223-424C-8AED-3D7339242401}"/>
              </a:ext>
            </a:extLst>
          </p:cNvPr>
          <p:cNvGrpSpPr/>
          <p:nvPr/>
        </p:nvGrpSpPr>
        <p:grpSpPr>
          <a:xfrm>
            <a:off x="3666961" y="1472665"/>
            <a:ext cx="7151481" cy="4081112"/>
            <a:chOff x="3666961" y="1472665"/>
            <a:chExt cx="7151481" cy="4081112"/>
          </a:xfrm>
        </p:grpSpPr>
        <p:graphicFrame>
          <p:nvGraphicFramePr>
            <p:cNvPr id="13" name="图表 12">
              <a:extLst>
                <a:ext uri="{FF2B5EF4-FFF2-40B4-BE49-F238E27FC236}">
                  <a16:creationId xmlns:a16="http://schemas.microsoft.com/office/drawing/2014/main" id="{F90FCCA1-B4B6-4416-92D3-6517392491B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70545998"/>
                </p:ext>
              </p:extLst>
            </p:nvPr>
          </p:nvGraphicFramePr>
          <p:xfrm>
            <a:off x="3795517" y="2186510"/>
            <a:ext cx="7016945" cy="33151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AAF3F92E-CD25-4F1D-83A8-8F33EE6E59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0211" y="2644305"/>
              <a:ext cx="0" cy="224213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id="{F51F9A30-0669-4CC0-992E-03F142E3DCAC}"/>
                </a:ext>
              </a:extLst>
            </p:cNvPr>
            <p:cNvSpPr/>
            <p:nvPr/>
          </p:nvSpPr>
          <p:spPr>
            <a:xfrm rot="10800000">
              <a:off x="4675449" y="2374315"/>
              <a:ext cx="85724" cy="168529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1C1526E-0EAD-4318-96E0-AA511B616D30}"/>
                </a:ext>
              </a:extLst>
            </p:cNvPr>
            <p:cNvSpPr txBox="1"/>
            <p:nvPr/>
          </p:nvSpPr>
          <p:spPr>
            <a:xfrm>
              <a:off x="4776862" y="2354831"/>
              <a:ext cx="40075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B" panose="00020600040101010101" pitchFamily="18" charset="-122"/>
                  <a:ea typeface="OPPOSans B" panose="00020600040101010101" pitchFamily="18" charset="-122"/>
                </a:rPr>
                <a:t>21342</a:t>
              </a:r>
              <a:endPara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59EBC919-9DFF-47BA-97B7-2FC45F20BD9E}"/>
                </a:ext>
              </a:extLst>
            </p:cNvPr>
            <p:cNvSpPr txBox="1"/>
            <p:nvPr/>
          </p:nvSpPr>
          <p:spPr>
            <a:xfrm>
              <a:off x="3875534" y="1614943"/>
              <a:ext cx="1346522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15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平滑曲线趋势图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A802A12-EB5F-4465-A232-51012FCA770E}"/>
                </a:ext>
              </a:extLst>
            </p:cNvPr>
            <p:cNvSpPr/>
            <p:nvPr/>
          </p:nvSpPr>
          <p:spPr>
            <a:xfrm>
              <a:off x="3666961" y="1472665"/>
              <a:ext cx="7151481" cy="4081112"/>
            </a:xfrm>
            <a:prstGeom prst="rect">
              <a:avLst/>
            </a:prstGeom>
            <a:noFill/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4A11885F-57B2-4359-9A98-617C25E84D56}"/>
              </a:ext>
            </a:extLst>
          </p:cNvPr>
          <p:cNvSpPr txBox="1"/>
          <p:nvPr/>
        </p:nvSpPr>
        <p:spPr>
          <a:xfrm>
            <a:off x="1360135" y="2614394"/>
            <a:ext cx="1915216" cy="8810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kumimoji="0" sz="15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此处可强调重点数据的情况，并且填写对于数据表现的客观分析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4C267F4-139C-4733-99E5-B3BD037B3686}"/>
              </a:ext>
            </a:extLst>
          </p:cNvPr>
          <p:cNvSpPr txBox="1"/>
          <p:nvPr/>
        </p:nvSpPr>
        <p:spPr>
          <a:xfrm>
            <a:off x="1379538" y="1443948"/>
            <a:ext cx="153888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折线图</a:t>
            </a:r>
            <a:endParaRPr lang="en-US" altLang="zh-CN" sz="3000" b="1" dirty="0">
              <a:latin typeface="+mj-ea"/>
              <a:ea typeface="+mj-ea"/>
            </a:endParaRPr>
          </a:p>
          <a:p>
            <a:r>
              <a:rPr lang="zh-CN" altLang="en-US" sz="3000" b="1" dirty="0">
                <a:latin typeface="+mj-ea"/>
                <a:ea typeface="+mj-ea"/>
              </a:rPr>
              <a:t>美化参考</a:t>
            </a:r>
          </a:p>
        </p:txBody>
      </p:sp>
    </p:spTree>
    <p:extLst>
      <p:ext uri="{BB962C8B-B14F-4D97-AF65-F5344CB8AC3E}">
        <p14:creationId xmlns:p14="http://schemas.microsoft.com/office/powerpoint/2010/main" val="1949540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836C145-A588-47EC-AC9C-5343A23EB0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1675" y="6155617"/>
            <a:ext cx="1179810" cy="153888"/>
          </a:xfrm>
        </p:spPr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E2C2173-CCE6-4325-910D-AD50D783835A}"/>
              </a:ext>
            </a:extLst>
          </p:cNvPr>
          <p:cNvSpPr txBox="1"/>
          <p:nvPr/>
        </p:nvSpPr>
        <p:spPr>
          <a:xfrm>
            <a:off x="7008214" y="2763787"/>
            <a:ext cx="3804249" cy="58099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kumimoji="0" sz="15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此处可强调重点数据的情况，并且填写对于数据表现的客观分析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4EA8BDA-4D42-47C4-BE36-4612AB82E148}"/>
              </a:ext>
            </a:extLst>
          </p:cNvPr>
          <p:cNvSpPr txBox="1"/>
          <p:nvPr/>
        </p:nvSpPr>
        <p:spPr>
          <a:xfrm>
            <a:off x="1379538" y="1136650"/>
            <a:ext cx="2693045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饼状图美化参考</a:t>
            </a: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2ABDC5AE-204C-4CE1-95DD-E5BFA14587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7827721"/>
              </p:ext>
            </p:extLst>
          </p:nvPr>
        </p:nvGraphicFramePr>
        <p:xfrm>
          <a:off x="1768267" y="2419754"/>
          <a:ext cx="4301344" cy="286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A6672EBF-3664-401F-8137-053F5AB9118F}"/>
              </a:ext>
            </a:extLst>
          </p:cNvPr>
          <p:cNvSpPr txBox="1"/>
          <p:nvPr/>
        </p:nvSpPr>
        <p:spPr>
          <a:xfrm>
            <a:off x="5353284" y="2828451"/>
            <a:ext cx="847989" cy="2308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kumimoji="0" sz="15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j-ea"/>
                <a:ea typeface="+mj-ea"/>
              </a:rPr>
              <a:t>8.2, 58%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28E41D6-2066-4A58-8FAB-D56FAE17D808}"/>
              </a:ext>
            </a:extLst>
          </p:cNvPr>
          <p:cNvSpPr txBox="1"/>
          <p:nvPr/>
        </p:nvSpPr>
        <p:spPr>
          <a:xfrm>
            <a:off x="1780050" y="4622803"/>
            <a:ext cx="847989" cy="2308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kumimoji="0" sz="15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j-ea"/>
                <a:ea typeface="+mj-ea"/>
              </a:rPr>
              <a:t>3.2, 23%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34B2886-1B20-49BF-A242-9FA95C8AF786}"/>
              </a:ext>
            </a:extLst>
          </p:cNvPr>
          <p:cNvSpPr txBox="1"/>
          <p:nvPr/>
        </p:nvSpPr>
        <p:spPr>
          <a:xfrm>
            <a:off x="1379538" y="2995166"/>
            <a:ext cx="777457" cy="2308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kumimoji="0" sz="15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j-ea"/>
                <a:ea typeface="+mj-ea"/>
              </a:rPr>
              <a:t>1.4, 10%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898FBD6-C272-4711-A055-F8822299A6FD}"/>
              </a:ext>
            </a:extLst>
          </p:cNvPr>
          <p:cNvSpPr txBox="1"/>
          <p:nvPr/>
        </p:nvSpPr>
        <p:spPr>
          <a:xfrm>
            <a:off x="2190901" y="2555574"/>
            <a:ext cx="686085" cy="2308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kumimoji="0" sz="15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j-ea"/>
                <a:ea typeface="+mj-ea"/>
              </a:rPr>
              <a:t>1.2, 9%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50B5B64C-C859-45C4-B796-2749278ABF23}"/>
              </a:ext>
            </a:extLst>
          </p:cNvPr>
          <p:cNvCxnSpPr>
            <a:cxnSpLocks/>
          </p:cNvCxnSpPr>
          <p:nvPr/>
        </p:nvCxnSpPr>
        <p:spPr>
          <a:xfrm>
            <a:off x="2949506" y="2670990"/>
            <a:ext cx="6477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47D0FC6E-CF75-49C2-A812-9366CB2E4F8E}"/>
              </a:ext>
            </a:extLst>
          </p:cNvPr>
          <p:cNvCxnSpPr>
            <a:cxnSpLocks/>
          </p:cNvCxnSpPr>
          <p:nvPr/>
        </p:nvCxnSpPr>
        <p:spPr>
          <a:xfrm>
            <a:off x="4672473" y="2943867"/>
            <a:ext cx="55879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C6ECC0D2-ADC6-4EAA-AA40-79AA189EFBBF}"/>
              </a:ext>
            </a:extLst>
          </p:cNvPr>
          <p:cNvCxnSpPr>
            <a:cxnSpLocks/>
          </p:cNvCxnSpPr>
          <p:nvPr/>
        </p:nvCxnSpPr>
        <p:spPr>
          <a:xfrm>
            <a:off x="2276406" y="3110582"/>
            <a:ext cx="73475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913DC624-1259-43F0-9DB5-6D9FE1A9614F}"/>
              </a:ext>
            </a:extLst>
          </p:cNvPr>
          <p:cNvCxnSpPr>
            <a:cxnSpLocks/>
          </p:cNvCxnSpPr>
          <p:nvPr/>
        </p:nvCxnSpPr>
        <p:spPr>
          <a:xfrm>
            <a:off x="2716673" y="4723482"/>
            <a:ext cx="38523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A495D08-5320-42BD-8626-4A243BA2FD10}"/>
              </a:ext>
            </a:extLst>
          </p:cNvPr>
          <p:cNvCxnSpPr>
            <a:cxnSpLocks/>
          </p:cNvCxnSpPr>
          <p:nvPr/>
        </p:nvCxnSpPr>
        <p:spPr>
          <a:xfrm>
            <a:off x="6325344" y="2943867"/>
            <a:ext cx="55879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6BEAA65D-F78D-4A40-B467-D0E362301DCF}"/>
              </a:ext>
            </a:extLst>
          </p:cNvPr>
          <p:cNvSpPr txBox="1"/>
          <p:nvPr/>
        </p:nvSpPr>
        <p:spPr>
          <a:xfrm>
            <a:off x="1417986" y="1644022"/>
            <a:ext cx="14033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spcAft>
                <a:spcPts val="1000"/>
              </a:spcAft>
              <a:defRPr sz="1500">
                <a:latin typeface="+mn-ea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000" dirty="0">
                <a:latin typeface="+mj-ea"/>
                <a:ea typeface="+mj-ea"/>
              </a:rPr>
              <a:t>Enter the English of the title here</a:t>
            </a:r>
            <a:endParaRPr lang="zh-CN" altLang="en-US" sz="1000" dirty="0">
              <a:latin typeface="+mj-ea"/>
              <a:ea typeface="+mj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1ED02E5-09F4-4C93-AD37-96076079E6D2}"/>
              </a:ext>
            </a:extLst>
          </p:cNvPr>
          <p:cNvSpPr txBox="1"/>
          <p:nvPr/>
        </p:nvSpPr>
        <p:spPr>
          <a:xfrm>
            <a:off x="7008214" y="3519559"/>
            <a:ext cx="877979" cy="2265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72000" tIns="36000" rIns="72000" bIns="36000" rtlCol="0">
            <a:spAutoFit/>
          </a:bodyPr>
          <a:lstStyle>
            <a:defPPr>
              <a:defRPr lang="zh-CN"/>
            </a:defPPr>
            <a:lvl1pPr>
              <a:defRPr sz="1500">
                <a:latin typeface="+mj-ea"/>
                <a:ea typeface="+mj-ea"/>
              </a:defRPr>
            </a:lvl1pPr>
          </a:lstStyle>
          <a:p>
            <a:r>
              <a:rPr lang="en-US" altLang="zh-CN" sz="1000" dirty="0"/>
              <a:t>Keywords1</a:t>
            </a:r>
            <a:endParaRPr lang="zh-CN" altLang="en-US" sz="10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0B204D5-9508-41AC-81F4-F3880F3EF2ED}"/>
              </a:ext>
            </a:extLst>
          </p:cNvPr>
          <p:cNvSpPr txBox="1"/>
          <p:nvPr/>
        </p:nvSpPr>
        <p:spPr>
          <a:xfrm>
            <a:off x="8038194" y="3519559"/>
            <a:ext cx="902024" cy="22659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72000" tIns="36000" rIns="72000" bIns="36000" rtlCol="0">
            <a:spAutoFit/>
          </a:bodyPr>
          <a:lstStyle>
            <a:defPPr>
              <a:defRPr lang="zh-CN"/>
            </a:defPPr>
            <a:lvl1pPr>
              <a:defRPr sz="1500">
                <a:latin typeface="+mj-ea"/>
                <a:ea typeface="+mj-ea"/>
              </a:defRPr>
            </a:lvl1pPr>
          </a:lstStyle>
          <a:p>
            <a:r>
              <a:rPr lang="en-US" altLang="zh-CN" sz="1000" dirty="0"/>
              <a:t>Keywords2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40351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6BE917D1-E9FF-4F31-ACB0-9274A6CD33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E05A3382-E6A5-41D1-8B41-4462839AE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1716" y="2474851"/>
            <a:ext cx="1485984" cy="307777"/>
          </a:xfrm>
        </p:spPr>
        <p:txBody>
          <a:bodyPr/>
          <a:lstStyle/>
          <a:p>
            <a:r>
              <a:rPr lang="en-US" altLang="zh-CN" dirty="0"/>
              <a:t>And more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DCF8C083-5A70-4497-86D2-A9CB4586DE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29934" y="2827487"/>
            <a:ext cx="3077766" cy="615553"/>
          </a:xfrm>
        </p:spPr>
        <p:txBody>
          <a:bodyPr>
            <a:noAutofit/>
          </a:bodyPr>
          <a:lstStyle/>
          <a:p>
            <a:r>
              <a:rPr lang="zh-CN" altLang="en-US" dirty="0"/>
              <a:t>手册使用说明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20BA431A-B07F-4ACD-B36B-B27C3357D2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/>
            <a:r>
              <a:rPr lang="en-US" altLang="zh-CN" dirty="0"/>
              <a:t>Enter the English</a:t>
            </a:r>
          </a:p>
          <a:p>
            <a:pPr lvl="0"/>
            <a:r>
              <a:rPr lang="en-US" altLang="zh-CN" dirty="0"/>
              <a:t>translation in two lines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DF2193BC-98A9-4F1A-924E-611FA8F1C3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84300" y="2842953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8F83D6D7-33B7-4A72-BBE4-ED8C6E268D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84300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612285-79D7-4759-A236-C70F54753414}"/>
              </a:ext>
            </a:extLst>
          </p:cNvPr>
          <p:cNvSpPr/>
          <p:nvPr/>
        </p:nvSpPr>
        <p:spPr>
          <a:xfrm>
            <a:off x="7390130" y="3087158"/>
            <a:ext cx="133318" cy="67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934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6BE917D1-E9FF-4F31-ACB0-9274A6CD33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E05A3382-E6A5-41D1-8B41-4462839AE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DCF8C083-5A70-4497-86D2-A9CB4586DE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1052" y="2827487"/>
            <a:ext cx="4616648" cy="615553"/>
          </a:xfrm>
        </p:spPr>
        <p:txBody>
          <a:bodyPr>
            <a:noAutofit/>
          </a:bodyPr>
          <a:lstStyle/>
          <a:p>
            <a:r>
              <a:rPr lang="zh-CN" altLang="en-US" dirty="0"/>
              <a:t>纯文字排版案例参考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20BA431A-B07F-4ACD-B36B-B27C3357D2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/>
            <a:r>
              <a:rPr lang="en-US" altLang="zh-CN" dirty="0"/>
              <a:t>Enter the English</a:t>
            </a:r>
          </a:p>
          <a:p>
            <a:pPr lvl="0"/>
            <a:r>
              <a:rPr lang="en-US" altLang="zh-CN" dirty="0"/>
              <a:t>translation in two lines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DF2193BC-98A9-4F1A-924E-611FA8F1C3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96322" y="2842953"/>
            <a:ext cx="145874" cy="153888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8F83D6D7-33B7-4A72-BBE4-ED8C6E268D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84300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612285-79D7-4759-A236-C70F54753414}"/>
              </a:ext>
            </a:extLst>
          </p:cNvPr>
          <p:cNvSpPr/>
          <p:nvPr/>
        </p:nvSpPr>
        <p:spPr>
          <a:xfrm>
            <a:off x="5918200" y="3087158"/>
            <a:ext cx="133318" cy="67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896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9936D96-9F83-4ED0-A6E8-01E7A4CE605C}"/>
              </a:ext>
            </a:extLst>
          </p:cNvPr>
          <p:cNvSpPr/>
          <p:nvPr/>
        </p:nvSpPr>
        <p:spPr>
          <a:xfrm>
            <a:off x="1379538" y="1920660"/>
            <a:ext cx="1399858" cy="198278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A1A2F36D-3FB2-4F89-8D33-C5B9C82021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697720A1-9C2B-48D6-8D82-9E47C47D5C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7781" y="2842953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2648798F-366A-4905-A728-3BF8B1AA75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37782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34DDCD7-80A8-4E5F-8C1E-BF13F0C7E57D}"/>
              </a:ext>
            </a:extLst>
          </p:cNvPr>
          <p:cNvSpPr/>
          <p:nvPr/>
        </p:nvSpPr>
        <p:spPr>
          <a:xfrm>
            <a:off x="1443356" y="1984795"/>
            <a:ext cx="1272222" cy="11750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DEE0EBD-C819-4CDB-9C58-BDCA53C40666}"/>
              </a:ext>
            </a:extLst>
          </p:cNvPr>
          <p:cNvSpPr/>
          <p:nvPr/>
        </p:nvSpPr>
        <p:spPr>
          <a:xfrm>
            <a:off x="1443356" y="3214704"/>
            <a:ext cx="822340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#262626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86CE092-B24C-4B47-9AFE-69644501FC48}"/>
              </a:ext>
            </a:extLst>
          </p:cNvPr>
          <p:cNvSpPr/>
          <p:nvPr/>
        </p:nvSpPr>
        <p:spPr>
          <a:xfrm>
            <a:off x="1453775" y="3513088"/>
            <a:ext cx="801501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38,38,38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48CED86-B408-48CA-8EC5-93B1EE5D27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054" t="6436" r="13859" b="67499"/>
          <a:stretch/>
        </p:blipFill>
        <p:spPr>
          <a:xfrm>
            <a:off x="3089274" y="1920660"/>
            <a:ext cx="1105849" cy="1982780"/>
          </a:xfrm>
          <a:prstGeom prst="rect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1B097CC-4AC1-4E03-87AB-3D34B72E801D}"/>
              </a:ext>
            </a:extLst>
          </p:cNvPr>
          <p:cNvSpPr txBox="1"/>
          <p:nvPr/>
        </p:nvSpPr>
        <p:spPr>
          <a:xfrm>
            <a:off x="1259617" y="4721184"/>
            <a:ext cx="2354812" cy="28091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kumimoji="0" sz="15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/>
              <a:t>「黑色，文字</a:t>
            </a:r>
            <a:r>
              <a:rPr lang="en-US" altLang="zh-CN" dirty="0"/>
              <a:t>1</a:t>
            </a:r>
            <a:r>
              <a:rPr lang="zh-CN" altLang="en-US" dirty="0"/>
              <a:t>，淡色</a:t>
            </a:r>
            <a:r>
              <a:rPr lang="en-US" altLang="zh-CN" dirty="0"/>
              <a:t>15%</a:t>
            </a:r>
            <a:r>
              <a:rPr lang="zh-CN" altLang="en-US" dirty="0"/>
              <a:t>」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20E2A97-6AC6-4B1C-8A4F-A6DBBD2EF54B}"/>
              </a:ext>
            </a:extLst>
          </p:cNvPr>
          <p:cNvSpPr txBox="1"/>
          <p:nvPr/>
        </p:nvSpPr>
        <p:spPr>
          <a:xfrm>
            <a:off x="1379538" y="4112962"/>
            <a:ext cx="3214947" cy="58099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kumimoji="0" sz="15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/>
              <a:t>本手册使用的文字及线框素材颜色均为默认配色方案中的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EB865B5-71BB-43F5-8871-8F80D9246E9E}"/>
              </a:ext>
            </a:extLst>
          </p:cNvPr>
          <p:cNvSpPr txBox="1"/>
          <p:nvPr/>
        </p:nvSpPr>
        <p:spPr>
          <a:xfrm>
            <a:off x="1379538" y="1217563"/>
            <a:ext cx="1538883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配色方案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7CF1C47-B587-475D-B8D9-694851A29401}"/>
              </a:ext>
            </a:extLst>
          </p:cNvPr>
          <p:cNvSpPr txBox="1"/>
          <p:nvPr/>
        </p:nvSpPr>
        <p:spPr>
          <a:xfrm>
            <a:off x="2989702" y="1257251"/>
            <a:ext cx="1431482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Color scheme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DFF419C-EC14-4460-B804-6FD4A7E199B5}"/>
              </a:ext>
            </a:extLst>
          </p:cNvPr>
          <p:cNvSpPr txBox="1"/>
          <p:nvPr/>
        </p:nvSpPr>
        <p:spPr>
          <a:xfrm>
            <a:off x="5685294" y="1217563"/>
            <a:ext cx="1538883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字体方案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6941720-53BA-411A-8D9E-45A4F695B970}"/>
              </a:ext>
            </a:extLst>
          </p:cNvPr>
          <p:cNvSpPr txBox="1"/>
          <p:nvPr/>
        </p:nvSpPr>
        <p:spPr>
          <a:xfrm>
            <a:off x="5685294" y="1957958"/>
            <a:ext cx="512961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中文</a:t>
            </a:r>
          </a:p>
        </p:txBody>
      </p:sp>
      <p:sp>
        <p:nvSpPr>
          <p:cNvPr id="17" name="PA-文本框 47">
            <a:extLst>
              <a:ext uri="{FF2B5EF4-FFF2-40B4-BE49-F238E27FC236}">
                <a16:creationId xmlns:a16="http://schemas.microsoft.com/office/drawing/2014/main" id="{2A3C79CE-6356-49C7-B203-A184D61EA31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04861" y="1975464"/>
            <a:ext cx="2131913" cy="274405"/>
          </a:xfrm>
          <a:custGeom>
            <a:avLst/>
            <a:gdLst/>
            <a:ahLst/>
            <a:cxnLst/>
            <a:rect l="l" t="t" r="r" b="b"/>
            <a:pathLst>
              <a:path w="2131913" h="274405">
                <a:moveTo>
                  <a:pt x="1984809" y="148047"/>
                </a:moveTo>
                <a:lnTo>
                  <a:pt x="1984809" y="237001"/>
                </a:lnTo>
                <a:lnTo>
                  <a:pt x="2044531" y="237001"/>
                </a:lnTo>
                <a:cubicBezTo>
                  <a:pt x="2058990" y="237001"/>
                  <a:pt x="2070306" y="233124"/>
                  <a:pt x="2078478" y="225371"/>
                </a:cubicBezTo>
                <a:cubicBezTo>
                  <a:pt x="2086651" y="217617"/>
                  <a:pt x="2090737" y="206721"/>
                  <a:pt x="2090737" y="192681"/>
                </a:cubicBezTo>
                <a:cubicBezTo>
                  <a:pt x="2090737" y="178431"/>
                  <a:pt x="2086651" y="167430"/>
                  <a:pt x="2078478" y="159677"/>
                </a:cubicBezTo>
                <a:cubicBezTo>
                  <a:pt x="2070306" y="151923"/>
                  <a:pt x="2058990" y="148047"/>
                  <a:pt x="2044531" y="148047"/>
                </a:cubicBezTo>
                <a:close/>
                <a:moveTo>
                  <a:pt x="1280521" y="100584"/>
                </a:moveTo>
                <a:cubicBezTo>
                  <a:pt x="1272559" y="100584"/>
                  <a:pt x="1265382" y="102312"/>
                  <a:pt x="1258990" y="105770"/>
                </a:cubicBezTo>
                <a:cubicBezTo>
                  <a:pt x="1252599" y="109228"/>
                  <a:pt x="1247098" y="114047"/>
                  <a:pt x="1242488" y="120229"/>
                </a:cubicBezTo>
                <a:cubicBezTo>
                  <a:pt x="1237878" y="126411"/>
                  <a:pt x="1234316" y="133902"/>
                  <a:pt x="1231801" y="142703"/>
                </a:cubicBezTo>
                <a:cubicBezTo>
                  <a:pt x="1229287" y="151504"/>
                  <a:pt x="1228029" y="161248"/>
                  <a:pt x="1228029" y="171935"/>
                </a:cubicBezTo>
                <a:cubicBezTo>
                  <a:pt x="1228029" y="182622"/>
                  <a:pt x="1229287" y="192367"/>
                  <a:pt x="1231801" y="201168"/>
                </a:cubicBezTo>
                <a:cubicBezTo>
                  <a:pt x="1234316" y="209969"/>
                  <a:pt x="1237878" y="217513"/>
                  <a:pt x="1242488" y="223799"/>
                </a:cubicBezTo>
                <a:cubicBezTo>
                  <a:pt x="1247098" y="230086"/>
                  <a:pt x="1252599" y="234905"/>
                  <a:pt x="1258990" y="238258"/>
                </a:cubicBezTo>
                <a:cubicBezTo>
                  <a:pt x="1265382" y="241611"/>
                  <a:pt x="1272559" y="243287"/>
                  <a:pt x="1280521" y="243287"/>
                </a:cubicBezTo>
                <a:cubicBezTo>
                  <a:pt x="1288275" y="243287"/>
                  <a:pt x="1295399" y="241611"/>
                  <a:pt x="1301896" y="238258"/>
                </a:cubicBezTo>
                <a:cubicBezTo>
                  <a:pt x="1308392" y="234905"/>
                  <a:pt x="1313945" y="230086"/>
                  <a:pt x="1318555" y="223799"/>
                </a:cubicBezTo>
                <a:cubicBezTo>
                  <a:pt x="1323165" y="217513"/>
                  <a:pt x="1326727" y="209969"/>
                  <a:pt x="1329242" y="201168"/>
                </a:cubicBezTo>
                <a:cubicBezTo>
                  <a:pt x="1331757" y="192367"/>
                  <a:pt x="1333014" y="182622"/>
                  <a:pt x="1333014" y="171935"/>
                </a:cubicBezTo>
                <a:cubicBezTo>
                  <a:pt x="1333014" y="161248"/>
                  <a:pt x="1331757" y="151504"/>
                  <a:pt x="1329242" y="142703"/>
                </a:cubicBezTo>
                <a:cubicBezTo>
                  <a:pt x="1326727" y="133902"/>
                  <a:pt x="1323165" y="126411"/>
                  <a:pt x="1318555" y="120229"/>
                </a:cubicBezTo>
                <a:cubicBezTo>
                  <a:pt x="1313945" y="114047"/>
                  <a:pt x="1308392" y="109228"/>
                  <a:pt x="1301896" y="105770"/>
                </a:cubicBezTo>
                <a:cubicBezTo>
                  <a:pt x="1295400" y="102312"/>
                  <a:pt x="1288275" y="100584"/>
                  <a:pt x="1280521" y="100584"/>
                </a:cubicBezTo>
                <a:close/>
                <a:moveTo>
                  <a:pt x="1701698" y="69780"/>
                </a:moveTo>
                <a:cubicBezTo>
                  <a:pt x="1720138" y="69780"/>
                  <a:pt x="1735278" y="73342"/>
                  <a:pt x="1747118" y="80467"/>
                </a:cubicBezTo>
                <a:cubicBezTo>
                  <a:pt x="1758957" y="87592"/>
                  <a:pt x="1766868" y="97650"/>
                  <a:pt x="1770850" y="110642"/>
                </a:cubicBezTo>
                <a:lnTo>
                  <a:pt x="1741617" y="124472"/>
                </a:lnTo>
                <a:cubicBezTo>
                  <a:pt x="1739312" y="117138"/>
                  <a:pt x="1735173" y="111166"/>
                  <a:pt x="1729201" y="106556"/>
                </a:cubicBezTo>
                <a:cubicBezTo>
                  <a:pt x="1723229" y="101946"/>
                  <a:pt x="1714481" y="99641"/>
                  <a:pt x="1702955" y="99641"/>
                </a:cubicBezTo>
                <a:cubicBezTo>
                  <a:pt x="1692687" y="99641"/>
                  <a:pt x="1684620" y="101736"/>
                  <a:pt x="1678752" y="105927"/>
                </a:cubicBezTo>
                <a:cubicBezTo>
                  <a:pt x="1672885" y="110118"/>
                  <a:pt x="1669951" y="116195"/>
                  <a:pt x="1669951" y="124158"/>
                </a:cubicBezTo>
                <a:cubicBezTo>
                  <a:pt x="1669951" y="127930"/>
                  <a:pt x="1670580" y="131283"/>
                  <a:pt x="1671837" y="134216"/>
                </a:cubicBezTo>
                <a:cubicBezTo>
                  <a:pt x="1673095" y="137150"/>
                  <a:pt x="1675295" y="139717"/>
                  <a:pt x="1678438" y="141917"/>
                </a:cubicBezTo>
                <a:cubicBezTo>
                  <a:pt x="1681581" y="144118"/>
                  <a:pt x="1685720" y="146056"/>
                  <a:pt x="1690854" y="147732"/>
                </a:cubicBezTo>
                <a:cubicBezTo>
                  <a:pt x="1695988" y="149409"/>
                  <a:pt x="1702431" y="150980"/>
                  <a:pt x="1710185" y="152447"/>
                </a:cubicBezTo>
                <a:cubicBezTo>
                  <a:pt x="1733235" y="156638"/>
                  <a:pt x="1749895" y="163553"/>
                  <a:pt x="1760163" y="173193"/>
                </a:cubicBezTo>
                <a:cubicBezTo>
                  <a:pt x="1770430" y="182832"/>
                  <a:pt x="1775564" y="196348"/>
                  <a:pt x="1775564" y="213741"/>
                </a:cubicBezTo>
                <a:cubicBezTo>
                  <a:pt x="1775564" y="222542"/>
                  <a:pt x="1773783" y="230662"/>
                  <a:pt x="1770221" y="238101"/>
                </a:cubicBezTo>
                <a:cubicBezTo>
                  <a:pt x="1766658" y="245540"/>
                  <a:pt x="1761629" y="251931"/>
                  <a:pt x="1755133" y="257275"/>
                </a:cubicBezTo>
                <a:cubicBezTo>
                  <a:pt x="1748637" y="262618"/>
                  <a:pt x="1740989" y="266809"/>
                  <a:pt x="1732187" y="269848"/>
                </a:cubicBezTo>
                <a:cubicBezTo>
                  <a:pt x="1723387" y="272886"/>
                  <a:pt x="1713642" y="274405"/>
                  <a:pt x="1702955" y="274405"/>
                </a:cubicBezTo>
                <a:cubicBezTo>
                  <a:pt x="1682839" y="274405"/>
                  <a:pt x="1666179" y="270371"/>
                  <a:pt x="1652978" y="262304"/>
                </a:cubicBezTo>
                <a:cubicBezTo>
                  <a:pt x="1639776" y="254236"/>
                  <a:pt x="1630870" y="242763"/>
                  <a:pt x="1626260" y="227885"/>
                </a:cubicBezTo>
                <a:lnTo>
                  <a:pt x="1655178" y="214684"/>
                </a:lnTo>
                <a:cubicBezTo>
                  <a:pt x="1658531" y="224323"/>
                  <a:pt x="1663979" y="231710"/>
                  <a:pt x="1671523" y="236844"/>
                </a:cubicBezTo>
                <a:cubicBezTo>
                  <a:pt x="1679067" y="241977"/>
                  <a:pt x="1689020" y="244544"/>
                  <a:pt x="1701384" y="244544"/>
                </a:cubicBezTo>
                <a:cubicBezTo>
                  <a:pt x="1713328" y="244544"/>
                  <a:pt x="1722443" y="242082"/>
                  <a:pt x="1728730" y="237158"/>
                </a:cubicBezTo>
                <a:cubicBezTo>
                  <a:pt x="1735017" y="232233"/>
                  <a:pt x="1738160" y="225056"/>
                  <a:pt x="1738160" y="215627"/>
                </a:cubicBezTo>
                <a:cubicBezTo>
                  <a:pt x="1738160" y="211016"/>
                  <a:pt x="1737531" y="206983"/>
                  <a:pt x="1736274" y="203525"/>
                </a:cubicBezTo>
                <a:cubicBezTo>
                  <a:pt x="1735017" y="200067"/>
                  <a:pt x="1732764" y="197081"/>
                  <a:pt x="1729516" y="194567"/>
                </a:cubicBezTo>
                <a:cubicBezTo>
                  <a:pt x="1726268" y="192052"/>
                  <a:pt x="1721815" y="189852"/>
                  <a:pt x="1716157" y="187966"/>
                </a:cubicBezTo>
                <a:cubicBezTo>
                  <a:pt x="1710499" y="186080"/>
                  <a:pt x="1703374" y="184404"/>
                  <a:pt x="1694783" y="182937"/>
                </a:cubicBezTo>
                <a:cubicBezTo>
                  <a:pt x="1653292" y="176022"/>
                  <a:pt x="1632547" y="156953"/>
                  <a:pt x="1632547" y="125730"/>
                </a:cubicBezTo>
                <a:cubicBezTo>
                  <a:pt x="1632547" y="117348"/>
                  <a:pt x="1634223" y="109699"/>
                  <a:pt x="1637576" y="102784"/>
                </a:cubicBezTo>
                <a:cubicBezTo>
                  <a:pt x="1640928" y="95869"/>
                  <a:pt x="1645643" y="90001"/>
                  <a:pt x="1651720" y="85182"/>
                </a:cubicBezTo>
                <a:cubicBezTo>
                  <a:pt x="1657797" y="80362"/>
                  <a:pt x="1665079" y="76590"/>
                  <a:pt x="1673566" y="73866"/>
                </a:cubicBezTo>
                <a:cubicBezTo>
                  <a:pt x="1682053" y="71142"/>
                  <a:pt x="1691430" y="69780"/>
                  <a:pt x="1701698" y="69780"/>
                </a:cubicBezTo>
                <a:close/>
                <a:moveTo>
                  <a:pt x="1522857" y="69780"/>
                </a:moveTo>
                <a:cubicBezTo>
                  <a:pt x="1544021" y="69780"/>
                  <a:pt x="1560523" y="75909"/>
                  <a:pt x="1572363" y="88168"/>
                </a:cubicBezTo>
                <a:cubicBezTo>
                  <a:pt x="1584202" y="100426"/>
                  <a:pt x="1590122" y="118186"/>
                  <a:pt x="1590122" y="141446"/>
                </a:cubicBezTo>
                <a:lnTo>
                  <a:pt x="1590122" y="270005"/>
                </a:lnTo>
                <a:lnTo>
                  <a:pt x="1552089" y="270005"/>
                </a:lnTo>
                <a:lnTo>
                  <a:pt x="1552089" y="146789"/>
                </a:lnTo>
                <a:cubicBezTo>
                  <a:pt x="1552089" y="131283"/>
                  <a:pt x="1548474" y="119967"/>
                  <a:pt x="1541245" y="112842"/>
                </a:cubicBezTo>
                <a:cubicBezTo>
                  <a:pt x="1534015" y="105718"/>
                  <a:pt x="1523380" y="102155"/>
                  <a:pt x="1509341" y="102155"/>
                </a:cubicBezTo>
                <a:cubicBezTo>
                  <a:pt x="1493205" y="102155"/>
                  <a:pt x="1480527" y="107446"/>
                  <a:pt x="1471307" y="118029"/>
                </a:cubicBezTo>
                <a:cubicBezTo>
                  <a:pt x="1462087" y="128611"/>
                  <a:pt x="1457477" y="143122"/>
                  <a:pt x="1457477" y="161563"/>
                </a:cubicBezTo>
                <a:lnTo>
                  <a:pt x="1457477" y="270005"/>
                </a:lnTo>
                <a:lnTo>
                  <a:pt x="1419758" y="270005"/>
                </a:lnTo>
                <a:lnTo>
                  <a:pt x="1419758" y="119443"/>
                </a:lnTo>
                <a:cubicBezTo>
                  <a:pt x="1419758" y="109385"/>
                  <a:pt x="1419601" y="100165"/>
                  <a:pt x="1419287" y="91783"/>
                </a:cubicBezTo>
                <a:cubicBezTo>
                  <a:pt x="1418972" y="83401"/>
                  <a:pt x="1418605" y="77428"/>
                  <a:pt x="1418186" y="73866"/>
                </a:cubicBezTo>
                <a:lnTo>
                  <a:pt x="1451819" y="73866"/>
                </a:lnTo>
                <a:cubicBezTo>
                  <a:pt x="1452238" y="76171"/>
                  <a:pt x="1452657" y="80100"/>
                  <a:pt x="1453076" y="85653"/>
                </a:cubicBezTo>
                <a:cubicBezTo>
                  <a:pt x="1453495" y="91206"/>
                  <a:pt x="1453810" y="97964"/>
                  <a:pt x="1454019" y="105927"/>
                </a:cubicBezTo>
                <a:cubicBezTo>
                  <a:pt x="1461353" y="93564"/>
                  <a:pt x="1470836" y="84448"/>
                  <a:pt x="1482466" y="78581"/>
                </a:cubicBezTo>
                <a:cubicBezTo>
                  <a:pt x="1494096" y="72713"/>
                  <a:pt x="1507559" y="69780"/>
                  <a:pt x="1522857" y="69780"/>
                </a:cubicBezTo>
                <a:close/>
                <a:moveTo>
                  <a:pt x="1272663" y="69780"/>
                </a:moveTo>
                <a:cubicBezTo>
                  <a:pt x="1286703" y="69780"/>
                  <a:pt x="1299171" y="72923"/>
                  <a:pt x="1310068" y="79210"/>
                </a:cubicBezTo>
                <a:cubicBezTo>
                  <a:pt x="1320965" y="85496"/>
                  <a:pt x="1329871" y="94402"/>
                  <a:pt x="1336786" y="105927"/>
                </a:cubicBezTo>
                <a:cubicBezTo>
                  <a:pt x="1336995" y="97964"/>
                  <a:pt x="1337257" y="91206"/>
                  <a:pt x="1337571" y="85653"/>
                </a:cubicBezTo>
                <a:cubicBezTo>
                  <a:pt x="1337886" y="80100"/>
                  <a:pt x="1338253" y="76171"/>
                  <a:pt x="1338672" y="73866"/>
                </a:cubicBezTo>
                <a:lnTo>
                  <a:pt x="1372304" y="73866"/>
                </a:lnTo>
                <a:cubicBezTo>
                  <a:pt x="1372095" y="77428"/>
                  <a:pt x="1371833" y="83401"/>
                  <a:pt x="1371519" y="91783"/>
                </a:cubicBezTo>
                <a:cubicBezTo>
                  <a:pt x="1371204" y="100165"/>
                  <a:pt x="1371047" y="109385"/>
                  <a:pt x="1371047" y="119443"/>
                </a:cubicBezTo>
                <a:lnTo>
                  <a:pt x="1371047" y="224742"/>
                </a:lnTo>
                <a:cubicBezTo>
                  <a:pt x="1371047" y="234800"/>
                  <a:pt x="1371204" y="243968"/>
                  <a:pt x="1371519" y="252245"/>
                </a:cubicBezTo>
                <a:cubicBezTo>
                  <a:pt x="1371833" y="260523"/>
                  <a:pt x="1372095" y="266442"/>
                  <a:pt x="1372304" y="270005"/>
                </a:cubicBezTo>
                <a:lnTo>
                  <a:pt x="1338672" y="270005"/>
                </a:lnTo>
                <a:cubicBezTo>
                  <a:pt x="1338253" y="267909"/>
                  <a:pt x="1337886" y="264085"/>
                  <a:pt x="1337571" y="258532"/>
                </a:cubicBezTo>
                <a:cubicBezTo>
                  <a:pt x="1337257" y="252979"/>
                  <a:pt x="1336995" y="246221"/>
                  <a:pt x="1336786" y="238258"/>
                </a:cubicBezTo>
                <a:cubicBezTo>
                  <a:pt x="1329871" y="249574"/>
                  <a:pt x="1320965" y="258427"/>
                  <a:pt x="1310068" y="264818"/>
                </a:cubicBezTo>
                <a:cubicBezTo>
                  <a:pt x="1299171" y="271210"/>
                  <a:pt x="1286703" y="274405"/>
                  <a:pt x="1272663" y="274405"/>
                </a:cubicBezTo>
                <a:cubicBezTo>
                  <a:pt x="1260929" y="274405"/>
                  <a:pt x="1249980" y="271943"/>
                  <a:pt x="1239817" y="267019"/>
                </a:cubicBezTo>
                <a:cubicBezTo>
                  <a:pt x="1229653" y="262094"/>
                  <a:pt x="1220905" y="255127"/>
                  <a:pt x="1213570" y="246116"/>
                </a:cubicBezTo>
                <a:cubicBezTo>
                  <a:pt x="1206236" y="237105"/>
                  <a:pt x="1200473" y="226314"/>
                  <a:pt x="1196283" y="213741"/>
                </a:cubicBezTo>
                <a:cubicBezTo>
                  <a:pt x="1192091" y="201168"/>
                  <a:pt x="1189996" y="187233"/>
                  <a:pt x="1189996" y="171935"/>
                </a:cubicBezTo>
                <a:cubicBezTo>
                  <a:pt x="1189996" y="156638"/>
                  <a:pt x="1192091" y="142703"/>
                  <a:pt x="1196283" y="130130"/>
                </a:cubicBezTo>
                <a:cubicBezTo>
                  <a:pt x="1200473" y="117557"/>
                  <a:pt x="1206236" y="106818"/>
                  <a:pt x="1213570" y="97912"/>
                </a:cubicBezTo>
                <a:cubicBezTo>
                  <a:pt x="1220905" y="89006"/>
                  <a:pt x="1229653" y="82091"/>
                  <a:pt x="1239817" y="77166"/>
                </a:cubicBezTo>
                <a:cubicBezTo>
                  <a:pt x="1249980" y="72242"/>
                  <a:pt x="1260929" y="69780"/>
                  <a:pt x="1272663" y="69780"/>
                </a:cubicBezTo>
                <a:close/>
                <a:moveTo>
                  <a:pt x="1984809" y="37404"/>
                </a:moveTo>
                <a:lnTo>
                  <a:pt x="1984809" y="114728"/>
                </a:lnTo>
                <a:lnTo>
                  <a:pt x="2039817" y="114728"/>
                </a:lnTo>
                <a:cubicBezTo>
                  <a:pt x="2052389" y="114728"/>
                  <a:pt x="2062238" y="111375"/>
                  <a:pt x="2069363" y="104670"/>
                </a:cubicBezTo>
                <a:cubicBezTo>
                  <a:pt x="2076488" y="97964"/>
                  <a:pt x="2080050" y="88430"/>
                  <a:pt x="2080050" y="76066"/>
                </a:cubicBezTo>
                <a:cubicBezTo>
                  <a:pt x="2080050" y="63703"/>
                  <a:pt x="2076488" y="54168"/>
                  <a:pt x="2069363" y="47463"/>
                </a:cubicBezTo>
                <a:cubicBezTo>
                  <a:pt x="2062238" y="40757"/>
                  <a:pt x="2052389" y="37404"/>
                  <a:pt x="2039817" y="37404"/>
                </a:cubicBezTo>
                <a:close/>
                <a:moveTo>
                  <a:pt x="537010" y="37404"/>
                </a:moveTo>
                <a:lnTo>
                  <a:pt x="537010" y="140189"/>
                </a:lnTo>
                <a:lnTo>
                  <a:pt x="577243" y="140189"/>
                </a:lnTo>
                <a:cubicBezTo>
                  <a:pt x="593588" y="140189"/>
                  <a:pt x="606266" y="135840"/>
                  <a:pt x="615277" y="127144"/>
                </a:cubicBezTo>
                <a:cubicBezTo>
                  <a:pt x="624287" y="118448"/>
                  <a:pt x="628793" y="105613"/>
                  <a:pt x="628793" y="88639"/>
                </a:cubicBezTo>
                <a:cubicBezTo>
                  <a:pt x="628793" y="71875"/>
                  <a:pt x="624287" y="59145"/>
                  <a:pt x="615277" y="50449"/>
                </a:cubicBezTo>
                <a:cubicBezTo>
                  <a:pt x="606266" y="41752"/>
                  <a:pt x="593588" y="37404"/>
                  <a:pt x="577243" y="37404"/>
                </a:cubicBezTo>
                <a:close/>
                <a:moveTo>
                  <a:pt x="317935" y="37404"/>
                </a:moveTo>
                <a:lnTo>
                  <a:pt x="317935" y="140189"/>
                </a:lnTo>
                <a:lnTo>
                  <a:pt x="358168" y="140189"/>
                </a:lnTo>
                <a:cubicBezTo>
                  <a:pt x="374513" y="140189"/>
                  <a:pt x="387191" y="135840"/>
                  <a:pt x="396202" y="127144"/>
                </a:cubicBezTo>
                <a:cubicBezTo>
                  <a:pt x="405212" y="118448"/>
                  <a:pt x="409718" y="105613"/>
                  <a:pt x="409718" y="88639"/>
                </a:cubicBezTo>
                <a:cubicBezTo>
                  <a:pt x="409718" y="71875"/>
                  <a:pt x="405212" y="59145"/>
                  <a:pt x="396202" y="50449"/>
                </a:cubicBezTo>
                <a:cubicBezTo>
                  <a:pt x="387191" y="41752"/>
                  <a:pt x="374513" y="37404"/>
                  <a:pt x="358168" y="37404"/>
                </a:cubicBezTo>
                <a:close/>
                <a:moveTo>
                  <a:pt x="822407" y="33947"/>
                </a:moveTo>
                <a:cubicBezTo>
                  <a:pt x="811092" y="33947"/>
                  <a:pt x="800719" y="36409"/>
                  <a:pt x="791289" y="41333"/>
                </a:cubicBezTo>
                <a:cubicBezTo>
                  <a:pt x="781859" y="46258"/>
                  <a:pt x="773844" y="53278"/>
                  <a:pt x="767243" y="62393"/>
                </a:cubicBezTo>
                <a:cubicBezTo>
                  <a:pt x="760642" y="71509"/>
                  <a:pt x="755508" y="82405"/>
                  <a:pt x="751841" y="95083"/>
                </a:cubicBezTo>
                <a:cubicBezTo>
                  <a:pt x="748174" y="107761"/>
                  <a:pt x="746341" y="121748"/>
                  <a:pt x="746341" y="137045"/>
                </a:cubicBezTo>
                <a:cubicBezTo>
                  <a:pt x="746341" y="152552"/>
                  <a:pt x="748174" y="166592"/>
                  <a:pt x="751841" y="179165"/>
                </a:cubicBezTo>
                <a:cubicBezTo>
                  <a:pt x="755508" y="191738"/>
                  <a:pt x="760642" y="202582"/>
                  <a:pt x="767243" y="211697"/>
                </a:cubicBezTo>
                <a:cubicBezTo>
                  <a:pt x="773844" y="220813"/>
                  <a:pt x="781859" y="227833"/>
                  <a:pt x="791289" y="232757"/>
                </a:cubicBezTo>
                <a:cubicBezTo>
                  <a:pt x="800719" y="237682"/>
                  <a:pt x="811092" y="240144"/>
                  <a:pt x="822407" y="240144"/>
                </a:cubicBezTo>
                <a:cubicBezTo>
                  <a:pt x="833723" y="240144"/>
                  <a:pt x="844043" y="237682"/>
                  <a:pt x="853368" y="232757"/>
                </a:cubicBezTo>
                <a:cubicBezTo>
                  <a:pt x="862693" y="227833"/>
                  <a:pt x="870656" y="220813"/>
                  <a:pt x="877257" y="211697"/>
                </a:cubicBezTo>
                <a:cubicBezTo>
                  <a:pt x="883858" y="202582"/>
                  <a:pt x="888992" y="191738"/>
                  <a:pt x="892659" y="179165"/>
                </a:cubicBezTo>
                <a:cubicBezTo>
                  <a:pt x="896326" y="166592"/>
                  <a:pt x="898159" y="152552"/>
                  <a:pt x="898159" y="137045"/>
                </a:cubicBezTo>
                <a:cubicBezTo>
                  <a:pt x="898159" y="121748"/>
                  <a:pt x="896326" y="107761"/>
                  <a:pt x="892659" y="95083"/>
                </a:cubicBezTo>
                <a:cubicBezTo>
                  <a:pt x="888992" y="82405"/>
                  <a:pt x="883858" y="71509"/>
                  <a:pt x="877257" y="62393"/>
                </a:cubicBezTo>
                <a:cubicBezTo>
                  <a:pt x="870656" y="53278"/>
                  <a:pt x="862693" y="46258"/>
                  <a:pt x="853368" y="41333"/>
                </a:cubicBezTo>
                <a:cubicBezTo>
                  <a:pt x="844043" y="36409"/>
                  <a:pt x="833723" y="33947"/>
                  <a:pt x="822407" y="33947"/>
                </a:cubicBezTo>
                <a:close/>
                <a:moveTo>
                  <a:pt x="117557" y="33947"/>
                </a:moveTo>
                <a:cubicBezTo>
                  <a:pt x="106242" y="33947"/>
                  <a:pt x="95869" y="36409"/>
                  <a:pt x="86439" y="41333"/>
                </a:cubicBezTo>
                <a:cubicBezTo>
                  <a:pt x="77009" y="46258"/>
                  <a:pt x="68994" y="53278"/>
                  <a:pt x="62393" y="62393"/>
                </a:cubicBezTo>
                <a:cubicBezTo>
                  <a:pt x="55793" y="71509"/>
                  <a:pt x="50659" y="82405"/>
                  <a:pt x="46991" y="95083"/>
                </a:cubicBezTo>
                <a:cubicBezTo>
                  <a:pt x="43324" y="107761"/>
                  <a:pt x="41491" y="121748"/>
                  <a:pt x="41491" y="137045"/>
                </a:cubicBezTo>
                <a:cubicBezTo>
                  <a:pt x="41491" y="152552"/>
                  <a:pt x="43324" y="166592"/>
                  <a:pt x="46991" y="179165"/>
                </a:cubicBezTo>
                <a:cubicBezTo>
                  <a:pt x="50659" y="191738"/>
                  <a:pt x="55793" y="202582"/>
                  <a:pt x="62393" y="211697"/>
                </a:cubicBezTo>
                <a:cubicBezTo>
                  <a:pt x="68994" y="220813"/>
                  <a:pt x="77009" y="227833"/>
                  <a:pt x="86439" y="232757"/>
                </a:cubicBezTo>
                <a:cubicBezTo>
                  <a:pt x="95869" y="237682"/>
                  <a:pt x="106242" y="240144"/>
                  <a:pt x="117557" y="240144"/>
                </a:cubicBezTo>
                <a:cubicBezTo>
                  <a:pt x="128873" y="240144"/>
                  <a:pt x="139193" y="237682"/>
                  <a:pt x="148518" y="232757"/>
                </a:cubicBezTo>
                <a:cubicBezTo>
                  <a:pt x="157843" y="227833"/>
                  <a:pt x="165806" y="220813"/>
                  <a:pt x="172407" y="211697"/>
                </a:cubicBezTo>
                <a:cubicBezTo>
                  <a:pt x="179008" y="202582"/>
                  <a:pt x="184142" y="191738"/>
                  <a:pt x="187809" y="179165"/>
                </a:cubicBezTo>
                <a:cubicBezTo>
                  <a:pt x="191476" y="166592"/>
                  <a:pt x="193310" y="152552"/>
                  <a:pt x="193310" y="137045"/>
                </a:cubicBezTo>
                <a:cubicBezTo>
                  <a:pt x="193310" y="121748"/>
                  <a:pt x="191476" y="107761"/>
                  <a:pt x="187809" y="95083"/>
                </a:cubicBezTo>
                <a:cubicBezTo>
                  <a:pt x="184142" y="82405"/>
                  <a:pt x="179008" y="71509"/>
                  <a:pt x="172407" y="62393"/>
                </a:cubicBezTo>
                <a:cubicBezTo>
                  <a:pt x="165806" y="53278"/>
                  <a:pt x="157843" y="46258"/>
                  <a:pt x="148518" y="41333"/>
                </a:cubicBezTo>
                <a:cubicBezTo>
                  <a:pt x="139193" y="36409"/>
                  <a:pt x="128873" y="33947"/>
                  <a:pt x="117557" y="33947"/>
                </a:cubicBezTo>
                <a:close/>
                <a:moveTo>
                  <a:pt x="1943947" y="4086"/>
                </a:moveTo>
                <a:lnTo>
                  <a:pt x="2051446" y="4086"/>
                </a:lnTo>
                <a:cubicBezTo>
                  <a:pt x="2061924" y="4086"/>
                  <a:pt x="2071406" y="5762"/>
                  <a:pt x="2079893" y="9115"/>
                </a:cubicBezTo>
                <a:cubicBezTo>
                  <a:pt x="2088379" y="12468"/>
                  <a:pt x="2095661" y="17183"/>
                  <a:pt x="2101739" y="23260"/>
                </a:cubicBezTo>
                <a:cubicBezTo>
                  <a:pt x="2107815" y="29337"/>
                  <a:pt x="2112530" y="36618"/>
                  <a:pt x="2115883" y="45105"/>
                </a:cubicBezTo>
                <a:cubicBezTo>
                  <a:pt x="2119236" y="53592"/>
                  <a:pt x="2120912" y="62969"/>
                  <a:pt x="2120912" y="73237"/>
                </a:cubicBezTo>
                <a:cubicBezTo>
                  <a:pt x="2120912" y="87906"/>
                  <a:pt x="2117245" y="100007"/>
                  <a:pt x="2109911" y="109542"/>
                </a:cubicBezTo>
                <a:cubicBezTo>
                  <a:pt x="2102577" y="119076"/>
                  <a:pt x="2092833" y="125939"/>
                  <a:pt x="2080679" y="130130"/>
                </a:cubicBezTo>
                <a:cubicBezTo>
                  <a:pt x="2095766" y="134112"/>
                  <a:pt x="2108077" y="141551"/>
                  <a:pt x="2117612" y="152447"/>
                </a:cubicBezTo>
                <a:cubicBezTo>
                  <a:pt x="2127146" y="163344"/>
                  <a:pt x="2131913" y="177488"/>
                  <a:pt x="2131913" y="194881"/>
                </a:cubicBezTo>
                <a:cubicBezTo>
                  <a:pt x="2131913" y="206197"/>
                  <a:pt x="2130080" y="216465"/>
                  <a:pt x="2126413" y="225685"/>
                </a:cubicBezTo>
                <a:cubicBezTo>
                  <a:pt x="2122746" y="234905"/>
                  <a:pt x="2117559" y="242816"/>
                  <a:pt x="2110854" y="249416"/>
                </a:cubicBezTo>
                <a:cubicBezTo>
                  <a:pt x="2104148" y="256017"/>
                  <a:pt x="2096185" y="261099"/>
                  <a:pt x="2086965" y="264661"/>
                </a:cubicBezTo>
                <a:cubicBezTo>
                  <a:pt x="2077745" y="268224"/>
                  <a:pt x="2067477" y="270005"/>
                  <a:pt x="2056161" y="270005"/>
                </a:cubicBezTo>
                <a:lnTo>
                  <a:pt x="1943947" y="270005"/>
                </a:lnTo>
                <a:close/>
                <a:moveTo>
                  <a:pt x="496148" y="4086"/>
                </a:moveTo>
                <a:lnTo>
                  <a:pt x="586044" y="4086"/>
                </a:lnTo>
                <a:cubicBezTo>
                  <a:pt x="598617" y="4086"/>
                  <a:pt x="610038" y="6077"/>
                  <a:pt x="620306" y="10058"/>
                </a:cubicBezTo>
                <a:cubicBezTo>
                  <a:pt x="630574" y="14039"/>
                  <a:pt x="639427" y="19750"/>
                  <a:pt x="646866" y="27189"/>
                </a:cubicBezTo>
                <a:cubicBezTo>
                  <a:pt x="654305" y="34628"/>
                  <a:pt x="660016" y="43534"/>
                  <a:pt x="663997" y="53906"/>
                </a:cubicBezTo>
                <a:cubicBezTo>
                  <a:pt x="667979" y="64279"/>
                  <a:pt x="669969" y="75857"/>
                  <a:pt x="669969" y="88639"/>
                </a:cubicBezTo>
                <a:cubicBezTo>
                  <a:pt x="669969" y="101422"/>
                  <a:pt x="667978" y="112999"/>
                  <a:pt x="663997" y="123372"/>
                </a:cubicBezTo>
                <a:cubicBezTo>
                  <a:pt x="660016" y="133745"/>
                  <a:pt x="654305" y="142651"/>
                  <a:pt x="646866" y="150090"/>
                </a:cubicBezTo>
                <a:cubicBezTo>
                  <a:pt x="639427" y="157529"/>
                  <a:pt x="630574" y="163239"/>
                  <a:pt x="620306" y="167221"/>
                </a:cubicBezTo>
                <a:cubicBezTo>
                  <a:pt x="610038" y="171202"/>
                  <a:pt x="598617" y="173193"/>
                  <a:pt x="586044" y="173193"/>
                </a:cubicBezTo>
                <a:lnTo>
                  <a:pt x="537010" y="173193"/>
                </a:lnTo>
                <a:lnTo>
                  <a:pt x="537010" y="270005"/>
                </a:lnTo>
                <a:lnTo>
                  <a:pt x="496148" y="270005"/>
                </a:lnTo>
                <a:close/>
                <a:moveTo>
                  <a:pt x="277073" y="4086"/>
                </a:moveTo>
                <a:lnTo>
                  <a:pt x="366970" y="4086"/>
                </a:lnTo>
                <a:cubicBezTo>
                  <a:pt x="379543" y="4086"/>
                  <a:pt x="390963" y="6077"/>
                  <a:pt x="401231" y="10058"/>
                </a:cubicBezTo>
                <a:cubicBezTo>
                  <a:pt x="411499" y="14039"/>
                  <a:pt x="420352" y="19750"/>
                  <a:pt x="427791" y="27189"/>
                </a:cubicBezTo>
                <a:cubicBezTo>
                  <a:pt x="435230" y="34628"/>
                  <a:pt x="440941" y="43534"/>
                  <a:pt x="444922" y="53906"/>
                </a:cubicBezTo>
                <a:cubicBezTo>
                  <a:pt x="448904" y="64279"/>
                  <a:pt x="450894" y="75857"/>
                  <a:pt x="450894" y="88639"/>
                </a:cubicBezTo>
                <a:cubicBezTo>
                  <a:pt x="450894" y="101422"/>
                  <a:pt x="448904" y="112999"/>
                  <a:pt x="444922" y="123372"/>
                </a:cubicBezTo>
                <a:cubicBezTo>
                  <a:pt x="440941" y="133745"/>
                  <a:pt x="435230" y="142651"/>
                  <a:pt x="427791" y="150090"/>
                </a:cubicBezTo>
                <a:cubicBezTo>
                  <a:pt x="420352" y="157529"/>
                  <a:pt x="411499" y="163239"/>
                  <a:pt x="401231" y="167221"/>
                </a:cubicBezTo>
                <a:cubicBezTo>
                  <a:pt x="390963" y="171202"/>
                  <a:pt x="379543" y="173193"/>
                  <a:pt x="366970" y="173193"/>
                </a:cubicBezTo>
                <a:lnTo>
                  <a:pt x="317935" y="173193"/>
                </a:lnTo>
                <a:lnTo>
                  <a:pt x="317935" y="270005"/>
                </a:lnTo>
                <a:lnTo>
                  <a:pt x="277073" y="270005"/>
                </a:lnTo>
                <a:close/>
                <a:moveTo>
                  <a:pt x="1064904" y="0"/>
                </a:moveTo>
                <a:cubicBezTo>
                  <a:pt x="1087116" y="0"/>
                  <a:pt x="1105504" y="4557"/>
                  <a:pt x="1120068" y="13673"/>
                </a:cubicBezTo>
                <a:cubicBezTo>
                  <a:pt x="1134632" y="22788"/>
                  <a:pt x="1144743" y="35833"/>
                  <a:pt x="1150401" y="52806"/>
                </a:cubicBezTo>
                <a:lnTo>
                  <a:pt x="1117396" y="68208"/>
                </a:lnTo>
                <a:cubicBezTo>
                  <a:pt x="1113415" y="57731"/>
                  <a:pt x="1107495" y="49611"/>
                  <a:pt x="1099637" y="43848"/>
                </a:cubicBezTo>
                <a:cubicBezTo>
                  <a:pt x="1091779" y="38085"/>
                  <a:pt x="1080515" y="35204"/>
                  <a:pt x="1065847" y="35204"/>
                </a:cubicBezTo>
                <a:cubicBezTo>
                  <a:pt x="1049921" y="35204"/>
                  <a:pt x="1037977" y="38400"/>
                  <a:pt x="1030014" y="44791"/>
                </a:cubicBezTo>
                <a:cubicBezTo>
                  <a:pt x="1022051" y="51182"/>
                  <a:pt x="1018070" y="60350"/>
                  <a:pt x="1018070" y="72294"/>
                </a:cubicBezTo>
                <a:cubicBezTo>
                  <a:pt x="1018070" y="77952"/>
                  <a:pt x="1018960" y="82981"/>
                  <a:pt x="1020741" y="87382"/>
                </a:cubicBezTo>
                <a:cubicBezTo>
                  <a:pt x="1022523" y="91783"/>
                  <a:pt x="1025561" y="95607"/>
                  <a:pt x="1029857" y="98855"/>
                </a:cubicBezTo>
                <a:cubicBezTo>
                  <a:pt x="1034153" y="102103"/>
                  <a:pt x="1039706" y="104984"/>
                  <a:pt x="1046516" y="107499"/>
                </a:cubicBezTo>
                <a:cubicBezTo>
                  <a:pt x="1053327" y="110013"/>
                  <a:pt x="1061761" y="112318"/>
                  <a:pt x="1071819" y="114414"/>
                </a:cubicBezTo>
                <a:cubicBezTo>
                  <a:pt x="1101785" y="120072"/>
                  <a:pt x="1123211" y="129554"/>
                  <a:pt x="1136099" y="142860"/>
                </a:cubicBezTo>
                <a:cubicBezTo>
                  <a:pt x="1148986" y="156167"/>
                  <a:pt x="1155430" y="173926"/>
                  <a:pt x="1155430" y="196138"/>
                </a:cubicBezTo>
                <a:cubicBezTo>
                  <a:pt x="1155430" y="207664"/>
                  <a:pt x="1153177" y="218194"/>
                  <a:pt x="1148672" y="227728"/>
                </a:cubicBezTo>
                <a:cubicBezTo>
                  <a:pt x="1144166" y="237263"/>
                  <a:pt x="1137880" y="245487"/>
                  <a:pt x="1129812" y="252403"/>
                </a:cubicBezTo>
                <a:cubicBezTo>
                  <a:pt x="1121745" y="259318"/>
                  <a:pt x="1112001" y="264714"/>
                  <a:pt x="1100580" y="268590"/>
                </a:cubicBezTo>
                <a:cubicBezTo>
                  <a:pt x="1089159" y="272467"/>
                  <a:pt x="1076534" y="274405"/>
                  <a:pt x="1062704" y="274405"/>
                </a:cubicBezTo>
                <a:cubicBezTo>
                  <a:pt x="1038187" y="274405"/>
                  <a:pt x="1017755" y="269271"/>
                  <a:pt x="1001410" y="259003"/>
                </a:cubicBezTo>
                <a:cubicBezTo>
                  <a:pt x="985066" y="248735"/>
                  <a:pt x="973855" y="233962"/>
                  <a:pt x="967778" y="214684"/>
                </a:cubicBezTo>
                <a:lnTo>
                  <a:pt x="1001096" y="199282"/>
                </a:lnTo>
                <a:cubicBezTo>
                  <a:pt x="1009688" y="225895"/>
                  <a:pt x="1030119" y="239201"/>
                  <a:pt x="1062389" y="239201"/>
                </a:cubicBezTo>
                <a:cubicBezTo>
                  <a:pt x="1079573" y="239201"/>
                  <a:pt x="1092565" y="235534"/>
                  <a:pt x="1101366" y="228200"/>
                </a:cubicBezTo>
                <a:cubicBezTo>
                  <a:pt x="1110167" y="220865"/>
                  <a:pt x="1114567" y="210597"/>
                  <a:pt x="1114567" y="197396"/>
                </a:cubicBezTo>
                <a:cubicBezTo>
                  <a:pt x="1114567" y="191109"/>
                  <a:pt x="1113572" y="185504"/>
                  <a:pt x="1111581" y="180579"/>
                </a:cubicBezTo>
                <a:cubicBezTo>
                  <a:pt x="1109591" y="175655"/>
                  <a:pt x="1106343" y="171254"/>
                  <a:pt x="1101837" y="167378"/>
                </a:cubicBezTo>
                <a:cubicBezTo>
                  <a:pt x="1097332" y="163501"/>
                  <a:pt x="1091307" y="160096"/>
                  <a:pt x="1083764" y="157162"/>
                </a:cubicBezTo>
                <a:cubicBezTo>
                  <a:pt x="1076220" y="154228"/>
                  <a:pt x="1066895" y="151609"/>
                  <a:pt x="1055789" y="149304"/>
                </a:cubicBezTo>
                <a:cubicBezTo>
                  <a:pt x="1028338" y="143856"/>
                  <a:pt x="1008378" y="134950"/>
                  <a:pt x="995910" y="122586"/>
                </a:cubicBezTo>
                <a:cubicBezTo>
                  <a:pt x="983442" y="110223"/>
                  <a:pt x="977207" y="94088"/>
                  <a:pt x="977207" y="74180"/>
                </a:cubicBezTo>
                <a:cubicBezTo>
                  <a:pt x="977207" y="63493"/>
                  <a:pt x="979146" y="53592"/>
                  <a:pt x="983022" y="44477"/>
                </a:cubicBezTo>
                <a:cubicBezTo>
                  <a:pt x="986899" y="35361"/>
                  <a:pt x="992557" y="27503"/>
                  <a:pt x="999996" y="20902"/>
                </a:cubicBezTo>
                <a:cubicBezTo>
                  <a:pt x="1007435" y="14301"/>
                  <a:pt x="1016603" y="9167"/>
                  <a:pt x="1027499" y="5500"/>
                </a:cubicBezTo>
                <a:cubicBezTo>
                  <a:pt x="1038396" y="1833"/>
                  <a:pt x="1050864" y="0"/>
                  <a:pt x="1064904" y="0"/>
                </a:cubicBezTo>
                <a:close/>
                <a:moveTo>
                  <a:pt x="822407" y="0"/>
                </a:moveTo>
                <a:cubicBezTo>
                  <a:pt x="839590" y="0"/>
                  <a:pt x="855411" y="3352"/>
                  <a:pt x="869870" y="10058"/>
                </a:cubicBezTo>
                <a:cubicBezTo>
                  <a:pt x="884329" y="16764"/>
                  <a:pt x="896693" y="26141"/>
                  <a:pt x="906961" y="38190"/>
                </a:cubicBezTo>
                <a:cubicBezTo>
                  <a:pt x="917228" y="50239"/>
                  <a:pt x="925244" y="64646"/>
                  <a:pt x="931006" y="81410"/>
                </a:cubicBezTo>
                <a:cubicBezTo>
                  <a:pt x="936769" y="98174"/>
                  <a:pt x="939650" y="116719"/>
                  <a:pt x="939650" y="137045"/>
                </a:cubicBezTo>
                <a:cubicBezTo>
                  <a:pt x="939650" y="157372"/>
                  <a:pt x="936769" y="175969"/>
                  <a:pt x="931006" y="192838"/>
                </a:cubicBezTo>
                <a:cubicBezTo>
                  <a:pt x="925244" y="209707"/>
                  <a:pt x="917228" y="224166"/>
                  <a:pt x="906961" y="236215"/>
                </a:cubicBezTo>
                <a:cubicBezTo>
                  <a:pt x="896693" y="248264"/>
                  <a:pt x="884329" y="257641"/>
                  <a:pt x="869870" y="264347"/>
                </a:cubicBezTo>
                <a:cubicBezTo>
                  <a:pt x="855411" y="271053"/>
                  <a:pt x="839590" y="274405"/>
                  <a:pt x="822407" y="274405"/>
                </a:cubicBezTo>
                <a:cubicBezTo>
                  <a:pt x="805015" y="274405"/>
                  <a:pt x="789141" y="271053"/>
                  <a:pt x="774787" y="264347"/>
                </a:cubicBezTo>
                <a:cubicBezTo>
                  <a:pt x="760433" y="257641"/>
                  <a:pt x="748070" y="248264"/>
                  <a:pt x="737697" y="236215"/>
                </a:cubicBezTo>
                <a:cubicBezTo>
                  <a:pt x="727324" y="224166"/>
                  <a:pt x="719256" y="209707"/>
                  <a:pt x="713494" y="192838"/>
                </a:cubicBezTo>
                <a:cubicBezTo>
                  <a:pt x="707731" y="175969"/>
                  <a:pt x="704850" y="157372"/>
                  <a:pt x="704850" y="137045"/>
                </a:cubicBezTo>
                <a:cubicBezTo>
                  <a:pt x="704850" y="116719"/>
                  <a:pt x="707731" y="98174"/>
                  <a:pt x="713494" y="81410"/>
                </a:cubicBezTo>
                <a:cubicBezTo>
                  <a:pt x="719256" y="64646"/>
                  <a:pt x="727324" y="50239"/>
                  <a:pt x="737697" y="38190"/>
                </a:cubicBezTo>
                <a:cubicBezTo>
                  <a:pt x="748070" y="26141"/>
                  <a:pt x="760433" y="16764"/>
                  <a:pt x="774787" y="10058"/>
                </a:cubicBezTo>
                <a:cubicBezTo>
                  <a:pt x="789141" y="3352"/>
                  <a:pt x="805015" y="0"/>
                  <a:pt x="822407" y="0"/>
                </a:cubicBezTo>
                <a:close/>
                <a:moveTo>
                  <a:pt x="117557" y="0"/>
                </a:moveTo>
                <a:cubicBezTo>
                  <a:pt x="134740" y="0"/>
                  <a:pt x="150561" y="3352"/>
                  <a:pt x="165020" y="10058"/>
                </a:cubicBezTo>
                <a:cubicBezTo>
                  <a:pt x="179479" y="16764"/>
                  <a:pt x="191843" y="26141"/>
                  <a:pt x="202111" y="38190"/>
                </a:cubicBezTo>
                <a:cubicBezTo>
                  <a:pt x="212379" y="50239"/>
                  <a:pt x="220394" y="64646"/>
                  <a:pt x="226157" y="81410"/>
                </a:cubicBezTo>
                <a:cubicBezTo>
                  <a:pt x="231919" y="98174"/>
                  <a:pt x="234801" y="116719"/>
                  <a:pt x="234801" y="137045"/>
                </a:cubicBezTo>
                <a:cubicBezTo>
                  <a:pt x="234801" y="157372"/>
                  <a:pt x="231919" y="175969"/>
                  <a:pt x="226157" y="192838"/>
                </a:cubicBezTo>
                <a:cubicBezTo>
                  <a:pt x="220394" y="209707"/>
                  <a:pt x="212379" y="224166"/>
                  <a:pt x="202111" y="236215"/>
                </a:cubicBezTo>
                <a:cubicBezTo>
                  <a:pt x="191843" y="248264"/>
                  <a:pt x="179479" y="257641"/>
                  <a:pt x="165020" y="264347"/>
                </a:cubicBezTo>
                <a:cubicBezTo>
                  <a:pt x="150561" y="271053"/>
                  <a:pt x="134740" y="274405"/>
                  <a:pt x="117557" y="274405"/>
                </a:cubicBezTo>
                <a:cubicBezTo>
                  <a:pt x="100165" y="274405"/>
                  <a:pt x="84291" y="271053"/>
                  <a:pt x="69937" y="264347"/>
                </a:cubicBezTo>
                <a:cubicBezTo>
                  <a:pt x="55583" y="257641"/>
                  <a:pt x="43220" y="248264"/>
                  <a:pt x="32847" y="236215"/>
                </a:cubicBezTo>
                <a:cubicBezTo>
                  <a:pt x="22474" y="224166"/>
                  <a:pt x="14406" y="209707"/>
                  <a:pt x="8644" y="192838"/>
                </a:cubicBezTo>
                <a:cubicBezTo>
                  <a:pt x="2881" y="175969"/>
                  <a:pt x="0" y="157372"/>
                  <a:pt x="0" y="137045"/>
                </a:cubicBezTo>
                <a:cubicBezTo>
                  <a:pt x="0" y="116719"/>
                  <a:pt x="2881" y="98174"/>
                  <a:pt x="8644" y="81410"/>
                </a:cubicBezTo>
                <a:cubicBezTo>
                  <a:pt x="14406" y="64646"/>
                  <a:pt x="22474" y="50239"/>
                  <a:pt x="32847" y="38190"/>
                </a:cubicBezTo>
                <a:cubicBezTo>
                  <a:pt x="43220" y="26141"/>
                  <a:pt x="55583" y="16764"/>
                  <a:pt x="69937" y="10058"/>
                </a:cubicBezTo>
                <a:cubicBezTo>
                  <a:pt x="84291" y="3352"/>
                  <a:pt x="100165" y="0"/>
                  <a:pt x="11755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sz="2500" dirty="0">
              <a:solidFill>
                <a:schemeClr val="tx1">
                  <a:lumMod val="85000"/>
                  <a:lumOff val="1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8" name="PA-文本框 45">
            <a:extLst>
              <a:ext uri="{FF2B5EF4-FFF2-40B4-BE49-F238E27FC236}">
                <a16:creationId xmlns:a16="http://schemas.microsoft.com/office/drawing/2014/main" id="{B6B2C8B4-E445-4C3A-9BAF-2C56FECA723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04861" y="2458909"/>
            <a:ext cx="1631194" cy="224000"/>
          </a:xfrm>
          <a:custGeom>
            <a:avLst/>
            <a:gdLst/>
            <a:ahLst/>
            <a:cxnLst/>
            <a:rect l="l" t="t" r="r" b="b"/>
            <a:pathLst>
              <a:path w="1631194" h="224000">
                <a:moveTo>
                  <a:pt x="999801" y="74838"/>
                </a:moveTo>
                <a:cubicBezTo>
                  <a:pt x="992428" y="74838"/>
                  <a:pt x="985742" y="76424"/>
                  <a:pt x="979741" y="79596"/>
                </a:cubicBezTo>
                <a:cubicBezTo>
                  <a:pt x="973740" y="82768"/>
                  <a:pt x="968597" y="87268"/>
                  <a:pt x="964310" y="93098"/>
                </a:cubicBezTo>
                <a:cubicBezTo>
                  <a:pt x="960024" y="98927"/>
                  <a:pt x="956724" y="105956"/>
                  <a:pt x="954409" y="114186"/>
                </a:cubicBezTo>
                <a:cubicBezTo>
                  <a:pt x="952095" y="122416"/>
                  <a:pt x="950937" y="131502"/>
                  <a:pt x="950937" y="141447"/>
                </a:cubicBezTo>
                <a:cubicBezTo>
                  <a:pt x="950937" y="151562"/>
                  <a:pt x="952095" y="160735"/>
                  <a:pt x="954409" y="168964"/>
                </a:cubicBezTo>
                <a:cubicBezTo>
                  <a:pt x="956724" y="177194"/>
                  <a:pt x="960024" y="184223"/>
                  <a:pt x="964310" y="190053"/>
                </a:cubicBezTo>
                <a:cubicBezTo>
                  <a:pt x="968597" y="195882"/>
                  <a:pt x="973740" y="200383"/>
                  <a:pt x="979741" y="203554"/>
                </a:cubicBezTo>
                <a:cubicBezTo>
                  <a:pt x="985742" y="206726"/>
                  <a:pt x="992428" y="208312"/>
                  <a:pt x="999801" y="208312"/>
                </a:cubicBezTo>
                <a:cubicBezTo>
                  <a:pt x="1007173" y="208312"/>
                  <a:pt x="1013902" y="206726"/>
                  <a:pt x="1019989" y="203554"/>
                </a:cubicBezTo>
                <a:cubicBezTo>
                  <a:pt x="1026075" y="200383"/>
                  <a:pt x="1031262" y="195882"/>
                  <a:pt x="1035548" y="190053"/>
                </a:cubicBezTo>
                <a:cubicBezTo>
                  <a:pt x="1039834" y="184223"/>
                  <a:pt x="1043177" y="177194"/>
                  <a:pt x="1045578" y="168964"/>
                </a:cubicBezTo>
                <a:cubicBezTo>
                  <a:pt x="1047978" y="160735"/>
                  <a:pt x="1049178" y="151562"/>
                  <a:pt x="1049178" y="141447"/>
                </a:cubicBezTo>
                <a:cubicBezTo>
                  <a:pt x="1049178" y="131502"/>
                  <a:pt x="1047978" y="122416"/>
                  <a:pt x="1045578" y="114186"/>
                </a:cubicBezTo>
                <a:cubicBezTo>
                  <a:pt x="1043177" y="105956"/>
                  <a:pt x="1039834" y="98927"/>
                  <a:pt x="1035548" y="93098"/>
                </a:cubicBezTo>
                <a:cubicBezTo>
                  <a:pt x="1031262" y="87268"/>
                  <a:pt x="1026075" y="82768"/>
                  <a:pt x="1019989" y="79596"/>
                </a:cubicBezTo>
                <a:cubicBezTo>
                  <a:pt x="1013902" y="76424"/>
                  <a:pt x="1007173" y="74838"/>
                  <a:pt x="999801" y="74838"/>
                </a:cubicBezTo>
                <a:close/>
                <a:moveTo>
                  <a:pt x="1331128" y="59151"/>
                </a:moveTo>
                <a:cubicBezTo>
                  <a:pt x="1343301" y="59151"/>
                  <a:pt x="1353502" y="61851"/>
                  <a:pt x="1361731" y="67252"/>
                </a:cubicBezTo>
                <a:cubicBezTo>
                  <a:pt x="1369961" y="72652"/>
                  <a:pt x="1375533" y="80239"/>
                  <a:pt x="1378448" y="90012"/>
                </a:cubicBezTo>
                <a:lnTo>
                  <a:pt x="1364303" y="96441"/>
                </a:lnTo>
                <a:cubicBezTo>
                  <a:pt x="1360360" y="82039"/>
                  <a:pt x="1349301" y="74838"/>
                  <a:pt x="1331128" y="74838"/>
                </a:cubicBezTo>
                <a:cubicBezTo>
                  <a:pt x="1320326" y="74838"/>
                  <a:pt x="1312054" y="76981"/>
                  <a:pt x="1306310" y="81268"/>
                </a:cubicBezTo>
                <a:cubicBezTo>
                  <a:pt x="1300567" y="85554"/>
                  <a:pt x="1297695" y="91898"/>
                  <a:pt x="1297695" y="100299"/>
                </a:cubicBezTo>
                <a:cubicBezTo>
                  <a:pt x="1297695" y="104242"/>
                  <a:pt x="1298295" y="107671"/>
                  <a:pt x="1299495" y="110586"/>
                </a:cubicBezTo>
                <a:cubicBezTo>
                  <a:pt x="1300695" y="113500"/>
                  <a:pt x="1302624" y="116072"/>
                  <a:pt x="1305282" y="118301"/>
                </a:cubicBezTo>
                <a:cubicBezTo>
                  <a:pt x="1307939" y="120530"/>
                  <a:pt x="1311496" y="122501"/>
                  <a:pt x="1315954" y="124216"/>
                </a:cubicBezTo>
                <a:cubicBezTo>
                  <a:pt x="1320412" y="125930"/>
                  <a:pt x="1325984" y="127559"/>
                  <a:pt x="1332671" y="129102"/>
                </a:cubicBezTo>
                <a:cubicBezTo>
                  <a:pt x="1341929" y="131160"/>
                  <a:pt x="1349816" y="133603"/>
                  <a:pt x="1356331" y="136432"/>
                </a:cubicBezTo>
                <a:cubicBezTo>
                  <a:pt x="1362846" y="139261"/>
                  <a:pt x="1368075" y="142604"/>
                  <a:pt x="1372018" y="146461"/>
                </a:cubicBezTo>
                <a:cubicBezTo>
                  <a:pt x="1375962" y="150319"/>
                  <a:pt x="1378834" y="154863"/>
                  <a:pt x="1380634" y="160092"/>
                </a:cubicBezTo>
                <a:cubicBezTo>
                  <a:pt x="1382434" y="165321"/>
                  <a:pt x="1383334" y="171279"/>
                  <a:pt x="1383334" y="177965"/>
                </a:cubicBezTo>
                <a:cubicBezTo>
                  <a:pt x="1383334" y="184652"/>
                  <a:pt x="1382006" y="190781"/>
                  <a:pt x="1379348" y="196353"/>
                </a:cubicBezTo>
                <a:cubicBezTo>
                  <a:pt x="1376690" y="201926"/>
                  <a:pt x="1372961" y="206769"/>
                  <a:pt x="1368161" y="210884"/>
                </a:cubicBezTo>
                <a:cubicBezTo>
                  <a:pt x="1363360" y="214999"/>
                  <a:pt x="1357702" y="218213"/>
                  <a:pt x="1351187" y="220528"/>
                </a:cubicBezTo>
                <a:cubicBezTo>
                  <a:pt x="1344672" y="222842"/>
                  <a:pt x="1337471" y="224000"/>
                  <a:pt x="1329584" y="224000"/>
                </a:cubicBezTo>
                <a:cubicBezTo>
                  <a:pt x="1316383" y="224000"/>
                  <a:pt x="1304853" y="220828"/>
                  <a:pt x="1294994" y="214484"/>
                </a:cubicBezTo>
                <a:cubicBezTo>
                  <a:pt x="1285136" y="208141"/>
                  <a:pt x="1278492" y="199397"/>
                  <a:pt x="1275064" y="188252"/>
                </a:cubicBezTo>
                <a:lnTo>
                  <a:pt x="1288951" y="182080"/>
                </a:lnTo>
                <a:cubicBezTo>
                  <a:pt x="1294780" y="199568"/>
                  <a:pt x="1308410" y="208312"/>
                  <a:pt x="1329842" y="208312"/>
                </a:cubicBezTo>
                <a:cubicBezTo>
                  <a:pt x="1341672" y="208312"/>
                  <a:pt x="1350673" y="205697"/>
                  <a:pt x="1356845" y="200468"/>
                </a:cubicBezTo>
                <a:cubicBezTo>
                  <a:pt x="1363017" y="195239"/>
                  <a:pt x="1366103" y="187738"/>
                  <a:pt x="1366103" y="177965"/>
                </a:cubicBezTo>
                <a:cubicBezTo>
                  <a:pt x="1366103" y="173165"/>
                  <a:pt x="1365546" y="169007"/>
                  <a:pt x="1364432" y="165492"/>
                </a:cubicBezTo>
                <a:cubicBezTo>
                  <a:pt x="1363317" y="161978"/>
                  <a:pt x="1361303" y="158934"/>
                  <a:pt x="1358388" y="156363"/>
                </a:cubicBezTo>
                <a:cubicBezTo>
                  <a:pt x="1355474" y="153791"/>
                  <a:pt x="1351530" y="151562"/>
                  <a:pt x="1346558" y="149676"/>
                </a:cubicBezTo>
                <a:cubicBezTo>
                  <a:pt x="1341586" y="147790"/>
                  <a:pt x="1335328" y="146076"/>
                  <a:pt x="1327784" y="144533"/>
                </a:cubicBezTo>
                <a:cubicBezTo>
                  <a:pt x="1311668" y="141275"/>
                  <a:pt x="1299838" y="136174"/>
                  <a:pt x="1292294" y="129231"/>
                </a:cubicBezTo>
                <a:cubicBezTo>
                  <a:pt x="1284750" y="122287"/>
                  <a:pt x="1280978" y="112900"/>
                  <a:pt x="1280978" y="101070"/>
                </a:cubicBezTo>
                <a:cubicBezTo>
                  <a:pt x="1280978" y="88211"/>
                  <a:pt x="1285479" y="78010"/>
                  <a:pt x="1294480" y="70466"/>
                </a:cubicBezTo>
                <a:cubicBezTo>
                  <a:pt x="1303481" y="62922"/>
                  <a:pt x="1315697" y="59151"/>
                  <a:pt x="1331128" y="59151"/>
                </a:cubicBezTo>
                <a:close/>
                <a:moveTo>
                  <a:pt x="1185138" y="59151"/>
                </a:moveTo>
                <a:cubicBezTo>
                  <a:pt x="1202626" y="59151"/>
                  <a:pt x="1216128" y="63994"/>
                  <a:pt x="1225643" y="73681"/>
                </a:cubicBezTo>
                <a:cubicBezTo>
                  <a:pt x="1235158" y="83368"/>
                  <a:pt x="1239916" y="98070"/>
                  <a:pt x="1239916" y="117786"/>
                </a:cubicBezTo>
                <a:lnTo>
                  <a:pt x="1239916" y="220656"/>
                </a:lnTo>
                <a:lnTo>
                  <a:pt x="1222943" y="220656"/>
                </a:lnTo>
                <a:lnTo>
                  <a:pt x="1222943" y="118301"/>
                </a:lnTo>
                <a:cubicBezTo>
                  <a:pt x="1222943" y="103042"/>
                  <a:pt x="1219342" y="91983"/>
                  <a:pt x="1212141" y="85125"/>
                </a:cubicBezTo>
                <a:cubicBezTo>
                  <a:pt x="1204940" y="78267"/>
                  <a:pt x="1194482" y="74838"/>
                  <a:pt x="1180766" y="74838"/>
                </a:cubicBezTo>
                <a:cubicBezTo>
                  <a:pt x="1164821" y="74838"/>
                  <a:pt x="1152262" y="80067"/>
                  <a:pt x="1143090" y="90526"/>
                </a:cubicBezTo>
                <a:cubicBezTo>
                  <a:pt x="1133917" y="100984"/>
                  <a:pt x="1129331" y="115386"/>
                  <a:pt x="1129331" y="133731"/>
                </a:cubicBezTo>
                <a:lnTo>
                  <a:pt x="1129331" y="220656"/>
                </a:lnTo>
                <a:lnTo>
                  <a:pt x="1112358" y="220656"/>
                </a:lnTo>
                <a:lnTo>
                  <a:pt x="1112358" y="99527"/>
                </a:lnTo>
                <a:cubicBezTo>
                  <a:pt x="1112358" y="91297"/>
                  <a:pt x="1112272" y="83754"/>
                  <a:pt x="1112100" y="76896"/>
                </a:cubicBezTo>
                <a:cubicBezTo>
                  <a:pt x="1111929" y="70038"/>
                  <a:pt x="1111757" y="65151"/>
                  <a:pt x="1111586" y="62237"/>
                </a:cubicBezTo>
                <a:lnTo>
                  <a:pt x="1126245" y="62237"/>
                </a:lnTo>
                <a:cubicBezTo>
                  <a:pt x="1126588" y="64466"/>
                  <a:pt x="1126931" y="68323"/>
                  <a:pt x="1127274" y="73810"/>
                </a:cubicBezTo>
                <a:cubicBezTo>
                  <a:pt x="1127617" y="79296"/>
                  <a:pt x="1127874" y="86068"/>
                  <a:pt x="1128045" y="94126"/>
                </a:cubicBezTo>
                <a:cubicBezTo>
                  <a:pt x="1139189" y="70809"/>
                  <a:pt x="1158220" y="59151"/>
                  <a:pt x="1185138" y="59151"/>
                </a:cubicBezTo>
                <a:close/>
                <a:moveTo>
                  <a:pt x="998772" y="59151"/>
                </a:moveTo>
                <a:cubicBezTo>
                  <a:pt x="1010430" y="59151"/>
                  <a:pt x="1020675" y="62237"/>
                  <a:pt x="1029504" y="68409"/>
                </a:cubicBezTo>
                <a:cubicBezTo>
                  <a:pt x="1038334" y="74581"/>
                  <a:pt x="1045406" y="83154"/>
                  <a:pt x="1050721" y="94126"/>
                </a:cubicBezTo>
                <a:cubicBezTo>
                  <a:pt x="1050893" y="86068"/>
                  <a:pt x="1051107" y="79296"/>
                  <a:pt x="1051364" y="73810"/>
                </a:cubicBezTo>
                <a:cubicBezTo>
                  <a:pt x="1051621" y="68323"/>
                  <a:pt x="1051921" y="64466"/>
                  <a:pt x="1052264" y="62237"/>
                </a:cubicBezTo>
                <a:lnTo>
                  <a:pt x="1066923" y="62237"/>
                </a:lnTo>
                <a:cubicBezTo>
                  <a:pt x="1066752" y="65151"/>
                  <a:pt x="1066537" y="70038"/>
                  <a:pt x="1066280" y="76896"/>
                </a:cubicBezTo>
                <a:cubicBezTo>
                  <a:pt x="1066023" y="83754"/>
                  <a:pt x="1065894" y="91297"/>
                  <a:pt x="1065894" y="99527"/>
                </a:cubicBezTo>
                <a:lnTo>
                  <a:pt x="1065894" y="183623"/>
                </a:lnTo>
                <a:cubicBezTo>
                  <a:pt x="1065894" y="191853"/>
                  <a:pt x="1066023" y="199354"/>
                  <a:pt x="1066280" y="206126"/>
                </a:cubicBezTo>
                <a:cubicBezTo>
                  <a:pt x="1066537" y="212898"/>
                  <a:pt x="1066752" y="217742"/>
                  <a:pt x="1066923" y="220656"/>
                </a:cubicBezTo>
                <a:lnTo>
                  <a:pt x="1052264" y="220656"/>
                </a:lnTo>
                <a:cubicBezTo>
                  <a:pt x="1051921" y="218599"/>
                  <a:pt x="1051621" y="214784"/>
                  <a:pt x="1051364" y="209212"/>
                </a:cubicBezTo>
                <a:cubicBezTo>
                  <a:pt x="1051107" y="203640"/>
                  <a:pt x="1050893" y="196825"/>
                  <a:pt x="1050721" y="188767"/>
                </a:cubicBezTo>
                <a:cubicBezTo>
                  <a:pt x="1045406" y="199740"/>
                  <a:pt x="1038334" y="208355"/>
                  <a:pt x="1029504" y="214613"/>
                </a:cubicBezTo>
                <a:cubicBezTo>
                  <a:pt x="1020675" y="220871"/>
                  <a:pt x="1010430" y="224000"/>
                  <a:pt x="998772" y="224000"/>
                </a:cubicBezTo>
                <a:cubicBezTo>
                  <a:pt x="988999" y="224000"/>
                  <a:pt x="980127" y="221985"/>
                  <a:pt x="972154" y="217956"/>
                </a:cubicBezTo>
                <a:cubicBezTo>
                  <a:pt x="964182" y="213927"/>
                  <a:pt x="957324" y="208269"/>
                  <a:pt x="951580" y="200983"/>
                </a:cubicBezTo>
                <a:cubicBezTo>
                  <a:pt x="945837" y="193696"/>
                  <a:pt x="941422" y="184995"/>
                  <a:pt x="938336" y="174879"/>
                </a:cubicBezTo>
                <a:cubicBezTo>
                  <a:pt x="935250" y="164764"/>
                  <a:pt x="933706" y="153620"/>
                  <a:pt x="933706" y="141447"/>
                </a:cubicBezTo>
                <a:cubicBezTo>
                  <a:pt x="933706" y="129274"/>
                  <a:pt x="935250" y="118129"/>
                  <a:pt x="938336" y="108014"/>
                </a:cubicBezTo>
                <a:cubicBezTo>
                  <a:pt x="941422" y="97898"/>
                  <a:pt x="945837" y="89240"/>
                  <a:pt x="951580" y="82039"/>
                </a:cubicBezTo>
                <a:cubicBezTo>
                  <a:pt x="957324" y="74838"/>
                  <a:pt x="964182" y="69223"/>
                  <a:pt x="972154" y="65194"/>
                </a:cubicBezTo>
                <a:cubicBezTo>
                  <a:pt x="980127" y="61165"/>
                  <a:pt x="988999" y="59151"/>
                  <a:pt x="998772" y="59151"/>
                </a:cubicBezTo>
                <a:close/>
                <a:moveTo>
                  <a:pt x="1502606" y="20060"/>
                </a:moveTo>
                <a:lnTo>
                  <a:pt x="1502606" y="108785"/>
                </a:lnTo>
                <a:lnTo>
                  <a:pt x="1555841" y="108785"/>
                </a:lnTo>
                <a:cubicBezTo>
                  <a:pt x="1569214" y="108785"/>
                  <a:pt x="1579544" y="105013"/>
                  <a:pt x="1586831" y="97470"/>
                </a:cubicBezTo>
                <a:cubicBezTo>
                  <a:pt x="1594118" y="89926"/>
                  <a:pt x="1597761" y="78953"/>
                  <a:pt x="1597761" y="64551"/>
                </a:cubicBezTo>
                <a:cubicBezTo>
                  <a:pt x="1597761" y="49978"/>
                  <a:pt x="1594118" y="38919"/>
                  <a:pt x="1586831" y="31376"/>
                </a:cubicBezTo>
                <a:cubicBezTo>
                  <a:pt x="1579544" y="23832"/>
                  <a:pt x="1569214" y="20060"/>
                  <a:pt x="1555841" y="20060"/>
                </a:cubicBezTo>
                <a:close/>
                <a:moveTo>
                  <a:pt x="407231" y="20060"/>
                </a:moveTo>
                <a:lnTo>
                  <a:pt x="407231" y="118044"/>
                </a:lnTo>
                <a:lnTo>
                  <a:pt x="447351" y="118044"/>
                </a:lnTo>
                <a:cubicBezTo>
                  <a:pt x="462781" y="118044"/>
                  <a:pt x="474740" y="113886"/>
                  <a:pt x="483227" y="105571"/>
                </a:cubicBezTo>
                <a:cubicBezTo>
                  <a:pt x="491713" y="97255"/>
                  <a:pt x="495957" y="85125"/>
                  <a:pt x="495957" y="69180"/>
                </a:cubicBezTo>
                <a:cubicBezTo>
                  <a:pt x="495957" y="53064"/>
                  <a:pt x="491713" y="40848"/>
                  <a:pt x="483227" y="32533"/>
                </a:cubicBezTo>
                <a:cubicBezTo>
                  <a:pt x="474740" y="24218"/>
                  <a:pt x="462781" y="20060"/>
                  <a:pt x="447351" y="20060"/>
                </a:cubicBezTo>
                <a:close/>
                <a:moveTo>
                  <a:pt x="235781" y="20060"/>
                </a:moveTo>
                <a:lnTo>
                  <a:pt x="235781" y="118044"/>
                </a:lnTo>
                <a:lnTo>
                  <a:pt x="275901" y="118044"/>
                </a:lnTo>
                <a:cubicBezTo>
                  <a:pt x="291331" y="118044"/>
                  <a:pt x="303290" y="113886"/>
                  <a:pt x="311777" y="105571"/>
                </a:cubicBezTo>
                <a:cubicBezTo>
                  <a:pt x="320263" y="97255"/>
                  <a:pt x="324507" y="85125"/>
                  <a:pt x="324507" y="69180"/>
                </a:cubicBezTo>
                <a:cubicBezTo>
                  <a:pt x="324507" y="53064"/>
                  <a:pt x="320263" y="40848"/>
                  <a:pt x="311777" y="32533"/>
                </a:cubicBezTo>
                <a:cubicBezTo>
                  <a:pt x="303290" y="24218"/>
                  <a:pt x="291331" y="20060"/>
                  <a:pt x="275901" y="20060"/>
                </a:cubicBezTo>
                <a:close/>
                <a:moveTo>
                  <a:pt x="641175" y="16717"/>
                </a:moveTo>
                <a:cubicBezTo>
                  <a:pt x="630717" y="16717"/>
                  <a:pt x="621158" y="18988"/>
                  <a:pt x="612500" y="23532"/>
                </a:cubicBezTo>
                <a:cubicBezTo>
                  <a:pt x="603842" y="28075"/>
                  <a:pt x="596427" y="34547"/>
                  <a:pt x="590254" y="42949"/>
                </a:cubicBezTo>
                <a:cubicBezTo>
                  <a:pt x="584082" y="51350"/>
                  <a:pt x="579324" y="61379"/>
                  <a:pt x="575981" y="73038"/>
                </a:cubicBezTo>
                <a:cubicBezTo>
                  <a:pt x="572638" y="84697"/>
                  <a:pt x="570966" y="97641"/>
                  <a:pt x="570966" y="111871"/>
                </a:cubicBezTo>
                <a:cubicBezTo>
                  <a:pt x="570966" y="126102"/>
                  <a:pt x="572638" y="139089"/>
                  <a:pt x="575981" y="150833"/>
                </a:cubicBezTo>
                <a:cubicBezTo>
                  <a:pt x="579324" y="162578"/>
                  <a:pt x="584082" y="172608"/>
                  <a:pt x="590254" y="180923"/>
                </a:cubicBezTo>
                <a:cubicBezTo>
                  <a:pt x="596427" y="189238"/>
                  <a:pt x="603842" y="195668"/>
                  <a:pt x="612500" y="200211"/>
                </a:cubicBezTo>
                <a:cubicBezTo>
                  <a:pt x="621158" y="204754"/>
                  <a:pt x="630717" y="207026"/>
                  <a:pt x="641175" y="207026"/>
                </a:cubicBezTo>
                <a:cubicBezTo>
                  <a:pt x="651633" y="207026"/>
                  <a:pt x="661192" y="204754"/>
                  <a:pt x="669850" y="200211"/>
                </a:cubicBezTo>
                <a:cubicBezTo>
                  <a:pt x="678508" y="195668"/>
                  <a:pt x="685923" y="189238"/>
                  <a:pt x="692096" y="180923"/>
                </a:cubicBezTo>
                <a:cubicBezTo>
                  <a:pt x="698268" y="172608"/>
                  <a:pt x="703026" y="162578"/>
                  <a:pt x="706369" y="150833"/>
                </a:cubicBezTo>
                <a:cubicBezTo>
                  <a:pt x="709712" y="139089"/>
                  <a:pt x="711384" y="126102"/>
                  <a:pt x="711384" y="111871"/>
                </a:cubicBezTo>
                <a:cubicBezTo>
                  <a:pt x="711384" y="97641"/>
                  <a:pt x="709712" y="84697"/>
                  <a:pt x="706369" y="73038"/>
                </a:cubicBezTo>
                <a:cubicBezTo>
                  <a:pt x="703026" y="61379"/>
                  <a:pt x="698268" y="51350"/>
                  <a:pt x="692096" y="42949"/>
                </a:cubicBezTo>
                <a:cubicBezTo>
                  <a:pt x="685923" y="34547"/>
                  <a:pt x="678508" y="28075"/>
                  <a:pt x="669850" y="23532"/>
                </a:cubicBezTo>
                <a:cubicBezTo>
                  <a:pt x="661192" y="18988"/>
                  <a:pt x="651633" y="16717"/>
                  <a:pt x="641175" y="16717"/>
                </a:cubicBezTo>
                <a:close/>
                <a:moveTo>
                  <a:pt x="88725" y="16717"/>
                </a:moveTo>
                <a:cubicBezTo>
                  <a:pt x="78267" y="16717"/>
                  <a:pt x="68708" y="18988"/>
                  <a:pt x="60050" y="23532"/>
                </a:cubicBezTo>
                <a:cubicBezTo>
                  <a:pt x="51392" y="28075"/>
                  <a:pt x="43977" y="34547"/>
                  <a:pt x="37804" y="42949"/>
                </a:cubicBezTo>
                <a:cubicBezTo>
                  <a:pt x="31632" y="51350"/>
                  <a:pt x="26874" y="61379"/>
                  <a:pt x="23531" y="73038"/>
                </a:cubicBezTo>
                <a:cubicBezTo>
                  <a:pt x="20188" y="84697"/>
                  <a:pt x="18516" y="97641"/>
                  <a:pt x="18516" y="111871"/>
                </a:cubicBezTo>
                <a:cubicBezTo>
                  <a:pt x="18516" y="126102"/>
                  <a:pt x="20188" y="139089"/>
                  <a:pt x="23531" y="150833"/>
                </a:cubicBezTo>
                <a:cubicBezTo>
                  <a:pt x="26874" y="162578"/>
                  <a:pt x="31632" y="172608"/>
                  <a:pt x="37804" y="180923"/>
                </a:cubicBezTo>
                <a:cubicBezTo>
                  <a:pt x="43977" y="189238"/>
                  <a:pt x="51392" y="195668"/>
                  <a:pt x="60050" y="200211"/>
                </a:cubicBezTo>
                <a:cubicBezTo>
                  <a:pt x="68708" y="204754"/>
                  <a:pt x="78267" y="207026"/>
                  <a:pt x="88725" y="207026"/>
                </a:cubicBezTo>
                <a:cubicBezTo>
                  <a:pt x="99183" y="207026"/>
                  <a:pt x="108742" y="204754"/>
                  <a:pt x="117400" y="200211"/>
                </a:cubicBezTo>
                <a:cubicBezTo>
                  <a:pt x="126058" y="195668"/>
                  <a:pt x="133473" y="189238"/>
                  <a:pt x="139646" y="180923"/>
                </a:cubicBezTo>
                <a:cubicBezTo>
                  <a:pt x="145818" y="172608"/>
                  <a:pt x="150576" y="162578"/>
                  <a:pt x="153919" y="150833"/>
                </a:cubicBezTo>
                <a:cubicBezTo>
                  <a:pt x="157262" y="139089"/>
                  <a:pt x="158934" y="126102"/>
                  <a:pt x="158934" y="111871"/>
                </a:cubicBezTo>
                <a:cubicBezTo>
                  <a:pt x="158934" y="97641"/>
                  <a:pt x="157262" y="84697"/>
                  <a:pt x="153919" y="73038"/>
                </a:cubicBezTo>
                <a:cubicBezTo>
                  <a:pt x="150576" y="61379"/>
                  <a:pt x="145818" y="51350"/>
                  <a:pt x="139646" y="42949"/>
                </a:cubicBezTo>
                <a:cubicBezTo>
                  <a:pt x="133473" y="34547"/>
                  <a:pt x="126058" y="28075"/>
                  <a:pt x="117400" y="23532"/>
                </a:cubicBezTo>
                <a:cubicBezTo>
                  <a:pt x="108742" y="18988"/>
                  <a:pt x="99183" y="16717"/>
                  <a:pt x="88725" y="16717"/>
                </a:cubicBezTo>
                <a:close/>
                <a:moveTo>
                  <a:pt x="1484604" y="3086"/>
                </a:moveTo>
                <a:lnTo>
                  <a:pt x="1557384" y="3086"/>
                </a:lnTo>
                <a:cubicBezTo>
                  <a:pt x="1566300" y="3086"/>
                  <a:pt x="1574358" y="4544"/>
                  <a:pt x="1581559" y="7458"/>
                </a:cubicBezTo>
                <a:cubicBezTo>
                  <a:pt x="1588760" y="10373"/>
                  <a:pt x="1594889" y="14488"/>
                  <a:pt x="1599947" y="19803"/>
                </a:cubicBezTo>
                <a:cubicBezTo>
                  <a:pt x="1605005" y="25118"/>
                  <a:pt x="1608905" y="31547"/>
                  <a:pt x="1611648" y="39091"/>
                </a:cubicBezTo>
                <a:cubicBezTo>
                  <a:pt x="1614392" y="46635"/>
                  <a:pt x="1615763" y="55122"/>
                  <a:pt x="1615763" y="64551"/>
                </a:cubicBezTo>
                <a:cubicBezTo>
                  <a:pt x="1615763" y="73810"/>
                  <a:pt x="1614434" y="82168"/>
                  <a:pt x="1611777" y="89626"/>
                </a:cubicBezTo>
                <a:cubicBezTo>
                  <a:pt x="1609120" y="97084"/>
                  <a:pt x="1605348" y="103428"/>
                  <a:pt x="1600461" y="108657"/>
                </a:cubicBezTo>
                <a:cubicBezTo>
                  <a:pt x="1595575" y="113886"/>
                  <a:pt x="1589660" y="118001"/>
                  <a:pt x="1582716" y="121001"/>
                </a:cubicBezTo>
                <a:cubicBezTo>
                  <a:pt x="1575773" y="124002"/>
                  <a:pt x="1567929" y="125587"/>
                  <a:pt x="1559185" y="125759"/>
                </a:cubicBezTo>
                <a:lnTo>
                  <a:pt x="1631194" y="220656"/>
                </a:lnTo>
                <a:lnTo>
                  <a:pt x="1607276" y="220656"/>
                </a:lnTo>
                <a:lnTo>
                  <a:pt x="1537325" y="125759"/>
                </a:lnTo>
                <a:lnTo>
                  <a:pt x="1502606" y="125759"/>
                </a:lnTo>
                <a:lnTo>
                  <a:pt x="1502606" y="220656"/>
                </a:lnTo>
                <a:lnTo>
                  <a:pt x="1484604" y="220656"/>
                </a:lnTo>
                <a:close/>
                <a:moveTo>
                  <a:pt x="389229" y="3086"/>
                </a:moveTo>
                <a:lnTo>
                  <a:pt x="449408" y="3086"/>
                </a:lnTo>
                <a:cubicBezTo>
                  <a:pt x="459009" y="3086"/>
                  <a:pt x="467796" y="4629"/>
                  <a:pt x="475769" y="7716"/>
                </a:cubicBezTo>
                <a:cubicBezTo>
                  <a:pt x="483741" y="10802"/>
                  <a:pt x="490556" y="15217"/>
                  <a:pt x="496214" y="20960"/>
                </a:cubicBezTo>
                <a:cubicBezTo>
                  <a:pt x="501872" y="26704"/>
                  <a:pt x="506287" y="33647"/>
                  <a:pt x="509459" y="41791"/>
                </a:cubicBezTo>
                <a:cubicBezTo>
                  <a:pt x="512630" y="49935"/>
                  <a:pt x="514216" y="59065"/>
                  <a:pt x="514216" y="69180"/>
                </a:cubicBezTo>
                <a:cubicBezTo>
                  <a:pt x="514216" y="79296"/>
                  <a:pt x="512630" y="88383"/>
                  <a:pt x="509459" y="96441"/>
                </a:cubicBezTo>
                <a:cubicBezTo>
                  <a:pt x="506287" y="104499"/>
                  <a:pt x="501872" y="111400"/>
                  <a:pt x="496214" y="117144"/>
                </a:cubicBezTo>
                <a:cubicBezTo>
                  <a:pt x="490556" y="122887"/>
                  <a:pt x="483741" y="127302"/>
                  <a:pt x="475769" y="130388"/>
                </a:cubicBezTo>
                <a:cubicBezTo>
                  <a:pt x="467796" y="133474"/>
                  <a:pt x="459009" y="135017"/>
                  <a:pt x="449408" y="135017"/>
                </a:cubicBezTo>
                <a:lnTo>
                  <a:pt x="407231" y="135017"/>
                </a:lnTo>
                <a:lnTo>
                  <a:pt x="407231" y="220656"/>
                </a:lnTo>
                <a:lnTo>
                  <a:pt x="389229" y="220656"/>
                </a:lnTo>
                <a:close/>
                <a:moveTo>
                  <a:pt x="217779" y="3086"/>
                </a:moveTo>
                <a:lnTo>
                  <a:pt x="277958" y="3086"/>
                </a:lnTo>
                <a:cubicBezTo>
                  <a:pt x="287559" y="3086"/>
                  <a:pt x="296346" y="4629"/>
                  <a:pt x="304319" y="7716"/>
                </a:cubicBezTo>
                <a:cubicBezTo>
                  <a:pt x="312291" y="10802"/>
                  <a:pt x="319106" y="15217"/>
                  <a:pt x="324764" y="20960"/>
                </a:cubicBezTo>
                <a:cubicBezTo>
                  <a:pt x="330422" y="26704"/>
                  <a:pt x="334837" y="33647"/>
                  <a:pt x="338009" y="41791"/>
                </a:cubicBezTo>
                <a:cubicBezTo>
                  <a:pt x="341180" y="49935"/>
                  <a:pt x="342766" y="59065"/>
                  <a:pt x="342766" y="69180"/>
                </a:cubicBezTo>
                <a:cubicBezTo>
                  <a:pt x="342766" y="79296"/>
                  <a:pt x="341180" y="88383"/>
                  <a:pt x="338009" y="96441"/>
                </a:cubicBezTo>
                <a:cubicBezTo>
                  <a:pt x="334837" y="104499"/>
                  <a:pt x="330422" y="111400"/>
                  <a:pt x="324764" y="117144"/>
                </a:cubicBezTo>
                <a:cubicBezTo>
                  <a:pt x="319106" y="122887"/>
                  <a:pt x="312291" y="127302"/>
                  <a:pt x="304319" y="130388"/>
                </a:cubicBezTo>
                <a:cubicBezTo>
                  <a:pt x="296346" y="133474"/>
                  <a:pt x="287559" y="135017"/>
                  <a:pt x="277958" y="135017"/>
                </a:cubicBezTo>
                <a:lnTo>
                  <a:pt x="235781" y="135017"/>
                </a:lnTo>
                <a:lnTo>
                  <a:pt x="235781" y="220656"/>
                </a:lnTo>
                <a:lnTo>
                  <a:pt x="217779" y="220656"/>
                </a:lnTo>
                <a:close/>
                <a:moveTo>
                  <a:pt x="832208" y="0"/>
                </a:moveTo>
                <a:cubicBezTo>
                  <a:pt x="847467" y="0"/>
                  <a:pt x="860326" y="3386"/>
                  <a:pt x="870784" y="10159"/>
                </a:cubicBezTo>
                <a:cubicBezTo>
                  <a:pt x="881243" y="16931"/>
                  <a:pt x="888701" y="26318"/>
                  <a:pt x="893159" y="38319"/>
                </a:cubicBezTo>
                <a:lnTo>
                  <a:pt x="877728" y="45777"/>
                </a:lnTo>
                <a:cubicBezTo>
                  <a:pt x="874299" y="36862"/>
                  <a:pt x="869199" y="29747"/>
                  <a:pt x="862426" y="24432"/>
                </a:cubicBezTo>
                <a:cubicBezTo>
                  <a:pt x="855654" y="19117"/>
                  <a:pt x="845496" y="16460"/>
                  <a:pt x="831951" y="16460"/>
                </a:cubicBezTo>
                <a:cubicBezTo>
                  <a:pt x="816178" y="16460"/>
                  <a:pt x="804476" y="19846"/>
                  <a:pt x="796847" y="26618"/>
                </a:cubicBezTo>
                <a:cubicBezTo>
                  <a:pt x="789217" y="33390"/>
                  <a:pt x="785402" y="42949"/>
                  <a:pt x="785402" y="55293"/>
                </a:cubicBezTo>
                <a:cubicBezTo>
                  <a:pt x="785402" y="61122"/>
                  <a:pt x="786217" y="66223"/>
                  <a:pt x="787846" y="70595"/>
                </a:cubicBezTo>
                <a:cubicBezTo>
                  <a:pt x="789474" y="74967"/>
                  <a:pt x="792175" y="78867"/>
                  <a:pt x="795947" y="82296"/>
                </a:cubicBezTo>
                <a:cubicBezTo>
                  <a:pt x="799719" y="85725"/>
                  <a:pt x="804691" y="88769"/>
                  <a:pt x="810863" y="91426"/>
                </a:cubicBezTo>
                <a:cubicBezTo>
                  <a:pt x="817035" y="94084"/>
                  <a:pt x="824665" y="96527"/>
                  <a:pt x="833751" y="98756"/>
                </a:cubicBezTo>
                <a:cubicBezTo>
                  <a:pt x="845753" y="101670"/>
                  <a:pt x="855868" y="105099"/>
                  <a:pt x="864098" y="109043"/>
                </a:cubicBezTo>
                <a:cubicBezTo>
                  <a:pt x="872327" y="112986"/>
                  <a:pt x="879014" y="117615"/>
                  <a:pt x="884158" y="122930"/>
                </a:cubicBezTo>
                <a:cubicBezTo>
                  <a:pt x="889301" y="128245"/>
                  <a:pt x="893030" y="134289"/>
                  <a:pt x="895345" y="141061"/>
                </a:cubicBezTo>
                <a:cubicBezTo>
                  <a:pt x="897659" y="147833"/>
                  <a:pt x="898816" y="155420"/>
                  <a:pt x="898816" y="163821"/>
                </a:cubicBezTo>
                <a:cubicBezTo>
                  <a:pt x="898816" y="172736"/>
                  <a:pt x="897188" y="180880"/>
                  <a:pt x="893930" y="188252"/>
                </a:cubicBezTo>
                <a:cubicBezTo>
                  <a:pt x="890673" y="195625"/>
                  <a:pt x="886043" y="201968"/>
                  <a:pt x="880043" y="207283"/>
                </a:cubicBezTo>
                <a:cubicBezTo>
                  <a:pt x="874042" y="212598"/>
                  <a:pt x="866841" y="216713"/>
                  <a:pt x="858440" y="219628"/>
                </a:cubicBezTo>
                <a:cubicBezTo>
                  <a:pt x="850039" y="222542"/>
                  <a:pt x="840609" y="224000"/>
                  <a:pt x="830151" y="224000"/>
                </a:cubicBezTo>
                <a:cubicBezTo>
                  <a:pt x="812835" y="224000"/>
                  <a:pt x="798090" y="220056"/>
                  <a:pt x="785917" y="212170"/>
                </a:cubicBezTo>
                <a:cubicBezTo>
                  <a:pt x="773744" y="204283"/>
                  <a:pt x="765171" y="193053"/>
                  <a:pt x="760199" y="178480"/>
                </a:cubicBezTo>
                <a:lnTo>
                  <a:pt x="775630" y="171279"/>
                </a:lnTo>
                <a:cubicBezTo>
                  <a:pt x="779573" y="183109"/>
                  <a:pt x="786174" y="192067"/>
                  <a:pt x="795432" y="198154"/>
                </a:cubicBezTo>
                <a:cubicBezTo>
                  <a:pt x="804691" y="204240"/>
                  <a:pt x="816263" y="207283"/>
                  <a:pt x="830151" y="207283"/>
                </a:cubicBezTo>
                <a:cubicBezTo>
                  <a:pt x="846782" y="207283"/>
                  <a:pt x="859383" y="203554"/>
                  <a:pt x="867955" y="196096"/>
                </a:cubicBezTo>
                <a:cubicBezTo>
                  <a:pt x="876528" y="188638"/>
                  <a:pt x="880814" y="177965"/>
                  <a:pt x="880814" y="164078"/>
                </a:cubicBezTo>
                <a:cubicBezTo>
                  <a:pt x="880814" y="158077"/>
                  <a:pt x="879914" y="152591"/>
                  <a:pt x="878114" y="147619"/>
                </a:cubicBezTo>
                <a:cubicBezTo>
                  <a:pt x="876314" y="142647"/>
                  <a:pt x="873356" y="138146"/>
                  <a:pt x="869241" y="134117"/>
                </a:cubicBezTo>
                <a:cubicBezTo>
                  <a:pt x="865127" y="130088"/>
                  <a:pt x="859726" y="126530"/>
                  <a:pt x="853040" y="123444"/>
                </a:cubicBezTo>
                <a:cubicBezTo>
                  <a:pt x="846353" y="120358"/>
                  <a:pt x="838123" y="117615"/>
                  <a:pt x="828351" y="115215"/>
                </a:cubicBezTo>
                <a:cubicBezTo>
                  <a:pt x="806405" y="109900"/>
                  <a:pt x="790760" y="102442"/>
                  <a:pt x="781416" y="92841"/>
                </a:cubicBezTo>
                <a:cubicBezTo>
                  <a:pt x="772072" y="83239"/>
                  <a:pt x="767400" y="71066"/>
                  <a:pt x="767400" y="56322"/>
                </a:cubicBezTo>
                <a:cubicBezTo>
                  <a:pt x="767400" y="48435"/>
                  <a:pt x="768729" y="41020"/>
                  <a:pt x="771386" y="34076"/>
                </a:cubicBezTo>
                <a:cubicBezTo>
                  <a:pt x="774044" y="27132"/>
                  <a:pt x="778073" y="21174"/>
                  <a:pt x="783474" y="16202"/>
                </a:cubicBezTo>
                <a:cubicBezTo>
                  <a:pt x="788874" y="11230"/>
                  <a:pt x="795647" y="7287"/>
                  <a:pt x="803791" y="4372"/>
                </a:cubicBezTo>
                <a:cubicBezTo>
                  <a:pt x="811934" y="1458"/>
                  <a:pt x="821407" y="0"/>
                  <a:pt x="832208" y="0"/>
                </a:cubicBezTo>
                <a:close/>
                <a:moveTo>
                  <a:pt x="641175" y="0"/>
                </a:moveTo>
                <a:cubicBezTo>
                  <a:pt x="654205" y="0"/>
                  <a:pt x="666121" y="2744"/>
                  <a:pt x="676922" y="8230"/>
                </a:cubicBezTo>
                <a:cubicBezTo>
                  <a:pt x="687724" y="13716"/>
                  <a:pt x="697068" y="21432"/>
                  <a:pt x="704954" y="31376"/>
                </a:cubicBezTo>
                <a:cubicBezTo>
                  <a:pt x="712841" y="41320"/>
                  <a:pt x="718970" y="53107"/>
                  <a:pt x="723342" y="66737"/>
                </a:cubicBezTo>
                <a:cubicBezTo>
                  <a:pt x="727714" y="80368"/>
                  <a:pt x="729900" y="95412"/>
                  <a:pt x="729900" y="111871"/>
                </a:cubicBezTo>
                <a:cubicBezTo>
                  <a:pt x="729900" y="128331"/>
                  <a:pt x="727714" y="143418"/>
                  <a:pt x="723342" y="157134"/>
                </a:cubicBezTo>
                <a:cubicBezTo>
                  <a:pt x="718970" y="170850"/>
                  <a:pt x="712841" y="182637"/>
                  <a:pt x="704954" y="192496"/>
                </a:cubicBezTo>
                <a:cubicBezTo>
                  <a:pt x="697068" y="202354"/>
                  <a:pt x="687724" y="210069"/>
                  <a:pt x="676922" y="215642"/>
                </a:cubicBezTo>
                <a:cubicBezTo>
                  <a:pt x="666121" y="221214"/>
                  <a:pt x="654205" y="224000"/>
                  <a:pt x="641175" y="224000"/>
                </a:cubicBezTo>
                <a:cubicBezTo>
                  <a:pt x="628316" y="224000"/>
                  <a:pt x="616443" y="221214"/>
                  <a:pt x="605556" y="215642"/>
                </a:cubicBezTo>
                <a:cubicBezTo>
                  <a:pt x="594669" y="210069"/>
                  <a:pt x="585282" y="202354"/>
                  <a:pt x="577396" y="192496"/>
                </a:cubicBezTo>
                <a:cubicBezTo>
                  <a:pt x="569509" y="182637"/>
                  <a:pt x="563380" y="170850"/>
                  <a:pt x="559008" y="157134"/>
                </a:cubicBezTo>
                <a:cubicBezTo>
                  <a:pt x="554636" y="143418"/>
                  <a:pt x="552450" y="128331"/>
                  <a:pt x="552450" y="111871"/>
                </a:cubicBezTo>
                <a:cubicBezTo>
                  <a:pt x="552450" y="95412"/>
                  <a:pt x="554636" y="80368"/>
                  <a:pt x="559008" y="66737"/>
                </a:cubicBezTo>
                <a:cubicBezTo>
                  <a:pt x="563380" y="53107"/>
                  <a:pt x="569509" y="41320"/>
                  <a:pt x="577396" y="31376"/>
                </a:cubicBezTo>
                <a:cubicBezTo>
                  <a:pt x="585282" y="21432"/>
                  <a:pt x="594669" y="13716"/>
                  <a:pt x="605556" y="8230"/>
                </a:cubicBezTo>
                <a:cubicBezTo>
                  <a:pt x="616443" y="2744"/>
                  <a:pt x="628316" y="0"/>
                  <a:pt x="641175" y="0"/>
                </a:cubicBezTo>
                <a:close/>
                <a:moveTo>
                  <a:pt x="88725" y="0"/>
                </a:moveTo>
                <a:cubicBezTo>
                  <a:pt x="101755" y="0"/>
                  <a:pt x="113671" y="2744"/>
                  <a:pt x="124472" y="8230"/>
                </a:cubicBezTo>
                <a:cubicBezTo>
                  <a:pt x="135274" y="13716"/>
                  <a:pt x="144618" y="21432"/>
                  <a:pt x="152504" y="31376"/>
                </a:cubicBezTo>
                <a:cubicBezTo>
                  <a:pt x="160391" y="41320"/>
                  <a:pt x="166520" y="53107"/>
                  <a:pt x="170892" y="66737"/>
                </a:cubicBezTo>
                <a:cubicBezTo>
                  <a:pt x="175264" y="80368"/>
                  <a:pt x="177450" y="95412"/>
                  <a:pt x="177450" y="111871"/>
                </a:cubicBezTo>
                <a:cubicBezTo>
                  <a:pt x="177450" y="128331"/>
                  <a:pt x="175264" y="143418"/>
                  <a:pt x="170892" y="157134"/>
                </a:cubicBezTo>
                <a:cubicBezTo>
                  <a:pt x="166520" y="170850"/>
                  <a:pt x="160391" y="182637"/>
                  <a:pt x="152504" y="192496"/>
                </a:cubicBezTo>
                <a:cubicBezTo>
                  <a:pt x="144618" y="202354"/>
                  <a:pt x="135274" y="210069"/>
                  <a:pt x="124472" y="215642"/>
                </a:cubicBezTo>
                <a:cubicBezTo>
                  <a:pt x="113671" y="221214"/>
                  <a:pt x="101755" y="224000"/>
                  <a:pt x="88725" y="224000"/>
                </a:cubicBezTo>
                <a:cubicBezTo>
                  <a:pt x="75866" y="224000"/>
                  <a:pt x="63993" y="221214"/>
                  <a:pt x="53106" y="215642"/>
                </a:cubicBezTo>
                <a:cubicBezTo>
                  <a:pt x="42219" y="210069"/>
                  <a:pt x="32832" y="202354"/>
                  <a:pt x="24946" y="192496"/>
                </a:cubicBezTo>
                <a:cubicBezTo>
                  <a:pt x="17059" y="182637"/>
                  <a:pt x="10930" y="170850"/>
                  <a:pt x="6558" y="157134"/>
                </a:cubicBezTo>
                <a:cubicBezTo>
                  <a:pt x="2186" y="143418"/>
                  <a:pt x="0" y="128331"/>
                  <a:pt x="0" y="111871"/>
                </a:cubicBezTo>
                <a:cubicBezTo>
                  <a:pt x="0" y="95412"/>
                  <a:pt x="2186" y="80368"/>
                  <a:pt x="6558" y="66737"/>
                </a:cubicBezTo>
                <a:cubicBezTo>
                  <a:pt x="10930" y="53107"/>
                  <a:pt x="17059" y="41320"/>
                  <a:pt x="24946" y="31376"/>
                </a:cubicBezTo>
                <a:cubicBezTo>
                  <a:pt x="32832" y="21432"/>
                  <a:pt x="42219" y="13716"/>
                  <a:pt x="53106" y="8230"/>
                </a:cubicBezTo>
                <a:cubicBezTo>
                  <a:pt x="63993" y="2744"/>
                  <a:pt x="75866" y="0"/>
                  <a:pt x="88725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223112B-F49B-496F-B25D-3A992B155E88}"/>
              </a:ext>
            </a:extLst>
          </p:cNvPr>
          <p:cNvSpPr txBox="1"/>
          <p:nvPr/>
        </p:nvSpPr>
        <p:spPr>
          <a:xfrm>
            <a:off x="5685294" y="3026107"/>
            <a:ext cx="512961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西文</a:t>
            </a:r>
          </a:p>
        </p:txBody>
      </p:sp>
      <p:sp>
        <p:nvSpPr>
          <p:cNvPr id="20" name="PA-文本框 47">
            <a:extLst>
              <a:ext uri="{FF2B5EF4-FFF2-40B4-BE49-F238E27FC236}">
                <a16:creationId xmlns:a16="http://schemas.microsoft.com/office/drawing/2014/main" id="{DD41ED4A-6D9B-41B9-B10B-0135FB186B4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04861" y="3050943"/>
            <a:ext cx="2131913" cy="274405"/>
          </a:xfrm>
          <a:custGeom>
            <a:avLst/>
            <a:gdLst/>
            <a:ahLst/>
            <a:cxnLst/>
            <a:rect l="l" t="t" r="r" b="b"/>
            <a:pathLst>
              <a:path w="2131913" h="274405">
                <a:moveTo>
                  <a:pt x="1984809" y="148047"/>
                </a:moveTo>
                <a:lnTo>
                  <a:pt x="1984809" y="237001"/>
                </a:lnTo>
                <a:lnTo>
                  <a:pt x="2044531" y="237001"/>
                </a:lnTo>
                <a:cubicBezTo>
                  <a:pt x="2058990" y="237001"/>
                  <a:pt x="2070306" y="233124"/>
                  <a:pt x="2078478" y="225371"/>
                </a:cubicBezTo>
                <a:cubicBezTo>
                  <a:pt x="2086651" y="217617"/>
                  <a:pt x="2090737" y="206721"/>
                  <a:pt x="2090737" y="192681"/>
                </a:cubicBezTo>
                <a:cubicBezTo>
                  <a:pt x="2090737" y="178431"/>
                  <a:pt x="2086651" y="167430"/>
                  <a:pt x="2078478" y="159677"/>
                </a:cubicBezTo>
                <a:cubicBezTo>
                  <a:pt x="2070306" y="151923"/>
                  <a:pt x="2058990" y="148047"/>
                  <a:pt x="2044531" y="148047"/>
                </a:cubicBezTo>
                <a:close/>
                <a:moveTo>
                  <a:pt x="1280521" y="100584"/>
                </a:moveTo>
                <a:cubicBezTo>
                  <a:pt x="1272559" y="100584"/>
                  <a:pt x="1265382" y="102312"/>
                  <a:pt x="1258990" y="105770"/>
                </a:cubicBezTo>
                <a:cubicBezTo>
                  <a:pt x="1252599" y="109228"/>
                  <a:pt x="1247098" y="114047"/>
                  <a:pt x="1242488" y="120229"/>
                </a:cubicBezTo>
                <a:cubicBezTo>
                  <a:pt x="1237878" y="126411"/>
                  <a:pt x="1234316" y="133902"/>
                  <a:pt x="1231801" y="142703"/>
                </a:cubicBezTo>
                <a:cubicBezTo>
                  <a:pt x="1229287" y="151504"/>
                  <a:pt x="1228029" y="161248"/>
                  <a:pt x="1228029" y="171935"/>
                </a:cubicBezTo>
                <a:cubicBezTo>
                  <a:pt x="1228029" y="182622"/>
                  <a:pt x="1229287" y="192367"/>
                  <a:pt x="1231801" y="201168"/>
                </a:cubicBezTo>
                <a:cubicBezTo>
                  <a:pt x="1234316" y="209969"/>
                  <a:pt x="1237878" y="217513"/>
                  <a:pt x="1242488" y="223799"/>
                </a:cubicBezTo>
                <a:cubicBezTo>
                  <a:pt x="1247098" y="230086"/>
                  <a:pt x="1252599" y="234905"/>
                  <a:pt x="1258990" y="238258"/>
                </a:cubicBezTo>
                <a:cubicBezTo>
                  <a:pt x="1265382" y="241611"/>
                  <a:pt x="1272559" y="243287"/>
                  <a:pt x="1280521" y="243287"/>
                </a:cubicBezTo>
                <a:cubicBezTo>
                  <a:pt x="1288275" y="243287"/>
                  <a:pt x="1295399" y="241611"/>
                  <a:pt x="1301896" y="238258"/>
                </a:cubicBezTo>
                <a:cubicBezTo>
                  <a:pt x="1308392" y="234905"/>
                  <a:pt x="1313945" y="230086"/>
                  <a:pt x="1318555" y="223799"/>
                </a:cubicBezTo>
                <a:cubicBezTo>
                  <a:pt x="1323165" y="217513"/>
                  <a:pt x="1326727" y="209969"/>
                  <a:pt x="1329242" y="201168"/>
                </a:cubicBezTo>
                <a:cubicBezTo>
                  <a:pt x="1331757" y="192367"/>
                  <a:pt x="1333014" y="182622"/>
                  <a:pt x="1333014" y="171935"/>
                </a:cubicBezTo>
                <a:cubicBezTo>
                  <a:pt x="1333014" y="161248"/>
                  <a:pt x="1331757" y="151504"/>
                  <a:pt x="1329242" y="142703"/>
                </a:cubicBezTo>
                <a:cubicBezTo>
                  <a:pt x="1326727" y="133902"/>
                  <a:pt x="1323165" y="126411"/>
                  <a:pt x="1318555" y="120229"/>
                </a:cubicBezTo>
                <a:cubicBezTo>
                  <a:pt x="1313945" y="114047"/>
                  <a:pt x="1308392" y="109228"/>
                  <a:pt x="1301896" y="105770"/>
                </a:cubicBezTo>
                <a:cubicBezTo>
                  <a:pt x="1295400" y="102312"/>
                  <a:pt x="1288275" y="100584"/>
                  <a:pt x="1280521" y="100584"/>
                </a:cubicBezTo>
                <a:close/>
                <a:moveTo>
                  <a:pt x="1701698" y="69780"/>
                </a:moveTo>
                <a:cubicBezTo>
                  <a:pt x="1720138" y="69780"/>
                  <a:pt x="1735278" y="73342"/>
                  <a:pt x="1747118" y="80467"/>
                </a:cubicBezTo>
                <a:cubicBezTo>
                  <a:pt x="1758957" y="87592"/>
                  <a:pt x="1766868" y="97650"/>
                  <a:pt x="1770850" y="110642"/>
                </a:cubicBezTo>
                <a:lnTo>
                  <a:pt x="1741617" y="124472"/>
                </a:lnTo>
                <a:cubicBezTo>
                  <a:pt x="1739312" y="117138"/>
                  <a:pt x="1735173" y="111166"/>
                  <a:pt x="1729201" y="106556"/>
                </a:cubicBezTo>
                <a:cubicBezTo>
                  <a:pt x="1723229" y="101946"/>
                  <a:pt x="1714481" y="99641"/>
                  <a:pt x="1702955" y="99641"/>
                </a:cubicBezTo>
                <a:cubicBezTo>
                  <a:pt x="1692687" y="99641"/>
                  <a:pt x="1684620" y="101736"/>
                  <a:pt x="1678752" y="105927"/>
                </a:cubicBezTo>
                <a:cubicBezTo>
                  <a:pt x="1672885" y="110118"/>
                  <a:pt x="1669951" y="116195"/>
                  <a:pt x="1669951" y="124158"/>
                </a:cubicBezTo>
                <a:cubicBezTo>
                  <a:pt x="1669951" y="127930"/>
                  <a:pt x="1670580" y="131283"/>
                  <a:pt x="1671837" y="134216"/>
                </a:cubicBezTo>
                <a:cubicBezTo>
                  <a:pt x="1673095" y="137150"/>
                  <a:pt x="1675295" y="139717"/>
                  <a:pt x="1678438" y="141917"/>
                </a:cubicBezTo>
                <a:cubicBezTo>
                  <a:pt x="1681581" y="144118"/>
                  <a:pt x="1685720" y="146056"/>
                  <a:pt x="1690854" y="147732"/>
                </a:cubicBezTo>
                <a:cubicBezTo>
                  <a:pt x="1695988" y="149409"/>
                  <a:pt x="1702431" y="150980"/>
                  <a:pt x="1710185" y="152447"/>
                </a:cubicBezTo>
                <a:cubicBezTo>
                  <a:pt x="1733235" y="156638"/>
                  <a:pt x="1749895" y="163553"/>
                  <a:pt x="1760163" y="173193"/>
                </a:cubicBezTo>
                <a:cubicBezTo>
                  <a:pt x="1770430" y="182832"/>
                  <a:pt x="1775564" y="196348"/>
                  <a:pt x="1775564" y="213741"/>
                </a:cubicBezTo>
                <a:cubicBezTo>
                  <a:pt x="1775564" y="222542"/>
                  <a:pt x="1773783" y="230662"/>
                  <a:pt x="1770221" y="238101"/>
                </a:cubicBezTo>
                <a:cubicBezTo>
                  <a:pt x="1766658" y="245540"/>
                  <a:pt x="1761629" y="251931"/>
                  <a:pt x="1755133" y="257275"/>
                </a:cubicBezTo>
                <a:cubicBezTo>
                  <a:pt x="1748637" y="262618"/>
                  <a:pt x="1740989" y="266809"/>
                  <a:pt x="1732187" y="269848"/>
                </a:cubicBezTo>
                <a:cubicBezTo>
                  <a:pt x="1723387" y="272886"/>
                  <a:pt x="1713642" y="274405"/>
                  <a:pt x="1702955" y="274405"/>
                </a:cubicBezTo>
                <a:cubicBezTo>
                  <a:pt x="1682839" y="274405"/>
                  <a:pt x="1666179" y="270371"/>
                  <a:pt x="1652978" y="262304"/>
                </a:cubicBezTo>
                <a:cubicBezTo>
                  <a:pt x="1639776" y="254236"/>
                  <a:pt x="1630870" y="242763"/>
                  <a:pt x="1626260" y="227885"/>
                </a:cubicBezTo>
                <a:lnTo>
                  <a:pt x="1655178" y="214684"/>
                </a:lnTo>
                <a:cubicBezTo>
                  <a:pt x="1658531" y="224323"/>
                  <a:pt x="1663979" y="231710"/>
                  <a:pt x="1671523" y="236844"/>
                </a:cubicBezTo>
                <a:cubicBezTo>
                  <a:pt x="1679067" y="241977"/>
                  <a:pt x="1689020" y="244544"/>
                  <a:pt x="1701384" y="244544"/>
                </a:cubicBezTo>
                <a:cubicBezTo>
                  <a:pt x="1713328" y="244544"/>
                  <a:pt x="1722443" y="242082"/>
                  <a:pt x="1728730" y="237158"/>
                </a:cubicBezTo>
                <a:cubicBezTo>
                  <a:pt x="1735017" y="232233"/>
                  <a:pt x="1738160" y="225056"/>
                  <a:pt x="1738160" y="215627"/>
                </a:cubicBezTo>
                <a:cubicBezTo>
                  <a:pt x="1738160" y="211016"/>
                  <a:pt x="1737531" y="206983"/>
                  <a:pt x="1736274" y="203525"/>
                </a:cubicBezTo>
                <a:cubicBezTo>
                  <a:pt x="1735017" y="200067"/>
                  <a:pt x="1732764" y="197081"/>
                  <a:pt x="1729516" y="194567"/>
                </a:cubicBezTo>
                <a:cubicBezTo>
                  <a:pt x="1726268" y="192052"/>
                  <a:pt x="1721815" y="189852"/>
                  <a:pt x="1716157" y="187966"/>
                </a:cubicBezTo>
                <a:cubicBezTo>
                  <a:pt x="1710499" y="186080"/>
                  <a:pt x="1703374" y="184404"/>
                  <a:pt x="1694783" y="182937"/>
                </a:cubicBezTo>
                <a:cubicBezTo>
                  <a:pt x="1653292" y="176022"/>
                  <a:pt x="1632547" y="156953"/>
                  <a:pt x="1632547" y="125730"/>
                </a:cubicBezTo>
                <a:cubicBezTo>
                  <a:pt x="1632547" y="117348"/>
                  <a:pt x="1634223" y="109699"/>
                  <a:pt x="1637576" y="102784"/>
                </a:cubicBezTo>
                <a:cubicBezTo>
                  <a:pt x="1640928" y="95869"/>
                  <a:pt x="1645643" y="90001"/>
                  <a:pt x="1651720" y="85182"/>
                </a:cubicBezTo>
                <a:cubicBezTo>
                  <a:pt x="1657797" y="80362"/>
                  <a:pt x="1665079" y="76590"/>
                  <a:pt x="1673566" y="73866"/>
                </a:cubicBezTo>
                <a:cubicBezTo>
                  <a:pt x="1682053" y="71142"/>
                  <a:pt x="1691430" y="69780"/>
                  <a:pt x="1701698" y="69780"/>
                </a:cubicBezTo>
                <a:close/>
                <a:moveTo>
                  <a:pt x="1522857" y="69780"/>
                </a:moveTo>
                <a:cubicBezTo>
                  <a:pt x="1544021" y="69780"/>
                  <a:pt x="1560523" y="75909"/>
                  <a:pt x="1572363" y="88168"/>
                </a:cubicBezTo>
                <a:cubicBezTo>
                  <a:pt x="1584202" y="100426"/>
                  <a:pt x="1590122" y="118186"/>
                  <a:pt x="1590122" y="141446"/>
                </a:cubicBezTo>
                <a:lnTo>
                  <a:pt x="1590122" y="270005"/>
                </a:lnTo>
                <a:lnTo>
                  <a:pt x="1552089" y="270005"/>
                </a:lnTo>
                <a:lnTo>
                  <a:pt x="1552089" y="146789"/>
                </a:lnTo>
                <a:cubicBezTo>
                  <a:pt x="1552089" y="131283"/>
                  <a:pt x="1548474" y="119967"/>
                  <a:pt x="1541245" y="112842"/>
                </a:cubicBezTo>
                <a:cubicBezTo>
                  <a:pt x="1534015" y="105718"/>
                  <a:pt x="1523380" y="102155"/>
                  <a:pt x="1509341" y="102155"/>
                </a:cubicBezTo>
                <a:cubicBezTo>
                  <a:pt x="1493205" y="102155"/>
                  <a:pt x="1480527" y="107446"/>
                  <a:pt x="1471307" y="118029"/>
                </a:cubicBezTo>
                <a:cubicBezTo>
                  <a:pt x="1462087" y="128611"/>
                  <a:pt x="1457477" y="143122"/>
                  <a:pt x="1457477" y="161563"/>
                </a:cubicBezTo>
                <a:lnTo>
                  <a:pt x="1457477" y="270005"/>
                </a:lnTo>
                <a:lnTo>
                  <a:pt x="1419758" y="270005"/>
                </a:lnTo>
                <a:lnTo>
                  <a:pt x="1419758" y="119443"/>
                </a:lnTo>
                <a:cubicBezTo>
                  <a:pt x="1419758" y="109385"/>
                  <a:pt x="1419601" y="100165"/>
                  <a:pt x="1419287" y="91783"/>
                </a:cubicBezTo>
                <a:cubicBezTo>
                  <a:pt x="1418972" y="83401"/>
                  <a:pt x="1418605" y="77428"/>
                  <a:pt x="1418186" y="73866"/>
                </a:cubicBezTo>
                <a:lnTo>
                  <a:pt x="1451819" y="73866"/>
                </a:lnTo>
                <a:cubicBezTo>
                  <a:pt x="1452238" y="76171"/>
                  <a:pt x="1452657" y="80100"/>
                  <a:pt x="1453076" y="85653"/>
                </a:cubicBezTo>
                <a:cubicBezTo>
                  <a:pt x="1453495" y="91206"/>
                  <a:pt x="1453810" y="97964"/>
                  <a:pt x="1454019" y="105927"/>
                </a:cubicBezTo>
                <a:cubicBezTo>
                  <a:pt x="1461353" y="93564"/>
                  <a:pt x="1470836" y="84448"/>
                  <a:pt x="1482466" y="78581"/>
                </a:cubicBezTo>
                <a:cubicBezTo>
                  <a:pt x="1494096" y="72713"/>
                  <a:pt x="1507559" y="69780"/>
                  <a:pt x="1522857" y="69780"/>
                </a:cubicBezTo>
                <a:close/>
                <a:moveTo>
                  <a:pt x="1272663" y="69780"/>
                </a:moveTo>
                <a:cubicBezTo>
                  <a:pt x="1286703" y="69780"/>
                  <a:pt x="1299171" y="72923"/>
                  <a:pt x="1310068" y="79210"/>
                </a:cubicBezTo>
                <a:cubicBezTo>
                  <a:pt x="1320965" y="85496"/>
                  <a:pt x="1329871" y="94402"/>
                  <a:pt x="1336786" y="105927"/>
                </a:cubicBezTo>
                <a:cubicBezTo>
                  <a:pt x="1336995" y="97964"/>
                  <a:pt x="1337257" y="91206"/>
                  <a:pt x="1337571" y="85653"/>
                </a:cubicBezTo>
                <a:cubicBezTo>
                  <a:pt x="1337886" y="80100"/>
                  <a:pt x="1338253" y="76171"/>
                  <a:pt x="1338672" y="73866"/>
                </a:cubicBezTo>
                <a:lnTo>
                  <a:pt x="1372304" y="73866"/>
                </a:lnTo>
                <a:cubicBezTo>
                  <a:pt x="1372095" y="77428"/>
                  <a:pt x="1371833" y="83401"/>
                  <a:pt x="1371519" y="91783"/>
                </a:cubicBezTo>
                <a:cubicBezTo>
                  <a:pt x="1371204" y="100165"/>
                  <a:pt x="1371047" y="109385"/>
                  <a:pt x="1371047" y="119443"/>
                </a:cubicBezTo>
                <a:lnTo>
                  <a:pt x="1371047" y="224742"/>
                </a:lnTo>
                <a:cubicBezTo>
                  <a:pt x="1371047" y="234800"/>
                  <a:pt x="1371204" y="243968"/>
                  <a:pt x="1371519" y="252245"/>
                </a:cubicBezTo>
                <a:cubicBezTo>
                  <a:pt x="1371833" y="260523"/>
                  <a:pt x="1372095" y="266442"/>
                  <a:pt x="1372304" y="270005"/>
                </a:cubicBezTo>
                <a:lnTo>
                  <a:pt x="1338672" y="270005"/>
                </a:lnTo>
                <a:cubicBezTo>
                  <a:pt x="1338253" y="267909"/>
                  <a:pt x="1337886" y="264085"/>
                  <a:pt x="1337571" y="258532"/>
                </a:cubicBezTo>
                <a:cubicBezTo>
                  <a:pt x="1337257" y="252979"/>
                  <a:pt x="1336995" y="246221"/>
                  <a:pt x="1336786" y="238258"/>
                </a:cubicBezTo>
                <a:cubicBezTo>
                  <a:pt x="1329871" y="249574"/>
                  <a:pt x="1320965" y="258427"/>
                  <a:pt x="1310068" y="264818"/>
                </a:cubicBezTo>
                <a:cubicBezTo>
                  <a:pt x="1299171" y="271210"/>
                  <a:pt x="1286703" y="274405"/>
                  <a:pt x="1272663" y="274405"/>
                </a:cubicBezTo>
                <a:cubicBezTo>
                  <a:pt x="1260929" y="274405"/>
                  <a:pt x="1249980" y="271943"/>
                  <a:pt x="1239817" y="267019"/>
                </a:cubicBezTo>
                <a:cubicBezTo>
                  <a:pt x="1229653" y="262094"/>
                  <a:pt x="1220905" y="255127"/>
                  <a:pt x="1213570" y="246116"/>
                </a:cubicBezTo>
                <a:cubicBezTo>
                  <a:pt x="1206236" y="237105"/>
                  <a:pt x="1200473" y="226314"/>
                  <a:pt x="1196283" y="213741"/>
                </a:cubicBezTo>
                <a:cubicBezTo>
                  <a:pt x="1192091" y="201168"/>
                  <a:pt x="1189996" y="187233"/>
                  <a:pt x="1189996" y="171935"/>
                </a:cubicBezTo>
                <a:cubicBezTo>
                  <a:pt x="1189996" y="156638"/>
                  <a:pt x="1192091" y="142703"/>
                  <a:pt x="1196283" y="130130"/>
                </a:cubicBezTo>
                <a:cubicBezTo>
                  <a:pt x="1200473" y="117557"/>
                  <a:pt x="1206236" y="106818"/>
                  <a:pt x="1213570" y="97912"/>
                </a:cubicBezTo>
                <a:cubicBezTo>
                  <a:pt x="1220905" y="89006"/>
                  <a:pt x="1229653" y="82091"/>
                  <a:pt x="1239817" y="77166"/>
                </a:cubicBezTo>
                <a:cubicBezTo>
                  <a:pt x="1249980" y="72242"/>
                  <a:pt x="1260929" y="69780"/>
                  <a:pt x="1272663" y="69780"/>
                </a:cubicBezTo>
                <a:close/>
                <a:moveTo>
                  <a:pt x="1984809" y="37404"/>
                </a:moveTo>
                <a:lnTo>
                  <a:pt x="1984809" y="114728"/>
                </a:lnTo>
                <a:lnTo>
                  <a:pt x="2039817" y="114728"/>
                </a:lnTo>
                <a:cubicBezTo>
                  <a:pt x="2052389" y="114728"/>
                  <a:pt x="2062238" y="111375"/>
                  <a:pt x="2069363" y="104670"/>
                </a:cubicBezTo>
                <a:cubicBezTo>
                  <a:pt x="2076488" y="97964"/>
                  <a:pt x="2080050" y="88430"/>
                  <a:pt x="2080050" y="76066"/>
                </a:cubicBezTo>
                <a:cubicBezTo>
                  <a:pt x="2080050" y="63703"/>
                  <a:pt x="2076488" y="54168"/>
                  <a:pt x="2069363" y="47463"/>
                </a:cubicBezTo>
                <a:cubicBezTo>
                  <a:pt x="2062238" y="40757"/>
                  <a:pt x="2052389" y="37404"/>
                  <a:pt x="2039817" y="37404"/>
                </a:cubicBezTo>
                <a:close/>
                <a:moveTo>
                  <a:pt x="537010" y="37404"/>
                </a:moveTo>
                <a:lnTo>
                  <a:pt x="537010" y="140189"/>
                </a:lnTo>
                <a:lnTo>
                  <a:pt x="577243" y="140189"/>
                </a:lnTo>
                <a:cubicBezTo>
                  <a:pt x="593588" y="140189"/>
                  <a:pt x="606266" y="135840"/>
                  <a:pt x="615277" y="127144"/>
                </a:cubicBezTo>
                <a:cubicBezTo>
                  <a:pt x="624287" y="118448"/>
                  <a:pt x="628793" y="105613"/>
                  <a:pt x="628793" y="88639"/>
                </a:cubicBezTo>
                <a:cubicBezTo>
                  <a:pt x="628793" y="71875"/>
                  <a:pt x="624287" y="59145"/>
                  <a:pt x="615277" y="50449"/>
                </a:cubicBezTo>
                <a:cubicBezTo>
                  <a:pt x="606266" y="41752"/>
                  <a:pt x="593588" y="37404"/>
                  <a:pt x="577243" y="37404"/>
                </a:cubicBezTo>
                <a:close/>
                <a:moveTo>
                  <a:pt x="317935" y="37404"/>
                </a:moveTo>
                <a:lnTo>
                  <a:pt x="317935" y="140189"/>
                </a:lnTo>
                <a:lnTo>
                  <a:pt x="358168" y="140189"/>
                </a:lnTo>
                <a:cubicBezTo>
                  <a:pt x="374513" y="140189"/>
                  <a:pt x="387191" y="135840"/>
                  <a:pt x="396202" y="127144"/>
                </a:cubicBezTo>
                <a:cubicBezTo>
                  <a:pt x="405212" y="118448"/>
                  <a:pt x="409718" y="105613"/>
                  <a:pt x="409718" y="88639"/>
                </a:cubicBezTo>
                <a:cubicBezTo>
                  <a:pt x="409718" y="71875"/>
                  <a:pt x="405212" y="59145"/>
                  <a:pt x="396202" y="50449"/>
                </a:cubicBezTo>
                <a:cubicBezTo>
                  <a:pt x="387191" y="41752"/>
                  <a:pt x="374513" y="37404"/>
                  <a:pt x="358168" y="37404"/>
                </a:cubicBezTo>
                <a:close/>
                <a:moveTo>
                  <a:pt x="822407" y="33947"/>
                </a:moveTo>
                <a:cubicBezTo>
                  <a:pt x="811092" y="33947"/>
                  <a:pt x="800719" y="36409"/>
                  <a:pt x="791289" y="41333"/>
                </a:cubicBezTo>
                <a:cubicBezTo>
                  <a:pt x="781859" y="46258"/>
                  <a:pt x="773844" y="53278"/>
                  <a:pt x="767243" y="62393"/>
                </a:cubicBezTo>
                <a:cubicBezTo>
                  <a:pt x="760642" y="71509"/>
                  <a:pt x="755508" y="82405"/>
                  <a:pt x="751841" y="95083"/>
                </a:cubicBezTo>
                <a:cubicBezTo>
                  <a:pt x="748174" y="107761"/>
                  <a:pt x="746341" y="121748"/>
                  <a:pt x="746341" y="137045"/>
                </a:cubicBezTo>
                <a:cubicBezTo>
                  <a:pt x="746341" y="152552"/>
                  <a:pt x="748174" y="166592"/>
                  <a:pt x="751841" y="179165"/>
                </a:cubicBezTo>
                <a:cubicBezTo>
                  <a:pt x="755508" y="191738"/>
                  <a:pt x="760642" y="202582"/>
                  <a:pt x="767243" y="211697"/>
                </a:cubicBezTo>
                <a:cubicBezTo>
                  <a:pt x="773844" y="220813"/>
                  <a:pt x="781859" y="227833"/>
                  <a:pt x="791289" y="232757"/>
                </a:cubicBezTo>
                <a:cubicBezTo>
                  <a:pt x="800719" y="237682"/>
                  <a:pt x="811092" y="240144"/>
                  <a:pt x="822407" y="240144"/>
                </a:cubicBezTo>
                <a:cubicBezTo>
                  <a:pt x="833723" y="240144"/>
                  <a:pt x="844043" y="237682"/>
                  <a:pt x="853368" y="232757"/>
                </a:cubicBezTo>
                <a:cubicBezTo>
                  <a:pt x="862693" y="227833"/>
                  <a:pt x="870656" y="220813"/>
                  <a:pt x="877257" y="211697"/>
                </a:cubicBezTo>
                <a:cubicBezTo>
                  <a:pt x="883858" y="202582"/>
                  <a:pt x="888992" y="191738"/>
                  <a:pt x="892659" y="179165"/>
                </a:cubicBezTo>
                <a:cubicBezTo>
                  <a:pt x="896326" y="166592"/>
                  <a:pt x="898159" y="152552"/>
                  <a:pt x="898159" y="137045"/>
                </a:cubicBezTo>
                <a:cubicBezTo>
                  <a:pt x="898159" y="121748"/>
                  <a:pt x="896326" y="107761"/>
                  <a:pt x="892659" y="95083"/>
                </a:cubicBezTo>
                <a:cubicBezTo>
                  <a:pt x="888992" y="82405"/>
                  <a:pt x="883858" y="71509"/>
                  <a:pt x="877257" y="62393"/>
                </a:cubicBezTo>
                <a:cubicBezTo>
                  <a:pt x="870656" y="53278"/>
                  <a:pt x="862693" y="46258"/>
                  <a:pt x="853368" y="41333"/>
                </a:cubicBezTo>
                <a:cubicBezTo>
                  <a:pt x="844043" y="36409"/>
                  <a:pt x="833723" y="33947"/>
                  <a:pt x="822407" y="33947"/>
                </a:cubicBezTo>
                <a:close/>
                <a:moveTo>
                  <a:pt x="117557" y="33947"/>
                </a:moveTo>
                <a:cubicBezTo>
                  <a:pt x="106242" y="33947"/>
                  <a:pt x="95869" y="36409"/>
                  <a:pt x="86439" y="41333"/>
                </a:cubicBezTo>
                <a:cubicBezTo>
                  <a:pt x="77009" y="46258"/>
                  <a:pt x="68994" y="53278"/>
                  <a:pt x="62393" y="62393"/>
                </a:cubicBezTo>
                <a:cubicBezTo>
                  <a:pt x="55793" y="71509"/>
                  <a:pt x="50659" y="82405"/>
                  <a:pt x="46991" y="95083"/>
                </a:cubicBezTo>
                <a:cubicBezTo>
                  <a:pt x="43324" y="107761"/>
                  <a:pt x="41491" y="121748"/>
                  <a:pt x="41491" y="137045"/>
                </a:cubicBezTo>
                <a:cubicBezTo>
                  <a:pt x="41491" y="152552"/>
                  <a:pt x="43324" y="166592"/>
                  <a:pt x="46991" y="179165"/>
                </a:cubicBezTo>
                <a:cubicBezTo>
                  <a:pt x="50659" y="191738"/>
                  <a:pt x="55793" y="202582"/>
                  <a:pt x="62393" y="211697"/>
                </a:cubicBezTo>
                <a:cubicBezTo>
                  <a:pt x="68994" y="220813"/>
                  <a:pt x="77009" y="227833"/>
                  <a:pt x="86439" y="232757"/>
                </a:cubicBezTo>
                <a:cubicBezTo>
                  <a:pt x="95869" y="237682"/>
                  <a:pt x="106242" y="240144"/>
                  <a:pt x="117557" y="240144"/>
                </a:cubicBezTo>
                <a:cubicBezTo>
                  <a:pt x="128873" y="240144"/>
                  <a:pt x="139193" y="237682"/>
                  <a:pt x="148518" y="232757"/>
                </a:cubicBezTo>
                <a:cubicBezTo>
                  <a:pt x="157843" y="227833"/>
                  <a:pt x="165806" y="220813"/>
                  <a:pt x="172407" y="211697"/>
                </a:cubicBezTo>
                <a:cubicBezTo>
                  <a:pt x="179008" y="202582"/>
                  <a:pt x="184142" y="191738"/>
                  <a:pt x="187809" y="179165"/>
                </a:cubicBezTo>
                <a:cubicBezTo>
                  <a:pt x="191476" y="166592"/>
                  <a:pt x="193310" y="152552"/>
                  <a:pt x="193310" y="137045"/>
                </a:cubicBezTo>
                <a:cubicBezTo>
                  <a:pt x="193310" y="121748"/>
                  <a:pt x="191476" y="107761"/>
                  <a:pt x="187809" y="95083"/>
                </a:cubicBezTo>
                <a:cubicBezTo>
                  <a:pt x="184142" y="82405"/>
                  <a:pt x="179008" y="71509"/>
                  <a:pt x="172407" y="62393"/>
                </a:cubicBezTo>
                <a:cubicBezTo>
                  <a:pt x="165806" y="53278"/>
                  <a:pt x="157843" y="46258"/>
                  <a:pt x="148518" y="41333"/>
                </a:cubicBezTo>
                <a:cubicBezTo>
                  <a:pt x="139193" y="36409"/>
                  <a:pt x="128873" y="33947"/>
                  <a:pt x="117557" y="33947"/>
                </a:cubicBezTo>
                <a:close/>
                <a:moveTo>
                  <a:pt x="1943947" y="4086"/>
                </a:moveTo>
                <a:lnTo>
                  <a:pt x="2051446" y="4086"/>
                </a:lnTo>
                <a:cubicBezTo>
                  <a:pt x="2061924" y="4086"/>
                  <a:pt x="2071406" y="5762"/>
                  <a:pt x="2079893" y="9115"/>
                </a:cubicBezTo>
                <a:cubicBezTo>
                  <a:pt x="2088379" y="12468"/>
                  <a:pt x="2095661" y="17183"/>
                  <a:pt x="2101739" y="23260"/>
                </a:cubicBezTo>
                <a:cubicBezTo>
                  <a:pt x="2107815" y="29337"/>
                  <a:pt x="2112530" y="36618"/>
                  <a:pt x="2115883" y="45105"/>
                </a:cubicBezTo>
                <a:cubicBezTo>
                  <a:pt x="2119236" y="53592"/>
                  <a:pt x="2120912" y="62969"/>
                  <a:pt x="2120912" y="73237"/>
                </a:cubicBezTo>
                <a:cubicBezTo>
                  <a:pt x="2120912" y="87906"/>
                  <a:pt x="2117245" y="100007"/>
                  <a:pt x="2109911" y="109542"/>
                </a:cubicBezTo>
                <a:cubicBezTo>
                  <a:pt x="2102577" y="119076"/>
                  <a:pt x="2092833" y="125939"/>
                  <a:pt x="2080679" y="130130"/>
                </a:cubicBezTo>
                <a:cubicBezTo>
                  <a:pt x="2095766" y="134112"/>
                  <a:pt x="2108077" y="141551"/>
                  <a:pt x="2117612" y="152447"/>
                </a:cubicBezTo>
                <a:cubicBezTo>
                  <a:pt x="2127146" y="163344"/>
                  <a:pt x="2131913" y="177488"/>
                  <a:pt x="2131913" y="194881"/>
                </a:cubicBezTo>
                <a:cubicBezTo>
                  <a:pt x="2131913" y="206197"/>
                  <a:pt x="2130080" y="216465"/>
                  <a:pt x="2126413" y="225685"/>
                </a:cubicBezTo>
                <a:cubicBezTo>
                  <a:pt x="2122746" y="234905"/>
                  <a:pt x="2117559" y="242816"/>
                  <a:pt x="2110854" y="249416"/>
                </a:cubicBezTo>
                <a:cubicBezTo>
                  <a:pt x="2104148" y="256017"/>
                  <a:pt x="2096185" y="261099"/>
                  <a:pt x="2086965" y="264661"/>
                </a:cubicBezTo>
                <a:cubicBezTo>
                  <a:pt x="2077745" y="268224"/>
                  <a:pt x="2067477" y="270005"/>
                  <a:pt x="2056161" y="270005"/>
                </a:cubicBezTo>
                <a:lnTo>
                  <a:pt x="1943947" y="270005"/>
                </a:lnTo>
                <a:close/>
                <a:moveTo>
                  <a:pt x="496148" y="4086"/>
                </a:moveTo>
                <a:lnTo>
                  <a:pt x="586044" y="4086"/>
                </a:lnTo>
                <a:cubicBezTo>
                  <a:pt x="598617" y="4086"/>
                  <a:pt x="610038" y="6077"/>
                  <a:pt x="620306" y="10058"/>
                </a:cubicBezTo>
                <a:cubicBezTo>
                  <a:pt x="630574" y="14039"/>
                  <a:pt x="639427" y="19750"/>
                  <a:pt x="646866" y="27189"/>
                </a:cubicBezTo>
                <a:cubicBezTo>
                  <a:pt x="654305" y="34628"/>
                  <a:pt x="660016" y="43534"/>
                  <a:pt x="663997" y="53906"/>
                </a:cubicBezTo>
                <a:cubicBezTo>
                  <a:pt x="667979" y="64279"/>
                  <a:pt x="669969" y="75857"/>
                  <a:pt x="669969" y="88639"/>
                </a:cubicBezTo>
                <a:cubicBezTo>
                  <a:pt x="669969" y="101422"/>
                  <a:pt x="667978" y="112999"/>
                  <a:pt x="663997" y="123372"/>
                </a:cubicBezTo>
                <a:cubicBezTo>
                  <a:pt x="660016" y="133745"/>
                  <a:pt x="654305" y="142651"/>
                  <a:pt x="646866" y="150090"/>
                </a:cubicBezTo>
                <a:cubicBezTo>
                  <a:pt x="639427" y="157529"/>
                  <a:pt x="630574" y="163239"/>
                  <a:pt x="620306" y="167221"/>
                </a:cubicBezTo>
                <a:cubicBezTo>
                  <a:pt x="610038" y="171202"/>
                  <a:pt x="598617" y="173193"/>
                  <a:pt x="586044" y="173193"/>
                </a:cubicBezTo>
                <a:lnTo>
                  <a:pt x="537010" y="173193"/>
                </a:lnTo>
                <a:lnTo>
                  <a:pt x="537010" y="270005"/>
                </a:lnTo>
                <a:lnTo>
                  <a:pt x="496148" y="270005"/>
                </a:lnTo>
                <a:close/>
                <a:moveTo>
                  <a:pt x="277073" y="4086"/>
                </a:moveTo>
                <a:lnTo>
                  <a:pt x="366970" y="4086"/>
                </a:lnTo>
                <a:cubicBezTo>
                  <a:pt x="379543" y="4086"/>
                  <a:pt x="390963" y="6077"/>
                  <a:pt x="401231" y="10058"/>
                </a:cubicBezTo>
                <a:cubicBezTo>
                  <a:pt x="411499" y="14039"/>
                  <a:pt x="420352" y="19750"/>
                  <a:pt x="427791" y="27189"/>
                </a:cubicBezTo>
                <a:cubicBezTo>
                  <a:pt x="435230" y="34628"/>
                  <a:pt x="440941" y="43534"/>
                  <a:pt x="444922" y="53906"/>
                </a:cubicBezTo>
                <a:cubicBezTo>
                  <a:pt x="448904" y="64279"/>
                  <a:pt x="450894" y="75857"/>
                  <a:pt x="450894" y="88639"/>
                </a:cubicBezTo>
                <a:cubicBezTo>
                  <a:pt x="450894" y="101422"/>
                  <a:pt x="448904" y="112999"/>
                  <a:pt x="444922" y="123372"/>
                </a:cubicBezTo>
                <a:cubicBezTo>
                  <a:pt x="440941" y="133745"/>
                  <a:pt x="435230" y="142651"/>
                  <a:pt x="427791" y="150090"/>
                </a:cubicBezTo>
                <a:cubicBezTo>
                  <a:pt x="420352" y="157529"/>
                  <a:pt x="411499" y="163239"/>
                  <a:pt x="401231" y="167221"/>
                </a:cubicBezTo>
                <a:cubicBezTo>
                  <a:pt x="390963" y="171202"/>
                  <a:pt x="379543" y="173193"/>
                  <a:pt x="366970" y="173193"/>
                </a:cubicBezTo>
                <a:lnTo>
                  <a:pt x="317935" y="173193"/>
                </a:lnTo>
                <a:lnTo>
                  <a:pt x="317935" y="270005"/>
                </a:lnTo>
                <a:lnTo>
                  <a:pt x="277073" y="270005"/>
                </a:lnTo>
                <a:close/>
                <a:moveTo>
                  <a:pt x="1064904" y="0"/>
                </a:moveTo>
                <a:cubicBezTo>
                  <a:pt x="1087116" y="0"/>
                  <a:pt x="1105504" y="4557"/>
                  <a:pt x="1120068" y="13673"/>
                </a:cubicBezTo>
                <a:cubicBezTo>
                  <a:pt x="1134632" y="22788"/>
                  <a:pt x="1144743" y="35833"/>
                  <a:pt x="1150401" y="52806"/>
                </a:cubicBezTo>
                <a:lnTo>
                  <a:pt x="1117396" y="68208"/>
                </a:lnTo>
                <a:cubicBezTo>
                  <a:pt x="1113415" y="57731"/>
                  <a:pt x="1107495" y="49611"/>
                  <a:pt x="1099637" y="43848"/>
                </a:cubicBezTo>
                <a:cubicBezTo>
                  <a:pt x="1091779" y="38085"/>
                  <a:pt x="1080515" y="35204"/>
                  <a:pt x="1065847" y="35204"/>
                </a:cubicBezTo>
                <a:cubicBezTo>
                  <a:pt x="1049921" y="35204"/>
                  <a:pt x="1037977" y="38400"/>
                  <a:pt x="1030014" y="44791"/>
                </a:cubicBezTo>
                <a:cubicBezTo>
                  <a:pt x="1022051" y="51182"/>
                  <a:pt x="1018070" y="60350"/>
                  <a:pt x="1018070" y="72294"/>
                </a:cubicBezTo>
                <a:cubicBezTo>
                  <a:pt x="1018070" y="77952"/>
                  <a:pt x="1018960" y="82981"/>
                  <a:pt x="1020741" y="87382"/>
                </a:cubicBezTo>
                <a:cubicBezTo>
                  <a:pt x="1022523" y="91783"/>
                  <a:pt x="1025561" y="95607"/>
                  <a:pt x="1029857" y="98855"/>
                </a:cubicBezTo>
                <a:cubicBezTo>
                  <a:pt x="1034153" y="102103"/>
                  <a:pt x="1039706" y="104984"/>
                  <a:pt x="1046516" y="107499"/>
                </a:cubicBezTo>
                <a:cubicBezTo>
                  <a:pt x="1053327" y="110013"/>
                  <a:pt x="1061761" y="112318"/>
                  <a:pt x="1071819" y="114414"/>
                </a:cubicBezTo>
                <a:cubicBezTo>
                  <a:pt x="1101785" y="120072"/>
                  <a:pt x="1123211" y="129554"/>
                  <a:pt x="1136099" y="142860"/>
                </a:cubicBezTo>
                <a:cubicBezTo>
                  <a:pt x="1148986" y="156167"/>
                  <a:pt x="1155430" y="173926"/>
                  <a:pt x="1155430" y="196138"/>
                </a:cubicBezTo>
                <a:cubicBezTo>
                  <a:pt x="1155430" y="207664"/>
                  <a:pt x="1153177" y="218194"/>
                  <a:pt x="1148672" y="227728"/>
                </a:cubicBezTo>
                <a:cubicBezTo>
                  <a:pt x="1144166" y="237263"/>
                  <a:pt x="1137880" y="245487"/>
                  <a:pt x="1129812" y="252403"/>
                </a:cubicBezTo>
                <a:cubicBezTo>
                  <a:pt x="1121745" y="259318"/>
                  <a:pt x="1112001" y="264714"/>
                  <a:pt x="1100580" y="268590"/>
                </a:cubicBezTo>
                <a:cubicBezTo>
                  <a:pt x="1089159" y="272467"/>
                  <a:pt x="1076534" y="274405"/>
                  <a:pt x="1062704" y="274405"/>
                </a:cubicBezTo>
                <a:cubicBezTo>
                  <a:pt x="1038187" y="274405"/>
                  <a:pt x="1017755" y="269271"/>
                  <a:pt x="1001410" y="259003"/>
                </a:cubicBezTo>
                <a:cubicBezTo>
                  <a:pt x="985066" y="248735"/>
                  <a:pt x="973855" y="233962"/>
                  <a:pt x="967778" y="214684"/>
                </a:cubicBezTo>
                <a:lnTo>
                  <a:pt x="1001096" y="199282"/>
                </a:lnTo>
                <a:cubicBezTo>
                  <a:pt x="1009688" y="225895"/>
                  <a:pt x="1030119" y="239201"/>
                  <a:pt x="1062389" y="239201"/>
                </a:cubicBezTo>
                <a:cubicBezTo>
                  <a:pt x="1079573" y="239201"/>
                  <a:pt x="1092565" y="235534"/>
                  <a:pt x="1101366" y="228200"/>
                </a:cubicBezTo>
                <a:cubicBezTo>
                  <a:pt x="1110167" y="220865"/>
                  <a:pt x="1114567" y="210597"/>
                  <a:pt x="1114567" y="197396"/>
                </a:cubicBezTo>
                <a:cubicBezTo>
                  <a:pt x="1114567" y="191109"/>
                  <a:pt x="1113572" y="185504"/>
                  <a:pt x="1111581" y="180579"/>
                </a:cubicBezTo>
                <a:cubicBezTo>
                  <a:pt x="1109591" y="175655"/>
                  <a:pt x="1106343" y="171254"/>
                  <a:pt x="1101837" y="167378"/>
                </a:cubicBezTo>
                <a:cubicBezTo>
                  <a:pt x="1097332" y="163501"/>
                  <a:pt x="1091307" y="160096"/>
                  <a:pt x="1083764" y="157162"/>
                </a:cubicBezTo>
                <a:cubicBezTo>
                  <a:pt x="1076220" y="154228"/>
                  <a:pt x="1066895" y="151609"/>
                  <a:pt x="1055789" y="149304"/>
                </a:cubicBezTo>
                <a:cubicBezTo>
                  <a:pt x="1028338" y="143856"/>
                  <a:pt x="1008378" y="134950"/>
                  <a:pt x="995910" y="122586"/>
                </a:cubicBezTo>
                <a:cubicBezTo>
                  <a:pt x="983442" y="110223"/>
                  <a:pt x="977207" y="94088"/>
                  <a:pt x="977207" y="74180"/>
                </a:cubicBezTo>
                <a:cubicBezTo>
                  <a:pt x="977207" y="63493"/>
                  <a:pt x="979146" y="53592"/>
                  <a:pt x="983022" y="44477"/>
                </a:cubicBezTo>
                <a:cubicBezTo>
                  <a:pt x="986899" y="35361"/>
                  <a:pt x="992557" y="27503"/>
                  <a:pt x="999996" y="20902"/>
                </a:cubicBezTo>
                <a:cubicBezTo>
                  <a:pt x="1007435" y="14301"/>
                  <a:pt x="1016603" y="9167"/>
                  <a:pt x="1027499" y="5500"/>
                </a:cubicBezTo>
                <a:cubicBezTo>
                  <a:pt x="1038396" y="1833"/>
                  <a:pt x="1050864" y="0"/>
                  <a:pt x="1064904" y="0"/>
                </a:cubicBezTo>
                <a:close/>
                <a:moveTo>
                  <a:pt x="822407" y="0"/>
                </a:moveTo>
                <a:cubicBezTo>
                  <a:pt x="839590" y="0"/>
                  <a:pt x="855411" y="3352"/>
                  <a:pt x="869870" y="10058"/>
                </a:cubicBezTo>
                <a:cubicBezTo>
                  <a:pt x="884329" y="16764"/>
                  <a:pt x="896693" y="26141"/>
                  <a:pt x="906961" y="38190"/>
                </a:cubicBezTo>
                <a:cubicBezTo>
                  <a:pt x="917228" y="50239"/>
                  <a:pt x="925244" y="64646"/>
                  <a:pt x="931006" y="81410"/>
                </a:cubicBezTo>
                <a:cubicBezTo>
                  <a:pt x="936769" y="98174"/>
                  <a:pt x="939650" y="116719"/>
                  <a:pt x="939650" y="137045"/>
                </a:cubicBezTo>
                <a:cubicBezTo>
                  <a:pt x="939650" y="157372"/>
                  <a:pt x="936769" y="175969"/>
                  <a:pt x="931006" y="192838"/>
                </a:cubicBezTo>
                <a:cubicBezTo>
                  <a:pt x="925244" y="209707"/>
                  <a:pt x="917228" y="224166"/>
                  <a:pt x="906961" y="236215"/>
                </a:cubicBezTo>
                <a:cubicBezTo>
                  <a:pt x="896693" y="248264"/>
                  <a:pt x="884329" y="257641"/>
                  <a:pt x="869870" y="264347"/>
                </a:cubicBezTo>
                <a:cubicBezTo>
                  <a:pt x="855411" y="271053"/>
                  <a:pt x="839590" y="274405"/>
                  <a:pt x="822407" y="274405"/>
                </a:cubicBezTo>
                <a:cubicBezTo>
                  <a:pt x="805015" y="274405"/>
                  <a:pt x="789141" y="271053"/>
                  <a:pt x="774787" y="264347"/>
                </a:cubicBezTo>
                <a:cubicBezTo>
                  <a:pt x="760433" y="257641"/>
                  <a:pt x="748070" y="248264"/>
                  <a:pt x="737697" y="236215"/>
                </a:cubicBezTo>
                <a:cubicBezTo>
                  <a:pt x="727324" y="224166"/>
                  <a:pt x="719256" y="209707"/>
                  <a:pt x="713494" y="192838"/>
                </a:cubicBezTo>
                <a:cubicBezTo>
                  <a:pt x="707731" y="175969"/>
                  <a:pt x="704850" y="157372"/>
                  <a:pt x="704850" y="137045"/>
                </a:cubicBezTo>
                <a:cubicBezTo>
                  <a:pt x="704850" y="116719"/>
                  <a:pt x="707731" y="98174"/>
                  <a:pt x="713494" y="81410"/>
                </a:cubicBezTo>
                <a:cubicBezTo>
                  <a:pt x="719256" y="64646"/>
                  <a:pt x="727324" y="50239"/>
                  <a:pt x="737697" y="38190"/>
                </a:cubicBezTo>
                <a:cubicBezTo>
                  <a:pt x="748070" y="26141"/>
                  <a:pt x="760433" y="16764"/>
                  <a:pt x="774787" y="10058"/>
                </a:cubicBezTo>
                <a:cubicBezTo>
                  <a:pt x="789141" y="3352"/>
                  <a:pt x="805015" y="0"/>
                  <a:pt x="822407" y="0"/>
                </a:cubicBezTo>
                <a:close/>
                <a:moveTo>
                  <a:pt x="117557" y="0"/>
                </a:moveTo>
                <a:cubicBezTo>
                  <a:pt x="134740" y="0"/>
                  <a:pt x="150561" y="3352"/>
                  <a:pt x="165020" y="10058"/>
                </a:cubicBezTo>
                <a:cubicBezTo>
                  <a:pt x="179479" y="16764"/>
                  <a:pt x="191843" y="26141"/>
                  <a:pt x="202111" y="38190"/>
                </a:cubicBezTo>
                <a:cubicBezTo>
                  <a:pt x="212379" y="50239"/>
                  <a:pt x="220394" y="64646"/>
                  <a:pt x="226157" y="81410"/>
                </a:cubicBezTo>
                <a:cubicBezTo>
                  <a:pt x="231919" y="98174"/>
                  <a:pt x="234801" y="116719"/>
                  <a:pt x="234801" y="137045"/>
                </a:cubicBezTo>
                <a:cubicBezTo>
                  <a:pt x="234801" y="157372"/>
                  <a:pt x="231919" y="175969"/>
                  <a:pt x="226157" y="192838"/>
                </a:cubicBezTo>
                <a:cubicBezTo>
                  <a:pt x="220394" y="209707"/>
                  <a:pt x="212379" y="224166"/>
                  <a:pt x="202111" y="236215"/>
                </a:cubicBezTo>
                <a:cubicBezTo>
                  <a:pt x="191843" y="248264"/>
                  <a:pt x="179479" y="257641"/>
                  <a:pt x="165020" y="264347"/>
                </a:cubicBezTo>
                <a:cubicBezTo>
                  <a:pt x="150561" y="271053"/>
                  <a:pt x="134740" y="274405"/>
                  <a:pt x="117557" y="274405"/>
                </a:cubicBezTo>
                <a:cubicBezTo>
                  <a:pt x="100165" y="274405"/>
                  <a:pt x="84291" y="271053"/>
                  <a:pt x="69937" y="264347"/>
                </a:cubicBezTo>
                <a:cubicBezTo>
                  <a:pt x="55583" y="257641"/>
                  <a:pt x="43220" y="248264"/>
                  <a:pt x="32847" y="236215"/>
                </a:cubicBezTo>
                <a:cubicBezTo>
                  <a:pt x="22474" y="224166"/>
                  <a:pt x="14406" y="209707"/>
                  <a:pt x="8644" y="192838"/>
                </a:cubicBezTo>
                <a:cubicBezTo>
                  <a:pt x="2881" y="175969"/>
                  <a:pt x="0" y="157372"/>
                  <a:pt x="0" y="137045"/>
                </a:cubicBezTo>
                <a:cubicBezTo>
                  <a:pt x="0" y="116719"/>
                  <a:pt x="2881" y="98174"/>
                  <a:pt x="8644" y="81410"/>
                </a:cubicBezTo>
                <a:cubicBezTo>
                  <a:pt x="14406" y="64646"/>
                  <a:pt x="22474" y="50239"/>
                  <a:pt x="32847" y="38190"/>
                </a:cubicBezTo>
                <a:cubicBezTo>
                  <a:pt x="43220" y="26141"/>
                  <a:pt x="55583" y="16764"/>
                  <a:pt x="69937" y="10058"/>
                </a:cubicBezTo>
                <a:cubicBezTo>
                  <a:pt x="84291" y="3352"/>
                  <a:pt x="100165" y="0"/>
                  <a:pt x="11755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sz="2500" dirty="0">
              <a:solidFill>
                <a:schemeClr val="tx1">
                  <a:lumMod val="85000"/>
                  <a:lumOff val="1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1" name="PA-文本框 45">
            <a:extLst>
              <a:ext uri="{FF2B5EF4-FFF2-40B4-BE49-F238E27FC236}">
                <a16:creationId xmlns:a16="http://schemas.microsoft.com/office/drawing/2014/main" id="{FA78312B-1056-4EB0-8F96-8695745F1E5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704861" y="3534388"/>
            <a:ext cx="1631194" cy="224000"/>
          </a:xfrm>
          <a:custGeom>
            <a:avLst/>
            <a:gdLst/>
            <a:ahLst/>
            <a:cxnLst/>
            <a:rect l="l" t="t" r="r" b="b"/>
            <a:pathLst>
              <a:path w="1631194" h="224000">
                <a:moveTo>
                  <a:pt x="999801" y="74838"/>
                </a:moveTo>
                <a:cubicBezTo>
                  <a:pt x="992428" y="74838"/>
                  <a:pt x="985742" y="76424"/>
                  <a:pt x="979741" y="79596"/>
                </a:cubicBezTo>
                <a:cubicBezTo>
                  <a:pt x="973740" y="82768"/>
                  <a:pt x="968597" y="87268"/>
                  <a:pt x="964310" y="93098"/>
                </a:cubicBezTo>
                <a:cubicBezTo>
                  <a:pt x="960024" y="98927"/>
                  <a:pt x="956724" y="105956"/>
                  <a:pt x="954409" y="114186"/>
                </a:cubicBezTo>
                <a:cubicBezTo>
                  <a:pt x="952095" y="122416"/>
                  <a:pt x="950937" y="131502"/>
                  <a:pt x="950937" y="141447"/>
                </a:cubicBezTo>
                <a:cubicBezTo>
                  <a:pt x="950937" y="151562"/>
                  <a:pt x="952095" y="160735"/>
                  <a:pt x="954409" y="168964"/>
                </a:cubicBezTo>
                <a:cubicBezTo>
                  <a:pt x="956724" y="177194"/>
                  <a:pt x="960024" y="184223"/>
                  <a:pt x="964310" y="190053"/>
                </a:cubicBezTo>
                <a:cubicBezTo>
                  <a:pt x="968597" y="195882"/>
                  <a:pt x="973740" y="200383"/>
                  <a:pt x="979741" y="203554"/>
                </a:cubicBezTo>
                <a:cubicBezTo>
                  <a:pt x="985742" y="206726"/>
                  <a:pt x="992428" y="208312"/>
                  <a:pt x="999801" y="208312"/>
                </a:cubicBezTo>
                <a:cubicBezTo>
                  <a:pt x="1007173" y="208312"/>
                  <a:pt x="1013902" y="206726"/>
                  <a:pt x="1019989" y="203554"/>
                </a:cubicBezTo>
                <a:cubicBezTo>
                  <a:pt x="1026075" y="200383"/>
                  <a:pt x="1031262" y="195882"/>
                  <a:pt x="1035548" y="190053"/>
                </a:cubicBezTo>
                <a:cubicBezTo>
                  <a:pt x="1039834" y="184223"/>
                  <a:pt x="1043177" y="177194"/>
                  <a:pt x="1045578" y="168964"/>
                </a:cubicBezTo>
                <a:cubicBezTo>
                  <a:pt x="1047978" y="160735"/>
                  <a:pt x="1049178" y="151562"/>
                  <a:pt x="1049178" y="141447"/>
                </a:cubicBezTo>
                <a:cubicBezTo>
                  <a:pt x="1049178" y="131502"/>
                  <a:pt x="1047978" y="122416"/>
                  <a:pt x="1045578" y="114186"/>
                </a:cubicBezTo>
                <a:cubicBezTo>
                  <a:pt x="1043177" y="105956"/>
                  <a:pt x="1039834" y="98927"/>
                  <a:pt x="1035548" y="93098"/>
                </a:cubicBezTo>
                <a:cubicBezTo>
                  <a:pt x="1031262" y="87268"/>
                  <a:pt x="1026075" y="82768"/>
                  <a:pt x="1019989" y="79596"/>
                </a:cubicBezTo>
                <a:cubicBezTo>
                  <a:pt x="1013902" y="76424"/>
                  <a:pt x="1007173" y="74838"/>
                  <a:pt x="999801" y="74838"/>
                </a:cubicBezTo>
                <a:close/>
                <a:moveTo>
                  <a:pt x="1331128" y="59151"/>
                </a:moveTo>
                <a:cubicBezTo>
                  <a:pt x="1343301" y="59151"/>
                  <a:pt x="1353502" y="61851"/>
                  <a:pt x="1361731" y="67252"/>
                </a:cubicBezTo>
                <a:cubicBezTo>
                  <a:pt x="1369961" y="72652"/>
                  <a:pt x="1375533" y="80239"/>
                  <a:pt x="1378448" y="90012"/>
                </a:cubicBezTo>
                <a:lnTo>
                  <a:pt x="1364303" y="96441"/>
                </a:lnTo>
                <a:cubicBezTo>
                  <a:pt x="1360360" y="82039"/>
                  <a:pt x="1349301" y="74838"/>
                  <a:pt x="1331128" y="74838"/>
                </a:cubicBezTo>
                <a:cubicBezTo>
                  <a:pt x="1320326" y="74838"/>
                  <a:pt x="1312054" y="76981"/>
                  <a:pt x="1306310" y="81268"/>
                </a:cubicBezTo>
                <a:cubicBezTo>
                  <a:pt x="1300567" y="85554"/>
                  <a:pt x="1297695" y="91898"/>
                  <a:pt x="1297695" y="100299"/>
                </a:cubicBezTo>
                <a:cubicBezTo>
                  <a:pt x="1297695" y="104242"/>
                  <a:pt x="1298295" y="107671"/>
                  <a:pt x="1299495" y="110586"/>
                </a:cubicBezTo>
                <a:cubicBezTo>
                  <a:pt x="1300695" y="113500"/>
                  <a:pt x="1302624" y="116072"/>
                  <a:pt x="1305282" y="118301"/>
                </a:cubicBezTo>
                <a:cubicBezTo>
                  <a:pt x="1307939" y="120530"/>
                  <a:pt x="1311496" y="122501"/>
                  <a:pt x="1315954" y="124216"/>
                </a:cubicBezTo>
                <a:cubicBezTo>
                  <a:pt x="1320412" y="125930"/>
                  <a:pt x="1325984" y="127559"/>
                  <a:pt x="1332671" y="129102"/>
                </a:cubicBezTo>
                <a:cubicBezTo>
                  <a:pt x="1341929" y="131160"/>
                  <a:pt x="1349816" y="133603"/>
                  <a:pt x="1356331" y="136432"/>
                </a:cubicBezTo>
                <a:cubicBezTo>
                  <a:pt x="1362846" y="139261"/>
                  <a:pt x="1368075" y="142604"/>
                  <a:pt x="1372018" y="146461"/>
                </a:cubicBezTo>
                <a:cubicBezTo>
                  <a:pt x="1375962" y="150319"/>
                  <a:pt x="1378834" y="154863"/>
                  <a:pt x="1380634" y="160092"/>
                </a:cubicBezTo>
                <a:cubicBezTo>
                  <a:pt x="1382434" y="165321"/>
                  <a:pt x="1383334" y="171279"/>
                  <a:pt x="1383334" y="177965"/>
                </a:cubicBezTo>
                <a:cubicBezTo>
                  <a:pt x="1383334" y="184652"/>
                  <a:pt x="1382006" y="190781"/>
                  <a:pt x="1379348" y="196353"/>
                </a:cubicBezTo>
                <a:cubicBezTo>
                  <a:pt x="1376690" y="201926"/>
                  <a:pt x="1372961" y="206769"/>
                  <a:pt x="1368161" y="210884"/>
                </a:cubicBezTo>
                <a:cubicBezTo>
                  <a:pt x="1363360" y="214999"/>
                  <a:pt x="1357702" y="218213"/>
                  <a:pt x="1351187" y="220528"/>
                </a:cubicBezTo>
                <a:cubicBezTo>
                  <a:pt x="1344672" y="222842"/>
                  <a:pt x="1337471" y="224000"/>
                  <a:pt x="1329584" y="224000"/>
                </a:cubicBezTo>
                <a:cubicBezTo>
                  <a:pt x="1316383" y="224000"/>
                  <a:pt x="1304853" y="220828"/>
                  <a:pt x="1294994" y="214484"/>
                </a:cubicBezTo>
                <a:cubicBezTo>
                  <a:pt x="1285136" y="208141"/>
                  <a:pt x="1278492" y="199397"/>
                  <a:pt x="1275064" y="188252"/>
                </a:cubicBezTo>
                <a:lnTo>
                  <a:pt x="1288951" y="182080"/>
                </a:lnTo>
                <a:cubicBezTo>
                  <a:pt x="1294780" y="199568"/>
                  <a:pt x="1308410" y="208312"/>
                  <a:pt x="1329842" y="208312"/>
                </a:cubicBezTo>
                <a:cubicBezTo>
                  <a:pt x="1341672" y="208312"/>
                  <a:pt x="1350673" y="205697"/>
                  <a:pt x="1356845" y="200468"/>
                </a:cubicBezTo>
                <a:cubicBezTo>
                  <a:pt x="1363017" y="195239"/>
                  <a:pt x="1366103" y="187738"/>
                  <a:pt x="1366103" y="177965"/>
                </a:cubicBezTo>
                <a:cubicBezTo>
                  <a:pt x="1366103" y="173165"/>
                  <a:pt x="1365546" y="169007"/>
                  <a:pt x="1364432" y="165492"/>
                </a:cubicBezTo>
                <a:cubicBezTo>
                  <a:pt x="1363317" y="161978"/>
                  <a:pt x="1361303" y="158934"/>
                  <a:pt x="1358388" y="156363"/>
                </a:cubicBezTo>
                <a:cubicBezTo>
                  <a:pt x="1355474" y="153791"/>
                  <a:pt x="1351530" y="151562"/>
                  <a:pt x="1346558" y="149676"/>
                </a:cubicBezTo>
                <a:cubicBezTo>
                  <a:pt x="1341586" y="147790"/>
                  <a:pt x="1335328" y="146076"/>
                  <a:pt x="1327784" y="144533"/>
                </a:cubicBezTo>
                <a:cubicBezTo>
                  <a:pt x="1311668" y="141275"/>
                  <a:pt x="1299838" y="136174"/>
                  <a:pt x="1292294" y="129231"/>
                </a:cubicBezTo>
                <a:cubicBezTo>
                  <a:pt x="1284750" y="122287"/>
                  <a:pt x="1280978" y="112900"/>
                  <a:pt x="1280978" y="101070"/>
                </a:cubicBezTo>
                <a:cubicBezTo>
                  <a:pt x="1280978" y="88211"/>
                  <a:pt x="1285479" y="78010"/>
                  <a:pt x="1294480" y="70466"/>
                </a:cubicBezTo>
                <a:cubicBezTo>
                  <a:pt x="1303481" y="62922"/>
                  <a:pt x="1315697" y="59151"/>
                  <a:pt x="1331128" y="59151"/>
                </a:cubicBezTo>
                <a:close/>
                <a:moveTo>
                  <a:pt x="1185138" y="59151"/>
                </a:moveTo>
                <a:cubicBezTo>
                  <a:pt x="1202626" y="59151"/>
                  <a:pt x="1216128" y="63994"/>
                  <a:pt x="1225643" y="73681"/>
                </a:cubicBezTo>
                <a:cubicBezTo>
                  <a:pt x="1235158" y="83368"/>
                  <a:pt x="1239916" y="98070"/>
                  <a:pt x="1239916" y="117786"/>
                </a:cubicBezTo>
                <a:lnTo>
                  <a:pt x="1239916" y="220656"/>
                </a:lnTo>
                <a:lnTo>
                  <a:pt x="1222943" y="220656"/>
                </a:lnTo>
                <a:lnTo>
                  <a:pt x="1222943" y="118301"/>
                </a:lnTo>
                <a:cubicBezTo>
                  <a:pt x="1222943" y="103042"/>
                  <a:pt x="1219342" y="91983"/>
                  <a:pt x="1212141" y="85125"/>
                </a:cubicBezTo>
                <a:cubicBezTo>
                  <a:pt x="1204940" y="78267"/>
                  <a:pt x="1194482" y="74838"/>
                  <a:pt x="1180766" y="74838"/>
                </a:cubicBezTo>
                <a:cubicBezTo>
                  <a:pt x="1164821" y="74838"/>
                  <a:pt x="1152262" y="80067"/>
                  <a:pt x="1143090" y="90526"/>
                </a:cubicBezTo>
                <a:cubicBezTo>
                  <a:pt x="1133917" y="100984"/>
                  <a:pt x="1129331" y="115386"/>
                  <a:pt x="1129331" y="133731"/>
                </a:cubicBezTo>
                <a:lnTo>
                  <a:pt x="1129331" y="220656"/>
                </a:lnTo>
                <a:lnTo>
                  <a:pt x="1112358" y="220656"/>
                </a:lnTo>
                <a:lnTo>
                  <a:pt x="1112358" y="99527"/>
                </a:lnTo>
                <a:cubicBezTo>
                  <a:pt x="1112358" y="91297"/>
                  <a:pt x="1112272" y="83754"/>
                  <a:pt x="1112100" y="76896"/>
                </a:cubicBezTo>
                <a:cubicBezTo>
                  <a:pt x="1111929" y="70038"/>
                  <a:pt x="1111757" y="65151"/>
                  <a:pt x="1111586" y="62237"/>
                </a:cubicBezTo>
                <a:lnTo>
                  <a:pt x="1126245" y="62237"/>
                </a:lnTo>
                <a:cubicBezTo>
                  <a:pt x="1126588" y="64466"/>
                  <a:pt x="1126931" y="68323"/>
                  <a:pt x="1127274" y="73810"/>
                </a:cubicBezTo>
                <a:cubicBezTo>
                  <a:pt x="1127617" y="79296"/>
                  <a:pt x="1127874" y="86068"/>
                  <a:pt x="1128045" y="94126"/>
                </a:cubicBezTo>
                <a:cubicBezTo>
                  <a:pt x="1139189" y="70809"/>
                  <a:pt x="1158220" y="59151"/>
                  <a:pt x="1185138" y="59151"/>
                </a:cubicBezTo>
                <a:close/>
                <a:moveTo>
                  <a:pt x="998772" y="59151"/>
                </a:moveTo>
                <a:cubicBezTo>
                  <a:pt x="1010430" y="59151"/>
                  <a:pt x="1020675" y="62237"/>
                  <a:pt x="1029504" y="68409"/>
                </a:cubicBezTo>
                <a:cubicBezTo>
                  <a:pt x="1038334" y="74581"/>
                  <a:pt x="1045406" y="83154"/>
                  <a:pt x="1050721" y="94126"/>
                </a:cubicBezTo>
                <a:cubicBezTo>
                  <a:pt x="1050893" y="86068"/>
                  <a:pt x="1051107" y="79296"/>
                  <a:pt x="1051364" y="73810"/>
                </a:cubicBezTo>
                <a:cubicBezTo>
                  <a:pt x="1051621" y="68323"/>
                  <a:pt x="1051921" y="64466"/>
                  <a:pt x="1052264" y="62237"/>
                </a:cubicBezTo>
                <a:lnTo>
                  <a:pt x="1066923" y="62237"/>
                </a:lnTo>
                <a:cubicBezTo>
                  <a:pt x="1066752" y="65151"/>
                  <a:pt x="1066537" y="70038"/>
                  <a:pt x="1066280" y="76896"/>
                </a:cubicBezTo>
                <a:cubicBezTo>
                  <a:pt x="1066023" y="83754"/>
                  <a:pt x="1065894" y="91297"/>
                  <a:pt x="1065894" y="99527"/>
                </a:cubicBezTo>
                <a:lnTo>
                  <a:pt x="1065894" y="183623"/>
                </a:lnTo>
                <a:cubicBezTo>
                  <a:pt x="1065894" y="191853"/>
                  <a:pt x="1066023" y="199354"/>
                  <a:pt x="1066280" y="206126"/>
                </a:cubicBezTo>
                <a:cubicBezTo>
                  <a:pt x="1066537" y="212898"/>
                  <a:pt x="1066752" y="217742"/>
                  <a:pt x="1066923" y="220656"/>
                </a:cubicBezTo>
                <a:lnTo>
                  <a:pt x="1052264" y="220656"/>
                </a:lnTo>
                <a:cubicBezTo>
                  <a:pt x="1051921" y="218599"/>
                  <a:pt x="1051621" y="214784"/>
                  <a:pt x="1051364" y="209212"/>
                </a:cubicBezTo>
                <a:cubicBezTo>
                  <a:pt x="1051107" y="203640"/>
                  <a:pt x="1050893" y="196825"/>
                  <a:pt x="1050721" y="188767"/>
                </a:cubicBezTo>
                <a:cubicBezTo>
                  <a:pt x="1045406" y="199740"/>
                  <a:pt x="1038334" y="208355"/>
                  <a:pt x="1029504" y="214613"/>
                </a:cubicBezTo>
                <a:cubicBezTo>
                  <a:pt x="1020675" y="220871"/>
                  <a:pt x="1010430" y="224000"/>
                  <a:pt x="998772" y="224000"/>
                </a:cubicBezTo>
                <a:cubicBezTo>
                  <a:pt x="988999" y="224000"/>
                  <a:pt x="980127" y="221985"/>
                  <a:pt x="972154" y="217956"/>
                </a:cubicBezTo>
                <a:cubicBezTo>
                  <a:pt x="964182" y="213927"/>
                  <a:pt x="957324" y="208269"/>
                  <a:pt x="951580" y="200983"/>
                </a:cubicBezTo>
                <a:cubicBezTo>
                  <a:pt x="945837" y="193696"/>
                  <a:pt x="941422" y="184995"/>
                  <a:pt x="938336" y="174879"/>
                </a:cubicBezTo>
                <a:cubicBezTo>
                  <a:pt x="935250" y="164764"/>
                  <a:pt x="933706" y="153620"/>
                  <a:pt x="933706" y="141447"/>
                </a:cubicBezTo>
                <a:cubicBezTo>
                  <a:pt x="933706" y="129274"/>
                  <a:pt x="935250" y="118129"/>
                  <a:pt x="938336" y="108014"/>
                </a:cubicBezTo>
                <a:cubicBezTo>
                  <a:pt x="941422" y="97898"/>
                  <a:pt x="945837" y="89240"/>
                  <a:pt x="951580" y="82039"/>
                </a:cubicBezTo>
                <a:cubicBezTo>
                  <a:pt x="957324" y="74838"/>
                  <a:pt x="964182" y="69223"/>
                  <a:pt x="972154" y="65194"/>
                </a:cubicBezTo>
                <a:cubicBezTo>
                  <a:pt x="980127" y="61165"/>
                  <a:pt x="988999" y="59151"/>
                  <a:pt x="998772" y="59151"/>
                </a:cubicBezTo>
                <a:close/>
                <a:moveTo>
                  <a:pt x="1502606" y="20060"/>
                </a:moveTo>
                <a:lnTo>
                  <a:pt x="1502606" y="108785"/>
                </a:lnTo>
                <a:lnTo>
                  <a:pt x="1555841" y="108785"/>
                </a:lnTo>
                <a:cubicBezTo>
                  <a:pt x="1569214" y="108785"/>
                  <a:pt x="1579544" y="105013"/>
                  <a:pt x="1586831" y="97470"/>
                </a:cubicBezTo>
                <a:cubicBezTo>
                  <a:pt x="1594118" y="89926"/>
                  <a:pt x="1597761" y="78953"/>
                  <a:pt x="1597761" y="64551"/>
                </a:cubicBezTo>
                <a:cubicBezTo>
                  <a:pt x="1597761" y="49978"/>
                  <a:pt x="1594118" y="38919"/>
                  <a:pt x="1586831" y="31376"/>
                </a:cubicBezTo>
                <a:cubicBezTo>
                  <a:pt x="1579544" y="23832"/>
                  <a:pt x="1569214" y="20060"/>
                  <a:pt x="1555841" y="20060"/>
                </a:cubicBezTo>
                <a:close/>
                <a:moveTo>
                  <a:pt x="407231" y="20060"/>
                </a:moveTo>
                <a:lnTo>
                  <a:pt x="407231" y="118044"/>
                </a:lnTo>
                <a:lnTo>
                  <a:pt x="447351" y="118044"/>
                </a:lnTo>
                <a:cubicBezTo>
                  <a:pt x="462781" y="118044"/>
                  <a:pt x="474740" y="113886"/>
                  <a:pt x="483227" y="105571"/>
                </a:cubicBezTo>
                <a:cubicBezTo>
                  <a:pt x="491713" y="97255"/>
                  <a:pt x="495957" y="85125"/>
                  <a:pt x="495957" y="69180"/>
                </a:cubicBezTo>
                <a:cubicBezTo>
                  <a:pt x="495957" y="53064"/>
                  <a:pt x="491713" y="40848"/>
                  <a:pt x="483227" y="32533"/>
                </a:cubicBezTo>
                <a:cubicBezTo>
                  <a:pt x="474740" y="24218"/>
                  <a:pt x="462781" y="20060"/>
                  <a:pt x="447351" y="20060"/>
                </a:cubicBezTo>
                <a:close/>
                <a:moveTo>
                  <a:pt x="235781" y="20060"/>
                </a:moveTo>
                <a:lnTo>
                  <a:pt x="235781" y="118044"/>
                </a:lnTo>
                <a:lnTo>
                  <a:pt x="275901" y="118044"/>
                </a:lnTo>
                <a:cubicBezTo>
                  <a:pt x="291331" y="118044"/>
                  <a:pt x="303290" y="113886"/>
                  <a:pt x="311777" y="105571"/>
                </a:cubicBezTo>
                <a:cubicBezTo>
                  <a:pt x="320263" y="97255"/>
                  <a:pt x="324507" y="85125"/>
                  <a:pt x="324507" y="69180"/>
                </a:cubicBezTo>
                <a:cubicBezTo>
                  <a:pt x="324507" y="53064"/>
                  <a:pt x="320263" y="40848"/>
                  <a:pt x="311777" y="32533"/>
                </a:cubicBezTo>
                <a:cubicBezTo>
                  <a:pt x="303290" y="24218"/>
                  <a:pt x="291331" y="20060"/>
                  <a:pt x="275901" y="20060"/>
                </a:cubicBezTo>
                <a:close/>
                <a:moveTo>
                  <a:pt x="641175" y="16717"/>
                </a:moveTo>
                <a:cubicBezTo>
                  <a:pt x="630717" y="16717"/>
                  <a:pt x="621158" y="18988"/>
                  <a:pt x="612500" y="23532"/>
                </a:cubicBezTo>
                <a:cubicBezTo>
                  <a:pt x="603842" y="28075"/>
                  <a:pt x="596427" y="34547"/>
                  <a:pt x="590254" y="42949"/>
                </a:cubicBezTo>
                <a:cubicBezTo>
                  <a:pt x="584082" y="51350"/>
                  <a:pt x="579324" y="61379"/>
                  <a:pt x="575981" y="73038"/>
                </a:cubicBezTo>
                <a:cubicBezTo>
                  <a:pt x="572638" y="84697"/>
                  <a:pt x="570966" y="97641"/>
                  <a:pt x="570966" y="111871"/>
                </a:cubicBezTo>
                <a:cubicBezTo>
                  <a:pt x="570966" y="126102"/>
                  <a:pt x="572638" y="139089"/>
                  <a:pt x="575981" y="150833"/>
                </a:cubicBezTo>
                <a:cubicBezTo>
                  <a:pt x="579324" y="162578"/>
                  <a:pt x="584082" y="172608"/>
                  <a:pt x="590254" y="180923"/>
                </a:cubicBezTo>
                <a:cubicBezTo>
                  <a:pt x="596427" y="189238"/>
                  <a:pt x="603842" y="195668"/>
                  <a:pt x="612500" y="200211"/>
                </a:cubicBezTo>
                <a:cubicBezTo>
                  <a:pt x="621158" y="204754"/>
                  <a:pt x="630717" y="207026"/>
                  <a:pt x="641175" y="207026"/>
                </a:cubicBezTo>
                <a:cubicBezTo>
                  <a:pt x="651633" y="207026"/>
                  <a:pt x="661192" y="204754"/>
                  <a:pt x="669850" y="200211"/>
                </a:cubicBezTo>
                <a:cubicBezTo>
                  <a:pt x="678508" y="195668"/>
                  <a:pt x="685923" y="189238"/>
                  <a:pt x="692096" y="180923"/>
                </a:cubicBezTo>
                <a:cubicBezTo>
                  <a:pt x="698268" y="172608"/>
                  <a:pt x="703026" y="162578"/>
                  <a:pt x="706369" y="150833"/>
                </a:cubicBezTo>
                <a:cubicBezTo>
                  <a:pt x="709712" y="139089"/>
                  <a:pt x="711384" y="126102"/>
                  <a:pt x="711384" y="111871"/>
                </a:cubicBezTo>
                <a:cubicBezTo>
                  <a:pt x="711384" y="97641"/>
                  <a:pt x="709712" y="84697"/>
                  <a:pt x="706369" y="73038"/>
                </a:cubicBezTo>
                <a:cubicBezTo>
                  <a:pt x="703026" y="61379"/>
                  <a:pt x="698268" y="51350"/>
                  <a:pt x="692096" y="42949"/>
                </a:cubicBezTo>
                <a:cubicBezTo>
                  <a:pt x="685923" y="34547"/>
                  <a:pt x="678508" y="28075"/>
                  <a:pt x="669850" y="23532"/>
                </a:cubicBezTo>
                <a:cubicBezTo>
                  <a:pt x="661192" y="18988"/>
                  <a:pt x="651633" y="16717"/>
                  <a:pt x="641175" y="16717"/>
                </a:cubicBezTo>
                <a:close/>
                <a:moveTo>
                  <a:pt x="88725" y="16717"/>
                </a:moveTo>
                <a:cubicBezTo>
                  <a:pt x="78267" y="16717"/>
                  <a:pt x="68708" y="18988"/>
                  <a:pt x="60050" y="23532"/>
                </a:cubicBezTo>
                <a:cubicBezTo>
                  <a:pt x="51392" y="28075"/>
                  <a:pt x="43977" y="34547"/>
                  <a:pt x="37804" y="42949"/>
                </a:cubicBezTo>
                <a:cubicBezTo>
                  <a:pt x="31632" y="51350"/>
                  <a:pt x="26874" y="61379"/>
                  <a:pt x="23531" y="73038"/>
                </a:cubicBezTo>
                <a:cubicBezTo>
                  <a:pt x="20188" y="84697"/>
                  <a:pt x="18516" y="97641"/>
                  <a:pt x="18516" y="111871"/>
                </a:cubicBezTo>
                <a:cubicBezTo>
                  <a:pt x="18516" y="126102"/>
                  <a:pt x="20188" y="139089"/>
                  <a:pt x="23531" y="150833"/>
                </a:cubicBezTo>
                <a:cubicBezTo>
                  <a:pt x="26874" y="162578"/>
                  <a:pt x="31632" y="172608"/>
                  <a:pt x="37804" y="180923"/>
                </a:cubicBezTo>
                <a:cubicBezTo>
                  <a:pt x="43977" y="189238"/>
                  <a:pt x="51392" y="195668"/>
                  <a:pt x="60050" y="200211"/>
                </a:cubicBezTo>
                <a:cubicBezTo>
                  <a:pt x="68708" y="204754"/>
                  <a:pt x="78267" y="207026"/>
                  <a:pt x="88725" y="207026"/>
                </a:cubicBezTo>
                <a:cubicBezTo>
                  <a:pt x="99183" y="207026"/>
                  <a:pt x="108742" y="204754"/>
                  <a:pt x="117400" y="200211"/>
                </a:cubicBezTo>
                <a:cubicBezTo>
                  <a:pt x="126058" y="195668"/>
                  <a:pt x="133473" y="189238"/>
                  <a:pt x="139646" y="180923"/>
                </a:cubicBezTo>
                <a:cubicBezTo>
                  <a:pt x="145818" y="172608"/>
                  <a:pt x="150576" y="162578"/>
                  <a:pt x="153919" y="150833"/>
                </a:cubicBezTo>
                <a:cubicBezTo>
                  <a:pt x="157262" y="139089"/>
                  <a:pt x="158934" y="126102"/>
                  <a:pt x="158934" y="111871"/>
                </a:cubicBezTo>
                <a:cubicBezTo>
                  <a:pt x="158934" y="97641"/>
                  <a:pt x="157262" y="84697"/>
                  <a:pt x="153919" y="73038"/>
                </a:cubicBezTo>
                <a:cubicBezTo>
                  <a:pt x="150576" y="61379"/>
                  <a:pt x="145818" y="51350"/>
                  <a:pt x="139646" y="42949"/>
                </a:cubicBezTo>
                <a:cubicBezTo>
                  <a:pt x="133473" y="34547"/>
                  <a:pt x="126058" y="28075"/>
                  <a:pt x="117400" y="23532"/>
                </a:cubicBezTo>
                <a:cubicBezTo>
                  <a:pt x="108742" y="18988"/>
                  <a:pt x="99183" y="16717"/>
                  <a:pt x="88725" y="16717"/>
                </a:cubicBezTo>
                <a:close/>
                <a:moveTo>
                  <a:pt x="1484604" y="3086"/>
                </a:moveTo>
                <a:lnTo>
                  <a:pt x="1557384" y="3086"/>
                </a:lnTo>
                <a:cubicBezTo>
                  <a:pt x="1566300" y="3086"/>
                  <a:pt x="1574358" y="4544"/>
                  <a:pt x="1581559" y="7458"/>
                </a:cubicBezTo>
                <a:cubicBezTo>
                  <a:pt x="1588760" y="10373"/>
                  <a:pt x="1594889" y="14488"/>
                  <a:pt x="1599947" y="19803"/>
                </a:cubicBezTo>
                <a:cubicBezTo>
                  <a:pt x="1605005" y="25118"/>
                  <a:pt x="1608905" y="31547"/>
                  <a:pt x="1611648" y="39091"/>
                </a:cubicBezTo>
                <a:cubicBezTo>
                  <a:pt x="1614392" y="46635"/>
                  <a:pt x="1615763" y="55122"/>
                  <a:pt x="1615763" y="64551"/>
                </a:cubicBezTo>
                <a:cubicBezTo>
                  <a:pt x="1615763" y="73810"/>
                  <a:pt x="1614434" y="82168"/>
                  <a:pt x="1611777" y="89626"/>
                </a:cubicBezTo>
                <a:cubicBezTo>
                  <a:pt x="1609120" y="97084"/>
                  <a:pt x="1605348" y="103428"/>
                  <a:pt x="1600461" y="108657"/>
                </a:cubicBezTo>
                <a:cubicBezTo>
                  <a:pt x="1595575" y="113886"/>
                  <a:pt x="1589660" y="118001"/>
                  <a:pt x="1582716" y="121001"/>
                </a:cubicBezTo>
                <a:cubicBezTo>
                  <a:pt x="1575773" y="124002"/>
                  <a:pt x="1567929" y="125587"/>
                  <a:pt x="1559185" y="125759"/>
                </a:cubicBezTo>
                <a:lnTo>
                  <a:pt x="1631194" y="220656"/>
                </a:lnTo>
                <a:lnTo>
                  <a:pt x="1607276" y="220656"/>
                </a:lnTo>
                <a:lnTo>
                  <a:pt x="1537325" y="125759"/>
                </a:lnTo>
                <a:lnTo>
                  <a:pt x="1502606" y="125759"/>
                </a:lnTo>
                <a:lnTo>
                  <a:pt x="1502606" y="220656"/>
                </a:lnTo>
                <a:lnTo>
                  <a:pt x="1484604" y="220656"/>
                </a:lnTo>
                <a:close/>
                <a:moveTo>
                  <a:pt x="389229" y="3086"/>
                </a:moveTo>
                <a:lnTo>
                  <a:pt x="449408" y="3086"/>
                </a:lnTo>
                <a:cubicBezTo>
                  <a:pt x="459009" y="3086"/>
                  <a:pt x="467796" y="4629"/>
                  <a:pt x="475769" y="7716"/>
                </a:cubicBezTo>
                <a:cubicBezTo>
                  <a:pt x="483741" y="10802"/>
                  <a:pt x="490556" y="15217"/>
                  <a:pt x="496214" y="20960"/>
                </a:cubicBezTo>
                <a:cubicBezTo>
                  <a:pt x="501872" y="26704"/>
                  <a:pt x="506287" y="33647"/>
                  <a:pt x="509459" y="41791"/>
                </a:cubicBezTo>
                <a:cubicBezTo>
                  <a:pt x="512630" y="49935"/>
                  <a:pt x="514216" y="59065"/>
                  <a:pt x="514216" y="69180"/>
                </a:cubicBezTo>
                <a:cubicBezTo>
                  <a:pt x="514216" y="79296"/>
                  <a:pt x="512630" y="88383"/>
                  <a:pt x="509459" y="96441"/>
                </a:cubicBezTo>
                <a:cubicBezTo>
                  <a:pt x="506287" y="104499"/>
                  <a:pt x="501872" y="111400"/>
                  <a:pt x="496214" y="117144"/>
                </a:cubicBezTo>
                <a:cubicBezTo>
                  <a:pt x="490556" y="122887"/>
                  <a:pt x="483741" y="127302"/>
                  <a:pt x="475769" y="130388"/>
                </a:cubicBezTo>
                <a:cubicBezTo>
                  <a:pt x="467796" y="133474"/>
                  <a:pt x="459009" y="135017"/>
                  <a:pt x="449408" y="135017"/>
                </a:cubicBezTo>
                <a:lnTo>
                  <a:pt x="407231" y="135017"/>
                </a:lnTo>
                <a:lnTo>
                  <a:pt x="407231" y="220656"/>
                </a:lnTo>
                <a:lnTo>
                  <a:pt x="389229" y="220656"/>
                </a:lnTo>
                <a:close/>
                <a:moveTo>
                  <a:pt x="217779" y="3086"/>
                </a:moveTo>
                <a:lnTo>
                  <a:pt x="277958" y="3086"/>
                </a:lnTo>
                <a:cubicBezTo>
                  <a:pt x="287559" y="3086"/>
                  <a:pt x="296346" y="4629"/>
                  <a:pt x="304319" y="7716"/>
                </a:cubicBezTo>
                <a:cubicBezTo>
                  <a:pt x="312291" y="10802"/>
                  <a:pt x="319106" y="15217"/>
                  <a:pt x="324764" y="20960"/>
                </a:cubicBezTo>
                <a:cubicBezTo>
                  <a:pt x="330422" y="26704"/>
                  <a:pt x="334837" y="33647"/>
                  <a:pt x="338009" y="41791"/>
                </a:cubicBezTo>
                <a:cubicBezTo>
                  <a:pt x="341180" y="49935"/>
                  <a:pt x="342766" y="59065"/>
                  <a:pt x="342766" y="69180"/>
                </a:cubicBezTo>
                <a:cubicBezTo>
                  <a:pt x="342766" y="79296"/>
                  <a:pt x="341180" y="88383"/>
                  <a:pt x="338009" y="96441"/>
                </a:cubicBezTo>
                <a:cubicBezTo>
                  <a:pt x="334837" y="104499"/>
                  <a:pt x="330422" y="111400"/>
                  <a:pt x="324764" y="117144"/>
                </a:cubicBezTo>
                <a:cubicBezTo>
                  <a:pt x="319106" y="122887"/>
                  <a:pt x="312291" y="127302"/>
                  <a:pt x="304319" y="130388"/>
                </a:cubicBezTo>
                <a:cubicBezTo>
                  <a:pt x="296346" y="133474"/>
                  <a:pt x="287559" y="135017"/>
                  <a:pt x="277958" y="135017"/>
                </a:cubicBezTo>
                <a:lnTo>
                  <a:pt x="235781" y="135017"/>
                </a:lnTo>
                <a:lnTo>
                  <a:pt x="235781" y="220656"/>
                </a:lnTo>
                <a:lnTo>
                  <a:pt x="217779" y="220656"/>
                </a:lnTo>
                <a:close/>
                <a:moveTo>
                  <a:pt x="832208" y="0"/>
                </a:moveTo>
                <a:cubicBezTo>
                  <a:pt x="847467" y="0"/>
                  <a:pt x="860326" y="3386"/>
                  <a:pt x="870784" y="10159"/>
                </a:cubicBezTo>
                <a:cubicBezTo>
                  <a:pt x="881243" y="16931"/>
                  <a:pt x="888701" y="26318"/>
                  <a:pt x="893159" y="38319"/>
                </a:cubicBezTo>
                <a:lnTo>
                  <a:pt x="877728" y="45777"/>
                </a:lnTo>
                <a:cubicBezTo>
                  <a:pt x="874299" y="36862"/>
                  <a:pt x="869199" y="29747"/>
                  <a:pt x="862426" y="24432"/>
                </a:cubicBezTo>
                <a:cubicBezTo>
                  <a:pt x="855654" y="19117"/>
                  <a:pt x="845496" y="16460"/>
                  <a:pt x="831951" y="16460"/>
                </a:cubicBezTo>
                <a:cubicBezTo>
                  <a:pt x="816178" y="16460"/>
                  <a:pt x="804476" y="19846"/>
                  <a:pt x="796847" y="26618"/>
                </a:cubicBezTo>
                <a:cubicBezTo>
                  <a:pt x="789217" y="33390"/>
                  <a:pt x="785402" y="42949"/>
                  <a:pt x="785402" y="55293"/>
                </a:cubicBezTo>
                <a:cubicBezTo>
                  <a:pt x="785402" y="61122"/>
                  <a:pt x="786217" y="66223"/>
                  <a:pt x="787846" y="70595"/>
                </a:cubicBezTo>
                <a:cubicBezTo>
                  <a:pt x="789474" y="74967"/>
                  <a:pt x="792175" y="78867"/>
                  <a:pt x="795947" y="82296"/>
                </a:cubicBezTo>
                <a:cubicBezTo>
                  <a:pt x="799719" y="85725"/>
                  <a:pt x="804691" y="88769"/>
                  <a:pt x="810863" y="91426"/>
                </a:cubicBezTo>
                <a:cubicBezTo>
                  <a:pt x="817035" y="94084"/>
                  <a:pt x="824665" y="96527"/>
                  <a:pt x="833751" y="98756"/>
                </a:cubicBezTo>
                <a:cubicBezTo>
                  <a:pt x="845753" y="101670"/>
                  <a:pt x="855868" y="105099"/>
                  <a:pt x="864098" y="109043"/>
                </a:cubicBezTo>
                <a:cubicBezTo>
                  <a:pt x="872327" y="112986"/>
                  <a:pt x="879014" y="117615"/>
                  <a:pt x="884158" y="122930"/>
                </a:cubicBezTo>
                <a:cubicBezTo>
                  <a:pt x="889301" y="128245"/>
                  <a:pt x="893030" y="134289"/>
                  <a:pt x="895345" y="141061"/>
                </a:cubicBezTo>
                <a:cubicBezTo>
                  <a:pt x="897659" y="147833"/>
                  <a:pt x="898816" y="155420"/>
                  <a:pt x="898816" y="163821"/>
                </a:cubicBezTo>
                <a:cubicBezTo>
                  <a:pt x="898816" y="172736"/>
                  <a:pt x="897188" y="180880"/>
                  <a:pt x="893930" y="188252"/>
                </a:cubicBezTo>
                <a:cubicBezTo>
                  <a:pt x="890673" y="195625"/>
                  <a:pt x="886043" y="201968"/>
                  <a:pt x="880043" y="207283"/>
                </a:cubicBezTo>
                <a:cubicBezTo>
                  <a:pt x="874042" y="212598"/>
                  <a:pt x="866841" y="216713"/>
                  <a:pt x="858440" y="219628"/>
                </a:cubicBezTo>
                <a:cubicBezTo>
                  <a:pt x="850039" y="222542"/>
                  <a:pt x="840609" y="224000"/>
                  <a:pt x="830151" y="224000"/>
                </a:cubicBezTo>
                <a:cubicBezTo>
                  <a:pt x="812835" y="224000"/>
                  <a:pt x="798090" y="220056"/>
                  <a:pt x="785917" y="212170"/>
                </a:cubicBezTo>
                <a:cubicBezTo>
                  <a:pt x="773744" y="204283"/>
                  <a:pt x="765171" y="193053"/>
                  <a:pt x="760199" y="178480"/>
                </a:cubicBezTo>
                <a:lnTo>
                  <a:pt x="775630" y="171279"/>
                </a:lnTo>
                <a:cubicBezTo>
                  <a:pt x="779573" y="183109"/>
                  <a:pt x="786174" y="192067"/>
                  <a:pt x="795432" y="198154"/>
                </a:cubicBezTo>
                <a:cubicBezTo>
                  <a:pt x="804691" y="204240"/>
                  <a:pt x="816263" y="207283"/>
                  <a:pt x="830151" y="207283"/>
                </a:cubicBezTo>
                <a:cubicBezTo>
                  <a:pt x="846782" y="207283"/>
                  <a:pt x="859383" y="203554"/>
                  <a:pt x="867955" y="196096"/>
                </a:cubicBezTo>
                <a:cubicBezTo>
                  <a:pt x="876528" y="188638"/>
                  <a:pt x="880814" y="177965"/>
                  <a:pt x="880814" y="164078"/>
                </a:cubicBezTo>
                <a:cubicBezTo>
                  <a:pt x="880814" y="158077"/>
                  <a:pt x="879914" y="152591"/>
                  <a:pt x="878114" y="147619"/>
                </a:cubicBezTo>
                <a:cubicBezTo>
                  <a:pt x="876314" y="142647"/>
                  <a:pt x="873356" y="138146"/>
                  <a:pt x="869241" y="134117"/>
                </a:cubicBezTo>
                <a:cubicBezTo>
                  <a:pt x="865127" y="130088"/>
                  <a:pt x="859726" y="126530"/>
                  <a:pt x="853040" y="123444"/>
                </a:cubicBezTo>
                <a:cubicBezTo>
                  <a:pt x="846353" y="120358"/>
                  <a:pt x="838123" y="117615"/>
                  <a:pt x="828351" y="115215"/>
                </a:cubicBezTo>
                <a:cubicBezTo>
                  <a:pt x="806405" y="109900"/>
                  <a:pt x="790760" y="102442"/>
                  <a:pt x="781416" y="92841"/>
                </a:cubicBezTo>
                <a:cubicBezTo>
                  <a:pt x="772072" y="83239"/>
                  <a:pt x="767400" y="71066"/>
                  <a:pt x="767400" y="56322"/>
                </a:cubicBezTo>
                <a:cubicBezTo>
                  <a:pt x="767400" y="48435"/>
                  <a:pt x="768729" y="41020"/>
                  <a:pt x="771386" y="34076"/>
                </a:cubicBezTo>
                <a:cubicBezTo>
                  <a:pt x="774044" y="27132"/>
                  <a:pt x="778073" y="21174"/>
                  <a:pt x="783474" y="16202"/>
                </a:cubicBezTo>
                <a:cubicBezTo>
                  <a:pt x="788874" y="11230"/>
                  <a:pt x="795647" y="7287"/>
                  <a:pt x="803791" y="4372"/>
                </a:cubicBezTo>
                <a:cubicBezTo>
                  <a:pt x="811934" y="1458"/>
                  <a:pt x="821407" y="0"/>
                  <a:pt x="832208" y="0"/>
                </a:cubicBezTo>
                <a:close/>
                <a:moveTo>
                  <a:pt x="641175" y="0"/>
                </a:moveTo>
                <a:cubicBezTo>
                  <a:pt x="654205" y="0"/>
                  <a:pt x="666121" y="2744"/>
                  <a:pt x="676922" y="8230"/>
                </a:cubicBezTo>
                <a:cubicBezTo>
                  <a:pt x="687724" y="13716"/>
                  <a:pt x="697068" y="21432"/>
                  <a:pt x="704954" y="31376"/>
                </a:cubicBezTo>
                <a:cubicBezTo>
                  <a:pt x="712841" y="41320"/>
                  <a:pt x="718970" y="53107"/>
                  <a:pt x="723342" y="66737"/>
                </a:cubicBezTo>
                <a:cubicBezTo>
                  <a:pt x="727714" y="80368"/>
                  <a:pt x="729900" y="95412"/>
                  <a:pt x="729900" y="111871"/>
                </a:cubicBezTo>
                <a:cubicBezTo>
                  <a:pt x="729900" y="128331"/>
                  <a:pt x="727714" y="143418"/>
                  <a:pt x="723342" y="157134"/>
                </a:cubicBezTo>
                <a:cubicBezTo>
                  <a:pt x="718970" y="170850"/>
                  <a:pt x="712841" y="182637"/>
                  <a:pt x="704954" y="192496"/>
                </a:cubicBezTo>
                <a:cubicBezTo>
                  <a:pt x="697068" y="202354"/>
                  <a:pt x="687724" y="210069"/>
                  <a:pt x="676922" y="215642"/>
                </a:cubicBezTo>
                <a:cubicBezTo>
                  <a:pt x="666121" y="221214"/>
                  <a:pt x="654205" y="224000"/>
                  <a:pt x="641175" y="224000"/>
                </a:cubicBezTo>
                <a:cubicBezTo>
                  <a:pt x="628316" y="224000"/>
                  <a:pt x="616443" y="221214"/>
                  <a:pt x="605556" y="215642"/>
                </a:cubicBezTo>
                <a:cubicBezTo>
                  <a:pt x="594669" y="210069"/>
                  <a:pt x="585282" y="202354"/>
                  <a:pt x="577396" y="192496"/>
                </a:cubicBezTo>
                <a:cubicBezTo>
                  <a:pt x="569509" y="182637"/>
                  <a:pt x="563380" y="170850"/>
                  <a:pt x="559008" y="157134"/>
                </a:cubicBezTo>
                <a:cubicBezTo>
                  <a:pt x="554636" y="143418"/>
                  <a:pt x="552450" y="128331"/>
                  <a:pt x="552450" y="111871"/>
                </a:cubicBezTo>
                <a:cubicBezTo>
                  <a:pt x="552450" y="95412"/>
                  <a:pt x="554636" y="80368"/>
                  <a:pt x="559008" y="66737"/>
                </a:cubicBezTo>
                <a:cubicBezTo>
                  <a:pt x="563380" y="53107"/>
                  <a:pt x="569509" y="41320"/>
                  <a:pt x="577396" y="31376"/>
                </a:cubicBezTo>
                <a:cubicBezTo>
                  <a:pt x="585282" y="21432"/>
                  <a:pt x="594669" y="13716"/>
                  <a:pt x="605556" y="8230"/>
                </a:cubicBezTo>
                <a:cubicBezTo>
                  <a:pt x="616443" y="2744"/>
                  <a:pt x="628316" y="0"/>
                  <a:pt x="641175" y="0"/>
                </a:cubicBezTo>
                <a:close/>
                <a:moveTo>
                  <a:pt x="88725" y="0"/>
                </a:moveTo>
                <a:cubicBezTo>
                  <a:pt x="101755" y="0"/>
                  <a:pt x="113671" y="2744"/>
                  <a:pt x="124472" y="8230"/>
                </a:cubicBezTo>
                <a:cubicBezTo>
                  <a:pt x="135274" y="13716"/>
                  <a:pt x="144618" y="21432"/>
                  <a:pt x="152504" y="31376"/>
                </a:cubicBezTo>
                <a:cubicBezTo>
                  <a:pt x="160391" y="41320"/>
                  <a:pt x="166520" y="53107"/>
                  <a:pt x="170892" y="66737"/>
                </a:cubicBezTo>
                <a:cubicBezTo>
                  <a:pt x="175264" y="80368"/>
                  <a:pt x="177450" y="95412"/>
                  <a:pt x="177450" y="111871"/>
                </a:cubicBezTo>
                <a:cubicBezTo>
                  <a:pt x="177450" y="128331"/>
                  <a:pt x="175264" y="143418"/>
                  <a:pt x="170892" y="157134"/>
                </a:cubicBezTo>
                <a:cubicBezTo>
                  <a:pt x="166520" y="170850"/>
                  <a:pt x="160391" y="182637"/>
                  <a:pt x="152504" y="192496"/>
                </a:cubicBezTo>
                <a:cubicBezTo>
                  <a:pt x="144618" y="202354"/>
                  <a:pt x="135274" y="210069"/>
                  <a:pt x="124472" y="215642"/>
                </a:cubicBezTo>
                <a:cubicBezTo>
                  <a:pt x="113671" y="221214"/>
                  <a:pt x="101755" y="224000"/>
                  <a:pt x="88725" y="224000"/>
                </a:cubicBezTo>
                <a:cubicBezTo>
                  <a:pt x="75866" y="224000"/>
                  <a:pt x="63993" y="221214"/>
                  <a:pt x="53106" y="215642"/>
                </a:cubicBezTo>
                <a:cubicBezTo>
                  <a:pt x="42219" y="210069"/>
                  <a:pt x="32832" y="202354"/>
                  <a:pt x="24946" y="192496"/>
                </a:cubicBezTo>
                <a:cubicBezTo>
                  <a:pt x="17059" y="182637"/>
                  <a:pt x="10930" y="170850"/>
                  <a:pt x="6558" y="157134"/>
                </a:cubicBezTo>
                <a:cubicBezTo>
                  <a:pt x="2186" y="143418"/>
                  <a:pt x="0" y="128331"/>
                  <a:pt x="0" y="111871"/>
                </a:cubicBezTo>
                <a:cubicBezTo>
                  <a:pt x="0" y="95412"/>
                  <a:pt x="2186" y="80368"/>
                  <a:pt x="6558" y="66737"/>
                </a:cubicBezTo>
                <a:cubicBezTo>
                  <a:pt x="10930" y="53107"/>
                  <a:pt x="17059" y="41320"/>
                  <a:pt x="24946" y="31376"/>
                </a:cubicBezTo>
                <a:cubicBezTo>
                  <a:pt x="32832" y="21432"/>
                  <a:pt x="42219" y="13716"/>
                  <a:pt x="53106" y="8230"/>
                </a:cubicBezTo>
                <a:cubicBezTo>
                  <a:pt x="63993" y="2744"/>
                  <a:pt x="75866" y="0"/>
                  <a:pt x="88725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F217273-ACDE-47C5-A663-6E323E6B72EA}"/>
              </a:ext>
            </a:extLst>
          </p:cNvPr>
          <p:cNvSpPr txBox="1"/>
          <p:nvPr/>
        </p:nvSpPr>
        <p:spPr>
          <a:xfrm>
            <a:off x="5685294" y="4112962"/>
            <a:ext cx="3484106" cy="58099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kumimoji="0" sz="15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/>
              <a:t>模板所用字体均为开源字体，所有使用者均可免费商用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5B5E453-13BA-47E5-961C-A92F195322D2}"/>
              </a:ext>
            </a:extLst>
          </p:cNvPr>
          <p:cNvSpPr txBox="1"/>
          <p:nvPr/>
        </p:nvSpPr>
        <p:spPr>
          <a:xfrm>
            <a:off x="7341569" y="1257251"/>
            <a:ext cx="1431482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Font used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9548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459C5BF-8887-44EF-8A67-08FD3142F6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1097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52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1675" y="6155617"/>
            <a:ext cx="1179810" cy="153888"/>
          </a:xfrm>
        </p:spPr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1345832D-89CC-42DF-B567-D843D89DCC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49803" y="2842953"/>
            <a:ext cx="145874" cy="153888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0DFBB4B-8B0A-487D-9436-C47C4FD558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37782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4172397" y="1836751"/>
            <a:ext cx="3847207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3000" b="1" dirty="0">
                <a:latin typeface="+mj-ea"/>
                <a:ea typeface="+mj-ea"/>
              </a:rPr>
              <a:t>单段文字居中排版参考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47854ED-7743-4E77-B681-220F2A82B83C}"/>
              </a:ext>
            </a:extLst>
          </p:cNvPr>
          <p:cNvSpPr txBox="1"/>
          <p:nvPr/>
        </p:nvSpPr>
        <p:spPr>
          <a:xfrm>
            <a:off x="3124864" y="2530997"/>
            <a:ext cx="5942274" cy="849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本页面适用于「一段话」或「同一主题」的内容排版，使用者可凝练出一个核心观点作为标题，再将解释性内容输入在本文本框内，语言应当精炼简洁，有概括性。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98E12F4-2613-4E46-BF17-ABD5DE11B94E}"/>
              </a:ext>
            </a:extLst>
          </p:cNvPr>
          <p:cNvSpPr txBox="1"/>
          <p:nvPr/>
        </p:nvSpPr>
        <p:spPr>
          <a:xfrm>
            <a:off x="3124864" y="3548764"/>
            <a:ext cx="5942274" cy="560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为了使主题文字突出，主题与内容的字体格式应当具有高对比性，建议主题字体设置为：</a:t>
            </a:r>
            <a:r>
              <a:rPr lang="en-US" altLang="zh-CN" sz="1500" dirty="0">
                <a:latin typeface="+mn-ea"/>
              </a:rPr>
              <a:t>30pt,</a:t>
            </a:r>
            <a:r>
              <a:rPr lang="zh-CN" altLang="en-US" sz="1500" dirty="0">
                <a:latin typeface="+mn-ea"/>
              </a:rPr>
              <a:t> 加粗；内容字体设置为：</a:t>
            </a:r>
            <a:r>
              <a:rPr lang="en-US" altLang="zh-CN" sz="1500" dirty="0">
                <a:latin typeface="+mn-ea"/>
              </a:rPr>
              <a:t>15pt, </a:t>
            </a:r>
            <a:r>
              <a:rPr lang="zh-CN" altLang="en-US" sz="1500" dirty="0">
                <a:latin typeface="+mn-ea"/>
              </a:rPr>
              <a:t>行距 </a:t>
            </a:r>
            <a:r>
              <a:rPr lang="en-US" altLang="zh-CN" sz="1500" dirty="0">
                <a:latin typeface="+mn-ea"/>
              </a:rPr>
              <a:t>1.2~1.5</a:t>
            </a:r>
            <a:endParaRPr lang="zh-CN" altLang="en-US" sz="1500" dirty="0"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738FDF1-D79E-48CF-A2EB-827CFB750CA4}"/>
              </a:ext>
            </a:extLst>
          </p:cNvPr>
          <p:cNvSpPr txBox="1"/>
          <p:nvPr/>
        </p:nvSpPr>
        <p:spPr>
          <a:xfrm rot="5400000">
            <a:off x="917769" y="3051468"/>
            <a:ext cx="102027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sz="1000" cap="all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PART ONE</a:t>
            </a:r>
            <a:endParaRPr lang="zh-CN" altLang="en-US" sz="1000" cap="all" baseline="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1231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1675" y="6155617"/>
            <a:ext cx="1179810" cy="153888"/>
          </a:xfrm>
        </p:spPr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1345832D-89CC-42DF-B567-D843D89DCC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49803" y="2842953"/>
            <a:ext cx="145874" cy="153888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0DFBB4B-8B0A-487D-9436-C47C4FD558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37782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1379538" y="1531951"/>
            <a:ext cx="423192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单段文字左对齐排版参考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47854ED-7743-4E77-B681-220F2A82B83C}"/>
              </a:ext>
            </a:extLst>
          </p:cNvPr>
          <p:cNvSpPr txBox="1"/>
          <p:nvPr/>
        </p:nvSpPr>
        <p:spPr>
          <a:xfrm>
            <a:off x="1379538" y="2477199"/>
            <a:ext cx="5942274" cy="849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本页面适用于「一段话」或「同一主题」的内容排版，使用者可凝练出一个核心观点作为标题，再将解释性内容输入在本文本框内，语言应当精炼简洁，有概括性。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98E12F4-2613-4E46-BF17-ABD5DE11B94E}"/>
              </a:ext>
            </a:extLst>
          </p:cNvPr>
          <p:cNvSpPr txBox="1"/>
          <p:nvPr/>
        </p:nvSpPr>
        <p:spPr>
          <a:xfrm>
            <a:off x="1379538" y="3494966"/>
            <a:ext cx="5942274" cy="560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为了使主题文字突出，主题与内容的字体格式应当具有高对比性，建议主题字体设置为：</a:t>
            </a:r>
            <a:r>
              <a:rPr lang="en-US" altLang="zh-CN" sz="1500" dirty="0">
                <a:latin typeface="+mn-ea"/>
              </a:rPr>
              <a:t>30pt,</a:t>
            </a:r>
            <a:r>
              <a:rPr lang="zh-CN" altLang="en-US" sz="1500" dirty="0">
                <a:latin typeface="+mn-ea"/>
              </a:rPr>
              <a:t> 加粗；内容字体设置为：</a:t>
            </a:r>
            <a:r>
              <a:rPr lang="en-US" altLang="zh-CN" sz="1500" dirty="0">
                <a:latin typeface="+mn-ea"/>
              </a:rPr>
              <a:t>15pt, </a:t>
            </a:r>
            <a:r>
              <a:rPr lang="zh-CN" altLang="en-US" sz="1500" dirty="0">
                <a:latin typeface="+mn-ea"/>
              </a:rPr>
              <a:t>行距 </a:t>
            </a:r>
            <a:r>
              <a:rPr lang="en-US" altLang="zh-CN" sz="1500" dirty="0">
                <a:latin typeface="+mn-ea"/>
              </a:rPr>
              <a:t>1.2~1.5</a:t>
            </a:r>
            <a:endParaRPr lang="zh-CN" altLang="en-US" sz="1500" dirty="0"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738FDF1-D79E-48CF-A2EB-827CFB750CA4}"/>
              </a:ext>
            </a:extLst>
          </p:cNvPr>
          <p:cNvSpPr txBox="1"/>
          <p:nvPr/>
        </p:nvSpPr>
        <p:spPr>
          <a:xfrm rot="5400000">
            <a:off x="11868204" y="3051468"/>
            <a:ext cx="102027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sz="1000" cap="all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PART ONE</a:t>
            </a:r>
            <a:endParaRPr lang="zh-CN" altLang="en-US" sz="1000" cap="all" baseline="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6ABC73E1-3BA1-4AD0-A52C-40345F63406F}"/>
              </a:ext>
            </a:extLst>
          </p:cNvPr>
          <p:cNvCxnSpPr>
            <a:cxnSpLocks/>
          </p:cNvCxnSpPr>
          <p:nvPr/>
        </p:nvCxnSpPr>
        <p:spPr>
          <a:xfrm>
            <a:off x="1373717" y="2224617"/>
            <a:ext cx="39158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205A19FA-9E0D-4D67-870D-904FA43CBDD7}"/>
              </a:ext>
            </a:extLst>
          </p:cNvPr>
          <p:cNvSpPr txBox="1"/>
          <p:nvPr/>
        </p:nvSpPr>
        <p:spPr>
          <a:xfrm>
            <a:off x="1325880" y="4527074"/>
            <a:ext cx="5214569" cy="92333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6000" cap="all" dirty="0">
                <a:ln w="6350">
                  <a:solidFill>
                    <a:schemeClr val="tx1">
                      <a:lumMod val="85000"/>
                      <a:lumOff val="15000"/>
                      <a:alpha val="50000"/>
                    </a:schemeClr>
                  </a:solidFill>
                </a:ln>
                <a:noFill/>
                <a:latin typeface="+mj-ea"/>
                <a:ea typeface="+mj-ea"/>
              </a:rPr>
              <a:t>inspiration</a:t>
            </a:r>
          </a:p>
        </p:txBody>
      </p:sp>
    </p:spTree>
    <p:extLst>
      <p:ext uri="{BB962C8B-B14F-4D97-AF65-F5344CB8AC3E}">
        <p14:creationId xmlns:p14="http://schemas.microsoft.com/office/powerpoint/2010/main" val="1124706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1675" y="6155617"/>
            <a:ext cx="1179810" cy="153888"/>
          </a:xfrm>
        </p:spPr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1345832D-89CC-42DF-B567-D843D89DCC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49803" y="2842953"/>
            <a:ext cx="145874" cy="153888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0DFBB4B-8B0A-487D-9436-C47C4FD558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37782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4172397" y="1156566"/>
            <a:ext cx="3847207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两段文字居中排版参考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C9D60F9-D2FA-45AD-A6D2-50EE3D0A4221}"/>
              </a:ext>
            </a:extLst>
          </p:cNvPr>
          <p:cNvGrpSpPr/>
          <p:nvPr/>
        </p:nvGrpSpPr>
        <p:grpSpPr>
          <a:xfrm>
            <a:off x="2753391" y="1915427"/>
            <a:ext cx="3186644" cy="3551831"/>
            <a:chOff x="2753391" y="1915427"/>
            <a:chExt cx="3186644" cy="3551831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C411BB5-3EC9-4893-8F87-6966997D8732}"/>
                </a:ext>
              </a:extLst>
            </p:cNvPr>
            <p:cNvSpPr/>
            <p:nvPr/>
          </p:nvSpPr>
          <p:spPr>
            <a:xfrm>
              <a:off x="2753391" y="1915427"/>
              <a:ext cx="3186644" cy="3551831"/>
            </a:xfrm>
            <a:prstGeom prst="rect">
              <a:avLst/>
            </a:prstGeom>
            <a:noFill/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6ABC73E1-3BA1-4AD0-A52C-40345F63406F}"/>
                </a:ext>
              </a:extLst>
            </p:cNvPr>
            <p:cNvCxnSpPr>
              <a:cxnSpLocks/>
            </p:cNvCxnSpPr>
            <p:nvPr/>
          </p:nvCxnSpPr>
          <p:spPr>
            <a:xfrm>
              <a:off x="3029447" y="4698309"/>
              <a:ext cx="263453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28D0684-8961-4CFA-A913-9F2346D2EC75}"/>
                </a:ext>
              </a:extLst>
            </p:cNvPr>
            <p:cNvSpPr txBox="1"/>
            <p:nvPr/>
          </p:nvSpPr>
          <p:spPr>
            <a:xfrm>
              <a:off x="3029447" y="4795644"/>
              <a:ext cx="166231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内容核心观点</a:t>
              </a:r>
              <a:r>
                <a:rPr lang="en-US" altLang="zh-CN" sz="2000" dirty="0">
                  <a:latin typeface="+mj-ea"/>
                  <a:ea typeface="+mj-ea"/>
                </a:rPr>
                <a:t>1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638F84C-A1C2-4457-831A-E835E3A359AA}"/>
                </a:ext>
              </a:extLst>
            </p:cNvPr>
            <p:cNvSpPr txBox="1"/>
            <p:nvPr/>
          </p:nvSpPr>
          <p:spPr>
            <a:xfrm>
              <a:off x="3029447" y="5111557"/>
              <a:ext cx="104195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+mj-ea"/>
                  <a:ea typeface="+mj-ea"/>
                </a:rPr>
                <a:t>Core Viewpoint</a:t>
              </a:r>
              <a:endParaRPr lang="zh-CN" altLang="en-US" sz="1000" dirty="0">
                <a:latin typeface="+mj-ea"/>
                <a:ea typeface="+mj-ea"/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2F05E1CB-8BEC-4035-8740-92D907F1EF4A}"/>
                </a:ext>
              </a:extLst>
            </p:cNvPr>
            <p:cNvGrpSpPr/>
            <p:nvPr/>
          </p:nvGrpSpPr>
          <p:grpSpPr>
            <a:xfrm rot="2700000">
              <a:off x="5225511" y="4783511"/>
              <a:ext cx="311746" cy="487551"/>
              <a:chOff x="8810045" y="906041"/>
              <a:chExt cx="461665" cy="722015"/>
            </a:xfrm>
            <a:noFill/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03BBD38-8C97-4C20-A37F-0E397427D74F}"/>
                  </a:ext>
                </a:extLst>
              </p:cNvPr>
              <p:cNvSpPr/>
              <p:nvPr/>
            </p:nvSpPr>
            <p:spPr>
              <a:xfrm>
                <a:off x="8810045" y="906041"/>
                <a:ext cx="461665" cy="461665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FAD49F90-BF36-4AE5-9F3E-DCAEED0A6B60}"/>
                  </a:ext>
                </a:extLst>
              </p:cNvPr>
              <p:cNvSpPr/>
              <p:nvPr/>
            </p:nvSpPr>
            <p:spPr>
              <a:xfrm>
                <a:off x="8810045" y="1166391"/>
                <a:ext cx="461665" cy="461665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47854ED-7743-4E77-B681-220F2A82B83C}"/>
                </a:ext>
              </a:extLst>
            </p:cNvPr>
            <p:cNvSpPr txBox="1"/>
            <p:nvPr/>
          </p:nvSpPr>
          <p:spPr>
            <a:xfrm>
              <a:off x="3029447" y="2095393"/>
              <a:ext cx="2634532" cy="2131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spcAft>
                  <a:spcPts val="1000"/>
                </a:spcAft>
              </a:pPr>
              <a:r>
                <a:rPr lang="zh-CN" altLang="en-US" sz="1500" dirty="0">
                  <a:latin typeface="+mn-ea"/>
                </a:rPr>
                <a:t>本页面适用于「两段话</a:t>
              </a:r>
              <a:r>
                <a:rPr lang="en-US" altLang="zh-CN" sz="1500" dirty="0">
                  <a:latin typeface="+mn-ea"/>
                </a:rPr>
                <a:t>·</a:t>
              </a:r>
              <a:r>
                <a:rPr lang="zh-CN" altLang="en-US" sz="1500" dirty="0">
                  <a:latin typeface="+mn-ea"/>
                </a:rPr>
                <a:t>同主题」的内容排版，使用者可凝练出一个核心观点作为主标题，再将每段话凝练出一个核心观点。</a:t>
              </a:r>
              <a:endParaRPr lang="en-US" altLang="zh-CN" sz="1500" dirty="0">
                <a:latin typeface="+mn-ea"/>
              </a:endParaRPr>
            </a:p>
            <a:p>
              <a:pPr>
                <a:lnSpc>
                  <a:spcPct val="125000"/>
                </a:lnSpc>
                <a:spcAft>
                  <a:spcPts val="1000"/>
                </a:spcAft>
              </a:pPr>
              <a:r>
                <a:rPr lang="zh-CN" altLang="en-US" sz="1500" dirty="0">
                  <a:latin typeface="+mn-ea"/>
                </a:rPr>
                <a:t>然后，使用者可以把解释性内容输入在本文本框内，语言应当精炼简洁，有概括性。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EB6173CA-69FF-4778-979E-A9AEC47618E7}"/>
              </a:ext>
            </a:extLst>
          </p:cNvPr>
          <p:cNvGrpSpPr/>
          <p:nvPr/>
        </p:nvGrpSpPr>
        <p:grpSpPr>
          <a:xfrm>
            <a:off x="6251965" y="1915427"/>
            <a:ext cx="3186644" cy="3551831"/>
            <a:chOff x="2753391" y="1915427"/>
            <a:chExt cx="3186644" cy="3551831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8590C487-649A-46A2-A1B8-99DF5C03DD52}"/>
                </a:ext>
              </a:extLst>
            </p:cNvPr>
            <p:cNvSpPr/>
            <p:nvPr/>
          </p:nvSpPr>
          <p:spPr>
            <a:xfrm>
              <a:off x="2753391" y="1915427"/>
              <a:ext cx="3186644" cy="3551831"/>
            </a:xfrm>
            <a:prstGeom prst="rect">
              <a:avLst/>
            </a:prstGeom>
            <a:noFill/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52D267E7-25D7-4A1A-A2F5-B7444A53DA74}"/>
                </a:ext>
              </a:extLst>
            </p:cNvPr>
            <p:cNvCxnSpPr>
              <a:cxnSpLocks/>
            </p:cNvCxnSpPr>
            <p:nvPr/>
          </p:nvCxnSpPr>
          <p:spPr>
            <a:xfrm>
              <a:off x="3029447" y="4698309"/>
              <a:ext cx="263453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9F188AD-8351-4935-8749-0F67A087A36B}"/>
                </a:ext>
              </a:extLst>
            </p:cNvPr>
            <p:cNvSpPr txBox="1"/>
            <p:nvPr/>
          </p:nvSpPr>
          <p:spPr>
            <a:xfrm>
              <a:off x="3029447" y="4795644"/>
              <a:ext cx="170719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内容核心观点</a:t>
              </a:r>
              <a:r>
                <a:rPr lang="en-US" altLang="zh-CN" sz="2000" dirty="0">
                  <a:latin typeface="+mj-ea"/>
                  <a:ea typeface="+mj-ea"/>
                </a:rPr>
                <a:t>2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43B0570C-A1D1-4AD4-BE4B-0CE0CDE66359}"/>
                </a:ext>
              </a:extLst>
            </p:cNvPr>
            <p:cNvSpPr txBox="1"/>
            <p:nvPr/>
          </p:nvSpPr>
          <p:spPr>
            <a:xfrm>
              <a:off x="3029447" y="5111557"/>
              <a:ext cx="104195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+mj-ea"/>
                  <a:ea typeface="+mj-ea"/>
                </a:rPr>
                <a:t>Core Viewpoint</a:t>
              </a:r>
              <a:endParaRPr lang="zh-CN" altLang="en-US" sz="1000" dirty="0">
                <a:latin typeface="+mj-ea"/>
                <a:ea typeface="+mj-ea"/>
              </a:endParaRP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16ADCA64-3F7E-4528-AB78-A5218C9AB1AC}"/>
                </a:ext>
              </a:extLst>
            </p:cNvPr>
            <p:cNvGrpSpPr/>
            <p:nvPr/>
          </p:nvGrpSpPr>
          <p:grpSpPr>
            <a:xfrm rot="2700000">
              <a:off x="5225511" y="4783511"/>
              <a:ext cx="311746" cy="487551"/>
              <a:chOff x="8810045" y="906041"/>
              <a:chExt cx="461665" cy="722015"/>
            </a:xfrm>
            <a:noFill/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2CE449E1-F6FE-43E7-8902-525638B029F2}"/>
                  </a:ext>
                </a:extLst>
              </p:cNvPr>
              <p:cNvSpPr/>
              <p:nvPr/>
            </p:nvSpPr>
            <p:spPr>
              <a:xfrm>
                <a:off x="8810045" y="906041"/>
                <a:ext cx="461665" cy="461665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FBE31244-D513-4877-9BC5-AD641AB17401}"/>
                  </a:ext>
                </a:extLst>
              </p:cNvPr>
              <p:cNvSpPr/>
              <p:nvPr/>
            </p:nvSpPr>
            <p:spPr>
              <a:xfrm>
                <a:off x="8810045" y="1166391"/>
                <a:ext cx="461665" cy="461665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AB2EBF87-132B-4A5F-8C40-8EBAA0B6A031}"/>
                </a:ext>
              </a:extLst>
            </p:cNvPr>
            <p:cNvSpPr txBox="1"/>
            <p:nvPr/>
          </p:nvSpPr>
          <p:spPr>
            <a:xfrm>
              <a:off x="3029447" y="2095393"/>
              <a:ext cx="2634532" cy="20034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spcAft>
                  <a:spcPts val="1000"/>
                </a:spcAft>
                <a:defRPr sz="1500">
                  <a:latin typeface="+mn-ea"/>
                </a:defRPr>
              </a:lvl1pPr>
            </a:lstStyle>
            <a:p>
              <a:r>
                <a:rPr lang="zh-CN" altLang="en-US" dirty="0"/>
                <a:t>本页面适用于「两</a:t>
              </a:r>
              <a:r>
                <a:rPr lang="zh-CN" altLang="en-US"/>
                <a:t>段话</a:t>
              </a:r>
              <a:r>
                <a:rPr lang="en-US" altLang="zh-CN" dirty="0"/>
                <a:t>·</a:t>
              </a:r>
              <a:r>
                <a:rPr lang="zh-CN" altLang="en-US" dirty="0"/>
                <a:t>同主题」的内容排版，使用者可凝练出一个核心观点作为主标题，再将每段话凝练出一个核心</a:t>
              </a:r>
              <a:r>
                <a:rPr lang="zh-CN" altLang="en-US"/>
                <a:t>观点。</a:t>
              </a:r>
              <a:endParaRPr lang="en-US" altLang="zh-CN" dirty="0"/>
            </a:p>
            <a:p>
              <a:r>
                <a:rPr lang="zh-CN" altLang="en-US" dirty="0"/>
                <a:t>然后，使用者可以把解释性内容输入在本文本框内，语言应当精炼简洁，有概括性。</a:t>
              </a: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AADBFD60-486D-41D2-AC15-0722CB0F6BE5}"/>
              </a:ext>
            </a:extLst>
          </p:cNvPr>
          <p:cNvSpPr txBox="1"/>
          <p:nvPr/>
        </p:nvSpPr>
        <p:spPr>
          <a:xfrm rot="5400000">
            <a:off x="917769" y="3051468"/>
            <a:ext cx="102027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sz="1000" cap="all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PART ONE</a:t>
            </a:r>
            <a:endParaRPr lang="zh-CN" altLang="en-US" sz="1000" cap="all" baseline="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43483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1675" y="6155617"/>
            <a:ext cx="1179810" cy="153888"/>
          </a:xfrm>
        </p:spPr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1345832D-89CC-42DF-B567-D843D89DCC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49803" y="2842953"/>
            <a:ext cx="145874" cy="153888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0DFBB4B-8B0A-487D-9436-C47C4FD558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37782" y="3266815"/>
            <a:ext cx="169918" cy="15388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1384300" y="1156566"/>
            <a:ext cx="3847207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两段文字居中排版参考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6ABC73E1-3BA1-4AD0-A52C-40345F63406F}"/>
              </a:ext>
            </a:extLst>
          </p:cNvPr>
          <p:cNvCxnSpPr>
            <a:cxnSpLocks/>
          </p:cNvCxnSpPr>
          <p:nvPr/>
        </p:nvCxnSpPr>
        <p:spPr>
          <a:xfrm>
            <a:off x="1384300" y="2015627"/>
            <a:ext cx="8489211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047854ED-7743-4E77-B681-220F2A82B83C}"/>
              </a:ext>
            </a:extLst>
          </p:cNvPr>
          <p:cNvSpPr txBox="1"/>
          <p:nvPr/>
        </p:nvSpPr>
        <p:spPr>
          <a:xfrm>
            <a:off x="1379538" y="2445250"/>
            <a:ext cx="3994307" cy="15803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spcAft>
                <a:spcPts val="1000"/>
              </a:spcAft>
            </a:pPr>
            <a:r>
              <a:rPr lang="zh-CN" altLang="en-US" sz="1500" dirty="0">
                <a:latin typeface="+mn-ea"/>
              </a:rPr>
              <a:t>本页面适用于「两段话</a:t>
            </a:r>
            <a:r>
              <a:rPr lang="en-US" altLang="zh-CN" sz="1500" dirty="0">
                <a:latin typeface="+mn-ea"/>
              </a:rPr>
              <a:t>·</a:t>
            </a:r>
            <a:r>
              <a:rPr lang="zh-CN" altLang="en-US" sz="1500" dirty="0">
                <a:latin typeface="+mn-ea"/>
              </a:rPr>
              <a:t>同主题」的内容排版，使用者可凝练出一个核心观点作为主标题，再将每段话可凝练出一个核心观点。</a:t>
            </a:r>
            <a:endParaRPr lang="en-US" altLang="zh-CN" sz="1500" dirty="0">
              <a:latin typeface="+mn-ea"/>
            </a:endParaRPr>
          </a:p>
          <a:p>
            <a:pPr>
              <a:lnSpc>
                <a:spcPct val="125000"/>
              </a:lnSpc>
              <a:spcAft>
                <a:spcPts val="1000"/>
              </a:spcAft>
            </a:pPr>
            <a:r>
              <a:rPr lang="zh-CN" altLang="en-US" sz="1500" dirty="0">
                <a:latin typeface="+mn-ea"/>
              </a:rPr>
              <a:t>然后，使用者可以把解释性内容输入在本文本框内，语言应当精炼简洁，有概括性。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DCE9A7A-ADF1-4193-8DCD-556010288802}"/>
              </a:ext>
            </a:extLst>
          </p:cNvPr>
          <p:cNvSpPr txBox="1"/>
          <p:nvPr/>
        </p:nvSpPr>
        <p:spPr>
          <a:xfrm>
            <a:off x="5879204" y="2445250"/>
            <a:ext cx="3994307" cy="161665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25000"/>
              </a:lnSpc>
              <a:spcAft>
                <a:spcPts val="1000"/>
              </a:spcAft>
            </a:pPr>
            <a:r>
              <a:rPr lang="zh-CN" altLang="en-US" sz="1500" dirty="0">
                <a:latin typeface="+mn-ea"/>
              </a:rPr>
              <a:t>本页面适用于「两段话</a:t>
            </a:r>
            <a:r>
              <a:rPr lang="en-US" altLang="zh-CN" sz="1500" dirty="0">
                <a:latin typeface="+mn-ea"/>
              </a:rPr>
              <a:t>·</a:t>
            </a:r>
            <a:r>
              <a:rPr lang="zh-CN" altLang="en-US" sz="1500" dirty="0">
                <a:latin typeface="+mn-ea"/>
              </a:rPr>
              <a:t>同主题」的内容排版，使用者可凝练出一个核心观点作为主标题，再将每段话可凝练出一个核心观点。</a:t>
            </a:r>
            <a:endParaRPr lang="en-US" altLang="zh-CN" sz="1500" dirty="0">
              <a:latin typeface="+mn-ea"/>
            </a:endParaRPr>
          </a:p>
          <a:p>
            <a:pPr>
              <a:lnSpc>
                <a:spcPct val="125000"/>
              </a:lnSpc>
              <a:spcAft>
                <a:spcPts val="1000"/>
              </a:spcAft>
            </a:pPr>
            <a:r>
              <a:rPr lang="zh-CN" altLang="en-US" sz="1500" dirty="0">
                <a:latin typeface="+mn-ea"/>
              </a:rPr>
              <a:t>然后，使用者可以把解释性内容输入在本文本框内，语言应当精炼简洁，有概括性。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0FA18B9-125F-469F-B12C-4C91D3A5AB9B}"/>
              </a:ext>
            </a:extLst>
          </p:cNvPr>
          <p:cNvSpPr txBox="1"/>
          <p:nvPr/>
        </p:nvSpPr>
        <p:spPr>
          <a:xfrm>
            <a:off x="1379538" y="4493535"/>
            <a:ext cx="1463643" cy="376239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108000" tIns="72000" rIns="108000" bIns="72000" rtlCol="0">
            <a:spAutoFit/>
          </a:bodyPr>
          <a:lstStyle/>
          <a:p>
            <a:r>
              <a:rPr lang="zh-CN" altLang="en-US" sz="1500" dirty="0">
                <a:latin typeface="+mj-ea"/>
                <a:ea typeface="+mj-ea"/>
              </a:rPr>
              <a:t>内容核心观点</a:t>
            </a:r>
            <a:r>
              <a:rPr lang="en-US" altLang="zh-CN" sz="1500" dirty="0">
                <a:latin typeface="+mj-ea"/>
                <a:ea typeface="+mj-ea"/>
              </a:rPr>
              <a:t>1</a:t>
            </a:r>
            <a:endParaRPr lang="zh-CN" altLang="en-US" sz="1500" dirty="0">
              <a:latin typeface="+mj-ea"/>
              <a:ea typeface="+mj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AF10E73-F3E0-432E-B83E-E3E5998C6BA9}"/>
              </a:ext>
            </a:extLst>
          </p:cNvPr>
          <p:cNvSpPr txBox="1"/>
          <p:nvPr/>
        </p:nvSpPr>
        <p:spPr>
          <a:xfrm>
            <a:off x="5879204" y="4493535"/>
            <a:ext cx="1498909" cy="376239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108000" tIns="72000" rIns="108000" bIns="72000" rtlCol="0">
            <a:spAutoFit/>
          </a:bodyPr>
          <a:lstStyle/>
          <a:p>
            <a:r>
              <a:rPr lang="zh-CN" altLang="en-US" sz="1500" dirty="0">
                <a:latin typeface="+mj-ea"/>
                <a:ea typeface="+mj-ea"/>
              </a:rPr>
              <a:t>内容核心观点</a:t>
            </a:r>
            <a:r>
              <a:rPr lang="en-US" altLang="zh-CN" sz="1500" dirty="0">
                <a:latin typeface="+mj-ea"/>
                <a:ea typeface="+mj-ea"/>
              </a:rPr>
              <a:t>2</a:t>
            </a:r>
            <a:endParaRPr lang="zh-CN" altLang="en-US" sz="15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1095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1E9E81E-F9C5-4EF9-A112-66DE156A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20XX·March 14th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1A14-7CDC-45E9-AA38-3DB41AC2EE9D}"/>
              </a:ext>
            </a:extLst>
          </p:cNvPr>
          <p:cNvSpPr txBox="1"/>
          <p:nvPr/>
        </p:nvSpPr>
        <p:spPr>
          <a:xfrm>
            <a:off x="4172397" y="1156566"/>
            <a:ext cx="3847207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三段文字居中排版参考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7138EC2-5D08-4F8B-96BD-49035A207894}"/>
              </a:ext>
            </a:extLst>
          </p:cNvPr>
          <p:cNvGrpSpPr/>
          <p:nvPr/>
        </p:nvGrpSpPr>
        <p:grpSpPr>
          <a:xfrm>
            <a:off x="1384300" y="1915427"/>
            <a:ext cx="2827020" cy="3551831"/>
            <a:chOff x="1384300" y="1915427"/>
            <a:chExt cx="2827020" cy="3551831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C411BB5-3EC9-4893-8F87-6966997D8732}"/>
                </a:ext>
              </a:extLst>
            </p:cNvPr>
            <p:cNvSpPr/>
            <p:nvPr/>
          </p:nvSpPr>
          <p:spPr>
            <a:xfrm>
              <a:off x="1384300" y="1915427"/>
              <a:ext cx="2827020" cy="3551831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317500" dist="1016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97D24B7E-EEDD-4059-9B98-2D894DE954E3}"/>
                </a:ext>
              </a:extLst>
            </p:cNvPr>
            <p:cNvSpPr/>
            <p:nvPr/>
          </p:nvSpPr>
          <p:spPr>
            <a:xfrm>
              <a:off x="1384300" y="1915427"/>
              <a:ext cx="2827020" cy="26565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28D0684-8961-4CFA-A913-9F2346D2EC75}"/>
                </a:ext>
              </a:extLst>
            </p:cNvPr>
            <p:cNvSpPr txBox="1"/>
            <p:nvPr/>
          </p:nvSpPr>
          <p:spPr>
            <a:xfrm>
              <a:off x="1654175" y="4701708"/>
              <a:ext cx="166231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内容核心观点</a:t>
              </a:r>
              <a:r>
                <a:rPr lang="en-US" altLang="zh-CN" sz="2000" dirty="0">
                  <a:latin typeface="+mj-ea"/>
                  <a:ea typeface="+mj-ea"/>
                </a:rPr>
                <a:t>1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638F84C-A1C2-4457-831A-E835E3A359AA}"/>
                </a:ext>
              </a:extLst>
            </p:cNvPr>
            <p:cNvSpPr txBox="1"/>
            <p:nvPr/>
          </p:nvSpPr>
          <p:spPr>
            <a:xfrm>
              <a:off x="1654175" y="5017621"/>
              <a:ext cx="104195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+mj-ea"/>
                  <a:ea typeface="+mj-ea"/>
                </a:rPr>
                <a:t>Core Viewpoint</a:t>
              </a:r>
              <a:endParaRPr lang="zh-CN" altLang="en-US" sz="1000" dirty="0">
                <a:latin typeface="+mj-ea"/>
                <a:ea typeface="+mj-ea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47854ED-7743-4E77-B681-220F2A82B83C}"/>
                </a:ext>
              </a:extLst>
            </p:cNvPr>
            <p:cNvSpPr txBox="1"/>
            <p:nvPr/>
          </p:nvSpPr>
          <p:spPr>
            <a:xfrm>
              <a:off x="1654175" y="2095393"/>
              <a:ext cx="2287270" cy="2131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5000"/>
                </a:lnSpc>
                <a:spcAft>
                  <a:spcPts val="1000"/>
                </a:spcAft>
              </a:pPr>
              <a:r>
                <a:rPr lang="zh-CN" altLang="en-US" sz="1500" dirty="0">
                  <a:latin typeface="+mn-ea"/>
                </a:rPr>
                <a:t>本页面适用于「三段内容」形式的内容排版，使用者可凝练出一个核心观点作为主标题。</a:t>
              </a:r>
              <a:endParaRPr lang="en-US" altLang="zh-CN" sz="1500" dirty="0">
                <a:latin typeface="+mn-ea"/>
              </a:endParaRPr>
            </a:p>
            <a:p>
              <a:pPr algn="just">
                <a:lnSpc>
                  <a:spcPct val="125000"/>
                </a:lnSpc>
                <a:spcAft>
                  <a:spcPts val="1000"/>
                </a:spcAft>
              </a:pPr>
              <a:r>
                <a:rPr lang="zh-CN" altLang="en-US" sz="1500" dirty="0">
                  <a:latin typeface="+mn-ea"/>
                </a:rPr>
                <a:t>然后，使用者可以把解释性内容输入在本文本框内，语言应当精炼简洁，有概括性。</a:t>
              </a: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7FD092CE-2743-4D28-A739-CD4C69229A74}"/>
              </a:ext>
            </a:extLst>
          </p:cNvPr>
          <p:cNvGrpSpPr/>
          <p:nvPr/>
        </p:nvGrpSpPr>
        <p:grpSpPr>
          <a:xfrm>
            <a:off x="4682490" y="1915427"/>
            <a:ext cx="2827020" cy="3551831"/>
            <a:chOff x="1384300" y="1915427"/>
            <a:chExt cx="2827020" cy="3551831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B5C8F94D-33C8-45E3-A090-50E2DD29E4A8}"/>
                </a:ext>
              </a:extLst>
            </p:cNvPr>
            <p:cNvSpPr/>
            <p:nvPr/>
          </p:nvSpPr>
          <p:spPr>
            <a:xfrm>
              <a:off x="1384300" y="1915427"/>
              <a:ext cx="2827020" cy="3551831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317500" dist="1016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14650630-3370-4540-B3BD-40D96F008460}"/>
                </a:ext>
              </a:extLst>
            </p:cNvPr>
            <p:cNvSpPr/>
            <p:nvPr/>
          </p:nvSpPr>
          <p:spPr>
            <a:xfrm>
              <a:off x="1384300" y="1915427"/>
              <a:ext cx="2827020" cy="26565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DBEB05BE-2F09-42E5-A9E7-4C50DC843541}"/>
                </a:ext>
              </a:extLst>
            </p:cNvPr>
            <p:cNvSpPr txBox="1"/>
            <p:nvPr/>
          </p:nvSpPr>
          <p:spPr>
            <a:xfrm>
              <a:off x="1654175" y="4701708"/>
              <a:ext cx="170719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内容核心观点</a:t>
              </a:r>
              <a:r>
                <a:rPr lang="en-US" altLang="zh-CN" sz="2000" dirty="0">
                  <a:latin typeface="+mj-ea"/>
                  <a:ea typeface="+mj-ea"/>
                </a:rPr>
                <a:t>2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790F8B55-F349-444E-AF81-5759F1102F06}"/>
                </a:ext>
              </a:extLst>
            </p:cNvPr>
            <p:cNvSpPr txBox="1"/>
            <p:nvPr/>
          </p:nvSpPr>
          <p:spPr>
            <a:xfrm>
              <a:off x="1654175" y="5017621"/>
              <a:ext cx="104195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+mj-ea"/>
                  <a:ea typeface="+mj-ea"/>
                </a:rPr>
                <a:t>Core Viewpoint</a:t>
              </a:r>
              <a:endParaRPr lang="zh-CN" altLang="en-US" sz="1000" dirty="0">
                <a:latin typeface="+mj-ea"/>
                <a:ea typeface="+mj-ea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E55A47B9-1D85-4B58-BDFE-2857C133EE55}"/>
                </a:ext>
              </a:extLst>
            </p:cNvPr>
            <p:cNvSpPr txBox="1"/>
            <p:nvPr/>
          </p:nvSpPr>
          <p:spPr>
            <a:xfrm>
              <a:off x="1654175" y="2095393"/>
              <a:ext cx="2287270" cy="2131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5000"/>
                </a:lnSpc>
                <a:spcAft>
                  <a:spcPts val="1000"/>
                </a:spcAft>
              </a:pPr>
              <a:r>
                <a:rPr lang="zh-CN" altLang="en-US" sz="1500" dirty="0">
                  <a:latin typeface="+mn-ea"/>
                </a:rPr>
                <a:t>本页面适用于「三段内容」形式的内容排版，使用者可凝练出一个核心观点作为主标题。</a:t>
              </a:r>
              <a:endParaRPr lang="en-US" altLang="zh-CN" sz="1500" dirty="0">
                <a:latin typeface="+mn-ea"/>
              </a:endParaRPr>
            </a:p>
            <a:p>
              <a:pPr algn="just">
                <a:lnSpc>
                  <a:spcPct val="125000"/>
                </a:lnSpc>
                <a:spcAft>
                  <a:spcPts val="1000"/>
                </a:spcAft>
              </a:pPr>
              <a:r>
                <a:rPr lang="zh-CN" altLang="en-US" sz="1500" dirty="0">
                  <a:latin typeface="+mn-ea"/>
                </a:rPr>
                <a:t>然后，使用者可以把解释性内容输入在本文本框内，语言应当精炼简洁，有概括性。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421ADB9E-99B0-4309-8E06-5CA58EA02A11}"/>
              </a:ext>
            </a:extLst>
          </p:cNvPr>
          <p:cNvGrpSpPr/>
          <p:nvPr/>
        </p:nvGrpSpPr>
        <p:grpSpPr>
          <a:xfrm>
            <a:off x="7980680" y="1915427"/>
            <a:ext cx="2827020" cy="3551831"/>
            <a:chOff x="1384300" y="1915427"/>
            <a:chExt cx="2827020" cy="3551831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031055E3-2752-4BD5-9D6A-3A94834997FD}"/>
                </a:ext>
              </a:extLst>
            </p:cNvPr>
            <p:cNvSpPr/>
            <p:nvPr/>
          </p:nvSpPr>
          <p:spPr>
            <a:xfrm>
              <a:off x="1384300" y="1915427"/>
              <a:ext cx="2827020" cy="3551831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317500" dist="1016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5861F151-3F6E-4A2D-961F-65FAAAA698B9}"/>
                </a:ext>
              </a:extLst>
            </p:cNvPr>
            <p:cNvSpPr/>
            <p:nvPr/>
          </p:nvSpPr>
          <p:spPr>
            <a:xfrm>
              <a:off x="1384300" y="1915427"/>
              <a:ext cx="2827020" cy="26565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F94A354A-2715-4144-8E14-3483BCC18B3B}"/>
                </a:ext>
              </a:extLst>
            </p:cNvPr>
            <p:cNvSpPr txBox="1"/>
            <p:nvPr/>
          </p:nvSpPr>
          <p:spPr>
            <a:xfrm>
              <a:off x="1654175" y="4701708"/>
              <a:ext cx="170719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内容核心观点</a:t>
              </a:r>
              <a:r>
                <a:rPr lang="en-US" altLang="zh-CN" sz="2000" dirty="0">
                  <a:latin typeface="+mj-ea"/>
                  <a:ea typeface="+mj-ea"/>
                </a:rPr>
                <a:t>3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C246854E-AE8E-4D1B-AC0B-D8C5DD3B402A}"/>
                </a:ext>
              </a:extLst>
            </p:cNvPr>
            <p:cNvSpPr txBox="1"/>
            <p:nvPr/>
          </p:nvSpPr>
          <p:spPr>
            <a:xfrm>
              <a:off x="1654175" y="5017621"/>
              <a:ext cx="104195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+mj-ea"/>
                  <a:ea typeface="+mj-ea"/>
                </a:rPr>
                <a:t>Core Viewpoint</a:t>
              </a:r>
              <a:endParaRPr lang="zh-CN" altLang="en-US" sz="1000" dirty="0">
                <a:latin typeface="+mj-ea"/>
                <a:ea typeface="+mj-ea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27AB2146-60B8-437B-A327-577196CF2764}"/>
                </a:ext>
              </a:extLst>
            </p:cNvPr>
            <p:cNvSpPr txBox="1"/>
            <p:nvPr/>
          </p:nvSpPr>
          <p:spPr>
            <a:xfrm>
              <a:off x="1654175" y="2095393"/>
              <a:ext cx="2287270" cy="2131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5000"/>
                </a:lnSpc>
                <a:spcAft>
                  <a:spcPts val="1000"/>
                </a:spcAft>
              </a:pPr>
              <a:r>
                <a:rPr lang="zh-CN" altLang="en-US" sz="1500" dirty="0">
                  <a:latin typeface="+mn-ea"/>
                </a:rPr>
                <a:t>本页面适用于「三段内容」形式的内容排版，使用者可凝练出一个核心观点作为主标题。</a:t>
              </a:r>
              <a:endParaRPr lang="en-US" altLang="zh-CN" sz="1500" dirty="0">
                <a:latin typeface="+mn-ea"/>
              </a:endParaRPr>
            </a:p>
            <a:p>
              <a:pPr algn="just">
                <a:lnSpc>
                  <a:spcPct val="125000"/>
                </a:lnSpc>
                <a:spcAft>
                  <a:spcPts val="1000"/>
                </a:spcAft>
              </a:pPr>
              <a:r>
                <a:rPr lang="zh-CN" altLang="en-US" sz="1500" dirty="0">
                  <a:latin typeface="+mn-ea"/>
                </a:rPr>
                <a:t>然后，使用者可以把解释性内容输入在本文本框内，语言应当精炼简洁，有概括性。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4207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FFB032D-0212-4705-BC24-92B2B41119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59A058B-83D1-41BB-ADB4-42E41418AD54}"/>
              </a:ext>
            </a:extLst>
          </p:cNvPr>
          <p:cNvSpPr txBox="1"/>
          <p:nvPr/>
        </p:nvSpPr>
        <p:spPr>
          <a:xfrm>
            <a:off x="4172397" y="1156566"/>
            <a:ext cx="3847207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四段文字居中排版参考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1B80180-6560-4788-A5D5-A88448B8CE68}"/>
              </a:ext>
            </a:extLst>
          </p:cNvPr>
          <p:cNvGrpSpPr/>
          <p:nvPr/>
        </p:nvGrpSpPr>
        <p:grpSpPr>
          <a:xfrm>
            <a:off x="6239933" y="2117928"/>
            <a:ext cx="4572528" cy="1420238"/>
            <a:chOff x="1379539" y="2117928"/>
            <a:chExt cx="4572528" cy="1420238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376C4A6-9932-4114-8129-8BC0DAF01A37}"/>
                </a:ext>
              </a:extLst>
            </p:cNvPr>
            <p:cNvSpPr/>
            <p:nvPr/>
          </p:nvSpPr>
          <p:spPr>
            <a:xfrm>
              <a:off x="1379539" y="2117928"/>
              <a:ext cx="4572528" cy="1420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D43AB6D-1177-46CC-B579-F4EDCEA9CBA1}"/>
                </a:ext>
              </a:extLst>
            </p:cNvPr>
            <p:cNvSpPr txBox="1"/>
            <p:nvPr/>
          </p:nvSpPr>
          <p:spPr>
            <a:xfrm>
              <a:off x="1552574" y="2382814"/>
              <a:ext cx="102592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内容核心</a:t>
              </a:r>
              <a:endParaRPr lang="en-US" altLang="zh-CN" sz="2000" dirty="0">
                <a:latin typeface="+mj-ea"/>
                <a:ea typeface="+mj-ea"/>
              </a:endParaRPr>
            </a:p>
            <a:p>
              <a:r>
                <a:rPr lang="zh-CN" altLang="en-US" sz="2000" dirty="0">
                  <a:latin typeface="+mj-ea"/>
                  <a:ea typeface="+mj-ea"/>
                </a:rPr>
                <a:t>观点</a:t>
              </a:r>
              <a:r>
                <a:rPr lang="en-US" altLang="zh-CN" sz="2000" dirty="0">
                  <a:latin typeface="+mj-ea"/>
                  <a:ea typeface="+mj-ea"/>
                </a:rPr>
                <a:t>2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F96DBB3-9307-4A7A-97B9-51A1129F0340}"/>
                </a:ext>
              </a:extLst>
            </p:cNvPr>
            <p:cNvSpPr txBox="1"/>
            <p:nvPr/>
          </p:nvSpPr>
          <p:spPr>
            <a:xfrm>
              <a:off x="1552574" y="2230944"/>
              <a:ext cx="104195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+mj-ea"/>
                  <a:ea typeface="+mj-ea"/>
                </a:rPr>
                <a:t>Core Viewpoint</a:t>
              </a:r>
              <a:endParaRPr lang="zh-CN" altLang="en-US" sz="1000" dirty="0">
                <a:latin typeface="+mj-ea"/>
                <a:ea typeface="+mj-ea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110C9A7-27B7-4477-8DDE-C74A813A615B}"/>
                </a:ext>
              </a:extLst>
            </p:cNvPr>
            <p:cNvSpPr txBox="1"/>
            <p:nvPr/>
          </p:nvSpPr>
          <p:spPr>
            <a:xfrm>
              <a:off x="2882393" y="2382814"/>
              <a:ext cx="2761487" cy="849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5000"/>
                </a:lnSpc>
                <a:spcAft>
                  <a:spcPts val="1000"/>
                </a:spcAft>
              </a:pPr>
              <a:r>
                <a:rPr lang="zh-CN" altLang="en-US" sz="1500" dirty="0">
                  <a:latin typeface="+mn-ea"/>
                </a:rPr>
                <a:t>本页面适用于「四段内容」形式的内容排版，语言应当精炼简洁，有概括性。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A365244-00D5-47BC-B6D7-70378E96C65A}"/>
              </a:ext>
            </a:extLst>
          </p:cNvPr>
          <p:cNvGrpSpPr/>
          <p:nvPr/>
        </p:nvGrpSpPr>
        <p:grpSpPr>
          <a:xfrm>
            <a:off x="1379539" y="3791086"/>
            <a:ext cx="4572528" cy="1420238"/>
            <a:chOff x="1379539" y="2117928"/>
            <a:chExt cx="4572528" cy="1420238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209671C-FD27-4A10-88C8-BF20AA03A6FD}"/>
                </a:ext>
              </a:extLst>
            </p:cNvPr>
            <p:cNvSpPr/>
            <p:nvPr/>
          </p:nvSpPr>
          <p:spPr>
            <a:xfrm>
              <a:off x="1379539" y="2117928"/>
              <a:ext cx="4572528" cy="1420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88A026C-491F-4DEF-9C45-FF01B2B91008}"/>
                </a:ext>
              </a:extLst>
            </p:cNvPr>
            <p:cNvSpPr txBox="1"/>
            <p:nvPr/>
          </p:nvSpPr>
          <p:spPr>
            <a:xfrm>
              <a:off x="1552574" y="2382814"/>
              <a:ext cx="102592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内容核心</a:t>
              </a:r>
              <a:endParaRPr lang="en-US" altLang="zh-CN" sz="2000" dirty="0">
                <a:latin typeface="+mj-ea"/>
                <a:ea typeface="+mj-ea"/>
              </a:endParaRPr>
            </a:p>
            <a:p>
              <a:r>
                <a:rPr lang="zh-CN" altLang="en-US" sz="2000" dirty="0">
                  <a:latin typeface="+mj-ea"/>
                  <a:ea typeface="+mj-ea"/>
                </a:rPr>
                <a:t>观点</a:t>
              </a:r>
              <a:r>
                <a:rPr lang="en-US" altLang="zh-CN" sz="2000" dirty="0">
                  <a:latin typeface="+mj-ea"/>
                  <a:ea typeface="+mj-ea"/>
                </a:rPr>
                <a:t>3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BF31CD7-620F-47CD-8D33-A4DCA17488AB}"/>
                </a:ext>
              </a:extLst>
            </p:cNvPr>
            <p:cNvSpPr txBox="1"/>
            <p:nvPr/>
          </p:nvSpPr>
          <p:spPr>
            <a:xfrm>
              <a:off x="1552574" y="2230944"/>
              <a:ext cx="104195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+mj-ea"/>
                  <a:ea typeface="+mj-ea"/>
                </a:rPr>
                <a:t>Core Viewpoint</a:t>
              </a:r>
              <a:endParaRPr lang="zh-CN" altLang="en-US" sz="1000" dirty="0">
                <a:latin typeface="+mj-ea"/>
                <a:ea typeface="+mj-ea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42A4840E-B9B3-46CB-9442-7AA752F3A3EC}"/>
                </a:ext>
              </a:extLst>
            </p:cNvPr>
            <p:cNvSpPr txBox="1"/>
            <p:nvPr/>
          </p:nvSpPr>
          <p:spPr>
            <a:xfrm>
              <a:off x="2882393" y="2382814"/>
              <a:ext cx="2761487" cy="849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5000"/>
                </a:lnSpc>
                <a:spcAft>
                  <a:spcPts val="1000"/>
                </a:spcAft>
              </a:pPr>
              <a:r>
                <a:rPr lang="zh-CN" altLang="en-US" sz="1500" dirty="0">
                  <a:latin typeface="+mn-ea"/>
                </a:rPr>
                <a:t>本页面适用于「四段内容」形式的内容排版，语言应当精炼简洁，有概括性。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2B75322-606E-47DB-9F63-5A6CA23E4412}"/>
              </a:ext>
            </a:extLst>
          </p:cNvPr>
          <p:cNvGrpSpPr/>
          <p:nvPr/>
        </p:nvGrpSpPr>
        <p:grpSpPr>
          <a:xfrm>
            <a:off x="6239933" y="3791086"/>
            <a:ext cx="4572528" cy="1420238"/>
            <a:chOff x="1379539" y="2117928"/>
            <a:chExt cx="4572528" cy="1420238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555BAC3-E50B-4B2A-98D5-6A793C540751}"/>
                </a:ext>
              </a:extLst>
            </p:cNvPr>
            <p:cNvSpPr/>
            <p:nvPr/>
          </p:nvSpPr>
          <p:spPr>
            <a:xfrm>
              <a:off x="1379539" y="2117928"/>
              <a:ext cx="4572528" cy="1420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E3A41F5-869F-42D8-9322-F6C76B886953}"/>
                </a:ext>
              </a:extLst>
            </p:cNvPr>
            <p:cNvSpPr txBox="1"/>
            <p:nvPr/>
          </p:nvSpPr>
          <p:spPr>
            <a:xfrm>
              <a:off x="1552574" y="2382814"/>
              <a:ext cx="102592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内容核心</a:t>
              </a:r>
              <a:endParaRPr lang="en-US" altLang="zh-CN" sz="2000" dirty="0">
                <a:latin typeface="+mj-ea"/>
                <a:ea typeface="+mj-ea"/>
              </a:endParaRPr>
            </a:p>
            <a:p>
              <a:r>
                <a:rPr lang="zh-CN" altLang="en-US" sz="2000" dirty="0">
                  <a:latin typeface="+mj-ea"/>
                  <a:ea typeface="+mj-ea"/>
                </a:rPr>
                <a:t>观点</a:t>
              </a:r>
              <a:r>
                <a:rPr lang="en-US" altLang="zh-CN" sz="2000" dirty="0">
                  <a:latin typeface="+mj-ea"/>
                  <a:ea typeface="+mj-ea"/>
                </a:rPr>
                <a:t>4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AE1307F-005B-4761-BC01-456A1B8CFEC4}"/>
                </a:ext>
              </a:extLst>
            </p:cNvPr>
            <p:cNvSpPr txBox="1"/>
            <p:nvPr/>
          </p:nvSpPr>
          <p:spPr>
            <a:xfrm>
              <a:off x="1552574" y="2230944"/>
              <a:ext cx="104195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+mj-ea"/>
                  <a:ea typeface="+mj-ea"/>
                </a:rPr>
                <a:t>Core Viewpoint</a:t>
              </a:r>
              <a:endParaRPr lang="zh-CN" altLang="en-US" sz="1000" dirty="0">
                <a:latin typeface="+mj-ea"/>
                <a:ea typeface="+mj-ea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D820535-BE74-4246-9931-0285951B0CE3}"/>
                </a:ext>
              </a:extLst>
            </p:cNvPr>
            <p:cNvSpPr txBox="1"/>
            <p:nvPr/>
          </p:nvSpPr>
          <p:spPr>
            <a:xfrm>
              <a:off x="2882393" y="2382814"/>
              <a:ext cx="2761487" cy="849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5000"/>
                </a:lnSpc>
                <a:spcAft>
                  <a:spcPts val="1000"/>
                </a:spcAft>
              </a:pPr>
              <a:r>
                <a:rPr lang="zh-CN" altLang="en-US" sz="1500" dirty="0">
                  <a:latin typeface="+mn-ea"/>
                </a:rPr>
                <a:t>本页面适用于「四段内容」形式的内容排版，语言应当精炼简洁，有概括性。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D089B83-8235-4B54-906B-6D1907AE6227}"/>
              </a:ext>
            </a:extLst>
          </p:cNvPr>
          <p:cNvGrpSpPr/>
          <p:nvPr/>
        </p:nvGrpSpPr>
        <p:grpSpPr>
          <a:xfrm>
            <a:off x="1379539" y="2117928"/>
            <a:ext cx="4572528" cy="1420238"/>
            <a:chOff x="1379539" y="2117928"/>
            <a:chExt cx="4572528" cy="142023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251E5B5-75EA-4C1F-981A-F22D8FBDB87D}"/>
                </a:ext>
              </a:extLst>
            </p:cNvPr>
            <p:cNvSpPr/>
            <p:nvPr/>
          </p:nvSpPr>
          <p:spPr>
            <a:xfrm>
              <a:off x="1379539" y="2117928"/>
              <a:ext cx="4572528" cy="1420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3A2FD5A-AC4D-4842-BC5B-176E7BDF34B8}"/>
                </a:ext>
              </a:extLst>
            </p:cNvPr>
            <p:cNvSpPr txBox="1"/>
            <p:nvPr/>
          </p:nvSpPr>
          <p:spPr>
            <a:xfrm>
              <a:off x="1552574" y="2382814"/>
              <a:ext cx="102592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内容核心</a:t>
              </a:r>
              <a:endParaRPr lang="en-US" altLang="zh-CN" sz="2000" dirty="0">
                <a:latin typeface="+mj-ea"/>
                <a:ea typeface="+mj-ea"/>
              </a:endParaRPr>
            </a:p>
            <a:p>
              <a:r>
                <a:rPr lang="zh-CN" altLang="en-US" sz="2000" dirty="0">
                  <a:latin typeface="+mj-ea"/>
                  <a:ea typeface="+mj-ea"/>
                </a:rPr>
                <a:t>观点</a:t>
              </a:r>
              <a:r>
                <a:rPr lang="en-US" altLang="zh-CN" sz="2000" dirty="0">
                  <a:latin typeface="+mj-ea"/>
                  <a:ea typeface="+mj-ea"/>
                </a:rPr>
                <a:t>1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6F2CD22-D456-44C5-9F97-C35BAF91E9D1}"/>
                </a:ext>
              </a:extLst>
            </p:cNvPr>
            <p:cNvSpPr txBox="1"/>
            <p:nvPr/>
          </p:nvSpPr>
          <p:spPr>
            <a:xfrm>
              <a:off x="1552574" y="2230944"/>
              <a:ext cx="104195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+mj-ea"/>
                  <a:ea typeface="+mj-ea"/>
                </a:rPr>
                <a:t>Core Viewpoint</a:t>
              </a:r>
              <a:endParaRPr lang="zh-CN" altLang="en-US" sz="1000" dirty="0">
                <a:latin typeface="+mj-ea"/>
                <a:ea typeface="+mj-ea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2584DD9-5B80-4C3F-9101-EBAB1BD37132}"/>
                </a:ext>
              </a:extLst>
            </p:cNvPr>
            <p:cNvSpPr txBox="1"/>
            <p:nvPr/>
          </p:nvSpPr>
          <p:spPr>
            <a:xfrm>
              <a:off x="2882393" y="2382814"/>
              <a:ext cx="2761487" cy="849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5000"/>
                </a:lnSpc>
                <a:spcAft>
                  <a:spcPts val="1000"/>
                </a:spcAft>
              </a:pPr>
              <a:r>
                <a:rPr lang="zh-CN" altLang="en-US" sz="1500" dirty="0">
                  <a:latin typeface="+mn-ea"/>
                </a:rPr>
                <a:t>本页面适用于「四段内容」形式的内容排版，语言应当精炼简洁，有概括性。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9845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189a74f5-38d4-4004-9645-111b9cf7901e&quot;,&quot;Name&quot;:&quot;卡片&quot;,&quot;Kind&quot;:&quot;Custom&quot;,&quot;OldGuidesSetting&quot;:{&quot;HeaderHeight&quot;:0.0,&quot;FooterHeight&quot;:0.0,&quot;SideMargin&quot;:6.0,&quot;TopMargin&quot;:10.0,&quot;BottomMargin&quot;:10.0,&quot;IntervalMargin&quot;:0.0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主题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PPO">
      <a:majorFont>
        <a:latin typeface="OPPOSans B"/>
        <a:ea typeface="OPPOSans B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2B54C7FC-80FA-4268-B1AB-7A4718C2F40B}" vid="{49D17BBD-BC41-4722-83BC-2CAB04E0C7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462</TotalTime>
  <Words>1885</Words>
  <Application>Microsoft Office PowerPoint</Application>
  <PresentationFormat>宽屏</PresentationFormat>
  <Paragraphs>281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8" baseType="lpstr">
      <vt:lpstr>OPPOSans B</vt:lpstr>
      <vt:lpstr>OPPOSans R</vt:lpstr>
      <vt:lpstr>Arial</vt:lpstr>
      <vt:lpstr>Microsoft YaHei</vt:lpstr>
      <vt:lpstr>Microsoft YaHei Light</vt:lpstr>
      <vt:lpstr>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滚筒洗衣机, WeChat:cooljyh</dc:creator>
  <cp:revision>34</cp:revision>
  <dcterms:created xsi:type="dcterms:W3CDTF">2022-03-14T01:42:57Z</dcterms:created>
  <dcterms:modified xsi:type="dcterms:W3CDTF">2022-03-14T16:09:59Z</dcterms:modified>
</cp:coreProperties>
</file>