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4" r:id="rId3"/>
    <p:sldId id="260" r:id="rId4"/>
    <p:sldId id="257" r:id="rId5"/>
    <p:sldId id="267" r:id="rId6"/>
    <p:sldId id="269" r:id="rId7"/>
    <p:sldId id="277" r:id="rId8"/>
    <p:sldId id="275" r:id="rId9"/>
    <p:sldId id="270" r:id="rId10"/>
    <p:sldId id="261" r:id="rId11"/>
    <p:sldId id="265" r:id="rId12"/>
    <p:sldId id="271" r:id="rId13"/>
    <p:sldId id="266" r:id="rId14"/>
    <p:sldId id="258" r:id="rId15"/>
    <p:sldId id="272" r:id="rId16"/>
    <p:sldId id="278" r:id="rId17"/>
    <p:sldId id="262" r:id="rId18"/>
    <p:sldId id="274" r:id="rId19"/>
    <p:sldId id="276" r:id="rId20"/>
    <p:sldId id="286" r:id="rId21"/>
    <p:sldId id="282" r:id="rId22"/>
    <p:sldId id="287" r:id="rId23"/>
    <p:sldId id="263" r:id="rId24"/>
    <p:sldId id="273" r:id="rId25"/>
    <p:sldId id="281" r:id="rId26"/>
    <p:sldId id="283" r:id="rId27"/>
    <p:sldId id="280" r:id="rId28"/>
    <p:sldId id="284" r:id="rId29"/>
    <p:sldId id="285" r:id="rId30"/>
    <p:sldId id="288" r:id="rId31"/>
    <p:sldId id="289" r:id="rId32"/>
    <p:sldId id="317" r:id="rId33"/>
    <p:sldId id="315" r:id="rId34"/>
    <p:sldId id="316" r:id="rId35"/>
    <p:sldId id="291" r:id="rId36"/>
    <p:sldId id="290"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模板页" id="{B94BF573-118C-4AC6-BD91-879F65BDA3D7}">
          <p14:sldIdLst>
            <p14:sldId id="256"/>
            <p14:sldId id="264"/>
            <p14:sldId id="260"/>
            <p14:sldId id="257"/>
            <p14:sldId id="267"/>
            <p14:sldId id="269"/>
            <p14:sldId id="277"/>
            <p14:sldId id="275"/>
            <p14:sldId id="270"/>
            <p14:sldId id="261"/>
            <p14:sldId id="265"/>
            <p14:sldId id="271"/>
            <p14:sldId id="266"/>
            <p14:sldId id="258"/>
            <p14:sldId id="272"/>
            <p14:sldId id="278"/>
            <p14:sldId id="262"/>
            <p14:sldId id="274"/>
            <p14:sldId id="276"/>
            <p14:sldId id="286"/>
            <p14:sldId id="282"/>
            <p14:sldId id="287"/>
            <p14:sldId id="263"/>
            <p14:sldId id="273"/>
            <p14:sldId id="281"/>
            <p14:sldId id="283"/>
            <p14:sldId id="280"/>
            <p14:sldId id="284"/>
            <p14:sldId id="285"/>
            <p14:sldId id="288"/>
          </p14:sldIdLst>
        </p14:section>
        <p14:section name="使用规范" id="{72C71BFF-094F-4D73-8054-A805084A2354}">
          <p14:sldIdLst>
            <p14:sldId id="289"/>
            <p14:sldId id="317"/>
            <p14:sldId id="315"/>
            <p14:sldId id="316"/>
            <p14:sldId id="291"/>
            <p14:sldId id="290"/>
          </p14:sldIdLst>
        </p14:section>
      </p14:sectionLst>
    </p:ext>
    <p:ext uri="{EFAFB233-063F-42B5-8137-9DF3F51BA10A}">
      <p15:sldGuideLst xmlns:p15="http://schemas.microsoft.com/office/powerpoint/2012/main">
        <p15:guide id="1" pos="3182" userDrawn="1">
          <p15:clr>
            <a:srgbClr val="A4A3A4"/>
          </p15:clr>
        </p15:guide>
        <p15:guide id="2" orient="horz" pos="33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EB"/>
    <a:srgbClr val="4272EE"/>
    <a:srgbClr val="EBFAFF"/>
    <a:srgbClr val="F7FDFF"/>
    <a:srgbClr val="F0F0F0"/>
    <a:srgbClr val="2D62EC"/>
    <a:srgbClr val="E6E6E6"/>
    <a:srgbClr val="68D6FC"/>
    <a:srgbClr val="8FD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37" autoAdjust="0"/>
    <p:restoredTop sz="94660"/>
  </p:normalViewPr>
  <p:slideViewPr>
    <p:cSldViewPr snapToGrid="0" showGuides="1">
      <p:cViewPr varScale="1">
        <p:scale>
          <a:sx n="91" d="100"/>
          <a:sy n="91" d="100"/>
        </p:scale>
        <p:origin x="51" y="408"/>
      </p:cViewPr>
      <p:guideLst>
        <p:guide pos="3182"/>
        <p:guide orient="horz" pos="333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alpha val="27000"/>
              </a:schemeClr>
            </a:solidFill>
            <a:ln>
              <a:noFill/>
            </a:ln>
            <a:effectLst/>
          </c:spPr>
          <c:invertIfNegative val="0"/>
          <c:dPt>
            <c:idx val="2"/>
            <c:invertIfNegative val="0"/>
            <c:bubble3D val="0"/>
            <c:spPr>
              <a:gradFill>
                <a:gsLst>
                  <a:gs pos="0">
                    <a:schemeClr val="accent1">
                      <a:lumMod val="90000"/>
                      <a:lumOff val="10000"/>
                    </a:schemeClr>
                  </a:gs>
                  <a:gs pos="100000">
                    <a:schemeClr val="accent1">
                      <a:lumMod val="95000"/>
                    </a:schemeClr>
                  </a:gs>
                </a:gsLst>
                <a:lin ang="2700000" scaled="1"/>
              </a:gradFill>
              <a:ln>
                <a:noFill/>
              </a:ln>
              <a:effectLst/>
            </c:spPr>
            <c:extLst>
              <c:ext xmlns:c16="http://schemas.microsoft.com/office/drawing/2014/chart" uri="{C3380CC4-5D6E-409C-BE32-E72D297353CC}">
                <c16:uniqueId val="{00000004-E657-411B-93CE-31256C33DA48}"/>
              </c:ext>
            </c:extLst>
          </c:dPt>
          <c:cat>
            <c:strRef>
              <c:f>Sheet1!$A$2:$A$6</c:f>
              <c:strCache>
                <c:ptCount val="5"/>
                <c:pt idx="0">
                  <c:v>类别 1</c:v>
                </c:pt>
                <c:pt idx="1">
                  <c:v>类别 2</c:v>
                </c:pt>
                <c:pt idx="2">
                  <c:v>类别 3</c:v>
                </c:pt>
                <c:pt idx="3">
                  <c:v>类别 4</c:v>
                </c:pt>
                <c:pt idx="4">
                  <c:v>类别5</c:v>
                </c:pt>
              </c:strCache>
            </c:strRef>
          </c:cat>
          <c:val>
            <c:numRef>
              <c:f>Sheet1!$B$2:$B$6</c:f>
              <c:numCache>
                <c:formatCode>General</c:formatCode>
                <c:ptCount val="5"/>
                <c:pt idx="0">
                  <c:v>2000</c:v>
                </c:pt>
                <c:pt idx="1">
                  <c:v>4000</c:v>
                </c:pt>
                <c:pt idx="2">
                  <c:v>7000</c:v>
                </c:pt>
                <c:pt idx="3">
                  <c:v>2500</c:v>
                </c:pt>
                <c:pt idx="4">
                  <c:v>5000</c:v>
                </c:pt>
              </c:numCache>
            </c:numRef>
          </c:val>
          <c:extLst>
            <c:ext xmlns:c16="http://schemas.microsoft.com/office/drawing/2014/chart" uri="{C3380CC4-5D6E-409C-BE32-E72D297353CC}">
              <c16:uniqueId val="{00000000-E657-411B-93CE-31256C33DA48}"/>
            </c:ext>
          </c:extLst>
        </c:ser>
        <c:dLbls>
          <c:showLegendKey val="0"/>
          <c:showVal val="0"/>
          <c:showCatName val="0"/>
          <c:showSerName val="0"/>
          <c:showPercent val="0"/>
          <c:showBubbleSize val="0"/>
        </c:dLbls>
        <c:gapWidth val="127"/>
        <c:overlap val="-27"/>
        <c:axId val="711825936"/>
        <c:axId val="711814288"/>
      </c:barChart>
      <c:catAx>
        <c:axId val="71182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ea"/>
                <a:ea typeface="+mn-ea"/>
                <a:cs typeface="+mn-cs"/>
              </a:defRPr>
            </a:pPr>
            <a:endParaRPr lang="zh-CN"/>
          </a:p>
        </c:txPr>
        <c:crossAx val="711814288"/>
        <c:crosses val="autoZero"/>
        <c:auto val="1"/>
        <c:lblAlgn val="ctr"/>
        <c:lblOffset val="100"/>
        <c:noMultiLvlLbl val="0"/>
      </c:catAx>
      <c:valAx>
        <c:axId val="7118142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alpha val="50000"/>
                  </a:schemeClr>
                </a:solidFill>
                <a:latin typeface="+mn-lt"/>
                <a:ea typeface="+mn-ea"/>
                <a:cs typeface="+mn-cs"/>
              </a:defRPr>
            </a:pPr>
            <a:endParaRPr lang="zh-CN"/>
          </a:p>
        </c:txPr>
        <c:crossAx val="7118259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32393239573645"/>
          <c:y val="4.1063944159502708E-2"/>
          <c:w val="0.61647745695246225"/>
          <c:h val="0.92471610237424506"/>
        </c:manualLayout>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5E-46EA-999E-90B1024FA572}"/>
              </c:ext>
            </c:extLst>
          </c:dPt>
          <c:dPt>
            <c:idx val="1"/>
            <c:bubble3D val="0"/>
            <c:spPr>
              <a:solidFill>
                <a:schemeClr val="accent1">
                  <a:alpha val="20000"/>
                </a:schemeClr>
              </a:solidFill>
              <a:ln w="19050">
                <a:solidFill>
                  <a:schemeClr val="lt1"/>
                </a:solidFill>
              </a:ln>
              <a:effectLst/>
            </c:spPr>
            <c:extLst>
              <c:ext xmlns:c16="http://schemas.microsoft.com/office/drawing/2014/chart" uri="{C3380CC4-5D6E-409C-BE32-E72D297353CC}">
                <c16:uniqueId val="{00000009-07C7-421F-9E7A-30092B0CC5F3}"/>
              </c:ext>
            </c:extLst>
          </c:dPt>
          <c:dPt>
            <c:idx val="2"/>
            <c:bubble3D val="0"/>
            <c:spPr>
              <a:solidFill>
                <a:schemeClr val="accent1">
                  <a:alpha val="40000"/>
                </a:schemeClr>
              </a:solidFill>
              <a:ln w="19050">
                <a:solidFill>
                  <a:schemeClr val="lt1"/>
                </a:solidFill>
              </a:ln>
              <a:effectLst/>
            </c:spPr>
            <c:extLst>
              <c:ext xmlns:c16="http://schemas.microsoft.com/office/drawing/2014/chart" uri="{C3380CC4-5D6E-409C-BE32-E72D297353CC}">
                <c16:uniqueId val="{0000000A-07C7-421F-9E7A-30092B0CC5F3}"/>
              </c:ext>
            </c:extLst>
          </c:dPt>
          <c:dPt>
            <c:idx val="3"/>
            <c:bubble3D val="0"/>
            <c:spPr>
              <a:solidFill>
                <a:schemeClr val="accent1">
                  <a:alpha val="60000"/>
                </a:schemeClr>
              </a:solidFill>
              <a:ln w="19050">
                <a:solidFill>
                  <a:schemeClr val="lt1"/>
                </a:solidFill>
              </a:ln>
              <a:effectLst/>
            </c:spPr>
            <c:extLst>
              <c:ext xmlns:c16="http://schemas.microsoft.com/office/drawing/2014/chart" uri="{C3380CC4-5D6E-409C-BE32-E72D297353CC}">
                <c16:uniqueId val="{00000008-07C7-421F-9E7A-30092B0CC5F3}"/>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c:v>
                </c:pt>
                <c:pt idx="1">
                  <c:v>1.5</c:v>
                </c:pt>
                <c:pt idx="2">
                  <c:v>2.5</c:v>
                </c:pt>
                <c:pt idx="3">
                  <c:v>2</c:v>
                </c:pt>
              </c:numCache>
            </c:numRef>
          </c:val>
          <c:extLst>
            <c:ext xmlns:c16="http://schemas.microsoft.com/office/drawing/2014/chart" uri="{C3380CC4-5D6E-409C-BE32-E72D297353CC}">
              <c16:uniqueId val="{00000000-07C7-421F-9E7A-30092B0CC5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C2DB6-9264-4A2C-AB4F-FAEB0490FA78}" type="datetimeFigureOut">
              <a:rPr lang="zh-CN" altLang="en-US" smtClean="0"/>
              <a:t>2021/7/30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714CB-B076-4519-AF5F-0E08CC7F5CD4}" type="slidenum">
              <a:rPr lang="zh-CN" altLang="en-US" smtClean="0"/>
              <a:t>‹#›</a:t>
            </a:fld>
            <a:endParaRPr lang="zh-CN" altLang="en-US"/>
          </a:p>
        </p:txBody>
      </p:sp>
    </p:spTree>
    <p:extLst>
      <p:ext uri="{BB962C8B-B14F-4D97-AF65-F5344CB8AC3E}">
        <p14:creationId xmlns:p14="http://schemas.microsoft.com/office/powerpoint/2010/main" val="349467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hyperlink" Target="http://www.officeplus.cn/Template/Home.shtml" TargetMode="External"/><Relationship Id="rId1" Type="http://schemas.openxmlformats.org/officeDocument/2006/relationships/slideMaster" Target="../slideMasters/slideMaster1.xml"/><Relationship Id="rId6" Type="http://schemas.openxmlformats.org/officeDocument/2006/relationships/image" Target="../media/image13.jpg"/><Relationship Id="rId5" Type="http://schemas.openxmlformats.org/officeDocument/2006/relationships/image" Target="../media/image12.jpg"/><Relationship Id="rId4" Type="http://schemas.microsoft.com/office/2007/relationships/hdphoto" Target="../media/hdphoto4.wdp"/></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6.jpg"/><Relationship Id="rId5" Type="http://schemas.microsoft.com/office/2007/relationships/hdphoto" Target="../media/hdphoto4.wdp"/><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gradFill flip="none" rotWithShape="1">
          <a:gsLst>
            <a:gs pos="0">
              <a:schemeClr val="accent1">
                <a:lumMod val="85000"/>
                <a:lumOff val="15000"/>
              </a:schemeClr>
            </a:gs>
            <a:gs pos="100000">
              <a:schemeClr val="accent1">
                <a:lumMod val="90000"/>
              </a:schemeClr>
            </a:gs>
          </a:gsLst>
          <a:lin ang="5400000" scaled="1"/>
          <a:tileRect/>
        </a:gra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1D43B905-B8E7-435D-97E8-86A69274E8E4}"/>
              </a:ext>
            </a:extLst>
          </p:cNvPr>
          <p:cNvGrpSpPr/>
          <p:nvPr userDrawn="1"/>
        </p:nvGrpSpPr>
        <p:grpSpPr>
          <a:xfrm>
            <a:off x="-404991" y="4103275"/>
            <a:ext cx="14127443" cy="5309844"/>
            <a:chOff x="3971" y="2842347"/>
            <a:chExt cx="12182071" cy="4578670"/>
          </a:xfrm>
        </p:grpSpPr>
        <p:grpSp>
          <p:nvGrpSpPr>
            <p:cNvPr id="11" name="图形 39">
              <a:extLst>
                <a:ext uri="{FF2B5EF4-FFF2-40B4-BE49-F238E27FC236}">
                  <a16:creationId xmlns:a16="http://schemas.microsoft.com/office/drawing/2014/main" id="{099D247C-38C7-42A4-A880-93D6D6E4A849}"/>
                </a:ext>
              </a:extLst>
            </p:cNvPr>
            <p:cNvGrpSpPr/>
            <p:nvPr/>
          </p:nvGrpSpPr>
          <p:grpSpPr>
            <a:xfrm>
              <a:off x="3971" y="2842347"/>
              <a:ext cx="12181409" cy="4514467"/>
              <a:chOff x="3971" y="2842347"/>
              <a:chExt cx="12181409" cy="4514467"/>
            </a:xfrm>
            <a:noFill/>
          </p:grpSpPr>
          <p:grpSp>
            <p:nvGrpSpPr>
              <p:cNvPr id="13" name="图形 39">
                <a:extLst>
                  <a:ext uri="{FF2B5EF4-FFF2-40B4-BE49-F238E27FC236}">
                    <a16:creationId xmlns:a16="http://schemas.microsoft.com/office/drawing/2014/main" id="{3B6D19D2-DA7C-4C63-801C-12A1D205EB5D}"/>
                  </a:ext>
                </a:extLst>
              </p:cNvPr>
              <p:cNvGrpSpPr/>
              <p:nvPr/>
            </p:nvGrpSpPr>
            <p:grpSpPr>
              <a:xfrm>
                <a:off x="4633" y="3110133"/>
                <a:ext cx="12180747" cy="3814657"/>
                <a:chOff x="4633" y="3110133"/>
                <a:chExt cx="12180747" cy="3814657"/>
              </a:xfrm>
              <a:noFill/>
            </p:grpSpPr>
            <p:sp>
              <p:nvSpPr>
                <p:cNvPr id="37" name="图形 39">
                  <a:extLst>
                    <a:ext uri="{FF2B5EF4-FFF2-40B4-BE49-F238E27FC236}">
                      <a16:creationId xmlns:a16="http://schemas.microsoft.com/office/drawing/2014/main" id="{4BDC8931-BA01-4DE3-9214-D0FA29077CC6}"/>
                    </a:ext>
                  </a:extLst>
                </p:cNvPr>
                <p:cNvSpPr/>
                <p:nvPr/>
              </p:nvSpPr>
              <p:spPr>
                <a:xfrm>
                  <a:off x="5295" y="3626484"/>
                  <a:ext cx="12178762" cy="3298306"/>
                </a:xfrm>
                <a:custGeom>
                  <a:avLst/>
                  <a:gdLst>
                    <a:gd name="connsiteX0" fmla="*/ 12178763 w 12178762"/>
                    <a:gd name="connsiteY0" fmla="*/ 3257080 h 3298306"/>
                    <a:gd name="connsiteX1" fmla="*/ 11904740 w 12178762"/>
                    <a:gd name="connsiteY1" fmla="*/ 3294146 h 3298306"/>
                    <a:gd name="connsiteX2" fmla="*/ 11376552 w 12178762"/>
                    <a:gd name="connsiteY2" fmla="*/ 3214719 h 3298306"/>
                    <a:gd name="connsiteX3" fmla="*/ 10827184 w 12178762"/>
                    <a:gd name="connsiteY3" fmla="*/ 2893703 h 3298306"/>
                    <a:gd name="connsiteX4" fmla="*/ 9360438 w 12178762"/>
                    <a:gd name="connsiteY4" fmla="*/ 889502 h 3298306"/>
                    <a:gd name="connsiteX5" fmla="*/ 8857402 w 12178762"/>
                    <a:gd name="connsiteY5" fmla="*/ 366609 h 3298306"/>
                    <a:gd name="connsiteX6" fmla="*/ 7731529 w 12178762"/>
                    <a:gd name="connsiteY6" fmla="*/ 4556 h 3298306"/>
                    <a:gd name="connsiteX7" fmla="*/ 6354799 w 12178762"/>
                    <a:gd name="connsiteY7" fmla="*/ 537377 h 3298306"/>
                    <a:gd name="connsiteX8" fmla="*/ 5136261 w 12178762"/>
                    <a:gd name="connsiteY8" fmla="*/ 1532197 h 3298306"/>
                    <a:gd name="connsiteX9" fmla="*/ 3849548 w 12178762"/>
                    <a:gd name="connsiteY9" fmla="*/ 2388019 h 3298306"/>
                    <a:gd name="connsiteX10" fmla="*/ 2511870 w 12178762"/>
                    <a:gd name="connsiteY10" fmla="*/ 2747425 h 3298306"/>
                    <a:gd name="connsiteX11" fmla="*/ 976949 w 12178762"/>
                    <a:gd name="connsiteY11" fmla="*/ 2656746 h 3298306"/>
                    <a:gd name="connsiteX12" fmla="*/ 0 w 12178762"/>
                    <a:gd name="connsiteY12" fmla="*/ 2341687 h 3298306"/>
                    <a:gd name="connsiteX13" fmla="*/ 0 w 12178762"/>
                    <a:gd name="connsiteY13" fmla="*/ 2342349 h 3298306"/>
                    <a:gd name="connsiteX14" fmla="*/ 975625 w 12178762"/>
                    <a:gd name="connsiteY14" fmla="*/ 2667337 h 3298306"/>
                    <a:gd name="connsiteX15" fmla="*/ 2514517 w 12178762"/>
                    <a:gd name="connsiteY15" fmla="*/ 2758677 h 3298306"/>
                    <a:gd name="connsiteX16" fmla="*/ 3855505 w 12178762"/>
                    <a:gd name="connsiteY16" fmla="*/ 2397948 h 3298306"/>
                    <a:gd name="connsiteX17" fmla="*/ 5144865 w 12178762"/>
                    <a:gd name="connsiteY17" fmla="*/ 1540139 h 3298306"/>
                    <a:gd name="connsiteX18" fmla="*/ 6362080 w 12178762"/>
                    <a:gd name="connsiteY18" fmla="*/ 545981 h 3298306"/>
                    <a:gd name="connsiteX19" fmla="*/ 7732852 w 12178762"/>
                    <a:gd name="connsiteY19" fmla="*/ 15146 h 3298306"/>
                    <a:gd name="connsiteX20" fmla="*/ 8850121 w 12178762"/>
                    <a:gd name="connsiteY20" fmla="*/ 375214 h 3298306"/>
                    <a:gd name="connsiteX21" fmla="*/ 9351171 w 12178762"/>
                    <a:gd name="connsiteY21" fmla="*/ 896121 h 3298306"/>
                    <a:gd name="connsiteX22" fmla="*/ 10823213 w 12178762"/>
                    <a:gd name="connsiteY22" fmla="*/ 2898336 h 3298306"/>
                    <a:gd name="connsiteX23" fmla="*/ 11374567 w 12178762"/>
                    <a:gd name="connsiteY23" fmla="*/ 3218691 h 3298306"/>
                    <a:gd name="connsiteX24" fmla="*/ 11904078 w 12178762"/>
                    <a:gd name="connsiteY24" fmla="*/ 3296793 h 3298306"/>
                    <a:gd name="connsiteX25" fmla="*/ 12178100 w 12178762"/>
                    <a:gd name="connsiteY25" fmla="*/ 3259066 h 3298306"/>
                    <a:gd name="connsiteX26" fmla="*/ 12178100 w 12178762"/>
                    <a:gd name="connsiteY26" fmla="*/ 3257080 h 329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298306">
                      <a:moveTo>
                        <a:pt x="12178763" y="3257080"/>
                      </a:moveTo>
                      <a:cubicBezTo>
                        <a:pt x="12105292" y="3272966"/>
                        <a:pt x="12013290" y="3288189"/>
                        <a:pt x="11904740" y="3294146"/>
                      </a:cubicBezTo>
                      <a:cubicBezTo>
                        <a:pt x="11751181" y="3301427"/>
                        <a:pt x="11565852" y="3282232"/>
                        <a:pt x="11376552" y="3214719"/>
                      </a:cubicBezTo>
                      <a:cubicBezTo>
                        <a:pt x="11187252" y="3148530"/>
                        <a:pt x="10998614" y="3036009"/>
                        <a:pt x="10827184" y="2893703"/>
                      </a:cubicBezTo>
                      <a:cubicBezTo>
                        <a:pt x="10130215" y="2314550"/>
                        <a:pt x="9744334" y="1354810"/>
                        <a:pt x="9360438" y="889502"/>
                      </a:cubicBezTo>
                      <a:cubicBezTo>
                        <a:pt x="9267112" y="771686"/>
                        <a:pt x="9115539" y="571133"/>
                        <a:pt x="8857402" y="366609"/>
                      </a:cubicBezTo>
                      <a:cubicBezTo>
                        <a:pt x="8606546" y="162747"/>
                        <a:pt x="8204780" y="-32510"/>
                        <a:pt x="7731529" y="4556"/>
                      </a:cubicBezTo>
                      <a:cubicBezTo>
                        <a:pt x="7263573" y="38974"/>
                        <a:pt x="6783041" y="250779"/>
                        <a:pt x="6354799" y="537377"/>
                      </a:cubicBezTo>
                      <a:cubicBezTo>
                        <a:pt x="5923909" y="826622"/>
                        <a:pt x="5536042" y="1191324"/>
                        <a:pt x="5136261" y="1532197"/>
                      </a:cubicBezTo>
                      <a:cubicBezTo>
                        <a:pt x="4739127" y="1875717"/>
                        <a:pt x="4310885" y="2188129"/>
                        <a:pt x="3849548" y="2388019"/>
                      </a:cubicBezTo>
                      <a:cubicBezTo>
                        <a:pt x="3392845" y="2594529"/>
                        <a:pt x="2924889" y="2705065"/>
                        <a:pt x="2511870" y="2747425"/>
                      </a:cubicBezTo>
                      <a:cubicBezTo>
                        <a:pt x="1679875" y="2832147"/>
                        <a:pt x="1095427" y="2677927"/>
                        <a:pt x="976949" y="2656746"/>
                      </a:cubicBezTo>
                      <a:cubicBezTo>
                        <a:pt x="562606" y="2572687"/>
                        <a:pt x="124435" y="2394638"/>
                        <a:pt x="0" y="2341687"/>
                      </a:cubicBezTo>
                      <a:lnTo>
                        <a:pt x="0" y="2342349"/>
                      </a:lnTo>
                      <a:cubicBezTo>
                        <a:pt x="124435" y="2397948"/>
                        <a:pt x="559296" y="2582615"/>
                        <a:pt x="975625" y="2667337"/>
                      </a:cubicBezTo>
                      <a:cubicBezTo>
                        <a:pt x="1094103" y="2688517"/>
                        <a:pt x="1680537" y="2843399"/>
                        <a:pt x="2514517" y="2758677"/>
                      </a:cubicBezTo>
                      <a:cubicBezTo>
                        <a:pt x="2928198" y="2715655"/>
                        <a:pt x="3397477" y="2605119"/>
                        <a:pt x="3855505" y="2397948"/>
                      </a:cubicBezTo>
                      <a:cubicBezTo>
                        <a:pt x="4318166" y="2197395"/>
                        <a:pt x="4747732" y="1883660"/>
                        <a:pt x="5144865" y="1540139"/>
                      </a:cubicBezTo>
                      <a:cubicBezTo>
                        <a:pt x="5544647" y="1198604"/>
                        <a:pt x="5932513" y="834565"/>
                        <a:pt x="6362080" y="545981"/>
                      </a:cubicBezTo>
                      <a:cubicBezTo>
                        <a:pt x="6788998" y="259383"/>
                        <a:pt x="7267545" y="48902"/>
                        <a:pt x="7732852" y="15146"/>
                      </a:cubicBezTo>
                      <a:cubicBezTo>
                        <a:pt x="8202794" y="-21258"/>
                        <a:pt x="8600589" y="172014"/>
                        <a:pt x="8850121" y="375214"/>
                      </a:cubicBezTo>
                      <a:cubicBezTo>
                        <a:pt x="9106934" y="578414"/>
                        <a:pt x="9258507" y="778966"/>
                        <a:pt x="9351171" y="896121"/>
                      </a:cubicBezTo>
                      <a:cubicBezTo>
                        <a:pt x="9733743" y="1359443"/>
                        <a:pt x="10122272" y="2319183"/>
                        <a:pt x="10823213" y="2898336"/>
                      </a:cubicBezTo>
                      <a:cubicBezTo>
                        <a:pt x="10995304" y="3040642"/>
                        <a:pt x="11184604" y="3153163"/>
                        <a:pt x="11374567" y="3218691"/>
                      </a:cubicBezTo>
                      <a:cubicBezTo>
                        <a:pt x="11564529" y="3286203"/>
                        <a:pt x="11750520" y="3304074"/>
                        <a:pt x="11904078" y="3296793"/>
                      </a:cubicBezTo>
                      <a:cubicBezTo>
                        <a:pt x="12012628" y="3290175"/>
                        <a:pt x="12103969" y="3275613"/>
                        <a:pt x="12178100" y="3259066"/>
                      </a:cubicBezTo>
                      <a:lnTo>
                        <a:pt x="12178100" y="325708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8" name="图形 39">
                  <a:extLst>
                    <a:ext uri="{FF2B5EF4-FFF2-40B4-BE49-F238E27FC236}">
                      <a16:creationId xmlns:a16="http://schemas.microsoft.com/office/drawing/2014/main" id="{BC962B38-8297-4191-B716-28E34D0FC9DB}"/>
                    </a:ext>
                  </a:extLst>
                </p:cNvPr>
                <p:cNvSpPr/>
                <p:nvPr/>
              </p:nvSpPr>
              <p:spPr>
                <a:xfrm>
                  <a:off x="5295" y="3676033"/>
                  <a:ext cx="12178762" cy="3197409"/>
                </a:xfrm>
                <a:custGeom>
                  <a:avLst/>
                  <a:gdLst>
                    <a:gd name="connsiteX0" fmla="*/ 12178763 w 12178762"/>
                    <a:gd name="connsiteY0" fmla="*/ 3161861 h 3197409"/>
                    <a:gd name="connsiteX1" fmla="*/ 11908711 w 12178762"/>
                    <a:gd name="connsiteY1" fmla="*/ 3194293 h 3197409"/>
                    <a:gd name="connsiteX2" fmla="*/ 11387805 w 12178762"/>
                    <a:gd name="connsiteY2" fmla="*/ 3111557 h 3197409"/>
                    <a:gd name="connsiteX3" fmla="*/ 10844393 w 12178762"/>
                    <a:gd name="connsiteY3" fmla="*/ 2795174 h 3197409"/>
                    <a:gd name="connsiteX4" fmla="*/ 9337272 w 12178762"/>
                    <a:gd name="connsiteY4" fmla="*/ 849881 h 3197409"/>
                    <a:gd name="connsiteX5" fmla="*/ 8825631 w 12178762"/>
                    <a:gd name="connsiteY5" fmla="*/ 344860 h 3197409"/>
                    <a:gd name="connsiteX6" fmla="*/ 7705053 w 12178762"/>
                    <a:gd name="connsiteY6" fmla="*/ 5310 h 3197409"/>
                    <a:gd name="connsiteX7" fmla="*/ 6338252 w 12178762"/>
                    <a:gd name="connsiteY7" fmla="*/ 521584 h 3197409"/>
                    <a:gd name="connsiteX8" fmla="*/ 5104490 w 12178762"/>
                    <a:gd name="connsiteY8" fmla="*/ 1472719 h 3197409"/>
                    <a:gd name="connsiteX9" fmla="*/ 3805202 w 12178762"/>
                    <a:gd name="connsiteY9" fmla="*/ 2282210 h 3197409"/>
                    <a:gd name="connsiteX10" fmla="*/ 2472818 w 12178762"/>
                    <a:gd name="connsiteY10" fmla="*/ 2601902 h 3197409"/>
                    <a:gd name="connsiteX11" fmla="*/ 958416 w 12178762"/>
                    <a:gd name="connsiteY11" fmla="*/ 2479453 h 3197409"/>
                    <a:gd name="connsiteX12" fmla="*/ 0 w 12178762"/>
                    <a:gd name="connsiteY12" fmla="*/ 2155127 h 3197409"/>
                    <a:gd name="connsiteX13" fmla="*/ 0 w 12178762"/>
                    <a:gd name="connsiteY13" fmla="*/ 2155789 h 3197409"/>
                    <a:gd name="connsiteX14" fmla="*/ 956430 w 12178762"/>
                    <a:gd name="connsiteY14" fmla="*/ 2490705 h 3197409"/>
                    <a:gd name="connsiteX15" fmla="*/ 2474142 w 12178762"/>
                    <a:gd name="connsiteY15" fmla="*/ 2613154 h 3197409"/>
                    <a:gd name="connsiteX16" fmla="*/ 3809835 w 12178762"/>
                    <a:gd name="connsiteY16" fmla="*/ 2292138 h 3197409"/>
                    <a:gd name="connsiteX17" fmla="*/ 5111771 w 12178762"/>
                    <a:gd name="connsiteY17" fmla="*/ 1481324 h 3197409"/>
                    <a:gd name="connsiteX18" fmla="*/ 6344871 w 12178762"/>
                    <a:gd name="connsiteY18" fmla="*/ 530850 h 3197409"/>
                    <a:gd name="connsiteX19" fmla="*/ 7705715 w 12178762"/>
                    <a:gd name="connsiteY19" fmla="*/ 16562 h 3197409"/>
                    <a:gd name="connsiteX20" fmla="*/ 8818350 w 12178762"/>
                    <a:gd name="connsiteY20" fmla="*/ 353464 h 3197409"/>
                    <a:gd name="connsiteX21" fmla="*/ 9328005 w 12178762"/>
                    <a:gd name="connsiteY21" fmla="*/ 856500 h 3197409"/>
                    <a:gd name="connsiteX22" fmla="*/ 10840422 w 12178762"/>
                    <a:gd name="connsiteY22" fmla="*/ 2799145 h 3197409"/>
                    <a:gd name="connsiteX23" fmla="*/ 11386481 w 12178762"/>
                    <a:gd name="connsiteY23" fmla="*/ 3114866 h 3197409"/>
                    <a:gd name="connsiteX24" fmla="*/ 11908711 w 12178762"/>
                    <a:gd name="connsiteY24" fmla="*/ 3196279 h 3197409"/>
                    <a:gd name="connsiteX25" fmla="*/ 12178763 w 12178762"/>
                    <a:gd name="connsiteY25" fmla="*/ 3163184 h 3197409"/>
                    <a:gd name="connsiteX26" fmla="*/ 12178763 w 12178762"/>
                    <a:gd name="connsiteY26" fmla="*/ 3161861 h 319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197409">
                      <a:moveTo>
                        <a:pt x="12178763" y="3161861"/>
                      </a:moveTo>
                      <a:cubicBezTo>
                        <a:pt x="12105955" y="3176422"/>
                        <a:pt x="12015275" y="3189660"/>
                        <a:pt x="11908711" y="3194293"/>
                      </a:cubicBezTo>
                      <a:cubicBezTo>
                        <a:pt x="11757139" y="3200250"/>
                        <a:pt x="11574457" y="3178408"/>
                        <a:pt x="11387805" y="3111557"/>
                      </a:cubicBezTo>
                      <a:cubicBezTo>
                        <a:pt x="11201152" y="3046030"/>
                        <a:pt x="11015161" y="2934171"/>
                        <a:pt x="10844393" y="2795174"/>
                      </a:cubicBezTo>
                      <a:cubicBezTo>
                        <a:pt x="10152719" y="2229259"/>
                        <a:pt x="9729110" y="1300628"/>
                        <a:pt x="9337272" y="849881"/>
                      </a:cubicBezTo>
                      <a:cubicBezTo>
                        <a:pt x="9241959" y="736036"/>
                        <a:pt x="9085754" y="541441"/>
                        <a:pt x="8825631" y="344860"/>
                      </a:cubicBezTo>
                      <a:cubicBezTo>
                        <a:pt x="8572128" y="148940"/>
                        <a:pt x="8171685" y="-33741"/>
                        <a:pt x="7705053" y="5310"/>
                      </a:cubicBezTo>
                      <a:cubicBezTo>
                        <a:pt x="7243054" y="41052"/>
                        <a:pt x="6769142" y="247562"/>
                        <a:pt x="6338252" y="521584"/>
                      </a:cubicBezTo>
                      <a:cubicBezTo>
                        <a:pt x="5904714" y="797592"/>
                        <a:pt x="5510890" y="1147069"/>
                        <a:pt x="5104490" y="1472719"/>
                      </a:cubicBezTo>
                      <a:cubicBezTo>
                        <a:pt x="4700738" y="1801016"/>
                        <a:pt x="4267200" y="2096219"/>
                        <a:pt x="3805202" y="2282210"/>
                      </a:cubicBezTo>
                      <a:cubicBezTo>
                        <a:pt x="3347174" y="2473496"/>
                        <a:pt x="2881866" y="2570132"/>
                        <a:pt x="2472818" y="2601902"/>
                      </a:cubicBezTo>
                      <a:cubicBezTo>
                        <a:pt x="1648766" y="2664782"/>
                        <a:pt x="1075570" y="2502619"/>
                        <a:pt x="958416" y="2479453"/>
                      </a:cubicBezTo>
                      <a:cubicBezTo>
                        <a:pt x="552016" y="2390098"/>
                        <a:pt x="123773" y="2210064"/>
                        <a:pt x="0" y="2155127"/>
                      </a:cubicBezTo>
                      <a:lnTo>
                        <a:pt x="0" y="2155789"/>
                      </a:lnTo>
                      <a:cubicBezTo>
                        <a:pt x="123773" y="2213373"/>
                        <a:pt x="548706" y="2400026"/>
                        <a:pt x="956430" y="2490705"/>
                      </a:cubicBezTo>
                      <a:cubicBezTo>
                        <a:pt x="1073584" y="2513871"/>
                        <a:pt x="1648104" y="2676696"/>
                        <a:pt x="2474142" y="2613154"/>
                      </a:cubicBezTo>
                      <a:cubicBezTo>
                        <a:pt x="2883852" y="2580722"/>
                        <a:pt x="3351145" y="2484086"/>
                        <a:pt x="3809835" y="2292138"/>
                      </a:cubicBezTo>
                      <a:cubicBezTo>
                        <a:pt x="4272495" y="2105485"/>
                        <a:pt x="4708018" y="1809621"/>
                        <a:pt x="5111771" y="1481324"/>
                      </a:cubicBezTo>
                      <a:cubicBezTo>
                        <a:pt x="5518171" y="1155012"/>
                        <a:pt x="5912657" y="806196"/>
                        <a:pt x="6344871" y="530850"/>
                      </a:cubicBezTo>
                      <a:cubicBezTo>
                        <a:pt x="6774437" y="257490"/>
                        <a:pt x="7247025" y="52305"/>
                        <a:pt x="7705715" y="16562"/>
                      </a:cubicBezTo>
                      <a:cubicBezTo>
                        <a:pt x="8169037" y="-22489"/>
                        <a:pt x="8565509" y="158869"/>
                        <a:pt x="8818350" y="353464"/>
                      </a:cubicBezTo>
                      <a:cubicBezTo>
                        <a:pt x="9077149" y="548722"/>
                        <a:pt x="9233355" y="742655"/>
                        <a:pt x="9328005" y="856500"/>
                      </a:cubicBezTo>
                      <a:cubicBezTo>
                        <a:pt x="9719181" y="1305923"/>
                        <a:pt x="10145438" y="2233892"/>
                        <a:pt x="10840422" y="2799145"/>
                      </a:cubicBezTo>
                      <a:cubicBezTo>
                        <a:pt x="11011851" y="2938142"/>
                        <a:pt x="11198504" y="3049340"/>
                        <a:pt x="11386481" y="3114866"/>
                      </a:cubicBezTo>
                      <a:cubicBezTo>
                        <a:pt x="11573796" y="3181055"/>
                        <a:pt x="11757139" y="3202898"/>
                        <a:pt x="11908711" y="3196279"/>
                      </a:cubicBezTo>
                      <a:cubicBezTo>
                        <a:pt x="12015275" y="3191646"/>
                        <a:pt x="12105955" y="3177746"/>
                        <a:pt x="12178763" y="3163184"/>
                      </a:cubicBezTo>
                      <a:lnTo>
                        <a:pt x="12178763" y="3161861"/>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9" name="图形 39">
                  <a:extLst>
                    <a:ext uri="{FF2B5EF4-FFF2-40B4-BE49-F238E27FC236}">
                      <a16:creationId xmlns:a16="http://schemas.microsoft.com/office/drawing/2014/main" id="{505403D1-0090-4C33-A78D-082D56A79071}"/>
                    </a:ext>
                  </a:extLst>
                </p:cNvPr>
                <p:cNvSpPr/>
                <p:nvPr/>
              </p:nvSpPr>
              <p:spPr>
                <a:xfrm>
                  <a:off x="5295" y="3726943"/>
                  <a:ext cx="12180085" cy="3096297"/>
                </a:xfrm>
                <a:custGeom>
                  <a:avLst/>
                  <a:gdLst>
                    <a:gd name="connsiteX0" fmla="*/ 12178763 w 12180085"/>
                    <a:gd name="connsiteY0" fmla="*/ 3065280 h 3096297"/>
                    <a:gd name="connsiteX1" fmla="*/ 11912683 w 12180085"/>
                    <a:gd name="connsiteY1" fmla="*/ 3093741 h 3096297"/>
                    <a:gd name="connsiteX2" fmla="*/ 11398395 w 12180085"/>
                    <a:gd name="connsiteY2" fmla="*/ 3007695 h 3096297"/>
                    <a:gd name="connsiteX3" fmla="*/ 10860940 w 12180085"/>
                    <a:gd name="connsiteY3" fmla="*/ 2695284 h 3096297"/>
                    <a:gd name="connsiteX4" fmla="*/ 9315429 w 12180085"/>
                    <a:gd name="connsiteY4" fmla="*/ 808237 h 3096297"/>
                    <a:gd name="connsiteX5" fmla="*/ 8794522 w 12180085"/>
                    <a:gd name="connsiteY5" fmla="*/ 322410 h 3096297"/>
                    <a:gd name="connsiteX6" fmla="*/ 7679239 w 12180085"/>
                    <a:gd name="connsiteY6" fmla="*/ 6689 h 3096297"/>
                    <a:gd name="connsiteX7" fmla="*/ 6322366 w 12180085"/>
                    <a:gd name="connsiteY7" fmla="*/ 507078 h 3096297"/>
                    <a:gd name="connsiteX8" fmla="*/ 5072057 w 12180085"/>
                    <a:gd name="connsiteY8" fmla="*/ 1413204 h 3096297"/>
                    <a:gd name="connsiteX9" fmla="*/ 3760193 w 12180085"/>
                    <a:gd name="connsiteY9" fmla="*/ 2176363 h 3096297"/>
                    <a:gd name="connsiteX10" fmla="*/ 2433105 w 12180085"/>
                    <a:gd name="connsiteY10" fmla="*/ 2456342 h 3096297"/>
                    <a:gd name="connsiteX11" fmla="*/ 939883 w 12180085"/>
                    <a:gd name="connsiteY11" fmla="*/ 2303445 h 3096297"/>
                    <a:gd name="connsiteX12" fmla="*/ 0 w 12180085"/>
                    <a:gd name="connsiteY12" fmla="*/ 1967205 h 3096297"/>
                    <a:gd name="connsiteX13" fmla="*/ 0 w 12180085"/>
                    <a:gd name="connsiteY13" fmla="*/ 1967867 h 3096297"/>
                    <a:gd name="connsiteX14" fmla="*/ 937897 w 12180085"/>
                    <a:gd name="connsiteY14" fmla="*/ 2312712 h 3096297"/>
                    <a:gd name="connsiteX15" fmla="*/ 2435091 w 12180085"/>
                    <a:gd name="connsiteY15" fmla="*/ 2465608 h 3096297"/>
                    <a:gd name="connsiteX16" fmla="*/ 3765488 w 12180085"/>
                    <a:gd name="connsiteY16" fmla="*/ 2184967 h 3096297"/>
                    <a:gd name="connsiteX17" fmla="*/ 5079338 w 12180085"/>
                    <a:gd name="connsiteY17" fmla="*/ 1421147 h 3096297"/>
                    <a:gd name="connsiteX18" fmla="*/ 6328985 w 12180085"/>
                    <a:gd name="connsiteY18" fmla="*/ 515682 h 3096297"/>
                    <a:gd name="connsiteX19" fmla="*/ 7680563 w 12180085"/>
                    <a:gd name="connsiteY19" fmla="*/ 17279 h 3096297"/>
                    <a:gd name="connsiteX20" fmla="*/ 8788565 w 12180085"/>
                    <a:gd name="connsiteY20" fmla="*/ 331015 h 3096297"/>
                    <a:gd name="connsiteX21" fmla="*/ 9307487 w 12180085"/>
                    <a:gd name="connsiteY21" fmla="*/ 814856 h 3096297"/>
                    <a:gd name="connsiteX22" fmla="*/ 10858293 w 12180085"/>
                    <a:gd name="connsiteY22" fmla="*/ 2699255 h 3096297"/>
                    <a:gd name="connsiteX23" fmla="*/ 11398395 w 12180085"/>
                    <a:gd name="connsiteY23" fmla="*/ 3011005 h 3096297"/>
                    <a:gd name="connsiteX24" fmla="*/ 11914007 w 12180085"/>
                    <a:gd name="connsiteY24" fmla="*/ 3095727 h 3096297"/>
                    <a:gd name="connsiteX25" fmla="*/ 12180086 w 12180085"/>
                    <a:gd name="connsiteY25" fmla="*/ 3066604 h 3096297"/>
                    <a:gd name="connsiteX26" fmla="*/ 12180086 w 12180085"/>
                    <a:gd name="connsiteY26" fmla="*/ 3065280 h 30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0085" h="3096297">
                      <a:moveTo>
                        <a:pt x="12178763" y="3065280"/>
                      </a:moveTo>
                      <a:cubicBezTo>
                        <a:pt x="12106616" y="3078518"/>
                        <a:pt x="12017261" y="3090432"/>
                        <a:pt x="11912683" y="3093741"/>
                      </a:cubicBezTo>
                      <a:cubicBezTo>
                        <a:pt x="11762434" y="3097713"/>
                        <a:pt x="11582400" y="3073884"/>
                        <a:pt x="11398395" y="3007695"/>
                      </a:cubicBezTo>
                      <a:cubicBezTo>
                        <a:pt x="11214389" y="2940845"/>
                        <a:pt x="11029722" y="2832957"/>
                        <a:pt x="10860940" y="2695284"/>
                      </a:cubicBezTo>
                      <a:cubicBezTo>
                        <a:pt x="10175223" y="2141282"/>
                        <a:pt x="9717196" y="1243760"/>
                        <a:pt x="9315429" y="808237"/>
                      </a:cubicBezTo>
                      <a:cubicBezTo>
                        <a:pt x="9217470" y="698364"/>
                        <a:pt x="9056630" y="511049"/>
                        <a:pt x="8794522" y="322410"/>
                      </a:cubicBezTo>
                      <a:cubicBezTo>
                        <a:pt x="8537709" y="135096"/>
                        <a:pt x="8139252" y="-36334"/>
                        <a:pt x="7679239" y="6689"/>
                      </a:cubicBezTo>
                      <a:cubicBezTo>
                        <a:pt x="7222536" y="43755"/>
                        <a:pt x="6755904" y="247617"/>
                        <a:pt x="6322366" y="507078"/>
                      </a:cubicBezTo>
                      <a:cubicBezTo>
                        <a:pt x="5886843" y="769848"/>
                        <a:pt x="5485076" y="1103440"/>
                        <a:pt x="5072057" y="1413204"/>
                      </a:cubicBezTo>
                      <a:cubicBezTo>
                        <a:pt x="4661024" y="1724954"/>
                        <a:pt x="4223516" y="2006257"/>
                        <a:pt x="3760193" y="2176363"/>
                      </a:cubicBezTo>
                      <a:cubicBezTo>
                        <a:pt x="3301504" y="2352425"/>
                        <a:pt x="2838181" y="2434499"/>
                        <a:pt x="2433105" y="2456342"/>
                      </a:cubicBezTo>
                      <a:cubicBezTo>
                        <a:pt x="1617657" y="2498041"/>
                        <a:pt x="1055052" y="2327935"/>
                        <a:pt x="939883" y="2303445"/>
                      </a:cubicBezTo>
                      <a:cubicBezTo>
                        <a:pt x="542087" y="2206809"/>
                        <a:pt x="123111" y="2024128"/>
                        <a:pt x="0" y="1967205"/>
                      </a:cubicBezTo>
                      <a:lnTo>
                        <a:pt x="0" y="1967867"/>
                      </a:lnTo>
                      <a:cubicBezTo>
                        <a:pt x="123111" y="2026776"/>
                        <a:pt x="538778" y="2215414"/>
                        <a:pt x="937897" y="2312712"/>
                      </a:cubicBezTo>
                      <a:cubicBezTo>
                        <a:pt x="1053066" y="2337202"/>
                        <a:pt x="1616996" y="2507969"/>
                        <a:pt x="2435091" y="2465608"/>
                      </a:cubicBezTo>
                      <a:cubicBezTo>
                        <a:pt x="2840829" y="2443766"/>
                        <a:pt x="3305475" y="2361030"/>
                        <a:pt x="3765488" y="2184967"/>
                      </a:cubicBezTo>
                      <a:cubicBezTo>
                        <a:pt x="4229472" y="2014200"/>
                        <a:pt x="4668305" y="1732897"/>
                        <a:pt x="5079338" y="1421147"/>
                      </a:cubicBezTo>
                      <a:cubicBezTo>
                        <a:pt x="5492357" y="1110721"/>
                        <a:pt x="5894124" y="777790"/>
                        <a:pt x="6328985" y="515682"/>
                      </a:cubicBezTo>
                      <a:cubicBezTo>
                        <a:pt x="6761199" y="256883"/>
                        <a:pt x="7226507" y="53683"/>
                        <a:pt x="7680563" y="17279"/>
                      </a:cubicBezTo>
                      <a:cubicBezTo>
                        <a:pt x="8137929" y="-25081"/>
                        <a:pt x="8533076" y="145024"/>
                        <a:pt x="8788565" y="331015"/>
                      </a:cubicBezTo>
                      <a:cubicBezTo>
                        <a:pt x="9049350" y="518330"/>
                        <a:pt x="9210189" y="704982"/>
                        <a:pt x="9307487" y="814856"/>
                      </a:cubicBezTo>
                      <a:cubicBezTo>
                        <a:pt x="9707930" y="1249056"/>
                        <a:pt x="10169266" y="2145916"/>
                        <a:pt x="10858293" y="2699255"/>
                      </a:cubicBezTo>
                      <a:cubicBezTo>
                        <a:pt x="11027737" y="2836266"/>
                        <a:pt x="11213728" y="2944154"/>
                        <a:pt x="11398395" y="3011005"/>
                      </a:cubicBezTo>
                      <a:cubicBezTo>
                        <a:pt x="11583062" y="3077194"/>
                        <a:pt x="11763757" y="3100360"/>
                        <a:pt x="11914007" y="3095727"/>
                      </a:cubicBezTo>
                      <a:cubicBezTo>
                        <a:pt x="12018585" y="3092417"/>
                        <a:pt x="12107940" y="3080503"/>
                        <a:pt x="12180086" y="3066604"/>
                      </a:cubicBezTo>
                      <a:lnTo>
                        <a:pt x="12180086" y="306528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0" name="图形 39">
                  <a:extLst>
                    <a:ext uri="{FF2B5EF4-FFF2-40B4-BE49-F238E27FC236}">
                      <a16:creationId xmlns:a16="http://schemas.microsoft.com/office/drawing/2014/main" id="{B343C8DA-BFD6-4BFF-B19A-CBA4448BDBA1}"/>
                    </a:ext>
                  </a:extLst>
                </p:cNvPr>
                <p:cNvSpPr/>
                <p:nvPr/>
              </p:nvSpPr>
              <p:spPr>
                <a:xfrm>
                  <a:off x="5295" y="3777307"/>
                  <a:ext cx="12178762" cy="2995247"/>
                </a:xfrm>
                <a:custGeom>
                  <a:avLst/>
                  <a:gdLst>
                    <a:gd name="connsiteX0" fmla="*/ 12178763 w 12178762"/>
                    <a:gd name="connsiteY0" fmla="*/ 2969908 h 2995247"/>
                    <a:gd name="connsiteX1" fmla="*/ 11916654 w 12178762"/>
                    <a:gd name="connsiteY1" fmla="*/ 2993736 h 2995247"/>
                    <a:gd name="connsiteX2" fmla="*/ 11408985 w 12178762"/>
                    <a:gd name="connsiteY2" fmla="*/ 2904381 h 2995247"/>
                    <a:gd name="connsiteX3" fmla="*/ 10877488 w 12178762"/>
                    <a:gd name="connsiteY3" fmla="*/ 2595278 h 2995247"/>
                    <a:gd name="connsiteX4" fmla="*/ 9294249 w 12178762"/>
                    <a:gd name="connsiteY4" fmla="*/ 765154 h 2995247"/>
                    <a:gd name="connsiteX5" fmla="*/ 8763414 w 12178762"/>
                    <a:gd name="connsiteY5" fmla="*/ 299184 h 2995247"/>
                    <a:gd name="connsiteX6" fmla="*/ 7652102 w 12178762"/>
                    <a:gd name="connsiteY6" fmla="*/ 7953 h 2995247"/>
                    <a:gd name="connsiteX7" fmla="*/ 6305157 w 12178762"/>
                    <a:gd name="connsiteY7" fmla="*/ 493780 h 2995247"/>
                    <a:gd name="connsiteX8" fmla="*/ 5039625 w 12178762"/>
                    <a:gd name="connsiteY8" fmla="*/ 1356221 h 2995247"/>
                    <a:gd name="connsiteX9" fmla="*/ 3715846 w 12178762"/>
                    <a:gd name="connsiteY9" fmla="*/ 2070400 h 2995247"/>
                    <a:gd name="connsiteX10" fmla="*/ 2394715 w 12178762"/>
                    <a:gd name="connsiteY10" fmla="*/ 2310004 h 2995247"/>
                    <a:gd name="connsiteX11" fmla="*/ 922012 w 12178762"/>
                    <a:gd name="connsiteY11" fmla="*/ 2126661 h 2995247"/>
                    <a:gd name="connsiteX12" fmla="*/ 0 w 12178762"/>
                    <a:gd name="connsiteY12" fmla="*/ 1780493 h 2995247"/>
                    <a:gd name="connsiteX13" fmla="*/ 0 w 12178762"/>
                    <a:gd name="connsiteY13" fmla="*/ 1781154 h 2995247"/>
                    <a:gd name="connsiteX14" fmla="*/ 919364 w 12178762"/>
                    <a:gd name="connsiteY14" fmla="*/ 2135265 h 2995247"/>
                    <a:gd name="connsiteX15" fmla="*/ 2395377 w 12178762"/>
                    <a:gd name="connsiteY15" fmla="*/ 2319270 h 2995247"/>
                    <a:gd name="connsiteX16" fmla="*/ 3719818 w 12178762"/>
                    <a:gd name="connsiteY16" fmla="*/ 2079005 h 2995247"/>
                    <a:gd name="connsiteX17" fmla="*/ 5046244 w 12178762"/>
                    <a:gd name="connsiteY17" fmla="*/ 1362840 h 2995247"/>
                    <a:gd name="connsiteX18" fmla="*/ 6310452 w 12178762"/>
                    <a:gd name="connsiteY18" fmla="*/ 501060 h 2995247"/>
                    <a:gd name="connsiteX19" fmla="*/ 7652764 w 12178762"/>
                    <a:gd name="connsiteY19" fmla="*/ 17219 h 2995247"/>
                    <a:gd name="connsiteX20" fmla="*/ 8756795 w 12178762"/>
                    <a:gd name="connsiteY20" fmla="*/ 307127 h 2995247"/>
                    <a:gd name="connsiteX21" fmla="*/ 9285644 w 12178762"/>
                    <a:gd name="connsiteY21" fmla="*/ 771773 h 2995247"/>
                    <a:gd name="connsiteX22" fmla="*/ 10872855 w 12178762"/>
                    <a:gd name="connsiteY22" fmla="*/ 2599250 h 2995247"/>
                    <a:gd name="connsiteX23" fmla="*/ 11406999 w 12178762"/>
                    <a:gd name="connsiteY23" fmla="*/ 2907028 h 2995247"/>
                    <a:gd name="connsiteX24" fmla="*/ 11915992 w 12178762"/>
                    <a:gd name="connsiteY24" fmla="*/ 2995060 h 2995247"/>
                    <a:gd name="connsiteX25" fmla="*/ 12178100 w 12178762"/>
                    <a:gd name="connsiteY25" fmla="*/ 2970570 h 2995247"/>
                    <a:gd name="connsiteX26" fmla="*/ 12178100 w 12178762"/>
                    <a:gd name="connsiteY26" fmla="*/ 2969908 h 299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995247">
                      <a:moveTo>
                        <a:pt x="12178763" y="2969908"/>
                      </a:moveTo>
                      <a:cubicBezTo>
                        <a:pt x="12107278" y="2981822"/>
                        <a:pt x="12019247" y="2992412"/>
                        <a:pt x="11916654" y="2993736"/>
                      </a:cubicBezTo>
                      <a:cubicBezTo>
                        <a:pt x="11768391" y="2995721"/>
                        <a:pt x="11591005" y="2970570"/>
                        <a:pt x="11408985" y="2904381"/>
                      </a:cubicBezTo>
                      <a:cubicBezTo>
                        <a:pt x="11228289" y="2836868"/>
                        <a:pt x="11044946" y="2730966"/>
                        <a:pt x="10877488" y="2595278"/>
                      </a:cubicBezTo>
                      <a:cubicBezTo>
                        <a:pt x="10197066" y="2051867"/>
                        <a:pt x="9706606" y="1184792"/>
                        <a:pt x="9294249" y="765154"/>
                      </a:cubicBezTo>
                      <a:cubicBezTo>
                        <a:pt x="9193642" y="659252"/>
                        <a:pt x="9028831" y="478556"/>
                        <a:pt x="8763414" y="299184"/>
                      </a:cubicBezTo>
                      <a:cubicBezTo>
                        <a:pt x="8503953" y="120474"/>
                        <a:pt x="8106158" y="-37717"/>
                        <a:pt x="7652102" y="7953"/>
                      </a:cubicBezTo>
                      <a:cubicBezTo>
                        <a:pt x="7200693" y="47004"/>
                        <a:pt x="6740680" y="246895"/>
                        <a:pt x="6305157" y="493780"/>
                      </a:cubicBezTo>
                      <a:cubicBezTo>
                        <a:pt x="5868311" y="744636"/>
                        <a:pt x="5459263" y="1062343"/>
                        <a:pt x="5039625" y="1356221"/>
                      </a:cubicBezTo>
                      <a:cubicBezTo>
                        <a:pt x="4621973" y="1651424"/>
                        <a:pt x="4179169" y="1916180"/>
                        <a:pt x="3715846" y="2070400"/>
                      </a:cubicBezTo>
                      <a:cubicBezTo>
                        <a:pt x="3255833" y="2230577"/>
                        <a:pt x="2795820" y="2299414"/>
                        <a:pt x="2394715" y="2310004"/>
                      </a:cubicBezTo>
                      <a:cubicBezTo>
                        <a:pt x="1587211" y="2330523"/>
                        <a:pt x="1035195" y="2153136"/>
                        <a:pt x="922012" y="2126661"/>
                      </a:cubicBezTo>
                      <a:cubicBezTo>
                        <a:pt x="532159" y="2024068"/>
                        <a:pt x="123111" y="1838739"/>
                        <a:pt x="0" y="1780493"/>
                      </a:cubicBezTo>
                      <a:lnTo>
                        <a:pt x="0" y="1781154"/>
                      </a:lnTo>
                      <a:cubicBezTo>
                        <a:pt x="122450" y="1842048"/>
                        <a:pt x="528850" y="2032672"/>
                        <a:pt x="919364" y="2135265"/>
                      </a:cubicBezTo>
                      <a:cubicBezTo>
                        <a:pt x="1033209" y="2161741"/>
                        <a:pt x="1585887" y="2339789"/>
                        <a:pt x="2395377" y="2319270"/>
                      </a:cubicBezTo>
                      <a:cubicBezTo>
                        <a:pt x="2797144" y="2308018"/>
                        <a:pt x="3259143" y="2239182"/>
                        <a:pt x="3719818" y="2079005"/>
                      </a:cubicBezTo>
                      <a:cubicBezTo>
                        <a:pt x="4184464" y="1924123"/>
                        <a:pt x="4628592" y="1658705"/>
                        <a:pt x="5046244" y="1362840"/>
                      </a:cubicBezTo>
                      <a:cubicBezTo>
                        <a:pt x="5465882" y="1068300"/>
                        <a:pt x="5874929" y="751255"/>
                        <a:pt x="6310452" y="501060"/>
                      </a:cubicBezTo>
                      <a:cubicBezTo>
                        <a:pt x="6745314" y="254838"/>
                        <a:pt x="7204665" y="56271"/>
                        <a:pt x="7652764" y="17219"/>
                      </a:cubicBezTo>
                      <a:cubicBezTo>
                        <a:pt x="8103510" y="-27789"/>
                        <a:pt x="8497996" y="129079"/>
                        <a:pt x="8756795" y="307127"/>
                      </a:cubicBezTo>
                      <a:cubicBezTo>
                        <a:pt x="9020227" y="485837"/>
                        <a:pt x="9185037" y="665871"/>
                        <a:pt x="9285644" y="771773"/>
                      </a:cubicBezTo>
                      <a:cubicBezTo>
                        <a:pt x="9697340" y="1190087"/>
                        <a:pt x="10190447" y="2056500"/>
                        <a:pt x="10872855" y="2599250"/>
                      </a:cubicBezTo>
                      <a:cubicBezTo>
                        <a:pt x="11040975" y="2734275"/>
                        <a:pt x="11225642" y="2840177"/>
                        <a:pt x="11406999" y="2907028"/>
                      </a:cubicBezTo>
                      <a:cubicBezTo>
                        <a:pt x="11589681" y="2972555"/>
                        <a:pt x="11767729" y="2997707"/>
                        <a:pt x="11915992" y="2995060"/>
                      </a:cubicBezTo>
                      <a:cubicBezTo>
                        <a:pt x="12019247" y="2993074"/>
                        <a:pt x="12107278" y="2982483"/>
                        <a:pt x="12178100" y="2970570"/>
                      </a:cubicBezTo>
                      <a:lnTo>
                        <a:pt x="12178100" y="296990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1" name="图形 39">
                  <a:extLst>
                    <a:ext uri="{FF2B5EF4-FFF2-40B4-BE49-F238E27FC236}">
                      <a16:creationId xmlns:a16="http://schemas.microsoft.com/office/drawing/2014/main" id="{04633E7E-6E17-44D3-9B21-412FE38658AE}"/>
                    </a:ext>
                  </a:extLst>
                </p:cNvPr>
                <p:cNvSpPr/>
                <p:nvPr/>
              </p:nvSpPr>
              <p:spPr>
                <a:xfrm>
                  <a:off x="5295" y="3826313"/>
                  <a:ext cx="12178762" cy="2898184"/>
                </a:xfrm>
                <a:custGeom>
                  <a:avLst/>
                  <a:gdLst>
                    <a:gd name="connsiteX0" fmla="*/ 12178763 w 12178762"/>
                    <a:gd name="connsiteY0" fmla="*/ 2875231 h 2898184"/>
                    <a:gd name="connsiteX1" fmla="*/ 11919963 w 12178762"/>
                    <a:gd name="connsiteY1" fmla="*/ 2895088 h 2898184"/>
                    <a:gd name="connsiteX2" fmla="*/ 10892050 w 12178762"/>
                    <a:gd name="connsiteY2" fmla="*/ 2496630 h 2898184"/>
                    <a:gd name="connsiteX3" fmla="*/ 9991880 w 12178762"/>
                    <a:gd name="connsiteY3" fmla="*/ 1558071 h 2898184"/>
                    <a:gd name="connsiteX4" fmla="*/ 9275054 w 12178762"/>
                    <a:gd name="connsiteY4" fmla="*/ 721443 h 2898184"/>
                    <a:gd name="connsiteX5" fmla="*/ 8734291 w 12178762"/>
                    <a:gd name="connsiteY5" fmla="*/ 275992 h 2898184"/>
                    <a:gd name="connsiteX6" fmla="*/ 7626950 w 12178762"/>
                    <a:gd name="connsiteY6" fmla="*/ 9250 h 2898184"/>
                    <a:gd name="connsiteX7" fmla="*/ 6288610 w 12178762"/>
                    <a:gd name="connsiteY7" fmla="*/ 481178 h 2898184"/>
                    <a:gd name="connsiteX8" fmla="*/ 5009178 w 12178762"/>
                    <a:gd name="connsiteY8" fmla="*/ 1299935 h 2898184"/>
                    <a:gd name="connsiteX9" fmla="*/ 3672824 w 12178762"/>
                    <a:gd name="connsiteY9" fmla="*/ 1965133 h 2898184"/>
                    <a:gd name="connsiteX10" fmla="*/ 2357650 w 12178762"/>
                    <a:gd name="connsiteY10" fmla="*/ 2165024 h 2898184"/>
                    <a:gd name="connsiteX11" fmla="*/ 905465 w 12178762"/>
                    <a:gd name="connsiteY11" fmla="*/ 1951234 h 2898184"/>
                    <a:gd name="connsiteX12" fmla="*/ 0 w 12178762"/>
                    <a:gd name="connsiteY12" fmla="*/ 1595137 h 2898184"/>
                    <a:gd name="connsiteX13" fmla="*/ 0 w 12178762"/>
                    <a:gd name="connsiteY13" fmla="*/ 1595799 h 2898184"/>
                    <a:gd name="connsiteX14" fmla="*/ 901493 w 12178762"/>
                    <a:gd name="connsiteY14" fmla="*/ 1959838 h 2898184"/>
                    <a:gd name="connsiteX15" fmla="*/ 2356988 w 12178762"/>
                    <a:gd name="connsiteY15" fmla="*/ 2174290 h 2898184"/>
                    <a:gd name="connsiteX16" fmla="*/ 3675471 w 12178762"/>
                    <a:gd name="connsiteY16" fmla="*/ 1974400 h 2898184"/>
                    <a:gd name="connsiteX17" fmla="*/ 5014473 w 12178762"/>
                    <a:gd name="connsiteY17" fmla="*/ 1307877 h 2898184"/>
                    <a:gd name="connsiteX18" fmla="*/ 6293243 w 12178762"/>
                    <a:gd name="connsiteY18" fmla="*/ 489782 h 2898184"/>
                    <a:gd name="connsiteX19" fmla="*/ 7626950 w 12178762"/>
                    <a:gd name="connsiteY19" fmla="*/ 19179 h 2898184"/>
                    <a:gd name="connsiteX20" fmla="*/ 8727010 w 12178762"/>
                    <a:gd name="connsiteY20" fmla="*/ 284596 h 2898184"/>
                    <a:gd name="connsiteX21" fmla="*/ 9265787 w 12178762"/>
                    <a:gd name="connsiteY21" fmla="*/ 728724 h 2898184"/>
                    <a:gd name="connsiteX22" fmla="*/ 9983275 w 12178762"/>
                    <a:gd name="connsiteY22" fmla="*/ 1564029 h 2898184"/>
                    <a:gd name="connsiteX23" fmla="*/ 10887416 w 12178762"/>
                    <a:gd name="connsiteY23" fmla="*/ 2501264 h 2898184"/>
                    <a:gd name="connsiteX24" fmla="*/ 11918640 w 12178762"/>
                    <a:gd name="connsiteY24" fmla="*/ 2897736 h 2898184"/>
                    <a:gd name="connsiteX25" fmla="*/ 12177438 w 12178762"/>
                    <a:gd name="connsiteY25" fmla="*/ 2877217 h 2898184"/>
                    <a:gd name="connsiteX26" fmla="*/ 12177438 w 12178762"/>
                    <a:gd name="connsiteY26" fmla="*/ 2875231 h 289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898184">
                      <a:moveTo>
                        <a:pt x="12178763" y="2875231"/>
                      </a:moveTo>
                      <a:cubicBezTo>
                        <a:pt x="12107940" y="2886483"/>
                        <a:pt x="12021233" y="2895088"/>
                        <a:pt x="11919963" y="2895088"/>
                      </a:cubicBezTo>
                      <a:cubicBezTo>
                        <a:pt x="11624099" y="2903692"/>
                        <a:pt x="11221670" y="2768005"/>
                        <a:pt x="10892050" y="2496630"/>
                      </a:cubicBezTo>
                      <a:cubicBezTo>
                        <a:pt x="10554486" y="2233199"/>
                        <a:pt x="10257298" y="1884383"/>
                        <a:pt x="9991880" y="1558071"/>
                      </a:cubicBezTo>
                      <a:cubicBezTo>
                        <a:pt x="9727786" y="1229774"/>
                        <a:pt x="9481564" y="927953"/>
                        <a:pt x="9275054" y="721443"/>
                      </a:cubicBezTo>
                      <a:cubicBezTo>
                        <a:pt x="9171799" y="619512"/>
                        <a:pt x="9002356" y="445435"/>
                        <a:pt x="8734291" y="275992"/>
                      </a:cubicBezTo>
                      <a:cubicBezTo>
                        <a:pt x="8471520" y="105224"/>
                        <a:pt x="8074387" y="-38406"/>
                        <a:pt x="7626950" y="9250"/>
                      </a:cubicBezTo>
                      <a:cubicBezTo>
                        <a:pt x="7180836" y="52273"/>
                        <a:pt x="6726119" y="246207"/>
                        <a:pt x="6288610" y="481178"/>
                      </a:cubicBezTo>
                      <a:cubicBezTo>
                        <a:pt x="5850439" y="720781"/>
                        <a:pt x="5434773" y="1021941"/>
                        <a:pt x="5009178" y="1299935"/>
                      </a:cubicBezTo>
                      <a:cubicBezTo>
                        <a:pt x="4584907" y="1579252"/>
                        <a:pt x="4136808" y="1826137"/>
                        <a:pt x="3672824" y="1965133"/>
                      </a:cubicBezTo>
                      <a:cubicBezTo>
                        <a:pt x="3212149" y="2109425"/>
                        <a:pt x="2754121" y="2163700"/>
                        <a:pt x="2357650" y="2165024"/>
                      </a:cubicBezTo>
                      <a:cubicBezTo>
                        <a:pt x="1558749" y="2164362"/>
                        <a:pt x="1017324" y="1979695"/>
                        <a:pt x="905465" y="1951234"/>
                      </a:cubicBezTo>
                      <a:cubicBezTo>
                        <a:pt x="522231" y="1842684"/>
                        <a:pt x="122450" y="1655369"/>
                        <a:pt x="0" y="1595137"/>
                      </a:cubicBezTo>
                      <a:lnTo>
                        <a:pt x="0" y="1595799"/>
                      </a:lnTo>
                      <a:cubicBezTo>
                        <a:pt x="121788" y="1658017"/>
                        <a:pt x="518921" y="1851950"/>
                        <a:pt x="901493" y="1959838"/>
                      </a:cubicBezTo>
                      <a:cubicBezTo>
                        <a:pt x="1013352" y="1988299"/>
                        <a:pt x="1556102" y="2173629"/>
                        <a:pt x="2356988" y="2174290"/>
                      </a:cubicBezTo>
                      <a:cubicBezTo>
                        <a:pt x="2754783" y="2173629"/>
                        <a:pt x="3213472" y="2119354"/>
                        <a:pt x="3675471" y="1974400"/>
                      </a:cubicBezTo>
                      <a:cubicBezTo>
                        <a:pt x="4140779" y="1834741"/>
                        <a:pt x="4590202" y="1587195"/>
                        <a:pt x="5014473" y="1307877"/>
                      </a:cubicBezTo>
                      <a:cubicBezTo>
                        <a:pt x="5440730" y="1029884"/>
                        <a:pt x="5856396" y="728724"/>
                        <a:pt x="6293243" y="489782"/>
                      </a:cubicBezTo>
                      <a:cubicBezTo>
                        <a:pt x="6729428" y="255473"/>
                        <a:pt x="7184146" y="61540"/>
                        <a:pt x="7626950" y="19179"/>
                      </a:cubicBezTo>
                      <a:cubicBezTo>
                        <a:pt x="8072402" y="-27815"/>
                        <a:pt x="8465564" y="114491"/>
                        <a:pt x="8727010" y="284596"/>
                      </a:cubicBezTo>
                      <a:cubicBezTo>
                        <a:pt x="8993751" y="453378"/>
                        <a:pt x="9163194" y="627455"/>
                        <a:pt x="9265787" y="728724"/>
                      </a:cubicBezTo>
                      <a:cubicBezTo>
                        <a:pt x="9471636" y="934572"/>
                        <a:pt x="9717858" y="1236393"/>
                        <a:pt x="9983275" y="1564029"/>
                      </a:cubicBezTo>
                      <a:cubicBezTo>
                        <a:pt x="10250017" y="1889678"/>
                        <a:pt x="10548529" y="2238494"/>
                        <a:pt x="10887416" y="2501264"/>
                      </a:cubicBezTo>
                      <a:cubicBezTo>
                        <a:pt x="11219023" y="2772638"/>
                        <a:pt x="11622776" y="2907002"/>
                        <a:pt x="11918640" y="2897736"/>
                      </a:cubicBezTo>
                      <a:cubicBezTo>
                        <a:pt x="12019909" y="2897073"/>
                        <a:pt x="12107278" y="2888469"/>
                        <a:pt x="12177438" y="2877217"/>
                      </a:cubicBezTo>
                      <a:lnTo>
                        <a:pt x="12177438" y="2875231"/>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2" name="图形 39">
                  <a:extLst>
                    <a:ext uri="{FF2B5EF4-FFF2-40B4-BE49-F238E27FC236}">
                      <a16:creationId xmlns:a16="http://schemas.microsoft.com/office/drawing/2014/main" id="{F1D26239-B2CF-4499-899E-F7497A95F5D9}"/>
                    </a:ext>
                  </a:extLst>
                </p:cNvPr>
                <p:cNvSpPr/>
                <p:nvPr/>
              </p:nvSpPr>
              <p:spPr>
                <a:xfrm>
                  <a:off x="5295" y="3874492"/>
                  <a:ext cx="12178762" cy="2798044"/>
                </a:xfrm>
                <a:custGeom>
                  <a:avLst/>
                  <a:gdLst>
                    <a:gd name="connsiteX0" fmla="*/ 12178763 w 12178762"/>
                    <a:gd name="connsiteY0" fmla="*/ 2782044 h 2798044"/>
                    <a:gd name="connsiteX1" fmla="*/ 11923273 w 12178762"/>
                    <a:gd name="connsiteY1" fmla="*/ 2797929 h 2798044"/>
                    <a:gd name="connsiteX2" fmla="*/ 10906611 w 12178762"/>
                    <a:gd name="connsiteY2" fmla="*/ 2398148 h 2798044"/>
                    <a:gd name="connsiteX3" fmla="*/ 9997837 w 12178762"/>
                    <a:gd name="connsiteY3" fmla="*/ 1482755 h 2798044"/>
                    <a:gd name="connsiteX4" fmla="*/ 9257183 w 12178762"/>
                    <a:gd name="connsiteY4" fmla="*/ 677236 h 2798044"/>
                    <a:gd name="connsiteX5" fmla="*/ 8705167 w 12178762"/>
                    <a:gd name="connsiteY5" fmla="*/ 252965 h 2798044"/>
                    <a:gd name="connsiteX6" fmla="*/ 7601136 w 12178762"/>
                    <a:gd name="connsiteY6" fmla="*/ 11375 h 2798044"/>
                    <a:gd name="connsiteX7" fmla="*/ 6271401 w 12178762"/>
                    <a:gd name="connsiteY7" fmla="*/ 472050 h 2798044"/>
                    <a:gd name="connsiteX8" fmla="*/ 4976746 w 12178762"/>
                    <a:gd name="connsiteY8" fmla="*/ 1246460 h 2798044"/>
                    <a:gd name="connsiteX9" fmla="*/ 3628477 w 12178762"/>
                    <a:gd name="connsiteY9" fmla="*/ 1861356 h 2798044"/>
                    <a:gd name="connsiteX10" fmla="*/ 2319260 w 12178762"/>
                    <a:gd name="connsiteY10" fmla="*/ 2020209 h 2798044"/>
                    <a:gd name="connsiteX11" fmla="*/ 886932 w 12178762"/>
                    <a:gd name="connsiteY11" fmla="*/ 1775972 h 2798044"/>
                    <a:gd name="connsiteX12" fmla="*/ 0 w 12178762"/>
                    <a:gd name="connsiteY12" fmla="*/ 1409947 h 2798044"/>
                    <a:gd name="connsiteX13" fmla="*/ 0 w 12178762"/>
                    <a:gd name="connsiteY13" fmla="*/ 1410609 h 2798044"/>
                    <a:gd name="connsiteX14" fmla="*/ 884284 w 12178762"/>
                    <a:gd name="connsiteY14" fmla="*/ 1784576 h 2798044"/>
                    <a:gd name="connsiteX15" fmla="*/ 2319922 w 12178762"/>
                    <a:gd name="connsiteY15" fmla="*/ 2029475 h 2798044"/>
                    <a:gd name="connsiteX16" fmla="*/ 3632448 w 12178762"/>
                    <a:gd name="connsiteY16" fmla="*/ 1869960 h 2798044"/>
                    <a:gd name="connsiteX17" fmla="*/ 4983365 w 12178762"/>
                    <a:gd name="connsiteY17" fmla="*/ 1253741 h 2798044"/>
                    <a:gd name="connsiteX18" fmla="*/ 6276696 w 12178762"/>
                    <a:gd name="connsiteY18" fmla="*/ 478669 h 2798044"/>
                    <a:gd name="connsiteX19" fmla="*/ 7601799 w 12178762"/>
                    <a:gd name="connsiteY19" fmla="*/ 19318 h 2798044"/>
                    <a:gd name="connsiteX20" fmla="*/ 8699210 w 12178762"/>
                    <a:gd name="connsiteY20" fmla="*/ 259583 h 2798044"/>
                    <a:gd name="connsiteX21" fmla="*/ 9249240 w 12178762"/>
                    <a:gd name="connsiteY21" fmla="*/ 682531 h 2798044"/>
                    <a:gd name="connsiteX22" fmla="*/ 9990556 w 12178762"/>
                    <a:gd name="connsiteY22" fmla="*/ 1486064 h 2798044"/>
                    <a:gd name="connsiteX23" fmla="*/ 10903301 w 12178762"/>
                    <a:gd name="connsiteY23" fmla="*/ 2400134 h 2798044"/>
                    <a:gd name="connsiteX24" fmla="*/ 11923273 w 12178762"/>
                    <a:gd name="connsiteY24" fmla="*/ 2797929 h 2798044"/>
                    <a:gd name="connsiteX25" fmla="*/ 12178763 w 12178762"/>
                    <a:gd name="connsiteY25" fmla="*/ 2781382 h 2798044"/>
                    <a:gd name="connsiteX26" fmla="*/ 12178763 w 12178762"/>
                    <a:gd name="connsiteY26" fmla="*/ 2782044 h 27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798044">
                      <a:moveTo>
                        <a:pt x="12178763" y="2782044"/>
                      </a:moveTo>
                      <a:cubicBezTo>
                        <a:pt x="12108602" y="2791972"/>
                        <a:pt x="12023219" y="2798591"/>
                        <a:pt x="11923273" y="2797929"/>
                      </a:cubicBezTo>
                      <a:cubicBezTo>
                        <a:pt x="11630718" y="2801239"/>
                        <a:pt x="11234246" y="2665551"/>
                        <a:pt x="10906611" y="2398148"/>
                      </a:cubicBezTo>
                      <a:cubicBezTo>
                        <a:pt x="10571695" y="2138687"/>
                        <a:pt x="10271197" y="1798476"/>
                        <a:pt x="9997837" y="1482755"/>
                      </a:cubicBezTo>
                      <a:cubicBezTo>
                        <a:pt x="9726463" y="1164386"/>
                        <a:pt x="9468326" y="875140"/>
                        <a:pt x="9257183" y="677236"/>
                      </a:cubicBezTo>
                      <a:cubicBezTo>
                        <a:pt x="9151281" y="579938"/>
                        <a:pt x="8976542" y="413142"/>
                        <a:pt x="8705167" y="252965"/>
                      </a:cubicBezTo>
                      <a:cubicBezTo>
                        <a:pt x="8438426" y="91464"/>
                        <a:pt x="8043278" y="-40252"/>
                        <a:pt x="7601136" y="11375"/>
                      </a:cubicBezTo>
                      <a:cubicBezTo>
                        <a:pt x="7160318" y="58369"/>
                        <a:pt x="6710233" y="247669"/>
                        <a:pt x="6271401" y="472050"/>
                      </a:cubicBezTo>
                      <a:cubicBezTo>
                        <a:pt x="5831244" y="699078"/>
                        <a:pt x="5408959" y="985014"/>
                        <a:pt x="4976746" y="1246460"/>
                      </a:cubicBezTo>
                      <a:cubicBezTo>
                        <a:pt x="4546518" y="1509231"/>
                        <a:pt x="4092461" y="1738244"/>
                        <a:pt x="3628477" y="1861356"/>
                      </a:cubicBezTo>
                      <a:cubicBezTo>
                        <a:pt x="3167140" y="1989762"/>
                        <a:pt x="2712422" y="2030137"/>
                        <a:pt x="2319260" y="2020209"/>
                      </a:cubicBezTo>
                      <a:cubicBezTo>
                        <a:pt x="1528302" y="1999029"/>
                        <a:pt x="997467" y="1806419"/>
                        <a:pt x="886932" y="1775972"/>
                      </a:cubicBezTo>
                      <a:cubicBezTo>
                        <a:pt x="512964" y="1662127"/>
                        <a:pt x="121788" y="1472165"/>
                        <a:pt x="0" y="1409947"/>
                      </a:cubicBezTo>
                      <a:lnTo>
                        <a:pt x="0" y="1410609"/>
                      </a:lnTo>
                      <a:cubicBezTo>
                        <a:pt x="121788" y="1474812"/>
                        <a:pt x="509655" y="1670732"/>
                        <a:pt x="884284" y="1784576"/>
                      </a:cubicBezTo>
                      <a:cubicBezTo>
                        <a:pt x="994820" y="1815023"/>
                        <a:pt x="1526979" y="2007633"/>
                        <a:pt x="2319922" y="2029475"/>
                      </a:cubicBezTo>
                      <a:cubicBezTo>
                        <a:pt x="2713746" y="2038742"/>
                        <a:pt x="3169788" y="1999029"/>
                        <a:pt x="3632448" y="1869960"/>
                      </a:cubicBezTo>
                      <a:cubicBezTo>
                        <a:pt x="4097757" y="1746187"/>
                        <a:pt x="4552474" y="1516511"/>
                        <a:pt x="4983365" y="1253741"/>
                      </a:cubicBezTo>
                      <a:cubicBezTo>
                        <a:pt x="5416240" y="992295"/>
                        <a:pt x="5837863" y="707021"/>
                        <a:pt x="6276696" y="478669"/>
                      </a:cubicBezTo>
                      <a:cubicBezTo>
                        <a:pt x="6714867" y="254950"/>
                        <a:pt x="7164289" y="66312"/>
                        <a:pt x="7601799" y="19318"/>
                      </a:cubicBezTo>
                      <a:cubicBezTo>
                        <a:pt x="8041955" y="-31648"/>
                        <a:pt x="8433793" y="98744"/>
                        <a:pt x="8699210" y="259583"/>
                      </a:cubicBezTo>
                      <a:cubicBezTo>
                        <a:pt x="8969261" y="419099"/>
                        <a:pt x="9143338" y="585233"/>
                        <a:pt x="9249240" y="682531"/>
                      </a:cubicBezTo>
                      <a:cubicBezTo>
                        <a:pt x="9460383" y="879774"/>
                        <a:pt x="9718520" y="1168358"/>
                        <a:pt x="9990556" y="1486064"/>
                      </a:cubicBezTo>
                      <a:cubicBezTo>
                        <a:pt x="10264578" y="1801786"/>
                        <a:pt x="10567062" y="2141335"/>
                        <a:pt x="10903301" y="2400134"/>
                      </a:cubicBezTo>
                      <a:cubicBezTo>
                        <a:pt x="11232923" y="2667537"/>
                        <a:pt x="11630718" y="2802562"/>
                        <a:pt x="11923273" y="2797929"/>
                      </a:cubicBezTo>
                      <a:cubicBezTo>
                        <a:pt x="12023219" y="2798591"/>
                        <a:pt x="12109264" y="2791310"/>
                        <a:pt x="12178763" y="2781382"/>
                      </a:cubicBezTo>
                      <a:lnTo>
                        <a:pt x="12178763" y="278204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3" name="图形 39">
                  <a:extLst>
                    <a:ext uri="{FF2B5EF4-FFF2-40B4-BE49-F238E27FC236}">
                      <a16:creationId xmlns:a16="http://schemas.microsoft.com/office/drawing/2014/main" id="{FC102F8B-045B-4D66-A6DE-8BAFF621CB2C}"/>
                    </a:ext>
                  </a:extLst>
                </p:cNvPr>
                <p:cNvSpPr/>
                <p:nvPr/>
              </p:nvSpPr>
              <p:spPr>
                <a:xfrm>
                  <a:off x="4633" y="3920990"/>
                  <a:ext cx="12179424" cy="2704820"/>
                </a:xfrm>
                <a:custGeom>
                  <a:avLst/>
                  <a:gdLst>
                    <a:gd name="connsiteX0" fmla="*/ 12179424 w 12179424"/>
                    <a:gd name="connsiteY0" fmla="*/ 2689876 h 2704820"/>
                    <a:gd name="connsiteX1" fmla="*/ 11926582 w 12179424"/>
                    <a:gd name="connsiteY1" fmla="*/ 2701790 h 2704820"/>
                    <a:gd name="connsiteX2" fmla="*/ 10920511 w 12179424"/>
                    <a:gd name="connsiteY2" fmla="*/ 2300023 h 2704820"/>
                    <a:gd name="connsiteX3" fmla="*/ 10003794 w 12179424"/>
                    <a:gd name="connsiteY3" fmla="*/ 1405149 h 2704820"/>
                    <a:gd name="connsiteX4" fmla="*/ 9239312 w 12179424"/>
                    <a:gd name="connsiteY4" fmla="*/ 631400 h 2704820"/>
                    <a:gd name="connsiteX5" fmla="*/ 8676044 w 12179424"/>
                    <a:gd name="connsiteY5" fmla="*/ 228971 h 2704820"/>
                    <a:gd name="connsiteX6" fmla="*/ 7574661 w 12179424"/>
                    <a:gd name="connsiteY6" fmla="*/ 13857 h 2704820"/>
                    <a:gd name="connsiteX7" fmla="*/ 6253530 w 12179424"/>
                    <a:gd name="connsiteY7" fmla="*/ 463942 h 2704820"/>
                    <a:gd name="connsiteX8" fmla="*/ 4946299 w 12179424"/>
                    <a:gd name="connsiteY8" fmla="*/ 1195330 h 2704820"/>
                    <a:gd name="connsiteX9" fmla="*/ 3586116 w 12179424"/>
                    <a:gd name="connsiteY9" fmla="*/ 1759259 h 2704820"/>
                    <a:gd name="connsiteX10" fmla="*/ 2283518 w 12179424"/>
                    <a:gd name="connsiteY10" fmla="*/ 1877737 h 2704820"/>
                    <a:gd name="connsiteX11" fmla="*/ 871046 w 12179424"/>
                    <a:gd name="connsiteY11" fmla="*/ 1603053 h 2704820"/>
                    <a:gd name="connsiteX12" fmla="*/ 0 w 12179424"/>
                    <a:gd name="connsiteY12" fmla="*/ 1227100 h 2704820"/>
                    <a:gd name="connsiteX13" fmla="*/ 0 w 12179424"/>
                    <a:gd name="connsiteY13" fmla="*/ 1227762 h 2704820"/>
                    <a:gd name="connsiteX14" fmla="*/ 867075 w 12179424"/>
                    <a:gd name="connsiteY14" fmla="*/ 1611658 h 2704820"/>
                    <a:gd name="connsiteX15" fmla="*/ 2282194 w 12179424"/>
                    <a:gd name="connsiteY15" fmla="*/ 1887004 h 2704820"/>
                    <a:gd name="connsiteX16" fmla="*/ 3588102 w 12179424"/>
                    <a:gd name="connsiteY16" fmla="*/ 1768526 h 2704820"/>
                    <a:gd name="connsiteX17" fmla="*/ 4950932 w 12179424"/>
                    <a:gd name="connsiteY17" fmla="*/ 1203934 h 2704820"/>
                    <a:gd name="connsiteX18" fmla="*/ 6258163 w 12179424"/>
                    <a:gd name="connsiteY18" fmla="*/ 472546 h 2704820"/>
                    <a:gd name="connsiteX19" fmla="*/ 7575322 w 12179424"/>
                    <a:gd name="connsiteY19" fmla="*/ 23785 h 2704820"/>
                    <a:gd name="connsiteX20" fmla="*/ 8670087 w 12179424"/>
                    <a:gd name="connsiteY20" fmla="*/ 237576 h 2704820"/>
                    <a:gd name="connsiteX21" fmla="*/ 9231370 w 12179424"/>
                    <a:gd name="connsiteY21" fmla="*/ 638681 h 2704820"/>
                    <a:gd name="connsiteX22" fmla="*/ 9996513 w 12179424"/>
                    <a:gd name="connsiteY22" fmla="*/ 1411105 h 2704820"/>
                    <a:gd name="connsiteX23" fmla="*/ 10916539 w 12179424"/>
                    <a:gd name="connsiteY23" fmla="*/ 2304656 h 2704820"/>
                    <a:gd name="connsiteX24" fmla="*/ 11925921 w 12179424"/>
                    <a:gd name="connsiteY24" fmla="*/ 2704437 h 2704820"/>
                    <a:gd name="connsiteX25" fmla="*/ 12178762 w 12179424"/>
                    <a:gd name="connsiteY25" fmla="*/ 2691862 h 2704820"/>
                    <a:gd name="connsiteX26" fmla="*/ 12178762 w 12179424"/>
                    <a:gd name="connsiteY26" fmla="*/ 2689876 h 270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704820">
                      <a:moveTo>
                        <a:pt x="12179424" y="2689876"/>
                      </a:moveTo>
                      <a:cubicBezTo>
                        <a:pt x="12109926" y="2698480"/>
                        <a:pt x="12025204" y="2704437"/>
                        <a:pt x="11926582" y="2701790"/>
                      </a:cubicBezTo>
                      <a:cubicBezTo>
                        <a:pt x="11636675" y="2701128"/>
                        <a:pt x="11246822" y="2562793"/>
                        <a:pt x="10920511" y="2300023"/>
                      </a:cubicBezTo>
                      <a:cubicBezTo>
                        <a:pt x="10588904" y="2043210"/>
                        <a:pt x="10283773" y="1712265"/>
                        <a:pt x="10003794" y="1405149"/>
                      </a:cubicBezTo>
                      <a:cubicBezTo>
                        <a:pt x="9725800" y="1096046"/>
                        <a:pt x="9456412" y="820038"/>
                        <a:pt x="9239312" y="631400"/>
                      </a:cubicBezTo>
                      <a:cubicBezTo>
                        <a:pt x="9130100" y="538073"/>
                        <a:pt x="8950728" y="379882"/>
                        <a:pt x="8676044" y="228971"/>
                      </a:cubicBezTo>
                      <a:cubicBezTo>
                        <a:pt x="8405993" y="78060"/>
                        <a:pt x="8011508" y="-41742"/>
                        <a:pt x="7574661" y="13857"/>
                      </a:cubicBezTo>
                      <a:cubicBezTo>
                        <a:pt x="7139138" y="64161"/>
                        <a:pt x="6693686" y="250152"/>
                        <a:pt x="6253530" y="463942"/>
                      </a:cubicBezTo>
                      <a:cubicBezTo>
                        <a:pt x="5813374" y="681704"/>
                        <a:pt x="5384469" y="951092"/>
                        <a:pt x="4946299" y="1195330"/>
                      </a:cubicBezTo>
                      <a:cubicBezTo>
                        <a:pt x="4509452" y="1440890"/>
                        <a:pt x="4050100" y="1651371"/>
                        <a:pt x="3586116" y="1759259"/>
                      </a:cubicBezTo>
                      <a:cubicBezTo>
                        <a:pt x="3124117" y="1871780"/>
                        <a:pt x="2672709" y="1897594"/>
                        <a:pt x="2283518" y="1877737"/>
                      </a:cubicBezTo>
                      <a:cubicBezTo>
                        <a:pt x="1501165" y="1835377"/>
                        <a:pt x="979596" y="1635486"/>
                        <a:pt x="871046" y="1603053"/>
                      </a:cubicBezTo>
                      <a:cubicBezTo>
                        <a:pt x="504360" y="1483913"/>
                        <a:pt x="121788" y="1291303"/>
                        <a:pt x="0" y="1227100"/>
                      </a:cubicBezTo>
                      <a:lnTo>
                        <a:pt x="0" y="1227762"/>
                      </a:lnTo>
                      <a:cubicBezTo>
                        <a:pt x="121126" y="1293951"/>
                        <a:pt x="500388" y="1492518"/>
                        <a:pt x="867075" y="1611658"/>
                      </a:cubicBezTo>
                      <a:cubicBezTo>
                        <a:pt x="976287" y="1644091"/>
                        <a:pt x="1498517" y="1844643"/>
                        <a:pt x="2282194" y="1887004"/>
                      </a:cubicBezTo>
                      <a:cubicBezTo>
                        <a:pt x="2672047" y="1906861"/>
                        <a:pt x="3124779" y="1881047"/>
                        <a:pt x="3588102" y="1768526"/>
                      </a:cubicBezTo>
                      <a:cubicBezTo>
                        <a:pt x="4053410" y="1660638"/>
                        <a:pt x="4514085" y="1449495"/>
                        <a:pt x="4950932" y="1203934"/>
                      </a:cubicBezTo>
                      <a:cubicBezTo>
                        <a:pt x="5389764" y="959035"/>
                        <a:pt x="5818669" y="689646"/>
                        <a:pt x="6258163" y="472546"/>
                      </a:cubicBezTo>
                      <a:cubicBezTo>
                        <a:pt x="6696996" y="258756"/>
                        <a:pt x="7141785" y="73427"/>
                        <a:pt x="7575322" y="23785"/>
                      </a:cubicBezTo>
                      <a:cubicBezTo>
                        <a:pt x="8010184" y="-31813"/>
                        <a:pt x="8401360" y="86665"/>
                        <a:pt x="8670087" y="237576"/>
                      </a:cubicBezTo>
                      <a:cubicBezTo>
                        <a:pt x="8942786" y="387825"/>
                        <a:pt x="9122820" y="546016"/>
                        <a:pt x="9231370" y="638681"/>
                      </a:cubicBezTo>
                      <a:cubicBezTo>
                        <a:pt x="9447807" y="827319"/>
                        <a:pt x="9717858" y="1102665"/>
                        <a:pt x="9996513" y="1411105"/>
                      </a:cubicBezTo>
                      <a:cubicBezTo>
                        <a:pt x="10277155" y="1717560"/>
                        <a:pt x="10583609" y="2047843"/>
                        <a:pt x="10916539" y="2304656"/>
                      </a:cubicBezTo>
                      <a:cubicBezTo>
                        <a:pt x="11244836" y="2567426"/>
                        <a:pt x="11636013" y="2704437"/>
                        <a:pt x="11925921" y="2704437"/>
                      </a:cubicBezTo>
                      <a:cubicBezTo>
                        <a:pt x="12024542" y="2706423"/>
                        <a:pt x="12109264" y="2700466"/>
                        <a:pt x="12178762" y="2691862"/>
                      </a:cubicBezTo>
                      <a:lnTo>
                        <a:pt x="12178762" y="2689876"/>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4" name="图形 39">
                  <a:extLst>
                    <a:ext uri="{FF2B5EF4-FFF2-40B4-BE49-F238E27FC236}">
                      <a16:creationId xmlns:a16="http://schemas.microsoft.com/office/drawing/2014/main" id="{76F54876-C5F9-4036-B7A4-FD31B88A3EB6}"/>
                    </a:ext>
                  </a:extLst>
                </p:cNvPr>
                <p:cNvSpPr/>
                <p:nvPr/>
              </p:nvSpPr>
              <p:spPr>
                <a:xfrm>
                  <a:off x="5295" y="3966893"/>
                  <a:ext cx="12179424" cy="2608365"/>
                </a:xfrm>
                <a:custGeom>
                  <a:avLst/>
                  <a:gdLst>
                    <a:gd name="connsiteX0" fmla="*/ 12178763 w 12179424"/>
                    <a:gd name="connsiteY0" fmla="*/ 2598964 h 2608365"/>
                    <a:gd name="connsiteX1" fmla="*/ 11928568 w 12179424"/>
                    <a:gd name="connsiteY1" fmla="*/ 2606907 h 2608365"/>
                    <a:gd name="connsiteX2" fmla="*/ 10932425 w 12179424"/>
                    <a:gd name="connsiteY2" fmla="*/ 2202493 h 2608365"/>
                    <a:gd name="connsiteX3" fmla="*/ 10009089 w 12179424"/>
                    <a:gd name="connsiteY3" fmla="*/ 1326813 h 2608365"/>
                    <a:gd name="connsiteX4" fmla="*/ 9221441 w 12179424"/>
                    <a:gd name="connsiteY4" fmla="*/ 584173 h 2608365"/>
                    <a:gd name="connsiteX5" fmla="*/ 8646921 w 12179424"/>
                    <a:gd name="connsiteY5" fmla="*/ 204911 h 2608365"/>
                    <a:gd name="connsiteX6" fmla="*/ 7548185 w 12179424"/>
                    <a:gd name="connsiteY6" fmla="*/ 16934 h 2608365"/>
                    <a:gd name="connsiteX7" fmla="*/ 4914528 w 12179424"/>
                    <a:gd name="connsiteY7" fmla="*/ 1146779 h 2608365"/>
                    <a:gd name="connsiteX8" fmla="*/ 3543093 w 12179424"/>
                    <a:gd name="connsiteY8" fmla="*/ 1657758 h 2608365"/>
                    <a:gd name="connsiteX9" fmla="*/ 2247776 w 12179424"/>
                    <a:gd name="connsiteY9" fmla="*/ 1735199 h 2608365"/>
                    <a:gd name="connsiteX10" fmla="*/ 854499 w 12179424"/>
                    <a:gd name="connsiteY10" fmla="*/ 1430730 h 2608365"/>
                    <a:gd name="connsiteX11" fmla="*/ 0 w 12179424"/>
                    <a:gd name="connsiteY11" fmla="*/ 1044848 h 2608365"/>
                    <a:gd name="connsiteX12" fmla="*/ 0 w 12179424"/>
                    <a:gd name="connsiteY12" fmla="*/ 1045510 h 2608365"/>
                    <a:gd name="connsiteX13" fmla="*/ 850528 w 12179424"/>
                    <a:gd name="connsiteY13" fmla="*/ 1439334 h 2608365"/>
                    <a:gd name="connsiteX14" fmla="*/ 2246452 w 12179424"/>
                    <a:gd name="connsiteY14" fmla="*/ 1744465 h 2608365"/>
                    <a:gd name="connsiteX15" fmla="*/ 3545079 w 12179424"/>
                    <a:gd name="connsiteY15" fmla="*/ 1666362 h 2608365"/>
                    <a:gd name="connsiteX16" fmla="*/ 4919823 w 12179424"/>
                    <a:gd name="connsiteY16" fmla="*/ 1154060 h 2608365"/>
                    <a:gd name="connsiteX17" fmla="*/ 7550171 w 12179424"/>
                    <a:gd name="connsiteY17" fmla="*/ 25539 h 2608365"/>
                    <a:gd name="connsiteX18" fmla="*/ 8642950 w 12179424"/>
                    <a:gd name="connsiteY18" fmla="*/ 212192 h 2608365"/>
                    <a:gd name="connsiteX19" fmla="*/ 9215484 w 12179424"/>
                    <a:gd name="connsiteY19" fmla="*/ 590130 h 2608365"/>
                    <a:gd name="connsiteX20" fmla="*/ 10003132 w 12179424"/>
                    <a:gd name="connsiteY20" fmla="*/ 1330785 h 2608365"/>
                    <a:gd name="connsiteX21" fmla="*/ 10929777 w 12179424"/>
                    <a:gd name="connsiteY21" fmla="*/ 2204479 h 2608365"/>
                    <a:gd name="connsiteX22" fmla="*/ 11929230 w 12179424"/>
                    <a:gd name="connsiteY22" fmla="*/ 2606907 h 2608365"/>
                    <a:gd name="connsiteX23" fmla="*/ 12179424 w 12179424"/>
                    <a:gd name="connsiteY23" fmla="*/ 2598303 h 2608365"/>
                    <a:gd name="connsiteX24" fmla="*/ 12179424 w 12179424"/>
                    <a:gd name="connsiteY24" fmla="*/ 2598964 h 260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9424" h="2608365">
                      <a:moveTo>
                        <a:pt x="12178763" y="2598964"/>
                      </a:moveTo>
                      <a:cubicBezTo>
                        <a:pt x="12109926" y="2606245"/>
                        <a:pt x="12025865" y="2610878"/>
                        <a:pt x="11928568" y="2606907"/>
                      </a:cubicBezTo>
                      <a:cubicBezTo>
                        <a:pt x="11641308" y="2601612"/>
                        <a:pt x="11257412" y="2461953"/>
                        <a:pt x="10932425" y="2202493"/>
                      </a:cubicBezTo>
                      <a:cubicBezTo>
                        <a:pt x="10603466" y="1947665"/>
                        <a:pt x="10295025" y="1624663"/>
                        <a:pt x="10009089" y="1326813"/>
                      </a:cubicBezTo>
                      <a:cubicBezTo>
                        <a:pt x="9725139" y="1026316"/>
                        <a:pt x="9444497" y="764207"/>
                        <a:pt x="9221441" y="584173"/>
                      </a:cubicBezTo>
                      <a:cubicBezTo>
                        <a:pt x="9108920" y="496142"/>
                        <a:pt x="8924914" y="344569"/>
                        <a:pt x="8646921" y="204911"/>
                      </a:cubicBezTo>
                      <a:cubicBezTo>
                        <a:pt x="8373561" y="63266"/>
                        <a:pt x="7979737" y="-42636"/>
                        <a:pt x="7548185" y="16934"/>
                      </a:cubicBezTo>
                      <a:cubicBezTo>
                        <a:pt x="6681110" y="142031"/>
                        <a:pt x="5794841" y="690738"/>
                        <a:pt x="4914528" y="1146779"/>
                      </a:cubicBezTo>
                      <a:cubicBezTo>
                        <a:pt x="4471062" y="1375131"/>
                        <a:pt x="4007078" y="1566417"/>
                        <a:pt x="3543093" y="1657758"/>
                      </a:cubicBezTo>
                      <a:cubicBezTo>
                        <a:pt x="3080433" y="1753732"/>
                        <a:pt x="2632334" y="1765646"/>
                        <a:pt x="2247776" y="1735199"/>
                      </a:cubicBezTo>
                      <a:cubicBezTo>
                        <a:pt x="1473365" y="1672319"/>
                        <a:pt x="961063" y="1465148"/>
                        <a:pt x="854499" y="1430730"/>
                      </a:cubicBezTo>
                      <a:cubicBezTo>
                        <a:pt x="495093" y="1306295"/>
                        <a:pt x="120464" y="1111037"/>
                        <a:pt x="0" y="1044848"/>
                      </a:cubicBezTo>
                      <a:lnTo>
                        <a:pt x="0" y="1045510"/>
                      </a:lnTo>
                      <a:cubicBezTo>
                        <a:pt x="120464" y="1113685"/>
                        <a:pt x="491122" y="1314899"/>
                        <a:pt x="850528" y="1439334"/>
                      </a:cubicBezTo>
                      <a:cubicBezTo>
                        <a:pt x="957754" y="1473753"/>
                        <a:pt x="1470718" y="1681586"/>
                        <a:pt x="2246452" y="1744465"/>
                      </a:cubicBezTo>
                      <a:cubicBezTo>
                        <a:pt x="2632334" y="1774912"/>
                        <a:pt x="3081756" y="1762998"/>
                        <a:pt x="3545079" y="1666362"/>
                      </a:cubicBezTo>
                      <a:cubicBezTo>
                        <a:pt x="4010387" y="1575022"/>
                        <a:pt x="4475695" y="1382412"/>
                        <a:pt x="4919823" y="1154060"/>
                      </a:cubicBezTo>
                      <a:cubicBezTo>
                        <a:pt x="5800136" y="697356"/>
                        <a:pt x="6687067" y="149974"/>
                        <a:pt x="7550171" y="25539"/>
                      </a:cubicBezTo>
                      <a:cubicBezTo>
                        <a:pt x="7979737" y="-33369"/>
                        <a:pt x="8370252" y="71209"/>
                        <a:pt x="8642950" y="212192"/>
                      </a:cubicBezTo>
                      <a:cubicBezTo>
                        <a:pt x="8919620" y="351188"/>
                        <a:pt x="9103624" y="502761"/>
                        <a:pt x="9215484" y="590130"/>
                      </a:cubicBezTo>
                      <a:cubicBezTo>
                        <a:pt x="9437879" y="769502"/>
                        <a:pt x="9718520" y="1030949"/>
                        <a:pt x="10003132" y="1330785"/>
                      </a:cubicBezTo>
                      <a:cubicBezTo>
                        <a:pt x="10289730" y="1627973"/>
                        <a:pt x="10598832" y="1950975"/>
                        <a:pt x="10929777" y="2204479"/>
                      </a:cubicBezTo>
                      <a:cubicBezTo>
                        <a:pt x="11256089" y="2463939"/>
                        <a:pt x="11641308" y="2602274"/>
                        <a:pt x="11929230" y="2606907"/>
                      </a:cubicBezTo>
                      <a:cubicBezTo>
                        <a:pt x="12026528" y="2610217"/>
                        <a:pt x="12110588" y="2605583"/>
                        <a:pt x="12179424" y="2598303"/>
                      </a:cubicBezTo>
                      <a:lnTo>
                        <a:pt x="12179424" y="259896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5" name="图形 39">
                  <a:extLst>
                    <a:ext uri="{FF2B5EF4-FFF2-40B4-BE49-F238E27FC236}">
                      <a16:creationId xmlns:a16="http://schemas.microsoft.com/office/drawing/2014/main" id="{1605F347-07C1-46EA-9DC5-61B54159A5C5}"/>
                    </a:ext>
                  </a:extLst>
                </p:cNvPr>
                <p:cNvSpPr/>
                <p:nvPr/>
              </p:nvSpPr>
              <p:spPr>
                <a:xfrm>
                  <a:off x="5295" y="4010352"/>
                  <a:ext cx="12178762" cy="2517312"/>
                </a:xfrm>
                <a:custGeom>
                  <a:avLst/>
                  <a:gdLst>
                    <a:gd name="connsiteX0" fmla="*/ 12178763 w 12178762"/>
                    <a:gd name="connsiteY0" fmla="*/ 2509835 h 2517312"/>
                    <a:gd name="connsiteX1" fmla="*/ 11931216 w 12178762"/>
                    <a:gd name="connsiteY1" fmla="*/ 2513806 h 2517312"/>
                    <a:gd name="connsiteX2" fmla="*/ 10945001 w 12178762"/>
                    <a:gd name="connsiteY2" fmla="*/ 2105421 h 2517312"/>
                    <a:gd name="connsiteX3" fmla="*/ 10015708 w 12178762"/>
                    <a:gd name="connsiteY3" fmla="*/ 1247612 h 2517312"/>
                    <a:gd name="connsiteX4" fmla="*/ 9206217 w 12178762"/>
                    <a:gd name="connsiteY4" fmla="*/ 536081 h 2517312"/>
                    <a:gd name="connsiteX5" fmla="*/ 8619784 w 12178762"/>
                    <a:gd name="connsiteY5" fmla="*/ 180646 h 2517312"/>
                    <a:gd name="connsiteX6" fmla="*/ 7523034 w 12178762"/>
                    <a:gd name="connsiteY6" fmla="*/ 21131 h 2517312"/>
                    <a:gd name="connsiteX7" fmla="*/ 4882757 w 12178762"/>
                    <a:gd name="connsiteY7" fmla="*/ 1101996 h 2517312"/>
                    <a:gd name="connsiteX8" fmla="*/ 3500070 w 12178762"/>
                    <a:gd name="connsiteY8" fmla="*/ 1560024 h 2517312"/>
                    <a:gd name="connsiteX9" fmla="*/ 2212034 w 12178762"/>
                    <a:gd name="connsiteY9" fmla="*/ 1596428 h 2517312"/>
                    <a:gd name="connsiteX10" fmla="*/ 838614 w 12178762"/>
                    <a:gd name="connsiteY10" fmla="*/ 1261512 h 2517312"/>
                    <a:gd name="connsiteX11" fmla="*/ 0 w 12178762"/>
                    <a:gd name="connsiteY11" fmla="*/ 865040 h 2517312"/>
                    <a:gd name="connsiteX12" fmla="*/ 0 w 12178762"/>
                    <a:gd name="connsiteY12" fmla="*/ 865702 h 2517312"/>
                    <a:gd name="connsiteX13" fmla="*/ 834642 w 12178762"/>
                    <a:gd name="connsiteY13" fmla="*/ 1270116 h 2517312"/>
                    <a:gd name="connsiteX14" fmla="*/ 2211372 w 12178762"/>
                    <a:gd name="connsiteY14" fmla="*/ 1605694 h 2517312"/>
                    <a:gd name="connsiteX15" fmla="*/ 3502718 w 12178762"/>
                    <a:gd name="connsiteY15" fmla="*/ 1568628 h 2517312"/>
                    <a:gd name="connsiteX16" fmla="*/ 4888052 w 12178762"/>
                    <a:gd name="connsiteY16" fmla="*/ 1109939 h 2517312"/>
                    <a:gd name="connsiteX17" fmla="*/ 6221759 w 12178762"/>
                    <a:gd name="connsiteY17" fmla="*/ 464597 h 2517312"/>
                    <a:gd name="connsiteX18" fmla="*/ 7524357 w 12178762"/>
                    <a:gd name="connsiteY18" fmla="*/ 31059 h 2517312"/>
                    <a:gd name="connsiteX19" fmla="*/ 8615151 w 12178762"/>
                    <a:gd name="connsiteY19" fmla="*/ 189913 h 2517312"/>
                    <a:gd name="connsiteX20" fmla="*/ 9199598 w 12178762"/>
                    <a:gd name="connsiteY20" fmla="*/ 544024 h 2517312"/>
                    <a:gd name="connsiteX21" fmla="*/ 10009089 w 12178762"/>
                    <a:gd name="connsiteY21" fmla="*/ 1253569 h 2517312"/>
                    <a:gd name="connsiteX22" fmla="*/ 10941691 w 12178762"/>
                    <a:gd name="connsiteY22" fmla="*/ 2109392 h 2517312"/>
                    <a:gd name="connsiteX23" fmla="*/ 11931216 w 12178762"/>
                    <a:gd name="connsiteY23" fmla="*/ 2515130 h 2517312"/>
                    <a:gd name="connsiteX24" fmla="*/ 12178763 w 12178762"/>
                    <a:gd name="connsiteY24" fmla="*/ 2510497 h 2517312"/>
                    <a:gd name="connsiteX25" fmla="*/ 12178763 w 12178762"/>
                    <a:gd name="connsiteY25" fmla="*/ 2509835 h 25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78762" h="2517312">
                      <a:moveTo>
                        <a:pt x="12178763" y="2509835"/>
                      </a:moveTo>
                      <a:cubicBezTo>
                        <a:pt x="12110588" y="2515792"/>
                        <a:pt x="12027190" y="2519101"/>
                        <a:pt x="11931216" y="2513806"/>
                      </a:cubicBezTo>
                      <a:cubicBezTo>
                        <a:pt x="11645942" y="2503878"/>
                        <a:pt x="11267341" y="2362896"/>
                        <a:pt x="10945001" y="2105421"/>
                      </a:cubicBezTo>
                      <a:cubicBezTo>
                        <a:pt x="10618027" y="1853241"/>
                        <a:pt x="10307601" y="1536858"/>
                        <a:pt x="10015708" y="1247612"/>
                      </a:cubicBezTo>
                      <a:cubicBezTo>
                        <a:pt x="9726463" y="955719"/>
                        <a:pt x="9435232" y="706187"/>
                        <a:pt x="9206217" y="536081"/>
                      </a:cubicBezTo>
                      <a:cubicBezTo>
                        <a:pt x="9091049" y="452683"/>
                        <a:pt x="8901086" y="310377"/>
                        <a:pt x="8619784" y="180646"/>
                      </a:cubicBezTo>
                      <a:cubicBezTo>
                        <a:pt x="8342452" y="49592"/>
                        <a:pt x="7949952" y="-43734"/>
                        <a:pt x="7523034" y="21131"/>
                      </a:cubicBezTo>
                      <a:cubicBezTo>
                        <a:pt x="6666549" y="157480"/>
                        <a:pt x="5778293" y="682358"/>
                        <a:pt x="4882757" y="1101996"/>
                      </a:cubicBezTo>
                      <a:cubicBezTo>
                        <a:pt x="4433334" y="1312477"/>
                        <a:pt x="3964055" y="1484568"/>
                        <a:pt x="3500070" y="1560024"/>
                      </a:cubicBezTo>
                      <a:cubicBezTo>
                        <a:pt x="3037410" y="1639450"/>
                        <a:pt x="2592620" y="1637465"/>
                        <a:pt x="2212034" y="1596428"/>
                      </a:cubicBezTo>
                      <a:cubicBezTo>
                        <a:pt x="1446890" y="1512368"/>
                        <a:pt x="944516" y="1297916"/>
                        <a:pt x="838614" y="1261512"/>
                      </a:cubicBezTo>
                      <a:cubicBezTo>
                        <a:pt x="486489" y="1131782"/>
                        <a:pt x="119802" y="933215"/>
                        <a:pt x="0" y="865040"/>
                      </a:cubicBezTo>
                      <a:lnTo>
                        <a:pt x="0" y="865702"/>
                      </a:lnTo>
                      <a:cubicBezTo>
                        <a:pt x="119802" y="935862"/>
                        <a:pt x="482517" y="1139724"/>
                        <a:pt x="834642" y="1270116"/>
                      </a:cubicBezTo>
                      <a:cubicBezTo>
                        <a:pt x="940545" y="1306520"/>
                        <a:pt x="1444242" y="1521634"/>
                        <a:pt x="2211372" y="1605694"/>
                      </a:cubicBezTo>
                      <a:cubicBezTo>
                        <a:pt x="2593282" y="1646069"/>
                        <a:pt x="3038734" y="1648717"/>
                        <a:pt x="3502718" y="1568628"/>
                      </a:cubicBezTo>
                      <a:cubicBezTo>
                        <a:pt x="3968026" y="1493173"/>
                        <a:pt x="4438630" y="1320420"/>
                        <a:pt x="4888052" y="1109939"/>
                      </a:cubicBezTo>
                      <a:cubicBezTo>
                        <a:pt x="5338799" y="899458"/>
                        <a:pt x="5780279" y="661840"/>
                        <a:pt x="6221759" y="464597"/>
                      </a:cubicBezTo>
                      <a:cubicBezTo>
                        <a:pt x="6663901" y="271325"/>
                        <a:pt x="7098763" y="87982"/>
                        <a:pt x="7524357" y="31059"/>
                      </a:cubicBezTo>
                      <a:cubicBezTo>
                        <a:pt x="7949952" y="-33144"/>
                        <a:pt x="8338481" y="59521"/>
                        <a:pt x="8615151" y="189913"/>
                      </a:cubicBezTo>
                      <a:cubicBezTo>
                        <a:pt x="8895129" y="318319"/>
                        <a:pt x="9085092" y="460626"/>
                        <a:pt x="9199598" y="544024"/>
                      </a:cubicBezTo>
                      <a:cubicBezTo>
                        <a:pt x="9428613" y="713467"/>
                        <a:pt x="9719181" y="962338"/>
                        <a:pt x="10009089" y="1253569"/>
                      </a:cubicBezTo>
                      <a:cubicBezTo>
                        <a:pt x="10301644" y="1542153"/>
                        <a:pt x="10613394" y="1857874"/>
                        <a:pt x="10941691" y="2109392"/>
                      </a:cubicBezTo>
                      <a:cubicBezTo>
                        <a:pt x="11266017" y="2366205"/>
                        <a:pt x="11645942" y="2506526"/>
                        <a:pt x="11931216" y="2515130"/>
                      </a:cubicBezTo>
                      <a:cubicBezTo>
                        <a:pt x="12027190" y="2519764"/>
                        <a:pt x="12110588" y="2516454"/>
                        <a:pt x="12178763" y="2510497"/>
                      </a:cubicBezTo>
                      <a:lnTo>
                        <a:pt x="12178763" y="2509835"/>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6" name="图形 39">
                  <a:extLst>
                    <a:ext uri="{FF2B5EF4-FFF2-40B4-BE49-F238E27FC236}">
                      <a16:creationId xmlns:a16="http://schemas.microsoft.com/office/drawing/2014/main" id="{C5E80B89-0D5D-4DE2-BAC3-BFB451EB028F}"/>
                    </a:ext>
                  </a:extLst>
                </p:cNvPr>
                <p:cNvSpPr/>
                <p:nvPr/>
              </p:nvSpPr>
              <p:spPr>
                <a:xfrm>
                  <a:off x="5295" y="4053711"/>
                  <a:ext cx="12179424" cy="2427816"/>
                </a:xfrm>
                <a:custGeom>
                  <a:avLst/>
                  <a:gdLst>
                    <a:gd name="connsiteX0" fmla="*/ 12178763 w 12179424"/>
                    <a:gd name="connsiteY0" fmla="*/ 2421467 h 2427816"/>
                    <a:gd name="connsiteX1" fmla="*/ 11933201 w 12179424"/>
                    <a:gd name="connsiteY1" fmla="*/ 2421467 h 2427816"/>
                    <a:gd name="connsiteX2" fmla="*/ 10955591 w 12179424"/>
                    <a:gd name="connsiteY2" fmla="*/ 2009110 h 2427816"/>
                    <a:gd name="connsiteX3" fmla="*/ 10021004 w 12179424"/>
                    <a:gd name="connsiteY3" fmla="*/ 1167187 h 2427816"/>
                    <a:gd name="connsiteX4" fmla="*/ 9190333 w 12179424"/>
                    <a:gd name="connsiteY4" fmla="*/ 486765 h 2427816"/>
                    <a:gd name="connsiteX5" fmla="*/ 8591985 w 12179424"/>
                    <a:gd name="connsiteY5" fmla="*/ 156482 h 2427816"/>
                    <a:gd name="connsiteX6" fmla="*/ 7496558 w 12179424"/>
                    <a:gd name="connsiteY6" fmla="*/ 26090 h 2427816"/>
                    <a:gd name="connsiteX7" fmla="*/ 6197931 w 12179424"/>
                    <a:gd name="connsiteY7" fmla="*/ 454994 h 2427816"/>
                    <a:gd name="connsiteX8" fmla="*/ 4851648 w 12179424"/>
                    <a:gd name="connsiteY8" fmla="*/ 1057975 h 2427816"/>
                    <a:gd name="connsiteX9" fmla="*/ 3459034 w 12179424"/>
                    <a:gd name="connsiteY9" fmla="*/ 1461728 h 2427816"/>
                    <a:gd name="connsiteX10" fmla="*/ 2178278 w 12179424"/>
                    <a:gd name="connsiteY10" fmla="*/ 1457095 h 2427816"/>
                    <a:gd name="connsiteX11" fmla="*/ 823390 w 12179424"/>
                    <a:gd name="connsiteY11" fmla="*/ 1091732 h 2427816"/>
                    <a:gd name="connsiteX12" fmla="*/ 0 w 12179424"/>
                    <a:gd name="connsiteY12" fmla="*/ 685332 h 2427816"/>
                    <a:gd name="connsiteX13" fmla="*/ 0 w 12179424"/>
                    <a:gd name="connsiteY13" fmla="*/ 686655 h 2427816"/>
                    <a:gd name="connsiteX14" fmla="*/ 819419 w 12179424"/>
                    <a:gd name="connsiteY14" fmla="*/ 1100998 h 2427816"/>
                    <a:gd name="connsiteX15" fmla="*/ 2176954 w 12179424"/>
                    <a:gd name="connsiteY15" fmla="*/ 1467023 h 2427816"/>
                    <a:gd name="connsiteX16" fmla="*/ 3460357 w 12179424"/>
                    <a:gd name="connsiteY16" fmla="*/ 1471656 h 2427816"/>
                    <a:gd name="connsiteX17" fmla="*/ 4856282 w 12179424"/>
                    <a:gd name="connsiteY17" fmla="*/ 1067242 h 2427816"/>
                    <a:gd name="connsiteX18" fmla="*/ 6203226 w 12179424"/>
                    <a:gd name="connsiteY18" fmla="*/ 464261 h 2427816"/>
                    <a:gd name="connsiteX19" fmla="*/ 7499206 w 12179424"/>
                    <a:gd name="connsiteY19" fmla="*/ 36018 h 2427816"/>
                    <a:gd name="connsiteX20" fmla="*/ 8588675 w 12179424"/>
                    <a:gd name="connsiteY20" fmla="*/ 165748 h 2427816"/>
                    <a:gd name="connsiteX21" fmla="*/ 9185037 w 12179424"/>
                    <a:gd name="connsiteY21" fmla="*/ 495369 h 2427816"/>
                    <a:gd name="connsiteX22" fmla="*/ 10015708 w 12179424"/>
                    <a:gd name="connsiteY22" fmla="*/ 1173806 h 2427816"/>
                    <a:gd name="connsiteX23" fmla="*/ 10953605 w 12179424"/>
                    <a:gd name="connsiteY23" fmla="*/ 2013744 h 2427816"/>
                    <a:gd name="connsiteX24" fmla="*/ 11933864 w 12179424"/>
                    <a:gd name="connsiteY24" fmla="*/ 2424115 h 2427816"/>
                    <a:gd name="connsiteX25" fmla="*/ 12179424 w 12179424"/>
                    <a:gd name="connsiteY25" fmla="*/ 2423453 h 2427816"/>
                    <a:gd name="connsiteX26" fmla="*/ 12179424 w 12179424"/>
                    <a:gd name="connsiteY26" fmla="*/ 2421467 h 242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427816">
                      <a:moveTo>
                        <a:pt x="12178763" y="2421467"/>
                      </a:moveTo>
                      <a:cubicBezTo>
                        <a:pt x="12111249" y="2426763"/>
                        <a:pt x="12028513" y="2428086"/>
                        <a:pt x="11933201" y="2421467"/>
                      </a:cubicBezTo>
                      <a:cubicBezTo>
                        <a:pt x="11649913" y="2407568"/>
                        <a:pt x="11276607" y="2263938"/>
                        <a:pt x="10955591" y="2009110"/>
                      </a:cubicBezTo>
                      <a:cubicBezTo>
                        <a:pt x="10630603" y="1758916"/>
                        <a:pt x="10318854" y="1447828"/>
                        <a:pt x="10021004" y="1167187"/>
                      </a:cubicBezTo>
                      <a:cubicBezTo>
                        <a:pt x="9726463" y="883237"/>
                        <a:pt x="9425965" y="646280"/>
                        <a:pt x="9190333" y="486765"/>
                      </a:cubicBezTo>
                      <a:cubicBezTo>
                        <a:pt x="9072516" y="408000"/>
                        <a:pt x="8877259" y="274298"/>
                        <a:pt x="8591985" y="156482"/>
                      </a:cubicBezTo>
                      <a:cubicBezTo>
                        <a:pt x="8310682" y="36680"/>
                        <a:pt x="7919505" y="-44070"/>
                        <a:pt x="7496558" y="26090"/>
                      </a:cubicBezTo>
                      <a:cubicBezTo>
                        <a:pt x="7072949" y="87646"/>
                        <a:pt x="6642059" y="270989"/>
                        <a:pt x="6197931" y="454994"/>
                      </a:cubicBezTo>
                      <a:cubicBezTo>
                        <a:pt x="5754465" y="643633"/>
                        <a:pt x="5307690" y="866027"/>
                        <a:pt x="4851648" y="1057975"/>
                      </a:cubicBezTo>
                      <a:cubicBezTo>
                        <a:pt x="4396269" y="1251247"/>
                        <a:pt x="3922356" y="1402820"/>
                        <a:pt x="3459034" y="1461728"/>
                      </a:cubicBezTo>
                      <a:cubicBezTo>
                        <a:pt x="2996373" y="1524607"/>
                        <a:pt x="2554893" y="1508060"/>
                        <a:pt x="2178278" y="1457095"/>
                      </a:cubicBezTo>
                      <a:cubicBezTo>
                        <a:pt x="1421076" y="1352516"/>
                        <a:pt x="927969" y="1130121"/>
                        <a:pt x="823390" y="1091732"/>
                      </a:cubicBezTo>
                      <a:cubicBezTo>
                        <a:pt x="478546" y="956706"/>
                        <a:pt x="119802" y="755492"/>
                        <a:pt x="0" y="685332"/>
                      </a:cubicBezTo>
                      <a:lnTo>
                        <a:pt x="0" y="686655"/>
                      </a:lnTo>
                      <a:cubicBezTo>
                        <a:pt x="119140" y="758801"/>
                        <a:pt x="473913" y="965311"/>
                        <a:pt x="819419" y="1100998"/>
                      </a:cubicBezTo>
                      <a:cubicBezTo>
                        <a:pt x="923997" y="1139388"/>
                        <a:pt x="1418429" y="1361783"/>
                        <a:pt x="2176954" y="1467023"/>
                      </a:cubicBezTo>
                      <a:cubicBezTo>
                        <a:pt x="2554231" y="1517988"/>
                        <a:pt x="2997035" y="1533874"/>
                        <a:pt x="3460357" y="1471656"/>
                      </a:cubicBezTo>
                      <a:cubicBezTo>
                        <a:pt x="3925003" y="1412748"/>
                        <a:pt x="4400240" y="1260514"/>
                        <a:pt x="4856282" y="1067242"/>
                      </a:cubicBezTo>
                      <a:cubicBezTo>
                        <a:pt x="5312985" y="874632"/>
                        <a:pt x="5759761" y="652899"/>
                        <a:pt x="6203226" y="464261"/>
                      </a:cubicBezTo>
                      <a:cubicBezTo>
                        <a:pt x="6646692" y="280255"/>
                        <a:pt x="7077582" y="97574"/>
                        <a:pt x="7499206" y="36018"/>
                      </a:cubicBezTo>
                      <a:cubicBezTo>
                        <a:pt x="7920167" y="-33480"/>
                        <a:pt x="8308034" y="46608"/>
                        <a:pt x="8588675" y="165748"/>
                      </a:cubicBezTo>
                      <a:cubicBezTo>
                        <a:pt x="8872626" y="282903"/>
                        <a:pt x="9067221" y="416605"/>
                        <a:pt x="9185037" y="495369"/>
                      </a:cubicBezTo>
                      <a:cubicBezTo>
                        <a:pt x="9420008" y="654885"/>
                        <a:pt x="9720506" y="889855"/>
                        <a:pt x="10015708" y="1173806"/>
                      </a:cubicBezTo>
                      <a:cubicBezTo>
                        <a:pt x="10314220" y="1453785"/>
                        <a:pt x="10627294" y="1764211"/>
                        <a:pt x="10953605" y="2013744"/>
                      </a:cubicBezTo>
                      <a:cubicBezTo>
                        <a:pt x="11275945" y="2268571"/>
                        <a:pt x="11650575" y="2410877"/>
                        <a:pt x="11933864" y="2424115"/>
                      </a:cubicBezTo>
                      <a:cubicBezTo>
                        <a:pt x="12029175" y="2430072"/>
                        <a:pt x="12111911" y="2428086"/>
                        <a:pt x="12179424" y="2423453"/>
                      </a:cubicBezTo>
                      <a:lnTo>
                        <a:pt x="12179424" y="2421467"/>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7" name="图形 39">
                  <a:extLst>
                    <a:ext uri="{FF2B5EF4-FFF2-40B4-BE49-F238E27FC236}">
                      <a16:creationId xmlns:a16="http://schemas.microsoft.com/office/drawing/2014/main" id="{AF45EEAC-069D-4BEF-A691-D3701ADA1241}"/>
                    </a:ext>
                  </a:extLst>
                </p:cNvPr>
                <p:cNvSpPr/>
                <p:nvPr/>
              </p:nvSpPr>
              <p:spPr>
                <a:xfrm>
                  <a:off x="5295" y="4095920"/>
                  <a:ext cx="12178762" cy="2337240"/>
                </a:xfrm>
                <a:custGeom>
                  <a:avLst/>
                  <a:gdLst>
                    <a:gd name="connsiteX0" fmla="*/ 12178763 w 12178762"/>
                    <a:gd name="connsiteY0" fmla="*/ 2333588 h 2337240"/>
                    <a:gd name="connsiteX1" fmla="*/ 11935187 w 12178762"/>
                    <a:gd name="connsiteY1" fmla="*/ 2330278 h 2337240"/>
                    <a:gd name="connsiteX2" fmla="*/ 10966181 w 12178762"/>
                    <a:gd name="connsiteY2" fmla="*/ 1913288 h 2337240"/>
                    <a:gd name="connsiteX3" fmla="*/ 10026298 w 12178762"/>
                    <a:gd name="connsiteY3" fmla="*/ 1085926 h 2337240"/>
                    <a:gd name="connsiteX4" fmla="*/ 9175109 w 12178762"/>
                    <a:gd name="connsiteY4" fmla="*/ 436613 h 2337240"/>
                    <a:gd name="connsiteX5" fmla="*/ 8565509 w 12178762"/>
                    <a:gd name="connsiteY5" fmla="*/ 132144 h 2337240"/>
                    <a:gd name="connsiteX6" fmla="*/ 7471406 w 12178762"/>
                    <a:gd name="connsiteY6" fmla="*/ 31536 h 2337240"/>
                    <a:gd name="connsiteX7" fmla="*/ 6178736 w 12178762"/>
                    <a:gd name="connsiteY7" fmla="*/ 456469 h 2337240"/>
                    <a:gd name="connsiteX8" fmla="*/ 4819878 w 12178762"/>
                    <a:gd name="connsiteY8" fmla="*/ 1017090 h 2337240"/>
                    <a:gd name="connsiteX9" fmla="*/ 3417334 w 12178762"/>
                    <a:gd name="connsiteY9" fmla="*/ 1365905 h 2337240"/>
                    <a:gd name="connsiteX10" fmla="*/ 2144521 w 12178762"/>
                    <a:gd name="connsiteY10" fmla="*/ 1320235 h 2337240"/>
                    <a:gd name="connsiteX11" fmla="*/ 808167 w 12178762"/>
                    <a:gd name="connsiteY11" fmla="*/ 925087 h 2337240"/>
                    <a:gd name="connsiteX12" fmla="*/ 0 w 12178762"/>
                    <a:gd name="connsiteY12" fmla="*/ 506773 h 2337240"/>
                    <a:gd name="connsiteX13" fmla="*/ 0 w 12178762"/>
                    <a:gd name="connsiteY13" fmla="*/ 508097 h 2337240"/>
                    <a:gd name="connsiteX14" fmla="*/ 804195 w 12178762"/>
                    <a:gd name="connsiteY14" fmla="*/ 933030 h 2337240"/>
                    <a:gd name="connsiteX15" fmla="*/ 2143198 w 12178762"/>
                    <a:gd name="connsiteY15" fmla="*/ 1328839 h 2337240"/>
                    <a:gd name="connsiteX16" fmla="*/ 3418658 w 12178762"/>
                    <a:gd name="connsiteY16" fmla="*/ 1374510 h 2337240"/>
                    <a:gd name="connsiteX17" fmla="*/ 4823849 w 12178762"/>
                    <a:gd name="connsiteY17" fmla="*/ 1025032 h 2337240"/>
                    <a:gd name="connsiteX18" fmla="*/ 6182708 w 12178762"/>
                    <a:gd name="connsiteY18" fmla="*/ 463750 h 2337240"/>
                    <a:gd name="connsiteX19" fmla="*/ 7472730 w 12178762"/>
                    <a:gd name="connsiteY19" fmla="*/ 39479 h 2337240"/>
                    <a:gd name="connsiteX20" fmla="*/ 8560875 w 12178762"/>
                    <a:gd name="connsiteY20" fmla="*/ 139424 h 2337240"/>
                    <a:gd name="connsiteX21" fmla="*/ 9168490 w 12178762"/>
                    <a:gd name="connsiteY21" fmla="*/ 443232 h 2337240"/>
                    <a:gd name="connsiteX22" fmla="*/ 10019018 w 12178762"/>
                    <a:gd name="connsiteY22" fmla="*/ 1090559 h 2337240"/>
                    <a:gd name="connsiteX23" fmla="*/ 10962210 w 12178762"/>
                    <a:gd name="connsiteY23" fmla="*/ 1915935 h 2337240"/>
                    <a:gd name="connsiteX24" fmla="*/ 11934525 w 12178762"/>
                    <a:gd name="connsiteY24" fmla="*/ 2330940 h 2337240"/>
                    <a:gd name="connsiteX25" fmla="*/ 12178763 w 12178762"/>
                    <a:gd name="connsiteY25" fmla="*/ 2333588 h 2337240"/>
                    <a:gd name="connsiteX26" fmla="*/ 12178763 w 12178762"/>
                    <a:gd name="connsiteY26" fmla="*/ 2333588 h 233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337240">
                      <a:moveTo>
                        <a:pt x="12178763" y="2333588"/>
                      </a:moveTo>
                      <a:cubicBezTo>
                        <a:pt x="12111249" y="2337559"/>
                        <a:pt x="12029175" y="2337559"/>
                        <a:pt x="11935187" y="2330278"/>
                      </a:cubicBezTo>
                      <a:cubicBezTo>
                        <a:pt x="11653884" y="2311745"/>
                        <a:pt x="11285212" y="2166130"/>
                        <a:pt x="10966181" y="1913288"/>
                      </a:cubicBezTo>
                      <a:cubicBezTo>
                        <a:pt x="10643179" y="1664417"/>
                        <a:pt x="10329444" y="1358625"/>
                        <a:pt x="10026298" y="1085926"/>
                      </a:cubicBezTo>
                      <a:cubicBezTo>
                        <a:pt x="9726463" y="809256"/>
                        <a:pt x="9416698" y="584876"/>
                        <a:pt x="9175109" y="436613"/>
                      </a:cubicBezTo>
                      <a:cubicBezTo>
                        <a:pt x="9054645" y="363143"/>
                        <a:pt x="8853431" y="238046"/>
                        <a:pt x="8565509" y="132144"/>
                      </a:cubicBezTo>
                      <a:cubicBezTo>
                        <a:pt x="8280235" y="24917"/>
                        <a:pt x="7890382" y="-43257"/>
                        <a:pt x="7471406" y="31536"/>
                      </a:cubicBezTo>
                      <a:cubicBezTo>
                        <a:pt x="7051768" y="98387"/>
                        <a:pt x="6624850" y="282392"/>
                        <a:pt x="6178736" y="456469"/>
                      </a:cubicBezTo>
                      <a:cubicBezTo>
                        <a:pt x="5734609" y="636503"/>
                        <a:pt x="5281876" y="843013"/>
                        <a:pt x="4819878" y="1017090"/>
                      </a:cubicBezTo>
                      <a:cubicBezTo>
                        <a:pt x="4359203" y="1192490"/>
                        <a:pt x="3880657" y="1323544"/>
                        <a:pt x="3417334" y="1365905"/>
                      </a:cubicBezTo>
                      <a:cubicBezTo>
                        <a:pt x="2954674" y="1411576"/>
                        <a:pt x="2517165" y="1381791"/>
                        <a:pt x="2144521" y="1320235"/>
                      </a:cubicBezTo>
                      <a:cubicBezTo>
                        <a:pt x="1395924" y="1194476"/>
                        <a:pt x="910760" y="964800"/>
                        <a:pt x="808167" y="925087"/>
                      </a:cubicBezTo>
                      <a:cubicBezTo>
                        <a:pt x="470603" y="784105"/>
                        <a:pt x="119140" y="578919"/>
                        <a:pt x="0" y="506773"/>
                      </a:cubicBezTo>
                      <a:lnTo>
                        <a:pt x="0" y="508097"/>
                      </a:lnTo>
                      <a:cubicBezTo>
                        <a:pt x="118478" y="582228"/>
                        <a:pt x="465970" y="792047"/>
                        <a:pt x="804195" y="933030"/>
                      </a:cubicBezTo>
                      <a:cubicBezTo>
                        <a:pt x="906788" y="973405"/>
                        <a:pt x="1392615" y="1203081"/>
                        <a:pt x="2143198" y="1328839"/>
                      </a:cubicBezTo>
                      <a:cubicBezTo>
                        <a:pt x="2516503" y="1389733"/>
                        <a:pt x="2955336" y="1420180"/>
                        <a:pt x="3418658" y="1374510"/>
                      </a:cubicBezTo>
                      <a:cubicBezTo>
                        <a:pt x="3882643" y="1332149"/>
                        <a:pt x="4362512" y="1200433"/>
                        <a:pt x="4823849" y="1025032"/>
                      </a:cubicBezTo>
                      <a:cubicBezTo>
                        <a:pt x="5286510" y="850955"/>
                        <a:pt x="5738580" y="644446"/>
                        <a:pt x="6182708" y="463750"/>
                      </a:cubicBezTo>
                      <a:cubicBezTo>
                        <a:pt x="6628159" y="289673"/>
                        <a:pt x="7055077" y="105668"/>
                        <a:pt x="7472730" y="39479"/>
                      </a:cubicBezTo>
                      <a:cubicBezTo>
                        <a:pt x="7889720" y="-34653"/>
                        <a:pt x="8276926" y="32860"/>
                        <a:pt x="8560875" y="139424"/>
                      </a:cubicBezTo>
                      <a:cubicBezTo>
                        <a:pt x="8848135" y="245327"/>
                        <a:pt x="9048026" y="369762"/>
                        <a:pt x="9168490" y="443232"/>
                      </a:cubicBezTo>
                      <a:cubicBezTo>
                        <a:pt x="9409418" y="591495"/>
                        <a:pt x="9718520" y="815213"/>
                        <a:pt x="10019018" y="1090559"/>
                      </a:cubicBezTo>
                      <a:cubicBezTo>
                        <a:pt x="10322825" y="1362596"/>
                        <a:pt x="10637884" y="1667727"/>
                        <a:pt x="10962210" y="1915935"/>
                      </a:cubicBezTo>
                      <a:cubicBezTo>
                        <a:pt x="11282564" y="2168777"/>
                        <a:pt x="11653222" y="2313069"/>
                        <a:pt x="11934525" y="2330940"/>
                      </a:cubicBezTo>
                      <a:cubicBezTo>
                        <a:pt x="12029175" y="2339544"/>
                        <a:pt x="12111249" y="2338221"/>
                        <a:pt x="12178763" y="2333588"/>
                      </a:cubicBezTo>
                      <a:lnTo>
                        <a:pt x="12178763" y="233358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8" name="图形 39">
                  <a:extLst>
                    <a:ext uri="{FF2B5EF4-FFF2-40B4-BE49-F238E27FC236}">
                      <a16:creationId xmlns:a16="http://schemas.microsoft.com/office/drawing/2014/main" id="{6F46EEBB-3F10-41AC-8F17-EE0F161C8BC5}"/>
                    </a:ext>
                  </a:extLst>
                </p:cNvPr>
                <p:cNvSpPr/>
                <p:nvPr/>
              </p:nvSpPr>
              <p:spPr>
                <a:xfrm>
                  <a:off x="5957" y="4133852"/>
                  <a:ext cx="12179424" cy="2252832"/>
                </a:xfrm>
                <a:custGeom>
                  <a:avLst/>
                  <a:gdLst>
                    <a:gd name="connsiteX0" fmla="*/ 12178101 w 12179424"/>
                    <a:gd name="connsiteY0" fmla="*/ 2250648 h 2252832"/>
                    <a:gd name="connsiteX1" fmla="*/ 11935849 w 12179424"/>
                    <a:gd name="connsiteY1" fmla="*/ 2243367 h 2252832"/>
                    <a:gd name="connsiteX2" fmla="*/ 10974786 w 12179424"/>
                    <a:gd name="connsiteY2" fmla="*/ 1820419 h 2252832"/>
                    <a:gd name="connsiteX3" fmla="*/ 10029607 w 12179424"/>
                    <a:gd name="connsiteY3" fmla="*/ 1005634 h 2252832"/>
                    <a:gd name="connsiteX4" fmla="*/ 9159223 w 12179424"/>
                    <a:gd name="connsiteY4" fmla="*/ 386105 h 2252832"/>
                    <a:gd name="connsiteX5" fmla="*/ 8538371 w 12179424"/>
                    <a:gd name="connsiteY5" fmla="*/ 108112 h 2252832"/>
                    <a:gd name="connsiteX6" fmla="*/ 7445593 w 12179424"/>
                    <a:gd name="connsiteY6" fmla="*/ 38613 h 2252832"/>
                    <a:gd name="connsiteX7" fmla="*/ 6158880 w 12179424"/>
                    <a:gd name="connsiteY7" fmla="*/ 461561 h 2252832"/>
                    <a:gd name="connsiteX8" fmla="*/ 4788107 w 12179424"/>
                    <a:gd name="connsiteY8" fmla="*/ 980482 h 2252832"/>
                    <a:gd name="connsiteX9" fmla="*/ 3376959 w 12179424"/>
                    <a:gd name="connsiteY9" fmla="*/ 1273699 h 2252832"/>
                    <a:gd name="connsiteX10" fmla="*/ 2112751 w 12179424"/>
                    <a:gd name="connsiteY10" fmla="*/ 1186992 h 2252832"/>
                    <a:gd name="connsiteX11" fmla="*/ 794267 w 12179424"/>
                    <a:gd name="connsiteY11" fmla="*/ 761397 h 2252832"/>
                    <a:gd name="connsiteX12" fmla="*/ 0 w 12179424"/>
                    <a:gd name="connsiteY12" fmla="*/ 332492 h 2252832"/>
                    <a:gd name="connsiteX13" fmla="*/ 0 w 12179424"/>
                    <a:gd name="connsiteY13" fmla="*/ 333816 h 2252832"/>
                    <a:gd name="connsiteX14" fmla="*/ 790296 w 12179424"/>
                    <a:gd name="connsiteY14" fmla="*/ 770001 h 2252832"/>
                    <a:gd name="connsiteX15" fmla="*/ 2110765 w 12179424"/>
                    <a:gd name="connsiteY15" fmla="*/ 1196258 h 2252832"/>
                    <a:gd name="connsiteX16" fmla="*/ 3378283 w 12179424"/>
                    <a:gd name="connsiteY16" fmla="*/ 1282965 h 2252832"/>
                    <a:gd name="connsiteX17" fmla="*/ 4792079 w 12179424"/>
                    <a:gd name="connsiteY17" fmla="*/ 989748 h 2252832"/>
                    <a:gd name="connsiteX18" fmla="*/ 6163513 w 12179424"/>
                    <a:gd name="connsiteY18" fmla="*/ 470165 h 2252832"/>
                    <a:gd name="connsiteX19" fmla="*/ 7448240 w 12179424"/>
                    <a:gd name="connsiteY19" fmla="*/ 47880 h 2252832"/>
                    <a:gd name="connsiteX20" fmla="*/ 8535724 w 12179424"/>
                    <a:gd name="connsiteY20" fmla="*/ 117378 h 2252832"/>
                    <a:gd name="connsiteX21" fmla="*/ 9155252 w 12179424"/>
                    <a:gd name="connsiteY21" fmla="*/ 394710 h 2252832"/>
                    <a:gd name="connsiteX22" fmla="*/ 10024975 w 12179424"/>
                    <a:gd name="connsiteY22" fmla="*/ 1011591 h 2252832"/>
                    <a:gd name="connsiteX23" fmla="*/ 10972800 w 12179424"/>
                    <a:gd name="connsiteY23" fmla="*/ 1823729 h 2252832"/>
                    <a:gd name="connsiteX24" fmla="*/ 11937173 w 12179424"/>
                    <a:gd name="connsiteY24" fmla="*/ 2244691 h 2252832"/>
                    <a:gd name="connsiteX25" fmla="*/ 12179424 w 12179424"/>
                    <a:gd name="connsiteY25" fmla="*/ 2251310 h 2252832"/>
                    <a:gd name="connsiteX26" fmla="*/ 12179424 w 12179424"/>
                    <a:gd name="connsiteY26" fmla="*/ 2250648 h 225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252832">
                      <a:moveTo>
                        <a:pt x="12178101" y="2250648"/>
                      </a:moveTo>
                      <a:cubicBezTo>
                        <a:pt x="12111249" y="2253295"/>
                        <a:pt x="12029837" y="2252633"/>
                        <a:pt x="11935849" y="2243367"/>
                      </a:cubicBezTo>
                      <a:cubicBezTo>
                        <a:pt x="11656532" y="2220201"/>
                        <a:pt x="11291831" y="2072599"/>
                        <a:pt x="10974786" y="1820419"/>
                      </a:cubicBezTo>
                      <a:cubicBezTo>
                        <a:pt x="10654431" y="1572211"/>
                        <a:pt x="10338049" y="1271051"/>
                        <a:pt x="10029607" y="1005634"/>
                      </a:cubicBezTo>
                      <a:cubicBezTo>
                        <a:pt x="9724477" y="736245"/>
                        <a:pt x="9406770" y="523778"/>
                        <a:pt x="9159223" y="386105"/>
                      </a:cubicBezTo>
                      <a:cubicBezTo>
                        <a:pt x="9035450" y="317931"/>
                        <a:pt x="8829603" y="202762"/>
                        <a:pt x="8538371" y="108112"/>
                      </a:cubicBezTo>
                      <a:cubicBezTo>
                        <a:pt x="8249126" y="13462"/>
                        <a:pt x="7860597" y="-41475"/>
                        <a:pt x="7445593" y="38613"/>
                      </a:cubicBezTo>
                      <a:cubicBezTo>
                        <a:pt x="7029264" y="112083"/>
                        <a:pt x="6605655" y="294765"/>
                        <a:pt x="6158880" y="461561"/>
                      </a:cubicBezTo>
                      <a:cubicBezTo>
                        <a:pt x="5713428" y="633652"/>
                        <a:pt x="5255401" y="824938"/>
                        <a:pt x="4788107" y="980482"/>
                      </a:cubicBezTo>
                      <a:cubicBezTo>
                        <a:pt x="4321475" y="1137350"/>
                        <a:pt x="3839620" y="1247885"/>
                        <a:pt x="3376959" y="1273699"/>
                      </a:cubicBezTo>
                      <a:cubicBezTo>
                        <a:pt x="2914960" y="1302160"/>
                        <a:pt x="2480761" y="1258475"/>
                        <a:pt x="2112751" y="1186992"/>
                      </a:cubicBezTo>
                      <a:cubicBezTo>
                        <a:pt x="1372758" y="1040714"/>
                        <a:pt x="895536" y="803757"/>
                        <a:pt x="794267" y="761397"/>
                      </a:cubicBezTo>
                      <a:cubicBezTo>
                        <a:pt x="462661" y="615119"/>
                        <a:pt x="118478" y="406624"/>
                        <a:pt x="0" y="332492"/>
                      </a:cubicBezTo>
                      <a:lnTo>
                        <a:pt x="0" y="333816"/>
                      </a:lnTo>
                      <a:cubicBezTo>
                        <a:pt x="117816" y="410595"/>
                        <a:pt x="458027" y="623062"/>
                        <a:pt x="790296" y="770001"/>
                      </a:cubicBezTo>
                      <a:cubicBezTo>
                        <a:pt x="891565" y="812362"/>
                        <a:pt x="1369449" y="1049980"/>
                        <a:pt x="2110765" y="1196258"/>
                      </a:cubicBezTo>
                      <a:cubicBezTo>
                        <a:pt x="2480099" y="1267742"/>
                        <a:pt x="2914960" y="1311427"/>
                        <a:pt x="3378283" y="1282965"/>
                      </a:cubicBezTo>
                      <a:cubicBezTo>
                        <a:pt x="3841605" y="1257152"/>
                        <a:pt x="4324785" y="1146616"/>
                        <a:pt x="4792079" y="989748"/>
                      </a:cubicBezTo>
                      <a:cubicBezTo>
                        <a:pt x="5260034" y="834204"/>
                        <a:pt x="5718061" y="642256"/>
                        <a:pt x="6163513" y="470165"/>
                      </a:cubicBezTo>
                      <a:cubicBezTo>
                        <a:pt x="6610288" y="303369"/>
                        <a:pt x="7033897" y="120688"/>
                        <a:pt x="7448240" y="47880"/>
                      </a:cubicBezTo>
                      <a:cubicBezTo>
                        <a:pt x="7861920" y="-31547"/>
                        <a:pt x="8247802" y="22728"/>
                        <a:pt x="8535724" y="117378"/>
                      </a:cubicBezTo>
                      <a:cubicBezTo>
                        <a:pt x="8826293" y="211367"/>
                        <a:pt x="9031479" y="326535"/>
                        <a:pt x="9155252" y="394710"/>
                      </a:cubicBezTo>
                      <a:cubicBezTo>
                        <a:pt x="9402799" y="532383"/>
                        <a:pt x="9719844" y="743526"/>
                        <a:pt x="10024975" y="1011591"/>
                      </a:cubicBezTo>
                      <a:cubicBezTo>
                        <a:pt x="10334077" y="1275685"/>
                        <a:pt x="10651122" y="1576182"/>
                        <a:pt x="10972800" y="1823729"/>
                      </a:cubicBezTo>
                      <a:cubicBezTo>
                        <a:pt x="11291831" y="2075247"/>
                        <a:pt x="11657855" y="2222186"/>
                        <a:pt x="11937173" y="2244691"/>
                      </a:cubicBezTo>
                      <a:cubicBezTo>
                        <a:pt x="12030499" y="2253957"/>
                        <a:pt x="12112573" y="2253957"/>
                        <a:pt x="12179424" y="2251310"/>
                      </a:cubicBezTo>
                      <a:lnTo>
                        <a:pt x="12179424" y="225064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9" name="图形 39">
                  <a:extLst>
                    <a:ext uri="{FF2B5EF4-FFF2-40B4-BE49-F238E27FC236}">
                      <a16:creationId xmlns:a16="http://schemas.microsoft.com/office/drawing/2014/main" id="{CC387694-8117-4CF6-9D84-0B75B27637D1}"/>
                    </a:ext>
                  </a:extLst>
                </p:cNvPr>
                <p:cNvSpPr/>
                <p:nvPr/>
              </p:nvSpPr>
              <p:spPr>
                <a:xfrm>
                  <a:off x="5295" y="4170496"/>
                  <a:ext cx="12178762" cy="2170742"/>
                </a:xfrm>
                <a:custGeom>
                  <a:avLst/>
                  <a:gdLst>
                    <a:gd name="connsiteX0" fmla="*/ 12178763 w 12178762"/>
                    <a:gd name="connsiteY0" fmla="*/ 2168333 h 2170742"/>
                    <a:gd name="connsiteX1" fmla="*/ 11937835 w 12178762"/>
                    <a:gd name="connsiteY1" fmla="*/ 2157081 h 2170742"/>
                    <a:gd name="connsiteX2" fmla="*/ 10983390 w 12178762"/>
                    <a:gd name="connsiteY2" fmla="*/ 1728177 h 2170742"/>
                    <a:gd name="connsiteX3" fmla="*/ 10032917 w 12178762"/>
                    <a:gd name="connsiteY3" fmla="*/ 925305 h 2170742"/>
                    <a:gd name="connsiteX4" fmla="*/ 9144000 w 12178762"/>
                    <a:gd name="connsiteY4" fmla="*/ 335562 h 2170742"/>
                    <a:gd name="connsiteX5" fmla="*/ 8511896 w 12178762"/>
                    <a:gd name="connsiteY5" fmla="*/ 84706 h 2170742"/>
                    <a:gd name="connsiteX6" fmla="*/ 7420441 w 12178762"/>
                    <a:gd name="connsiteY6" fmla="*/ 48302 h 2170742"/>
                    <a:gd name="connsiteX7" fmla="*/ 6138361 w 12178762"/>
                    <a:gd name="connsiteY7" fmla="*/ 469925 h 2170742"/>
                    <a:gd name="connsiteX8" fmla="*/ 4755674 w 12178762"/>
                    <a:gd name="connsiteY8" fmla="*/ 947809 h 2170742"/>
                    <a:gd name="connsiteX9" fmla="*/ 3337246 w 12178762"/>
                    <a:gd name="connsiteY9" fmla="*/ 1184104 h 2170742"/>
                    <a:gd name="connsiteX10" fmla="*/ 2081642 w 12178762"/>
                    <a:gd name="connsiteY10" fmla="*/ 1056359 h 2170742"/>
                    <a:gd name="connsiteX11" fmla="*/ 781029 w 12178762"/>
                    <a:gd name="connsiteY11" fmla="*/ 600318 h 2170742"/>
                    <a:gd name="connsiteX12" fmla="*/ 0 w 12178762"/>
                    <a:gd name="connsiteY12" fmla="*/ 160161 h 2170742"/>
                    <a:gd name="connsiteX13" fmla="*/ 0 w 12178762"/>
                    <a:gd name="connsiteY13" fmla="*/ 161485 h 2170742"/>
                    <a:gd name="connsiteX14" fmla="*/ 776396 w 12178762"/>
                    <a:gd name="connsiteY14" fmla="*/ 608922 h 2170742"/>
                    <a:gd name="connsiteX15" fmla="*/ 2078994 w 12178762"/>
                    <a:gd name="connsiteY15" fmla="*/ 1065626 h 2170742"/>
                    <a:gd name="connsiteX16" fmla="*/ 3337246 w 12178762"/>
                    <a:gd name="connsiteY16" fmla="*/ 1194032 h 2170742"/>
                    <a:gd name="connsiteX17" fmla="*/ 4758322 w 12178762"/>
                    <a:gd name="connsiteY17" fmla="*/ 957076 h 2170742"/>
                    <a:gd name="connsiteX18" fmla="*/ 6141671 w 12178762"/>
                    <a:gd name="connsiteY18" fmla="*/ 478530 h 2170742"/>
                    <a:gd name="connsiteX19" fmla="*/ 7422426 w 12178762"/>
                    <a:gd name="connsiteY19" fmla="*/ 57568 h 2170742"/>
                    <a:gd name="connsiteX20" fmla="*/ 8509248 w 12178762"/>
                    <a:gd name="connsiteY20" fmla="*/ 93972 h 2170742"/>
                    <a:gd name="connsiteX21" fmla="*/ 9139367 w 12178762"/>
                    <a:gd name="connsiteY21" fmla="*/ 344166 h 2170742"/>
                    <a:gd name="connsiteX22" fmla="*/ 10027622 w 12178762"/>
                    <a:gd name="connsiteY22" fmla="*/ 931924 h 2170742"/>
                    <a:gd name="connsiteX23" fmla="*/ 10980743 w 12178762"/>
                    <a:gd name="connsiteY23" fmla="*/ 1732810 h 2170742"/>
                    <a:gd name="connsiteX24" fmla="*/ 11937835 w 12178762"/>
                    <a:gd name="connsiteY24" fmla="*/ 2159729 h 2170742"/>
                    <a:gd name="connsiteX25" fmla="*/ 12178763 w 12178762"/>
                    <a:gd name="connsiteY25" fmla="*/ 2170319 h 2170742"/>
                    <a:gd name="connsiteX26" fmla="*/ 12178763 w 12178762"/>
                    <a:gd name="connsiteY26" fmla="*/ 2168333 h 217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170742">
                      <a:moveTo>
                        <a:pt x="12178763" y="2168333"/>
                      </a:moveTo>
                      <a:cubicBezTo>
                        <a:pt x="12111911" y="2169657"/>
                        <a:pt x="12031161" y="2167672"/>
                        <a:pt x="11937835" y="2157081"/>
                      </a:cubicBezTo>
                      <a:cubicBezTo>
                        <a:pt x="11659841" y="2129944"/>
                        <a:pt x="11299773" y="1979033"/>
                        <a:pt x="10983390" y="1728177"/>
                      </a:cubicBezTo>
                      <a:cubicBezTo>
                        <a:pt x="10664360" y="1480630"/>
                        <a:pt x="10347314" y="1182780"/>
                        <a:pt x="10032917" y="925305"/>
                      </a:cubicBezTo>
                      <a:cubicBezTo>
                        <a:pt x="9722491" y="663197"/>
                        <a:pt x="9397503" y="461983"/>
                        <a:pt x="9144000" y="335562"/>
                      </a:cubicBezTo>
                      <a:cubicBezTo>
                        <a:pt x="9017579" y="272682"/>
                        <a:pt x="8806437" y="166780"/>
                        <a:pt x="8511896" y="84706"/>
                      </a:cubicBezTo>
                      <a:cubicBezTo>
                        <a:pt x="8219341" y="2631"/>
                        <a:pt x="7831474" y="-38406"/>
                        <a:pt x="7420441" y="48302"/>
                      </a:cubicBezTo>
                      <a:cubicBezTo>
                        <a:pt x="7007422" y="127729"/>
                        <a:pt x="6586460" y="310410"/>
                        <a:pt x="6138361" y="469925"/>
                      </a:cubicBezTo>
                      <a:cubicBezTo>
                        <a:pt x="5691586" y="634736"/>
                        <a:pt x="5228264" y="810798"/>
                        <a:pt x="4755674" y="947809"/>
                      </a:cubicBezTo>
                      <a:cubicBezTo>
                        <a:pt x="4283747" y="1086144"/>
                        <a:pt x="3798583" y="1175499"/>
                        <a:pt x="3337246" y="1184104"/>
                      </a:cubicBezTo>
                      <a:cubicBezTo>
                        <a:pt x="2876571" y="1195356"/>
                        <a:pt x="2445681" y="1137772"/>
                        <a:pt x="2081642" y="1056359"/>
                      </a:cubicBezTo>
                      <a:cubicBezTo>
                        <a:pt x="1350254" y="889563"/>
                        <a:pt x="880975" y="644664"/>
                        <a:pt x="781029" y="600318"/>
                      </a:cubicBezTo>
                      <a:cubicBezTo>
                        <a:pt x="456042" y="448083"/>
                        <a:pt x="118478" y="236940"/>
                        <a:pt x="0" y="160161"/>
                      </a:cubicBezTo>
                      <a:lnTo>
                        <a:pt x="0" y="161485"/>
                      </a:lnTo>
                      <a:cubicBezTo>
                        <a:pt x="117154" y="240250"/>
                        <a:pt x="450747" y="456687"/>
                        <a:pt x="776396" y="608922"/>
                      </a:cubicBezTo>
                      <a:cubicBezTo>
                        <a:pt x="876341" y="653269"/>
                        <a:pt x="1346283" y="898830"/>
                        <a:pt x="2078994" y="1065626"/>
                      </a:cubicBezTo>
                      <a:cubicBezTo>
                        <a:pt x="2444357" y="1147700"/>
                        <a:pt x="2875247" y="1204622"/>
                        <a:pt x="3337246" y="1194032"/>
                      </a:cubicBezTo>
                      <a:cubicBezTo>
                        <a:pt x="3799906" y="1185428"/>
                        <a:pt x="4286395" y="1095411"/>
                        <a:pt x="4758322" y="957076"/>
                      </a:cubicBezTo>
                      <a:cubicBezTo>
                        <a:pt x="5231573" y="820065"/>
                        <a:pt x="5694895" y="643340"/>
                        <a:pt x="6141671" y="478530"/>
                      </a:cubicBezTo>
                      <a:cubicBezTo>
                        <a:pt x="6589770" y="318353"/>
                        <a:pt x="7011393" y="136333"/>
                        <a:pt x="7422426" y="57568"/>
                      </a:cubicBezTo>
                      <a:cubicBezTo>
                        <a:pt x="7832136" y="-29139"/>
                        <a:pt x="8217356" y="11898"/>
                        <a:pt x="8509248" y="93972"/>
                      </a:cubicBezTo>
                      <a:cubicBezTo>
                        <a:pt x="8802465" y="176046"/>
                        <a:pt x="9012946" y="281287"/>
                        <a:pt x="9139367" y="344166"/>
                      </a:cubicBezTo>
                      <a:cubicBezTo>
                        <a:pt x="9392209" y="470587"/>
                        <a:pt x="9717196" y="670478"/>
                        <a:pt x="10027622" y="931924"/>
                      </a:cubicBezTo>
                      <a:cubicBezTo>
                        <a:pt x="10342020" y="1188737"/>
                        <a:pt x="10660388" y="1485925"/>
                        <a:pt x="10980743" y="1732810"/>
                      </a:cubicBezTo>
                      <a:cubicBezTo>
                        <a:pt x="11297787" y="1983666"/>
                        <a:pt x="11659841" y="2133253"/>
                        <a:pt x="11937835" y="2159729"/>
                      </a:cubicBezTo>
                      <a:cubicBezTo>
                        <a:pt x="12031161" y="2170319"/>
                        <a:pt x="12111911" y="2171643"/>
                        <a:pt x="12178763" y="2170319"/>
                      </a:cubicBezTo>
                      <a:lnTo>
                        <a:pt x="12178763" y="2168333"/>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0" name="图形 39">
                  <a:extLst>
                    <a:ext uri="{FF2B5EF4-FFF2-40B4-BE49-F238E27FC236}">
                      <a16:creationId xmlns:a16="http://schemas.microsoft.com/office/drawing/2014/main" id="{5DF726EA-5A01-4580-BE0C-69B4FC02FF7A}"/>
                    </a:ext>
                  </a:extLst>
                </p:cNvPr>
                <p:cNvSpPr/>
                <p:nvPr/>
              </p:nvSpPr>
              <p:spPr>
                <a:xfrm>
                  <a:off x="5295" y="4194970"/>
                  <a:ext cx="12178762" cy="2099785"/>
                </a:xfrm>
                <a:custGeom>
                  <a:avLst/>
                  <a:gdLst>
                    <a:gd name="connsiteX0" fmla="*/ 12178763 w 12178762"/>
                    <a:gd name="connsiteY0" fmla="*/ 2098851 h 2099785"/>
                    <a:gd name="connsiteX1" fmla="*/ 11939158 w 12178762"/>
                    <a:gd name="connsiteY1" fmla="*/ 2083628 h 2099785"/>
                    <a:gd name="connsiteX2" fmla="*/ 10991333 w 12178762"/>
                    <a:gd name="connsiteY2" fmla="*/ 1647443 h 2099785"/>
                    <a:gd name="connsiteX3" fmla="*/ 10035565 w 12178762"/>
                    <a:gd name="connsiteY3" fmla="*/ 854499 h 2099785"/>
                    <a:gd name="connsiteX4" fmla="*/ 9128115 w 12178762"/>
                    <a:gd name="connsiteY4" fmla="*/ 293879 h 2099785"/>
                    <a:gd name="connsiteX5" fmla="*/ 8485421 w 12178762"/>
                    <a:gd name="connsiteY5" fmla="*/ 71484 h 2099785"/>
                    <a:gd name="connsiteX6" fmla="*/ 7395289 w 12178762"/>
                    <a:gd name="connsiteY6" fmla="*/ 68175 h 2099785"/>
                    <a:gd name="connsiteX7" fmla="*/ 6117181 w 12178762"/>
                    <a:gd name="connsiteY7" fmla="*/ 490460 h 2099785"/>
                    <a:gd name="connsiteX8" fmla="*/ 4723242 w 12178762"/>
                    <a:gd name="connsiteY8" fmla="*/ 927969 h 2099785"/>
                    <a:gd name="connsiteX9" fmla="*/ 3298194 w 12178762"/>
                    <a:gd name="connsiteY9" fmla="*/ 1107341 h 2099785"/>
                    <a:gd name="connsiteX10" fmla="*/ 2051195 w 12178762"/>
                    <a:gd name="connsiteY10" fmla="*/ 937897 h 2099785"/>
                    <a:gd name="connsiteX11" fmla="*/ 767792 w 12178762"/>
                    <a:gd name="connsiteY11" fmla="*/ 451408 h 2099785"/>
                    <a:gd name="connsiteX12" fmla="*/ 0 w 12178762"/>
                    <a:gd name="connsiteY12" fmla="*/ 0 h 2099785"/>
                    <a:gd name="connsiteX13" fmla="*/ 0 w 12178762"/>
                    <a:gd name="connsiteY13" fmla="*/ 1324 h 2099785"/>
                    <a:gd name="connsiteX14" fmla="*/ 762496 w 12178762"/>
                    <a:gd name="connsiteY14" fmla="*/ 460013 h 2099785"/>
                    <a:gd name="connsiteX15" fmla="*/ 2047885 w 12178762"/>
                    <a:gd name="connsiteY15" fmla="*/ 947164 h 2099785"/>
                    <a:gd name="connsiteX16" fmla="*/ 3297532 w 12178762"/>
                    <a:gd name="connsiteY16" fmla="*/ 1116607 h 2099785"/>
                    <a:gd name="connsiteX17" fmla="*/ 4725228 w 12178762"/>
                    <a:gd name="connsiteY17" fmla="*/ 937235 h 2099785"/>
                    <a:gd name="connsiteX18" fmla="*/ 6120490 w 12178762"/>
                    <a:gd name="connsiteY18" fmla="*/ 499726 h 2099785"/>
                    <a:gd name="connsiteX19" fmla="*/ 7397275 w 12178762"/>
                    <a:gd name="connsiteY19" fmla="*/ 78103 h 2099785"/>
                    <a:gd name="connsiteX20" fmla="*/ 8482773 w 12178762"/>
                    <a:gd name="connsiteY20" fmla="*/ 81412 h 2099785"/>
                    <a:gd name="connsiteX21" fmla="*/ 9123481 w 12178762"/>
                    <a:gd name="connsiteY21" fmla="*/ 303145 h 2099785"/>
                    <a:gd name="connsiteX22" fmla="*/ 10029608 w 12178762"/>
                    <a:gd name="connsiteY22" fmla="*/ 861118 h 2099785"/>
                    <a:gd name="connsiteX23" fmla="*/ 10987362 w 12178762"/>
                    <a:gd name="connsiteY23" fmla="*/ 1651414 h 2099785"/>
                    <a:gd name="connsiteX24" fmla="*/ 11938496 w 12178762"/>
                    <a:gd name="connsiteY24" fmla="*/ 2085613 h 2099785"/>
                    <a:gd name="connsiteX25" fmla="*/ 12178763 w 12178762"/>
                    <a:gd name="connsiteY25" fmla="*/ 2099513 h 2099785"/>
                    <a:gd name="connsiteX26" fmla="*/ 12178763 w 12178762"/>
                    <a:gd name="connsiteY26" fmla="*/ 2098851 h 209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099785">
                      <a:moveTo>
                        <a:pt x="12178763" y="2098851"/>
                      </a:moveTo>
                      <a:cubicBezTo>
                        <a:pt x="12111911" y="2099513"/>
                        <a:pt x="12031161" y="2096203"/>
                        <a:pt x="11939158" y="2083628"/>
                      </a:cubicBezTo>
                      <a:cubicBezTo>
                        <a:pt x="11663151" y="2051857"/>
                        <a:pt x="11305730" y="1898299"/>
                        <a:pt x="10991333" y="1647443"/>
                      </a:cubicBezTo>
                      <a:cubicBezTo>
                        <a:pt x="10674288" y="1399896"/>
                        <a:pt x="10355258" y="1105355"/>
                        <a:pt x="10035565" y="854499"/>
                      </a:cubicBezTo>
                      <a:cubicBezTo>
                        <a:pt x="9719844" y="599010"/>
                        <a:pt x="9387575" y="409048"/>
                        <a:pt x="9128115" y="293879"/>
                      </a:cubicBezTo>
                      <a:cubicBezTo>
                        <a:pt x="8999046" y="236294"/>
                        <a:pt x="8783271" y="140321"/>
                        <a:pt x="8485421" y="71484"/>
                      </a:cubicBezTo>
                      <a:cubicBezTo>
                        <a:pt x="8189556" y="662"/>
                        <a:pt x="7803012" y="-23828"/>
                        <a:pt x="7395289" y="68175"/>
                      </a:cubicBezTo>
                      <a:cubicBezTo>
                        <a:pt x="6985579" y="154220"/>
                        <a:pt x="6566604" y="337564"/>
                        <a:pt x="6117181" y="490460"/>
                      </a:cubicBezTo>
                      <a:cubicBezTo>
                        <a:pt x="5669082" y="647990"/>
                        <a:pt x="5200464" y="809491"/>
                        <a:pt x="4723242" y="927969"/>
                      </a:cubicBezTo>
                      <a:cubicBezTo>
                        <a:pt x="4246682" y="1047771"/>
                        <a:pt x="3758207" y="1115945"/>
                        <a:pt x="3298194" y="1107341"/>
                      </a:cubicBezTo>
                      <a:cubicBezTo>
                        <a:pt x="2838181" y="1100722"/>
                        <a:pt x="2411925" y="1030562"/>
                        <a:pt x="2051195" y="937897"/>
                      </a:cubicBezTo>
                      <a:cubicBezTo>
                        <a:pt x="1327750" y="750582"/>
                        <a:pt x="866413" y="497741"/>
                        <a:pt x="767792" y="451408"/>
                      </a:cubicBezTo>
                      <a:cubicBezTo>
                        <a:pt x="448099" y="294541"/>
                        <a:pt x="117154" y="78765"/>
                        <a:pt x="0" y="0"/>
                      </a:cubicBezTo>
                      <a:lnTo>
                        <a:pt x="0" y="1324"/>
                      </a:lnTo>
                      <a:cubicBezTo>
                        <a:pt x="116493" y="82736"/>
                        <a:pt x="443466" y="302483"/>
                        <a:pt x="762496" y="460013"/>
                      </a:cubicBezTo>
                      <a:cubicBezTo>
                        <a:pt x="861118" y="506345"/>
                        <a:pt x="1323117" y="759849"/>
                        <a:pt x="2047885" y="947164"/>
                      </a:cubicBezTo>
                      <a:cubicBezTo>
                        <a:pt x="2409277" y="1039828"/>
                        <a:pt x="2836195" y="1109988"/>
                        <a:pt x="3297532" y="1116607"/>
                      </a:cubicBezTo>
                      <a:cubicBezTo>
                        <a:pt x="3758869" y="1125212"/>
                        <a:pt x="4248005" y="1056375"/>
                        <a:pt x="4725228" y="937235"/>
                      </a:cubicBezTo>
                      <a:cubicBezTo>
                        <a:pt x="5203112" y="818757"/>
                        <a:pt x="5671729" y="657256"/>
                        <a:pt x="6120490" y="499726"/>
                      </a:cubicBezTo>
                      <a:cubicBezTo>
                        <a:pt x="6570575" y="346830"/>
                        <a:pt x="6989551" y="163487"/>
                        <a:pt x="7397275" y="78103"/>
                      </a:cubicBezTo>
                      <a:cubicBezTo>
                        <a:pt x="7803675" y="-13900"/>
                        <a:pt x="8188232" y="10590"/>
                        <a:pt x="8482773" y="81412"/>
                      </a:cubicBezTo>
                      <a:cubicBezTo>
                        <a:pt x="8779299" y="150249"/>
                        <a:pt x="8994413" y="246223"/>
                        <a:pt x="9123481" y="303145"/>
                      </a:cubicBezTo>
                      <a:cubicBezTo>
                        <a:pt x="9382280" y="417652"/>
                        <a:pt x="9713887" y="606952"/>
                        <a:pt x="10029608" y="861118"/>
                      </a:cubicBezTo>
                      <a:cubicBezTo>
                        <a:pt x="10349300" y="1110650"/>
                        <a:pt x="10669655" y="1404529"/>
                        <a:pt x="10987362" y="1651414"/>
                      </a:cubicBezTo>
                      <a:cubicBezTo>
                        <a:pt x="11303083" y="1901608"/>
                        <a:pt x="11661826" y="2054504"/>
                        <a:pt x="11938496" y="2085613"/>
                      </a:cubicBezTo>
                      <a:cubicBezTo>
                        <a:pt x="12031161" y="2097527"/>
                        <a:pt x="12111911" y="2100837"/>
                        <a:pt x="12178763" y="2099513"/>
                      </a:cubicBezTo>
                      <a:lnTo>
                        <a:pt x="12178763" y="2098851"/>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1" name="图形 39">
                  <a:extLst>
                    <a:ext uri="{FF2B5EF4-FFF2-40B4-BE49-F238E27FC236}">
                      <a16:creationId xmlns:a16="http://schemas.microsoft.com/office/drawing/2014/main" id="{46EBBC65-4072-4F7E-B0F3-B55FF01A9030}"/>
                    </a:ext>
                  </a:extLst>
                </p:cNvPr>
                <p:cNvSpPr/>
                <p:nvPr/>
              </p:nvSpPr>
              <p:spPr>
                <a:xfrm>
                  <a:off x="4633" y="4057958"/>
                  <a:ext cx="12179424" cy="2190853"/>
                </a:xfrm>
                <a:custGeom>
                  <a:avLst/>
                  <a:gdLst>
                    <a:gd name="connsiteX0" fmla="*/ 12179424 w 12179424"/>
                    <a:gd name="connsiteY0" fmla="*/ 2190854 h 2190853"/>
                    <a:gd name="connsiteX1" fmla="*/ 11939820 w 12179424"/>
                    <a:gd name="connsiteY1" fmla="*/ 2172321 h 2190853"/>
                    <a:gd name="connsiteX2" fmla="*/ 10997290 w 12179424"/>
                    <a:gd name="connsiteY2" fmla="*/ 1728855 h 2190853"/>
                    <a:gd name="connsiteX3" fmla="*/ 10035565 w 12179424"/>
                    <a:gd name="connsiteY3" fmla="*/ 944516 h 2190853"/>
                    <a:gd name="connsiteX4" fmla="*/ 9110243 w 12179424"/>
                    <a:gd name="connsiteY4" fmla="*/ 413019 h 2190853"/>
                    <a:gd name="connsiteX5" fmla="*/ 8457621 w 12179424"/>
                    <a:gd name="connsiteY5" fmla="*/ 219085 h 2190853"/>
                    <a:gd name="connsiteX6" fmla="*/ 7368813 w 12179424"/>
                    <a:gd name="connsiteY6" fmla="*/ 250194 h 2190853"/>
                    <a:gd name="connsiteX7" fmla="*/ 6094015 w 12179424"/>
                    <a:gd name="connsiteY7" fmla="*/ 674465 h 2190853"/>
                    <a:gd name="connsiteX8" fmla="*/ 4688162 w 12179424"/>
                    <a:gd name="connsiteY8" fmla="*/ 1070937 h 2190853"/>
                    <a:gd name="connsiteX9" fmla="*/ 3258481 w 12179424"/>
                    <a:gd name="connsiteY9" fmla="*/ 1192725 h 2190853"/>
                    <a:gd name="connsiteX10" fmla="*/ 2020748 w 12179424"/>
                    <a:gd name="connsiteY10" fmla="*/ 982244 h 2190853"/>
                    <a:gd name="connsiteX11" fmla="*/ 754554 w 12179424"/>
                    <a:gd name="connsiteY11" fmla="*/ 464646 h 2190853"/>
                    <a:gd name="connsiteX12" fmla="*/ 0 w 12179424"/>
                    <a:gd name="connsiteY12" fmla="*/ 0 h 2190853"/>
                    <a:gd name="connsiteX13" fmla="*/ 0 w 12179424"/>
                    <a:gd name="connsiteY13" fmla="*/ 1324 h 2190853"/>
                    <a:gd name="connsiteX14" fmla="*/ 749259 w 12179424"/>
                    <a:gd name="connsiteY14" fmla="*/ 472589 h 2190853"/>
                    <a:gd name="connsiteX15" fmla="*/ 2017438 w 12179424"/>
                    <a:gd name="connsiteY15" fmla="*/ 990848 h 2190853"/>
                    <a:gd name="connsiteX16" fmla="*/ 3257157 w 12179424"/>
                    <a:gd name="connsiteY16" fmla="*/ 1201991 h 2190853"/>
                    <a:gd name="connsiteX17" fmla="*/ 4690147 w 12179424"/>
                    <a:gd name="connsiteY17" fmla="*/ 1080204 h 2190853"/>
                    <a:gd name="connsiteX18" fmla="*/ 6097324 w 12179424"/>
                    <a:gd name="connsiteY18" fmla="*/ 683070 h 2190853"/>
                    <a:gd name="connsiteX19" fmla="*/ 7371461 w 12179424"/>
                    <a:gd name="connsiteY19" fmla="*/ 258799 h 2190853"/>
                    <a:gd name="connsiteX20" fmla="*/ 8455635 w 12179424"/>
                    <a:gd name="connsiteY20" fmla="*/ 227690 h 2190853"/>
                    <a:gd name="connsiteX21" fmla="*/ 9105611 w 12179424"/>
                    <a:gd name="connsiteY21" fmla="*/ 420962 h 2190853"/>
                    <a:gd name="connsiteX22" fmla="*/ 10029608 w 12179424"/>
                    <a:gd name="connsiteY22" fmla="*/ 949811 h 2190853"/>
                    <a:gd name="connsiteX23" fmla="*/ 10993318 w 12179424"/>
                    <a:gd name="connsiteY23" fmla="*/ 1731503 h 2190853"/>
                    <a:gd name="connsiteX24" fmla="*/ 11939158 w 12179424"/>
                    <a:gd name="connsiteY24" fmla="*/ 2172983 h 2190853"/>
                    <a:gd name="connsiteX25" fmla="*/ 12179424 w 12179424"/>
                    <a:gd name="connsiteY25" fmla="*/ 2190854 h 2190853"/>
                    <a:gd name="connsiteX26" fmla="*/ 12179424 w 12179424"/>
                    <a:gd name="connsiteY26" fmla="*/ 2190854 h 219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190853">
                      <a:moveTo>
                        <a:pt x="12179424" y="2190854"/>
                      </a:moveTo>
                      <a:cubicBezTo>
                        <a:pt x="12112573" y="2190192"/>
                        <a:pt x="12032485" y="2185559"/>
                        <a:pt x="11939820" y="2172321"/>
                      </a:cubicBezTo>
                      <a:cubicBezTo>
                        <a:pt x="11664474" y="2135917"/>
                        <a:pt x="11311025" y="1979049"/>
                        <a:pt x="10997290" y="1728855"/>
                      </a:cubicBezTo>
                      <a:cubicBezTo>
                        <a:pt x="10681569" y="1480647"/>
                        <a:pt x="10360552" y="1188753"/>
                        <a:pt x="10035565" y="944516"/>
                      </a:cubicBezTo>
                      <a:cubicBezTo>
                        <a:pt x="9714549" y="695646"/>
                        <a:pt x="9374337" y="516936"/>
                        <a:pt x="9110243" y="413019"/>
                      </a:cubicBezTo>
                      <a:cubicBezTo>
                        <a:pt x="8979190" y="360730"/>
                        <a:pt x="8758780" y="274684"/>
                        <a:pt x="8457621" y="219085"/>
                      </a:cubicBezTo>
                      <a:cubicBezTo>
                        <a:pt x="8159109" y="161501"/>
                        <a:pt x="7773889" y="150911"/>
                        <a:pt x="7368813" y="250194"/>
                      </a:cubicBezTo>
                      <a:cubicBezTo>
                        <a:pt x="6962413" y="343521"/>
                        <a:pt x="6545423" y="528188"/>
                        <a:pt x="6094015" y="674465"/>
                      </a:cubicBezTo>
                      <a:cubicBezTo>
                        <a:pt x="5643930" y="825376"/>
                        <a:pt x="5170017" y="971654"/>
                        <a:pt x="4688162" y="1070937"/>
                      </a:cubicBezTo>
                      <a:cubicBezTo>
                        <a:pt x="4206968" y="1171544"/>
                        <a:pt x="3716508" y="1217876"/>
                        <a:pt x="3258481" y="1192725"/>
                      </a:cubicBezTo>
                      <a:cubicBezTo>
                        <a:pt x="2800453" y="1168235"/>
                        <a:pt x="2377506" y="1084837"/>
                        <a:pt x="2020748" y="982244"/>
                      </a:cubicBezTo>
                      <a:cubicBezTo>
                        <a:pt x="1305908" y="774411"/>
                        <a:pt x="851851" y="513626"/>
                        <a:pt x="754554" y="464646"/>
                      </a:cubicBezTo>
                      <a:cubicBezTo>
                        <a:pt x="441480" y="301160"/>
                        <a:pt x="117154" y="82074"/>
                        <a:pt x="0" y="0"/>
                      </a:cubicBezTo>
                      <a:lnTo>
                        <a:pt x="0" y="1324"/>
                      </a:lnTo>
                      <a:cubicBezTo>
                        <a:pt x="116493" y="85384"/>
                        <a:pt x="436185" y="309102"/>
                        <a:pt x="749259" y="472589"/>
                      </a:cubicBezTo>
                      <a:cubicBezTo>
                        <a:pt x="846556" y="520907"/>
                        <a:pt x="1301274" y="782353"/>
                        <a:pt x="2017438" y="990848"/>
                      </a:cubicBezTo>
                      <a:cubicBezTo>
                        <a:pt x="2374859" y="1094103"/>
                        <a:pt x="2797806" y="1177501"/>
                        <a:pt x="3257157" y="1201991"/>
                      </a:cubicBezTo>
                      <a:cubicBezTo>
                        <a:pt x="3716508" y="1227143"/>
                        <a:pt x="4208292" y="1180811"/>
                        <a:pt x="4690147" y="1080204"/>
                      </a:cubicBezTo>
                      <a:cubicBezTo>
                        <a:pt x="5172665" y="980920"/>
                        <a:pt x="5646577" y="833981"/>
                        <a:pt x="6097324" y="683070"/>
                      </a:cubicBezTo>
                      <a:cubicBezTo>
                        <a:pt x="6549394" y="536130"/>
                        <a:pt x="6966384" y="352125"/>
                        <a:pt x="7371461" y="258799"/>
                      </a:cubicBezTo>
                      <a:cubicBezTo>
                        <a:pt x="7775213" y="159515"/>
                        <a:pt x="8157785" y="170767"/>
                        <a:pt x="8455635" y="227690"/>
                      </a:cubicBezTo>
                      <a:cubicBezTo>
                        <a:pt x="8754809" y="283289"/>
                        <a:pt x="8974556" y="368672"/>
                        <a:pt x="9105611" y="420962"/>
                      </a:cubicBezTo>
                      <a:cubicBezTo>
                        <a:pt x="9369042" y="524216"/>
                        <a:pt x="9708592" y="701603"/>
                        <a:pt x="10029608" y="949811"/>
                      </a:cubicBezTo>
                      <a:cubicBezTo>
                        <a:pt x="10354595" y="1192725"/>
                        <a:pt x="10676936" y="1483956"/>
                        <a:pt x="10993318" y="1731503"/>
                      </a:cubicBezTo>
                      <a:cubicBezTo>
                        <a:pt x="11308378" y="1981697"/>
                        <a:pt x="11663151" y="2137903"/>
                        <a:pt x="11939158" y="2172983"/>
                      </a:cubicBezTo>
                      <a:cubicBezTo>
                        <a:pt x="12031823" y="2186221"/>
                        <a:pt x="12112573" y="2190854"/>
                        <a:pt x="12179424" y="2190854"/>
                      </a:cubicBezTo>
                      <a:lnTo>
                        <a:pt x="12179424" y="219085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2" name="图形 39">
                  <a:extLst>
                    <a:ext uri="{FF2B5EF4-FFF2-40B4-BE49-F238E27FC236}">
                      <a16:creationId xmlns:a16="http://schemas.microsoft.com/office/drawing/2014/main" id="{7733F3C9-83F8-41AB-8CAD-9023CBCB5FC0}"/>
                    </a:ext>
                  </a:extLst>
                </p:cNvPr>
                <p:cNvSpPr/>
                <p:nvPr/>
              </p:nvSpPr>
              <p:spPr>
                <a:xfrm>
                  <a:off x="5957" y="3923595"/>
                  <a:ext cx="12178100" cy="2280870"/>
                </a:xfrm>
                <a:custGeom>
                  <a:avLst/>
                  <a:gdLst>
                    <a:gd name="connsiteX0" fmla="*/ 12178101 w 12178100"/>
                    <a:gd name="connsiteY0" fmla="*/ 2279547 h 2280870"/>
                    <a:gd name="connsiteX1" fmla="*/ 11939158 w 12178100"/>
                    <a:gd name="connsiteY1" fmla="*/ 2257043 h 2280870"/>
                    <a:gd name="connsiteX2" fmla="*/ 11001261 w 12178100"/>
                    <a:gd name="connsiteY2" fmla="*/ 1804972 h 2280870"/>
                    <a:gd name="connsiteX3" fmla="*/ 10033579 w 12178100"/>
                    <a:gd name="connsiteY3" fmla="*/ 1028576 h 2280870"/>
                    <a:gd name="connsiteX4" fmla="*/ 9090387 w 12178100"/>
                    <a:gd name="connsiteY4" fmla="*/ 526202 h 2280870"/>
                    <a:gd name="connsiteX5" fmla="*/ 8429160 w 12178100"/>
                    <a:gd name="connsiteY5" fmla="*/ 361392 h 2280870"/>
                    <a:gd name="connsiteX6" fmla="*/ 7342337 w 12178100"/>
                    <a:gd name="connsiteY6" fmla="*/ 427580 h 2280870"/>
                    <a:gd name="connsiteX7" fmla="*/ 6070187 w 12178100"/>
                    <a:gd name="connsiteY7" fmla="*/ 855823 h 2280870"/>
                    <a:gd name="connsiteX8" fmla="*/ 4653082 w 12178100"/>
                    <a:gd name="connsiteY8" fmla="*/ 1212581 h 2280870"/>
                    <a:gd name="connsiteX9" fmla="*/ 3219429 w 12178100"/>
                    <a:gd name="connsiteY9" fmla="*/ 1276785 h 2280870"/>
                    <a:gd name="connsiteX10" fmla="*/ 1991625 w 12178100"/>
                    <a:gd name="connsiteY10" fmla="*/ 1025267 h 2280870"/>
                    <a:gd name="connsiteX11" fmla="*/ 741978 w 12178100"/>
                    <a:gd name="connsiteY11" fmla="*/ 476560 h 2280870"/>
                    <a:gd name="connsiteX12" fmla="*/ 0 w 12178100"/>
                    <a:gd name="connsiteY12" fmla="*/ 0 h 2280870"/>
                    <a:gd name="connsiteX13" fmla="*/ 0 w 12178100"/>
                    <a:gd name="connsiteY13" fmla="*/ 1324 h 2280870"/>
                    <a:gd name="connsiteX14" fmla="*/ 736683 w 12178100"/>
                    <a:gd name="connsiteY14" fmla="*/ 484503 h 2280870"/>
                    <a:gd name="connsiteX15" fmla="*/ 1988315 w 12178100"/>
                    <a:gd name="connsiteY15" fmla="*/ 1033871 h 2280870"/>
                    <a:gd name="connsiteX16" fmla="*/ 3218106 w 12178100"/>
                    <a:gd name="connsiteY16" fmla="*/ 1286051 h 2280870"/>
                    <a:gd name="connsiteX17" fmla="*/ 4654405 w 12178100"/>
                    <a:gd name="connsiteY17" fmla="*/ 1221848 h 2280870"/>
                    <a:gd name="connsiteX18" fmla="*/ 6072834 w 12178100"/>
                    <a:gd name="connsiteY18" fmla="*/ 865089 h 2280870"/>
                    <a:gd name="connsiteX19" fmla="*/ 7344985 w 12178100"/>
                    <a:gd name="connsiteY19" fmla="*/ 436847 h 2280870"/>
                    <a:gd name="connsiteX20" fmla="*/ 8427836 w 12178100"/>
                    <a:gd name="connsiteY20" fmla="*/ 370658 h 2280870"/>
                    <a:gd name="connsiteX21" fmla="*/ 9087078 w 12178100"/>
                    <a:gd name="connsiteY21" fmla="*/ 534807 h 2280870"/>
                    <a:gd name="connsiteX22" fmla="*/ 10028284 w 12178100"/>
                    <a:gd name="connsiteY22" fmla="*/ 1035195 h 2280870"/>
                    <a:gd name="connsiteX23" fmla="*/ 10997952 w 12178100"/>
                    <a:gd name="connsiteY23" fmla="*/ 1808943 h 2280870"/>
                    <a:gd name="connsiteX24" fmla="*/ 11938496 w 12178100"/>
                    <a:gd name="connsiteY24" fmla="*/ 2259028 h 2280870"/>
                    <a:gd name="connsiteX25" fmla="*/ 12178101 w 12178100"/>
                    <a:gd name="connsiteY25" fmla="*/ 2280871 h 2280870"/>
                    <a:gd name="connsiteX26" fmla="*/ 12178101 w 12178100"/>
                    <a:gd name="connsiteY26" fmla="*/ 2279547 h 22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100" h="2280870">
                      <a:moveTo>
                        <a:pt x="12178101" y="2279547"/>
                      </a:moveTo>
                      <a:cubicBezTo>
                        <a:pt x="12111249" y="2278223"/>
                        <a:pt x="12031161" y="2271604"/>
                        <a:pt x="11939158" y="2257043"/>
                      </a:cubicBezTo>
                      <a:cubicBezTo>
                        <a:pt x="11665136" y="2216667"/>
                        <a:pt x="11314335" y="2055828"/>
                        <a:pt x="11001261" y="1804972"/>
                      </a:cubicBezTo>
                      <a:cubicBezTo>
                        <a:pt x="10686864" y="1556102"/>
                        <a:pt x="10363862" y="1266194"/>
                        <a:pt x="10033579" y="1028576"/>
                      </a:cubicBezTo>
                      <a:cubicBezTo>
                        <a:pt x="9707268" y="785663"/>
                        <a:pt x="9359776" y="618205"/>
                        <a:pt x="9090387" y="526202"/>
                      </a:cubicBezTo>
                      <a:cubicBezTo>
                        <a:pt x="8956685" y="479208"/>
                        <a:pt x="8732305" y="403753"/>
                        <a:pt x="8429160" y="361392"/>
                      </a:cubicBezTo>
                      <a:cubicBezTo>
                        <a:pt x="8128000" y="317707"/>
                        <a:pt x="7744105" y="320354"/>
                        <a:pt x="7342337" y="427580"/>
                      </a:cubicBezTo>
                      <a:cubicBezTo>
                        <a:pt x="6938585" y="528850"/>
                        <a:pt x="6523581" y="715502"/>
                        <a:pt x="6070187" y="855823"/>
                      </a:cubicBezTo>
                      <a:cubicBezTo>
                        <a:pt x="5618116" y="1000115"/>
                        <a:pt x="5138908" y="1131831"/>
                        <a:pt x="4653082" y="1212581"/>
                      </a:cubicBezTo>
                      <a:cubicBezTo>
                        <a:pt x="4167917" y="1293994"/>
                        <a:pt x="3675471" y="1319145"/>
                        <a:pt x="3219429" y="1276785"/>
                      </a:cubicBezTo>
                      <a:cubicBezTo>
                        <a:pt x="2762726" y="1235747"/>
                        <a:pt x="2344412" y="1138450"/>
                        <a:pt x="1991625" y="1025267"/>
                      </a:cubicBezTo>
                      <a:cubicBezTo>
                        <a:pt x="1284727" y="796915"/>
                        <a:pt x="837952" y="527526"/>
                        <a:pt x="741978" y="476560"/>
                      </a:cubicBezTo>
                      <a:cubicBezTo>
                        <a:pt x="434861" y="307779"/>
                        <a:pt x="116493" y="84060"/>
                        <a:pt x="0" y="0"/>
                      </a:cubicBezTo>
                      <a:lnTo>
                        <a:pt x="0" y="1324"/>
                      </a:lnTo>
                      <a:cubicBezTo>
                        <a:pt x="115831" y="88031"/>
                        <a:pt x="429566" y="315721"/>
                        <a:pt x="736683" y="484503"/>
                      </a:cubicBezTo>
                      <a:cubicBezTo>
                        <a:pt x="832657" y="535468"/>
                        <a:pt x="1280094" y="804857"/>
                        <a:pt x="1988315" y="1033871"/>
                      </a:cubicBezTo>
                      <a:cubicBezTo>
                        <a:pt x="2341764" y="1147054"/>
                        <a:pt x="2760740" y="1244352"/>
                        <a:pt x="3218106" y="1286051"/>
                      </a:cubicBezTo>
                      <a:cubicBezTo>
                        <a:pt x="3675471" y="1329074"/>
                        <a:pt x="4168579" y="1303260"/>
                        <a:pt x="4654405" y="1221848"/>
                      </a:cubicBezTo>
                      <a:cubicBezTo>
                        <a:pt x="5140894" y="1141759"/>
                        <a:pt x="5620764" y="1009381"/>
                        <a:pt x="6072834" y="865089"/>
                      </a:cubicBezTo>
                      <a:cubicBezTo>
                        <a:pt x="6527552" y="724107"/>
                        <a:pt x="6942557" y="538116"/>
                        <a:pt x="7344985" y="436847"/>
                      </a:cubicBezTo>
                      <a:cubicBezTo>
                        <a:pt x="7745428" y="330283"/>
                        <a:pt x="8127339" y="326973"/>
                        <a:pt x="8427836" y="370658"/>
                      </a:cubicBezTo>
                      <a:cubicBezTo>
                        <a:pt x="8729658" y="412357"/>
                        <a:pt x="8954037" y="487812"/>
                        <a:pt x="9087078" y="534807"/>
                      </a:cubicBezTo>
                      <a:cubicBezTo>
                        <a:pt x="9355143" y="626809"/>
                        <a:pt x="9701972" y="792943"/>
                        <a:pt x="10028284" y="1035195"/>
                      </a:cubicBezTo>
                      <a:cubicBezTo>
                        <a:pt x="10359229" y="1271489"/>
                        <a:pt x="10682231" y="1560735"/>
                        <a:pt x="10997952" y="1808943"/>
                      </a:cubicBezTo>
                      <a:cubicBezTo>
                        <a:pt x="11311687" y="2059800"/>
                        <a:pt x="11663812" y="2219315"/>
                        <a:pt x="11938496" y="2259028"/>
                      </a:cubicBezTo>
                      <a:cubicBezTo>
                        <a:pt x="12030499" y="2273590"/>
                        <a:pt x="12111249" y="2279547"/>
                        <a:pt x="12178101" y="2280871"/>
                      </a:cubicBezTo>
                      <a:lnTo>
                        <a:pt x="12178101" y="2279547"/>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3" name="图形 39">
                  <a:extLst>
                    <a:ext uri="{FF2B5EF4-FFF2-40B4-BE49-F238E27FC236}">
                      <a16:creationId xmlns:a16="http://schemas.microsoft.com/office/drawing/2014/main" id="{1B85E120-D6D9-469D-B9B9-65ACCA5EAA37}"/>
                    </a:ext>
                  </a:extLst>
                </p:cNvPr>
                <p:cNvSpPr/>
                <p:nvPr/>
              </p:nvSpPr>
              <p:spPr>
                <a:xfrm>
                  <a:off x="5295" y="3787908"/>
                  <a:ext cx="12178762" cy="2370887"/>
                </a:xfrm>
                <a:custGeom>
                  <a:avLst/>
                  <a:gdLst>
                    <a:gd name="connsiteX0" fmla="*/ 12178763 w 12178762"/>
                    <a:gd name="connsiteY0" fmla="*/ 2370226 h 2370887"/>
                    <a:gd name="connsiteX1" fmla="*/ 11939820 w 12178762"/>
                    <a:gd name="connsiteY1" fmla="*/ 2343750 h 2370887"/>
                    <a:gd name="connsiteX2" fmla="*/ 11006556 w 12178762"/>
                    <a:gd name="connsiteY2" fmla="*/ 1882413 h 2370887"/>
                    <a:gd name="connsiteX3" fmla="*/ 10031594 w 12178762"/>
                    <a:gd name="connsiteY3" fmla="*/ 1112636 h 2370887"/>
                    <a:gd name="connsiteX4" fmla="*/ 9071193 w 12178762"/>
                    <a:gd name="connsiteY4" fmla="*/ 638723 h 2370887"/>
                    <a:gd name="connsiteX5" fmla="*/ 8402022 w 12178762"/>
                    <a:gd name="connsiteY5" fmla="*/ 503698 h 2370887"/>
                    <a:gd name="connsiteX6" fmla="*/ 7317186 w 12178762"/>
                    <a:gd name="connsiteY6" fmla="*/ 605629 h 2370887"/>
                    <a:gd name="connsiteX7" fmla="*/ 6046358 w 12178762"/>
                    <a:gd name="connsiteY7" fmla="*/ 1039828 h 2370887"/>
                    <a:gd name="connsiteX8" fmla="*/ 4617340 w 12178762"/>
                    <a:gd name="connsiteY8" fmla="*/ 1356211 h 2370887"/>
                    <a:gd name="connsiteX9" fmla="*/ 3181040 w 12178762"/>
                    <a:gd name="connsiteY9" fmla="*/ 1362168 h 2370887"/>
                    <a:gd name="connsiteX10" fmla="*/ 1963164 w 12178762"/>
                    <a:gd name="connsiteY10" fmla="*/ 1069613 h 2370887"/>
                    <a:gd name="connsiteX11" fmla="*/ 730064 w 12178762"/>
                    <a:gd name="connsiteY11" fmla="*/ 489798 h 2370887"/>
                    <a:gd name="connsiteX12" fmla="*/ 0 w 12178762"/>
                    <a:gd name="connsiteY12" fmla="*/ 0 h 2370887"/>
                    <a:gd name="connsiteX13" fmla="*/ 0 w 12178762"/>
                    <a:gd name="connsiteY13" fmla="*/ 1324 h 2370887"/>
                    <a:gd name="connsiteX14" fmla="*/ 724769 w 12178762"/>
                    <a:gd name="connsiteY14" fmla="*/ 497741 h 2370887"/>
                    <a:gd name="connsiteX15" fmla="*/ 1959854 w 12178762"/>
                    <a:gd name="connsiteY15" fmla="*/ 1078218 h 2370887"/>
                    <a:gd name="connsiteX16" fmla="*/ 3179716 w 12178762"/>
                    <a:gd name="connsiteY16" fmla="*/ 1371435 h 2370887"/>
                    <a:gd name="connsiteX17" fmla="*/ 4618663 w 12178762"/>
                    <a:gd name="connsiteY17" fmla="*/ 1365478 h 2370887"/>
                    <a:gd name="connsiteX18" fmla="*/ 6049006 w 12178762"/>
                    <a:gd name="connsiteY18" fmla="*/ 1048433 h 2370887"/>
                    <a:gd name="connsiteX19" fmla="*/ 7319171 w 12178762"/>
                    <a:gd name="connsiteY19" fmla="*/ 614233 h 2370887"/>
                    <a:gd name="connsiteX20" fmla="*/ 8400037 w 12178762"/>
                    <a:gd name="connsiteY20" fmla="*/ 512302 h 2370887"/>
                    <a:gd name="connsiteX21" fmla="*/ 9067221 w 12178762"/>
                    <a:gd name="connsiteY21" fmla="*/ 647328 h 2370887"/>
                    <a:gd name="connsiteX22" fmla="*/ 10025636 w 12178762"/>
                    <a:gd name="connsiteY22" fmla="*/ 1118593 h 2370887"/>
                    <a:gd name="connsiteX23" fmla="*/ 11001923 w 12178762"/>
                    <a:gd name="connsiteY23" fmla="*/ 1885723 h 2370887"/>
                    <a:gd name="connsiteX24" fmla="*/ 11938496 w 12178762"/>
                    <a:gd name="connsiteY24" fmla="*/ 2345074 h 2370887"/>
                    <a:gd name="connsiteX25" fmla="*/ 12178100 w 12178762"/>
                    <a:gd name="connsiteY25" fmla="*/ 2370888 h 2370887"/>
                    <a:gd name="connsiteX26" fmla="*/ 12178100 w 12178762"/>
                    <a:gd name="connsiteY26" fmla="*/ 2370226 h 237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370887">
                      <a:moveTo>
                        <a:pt x="12178763" y="2370226"/>
                      </a:moveTo>
                      <a:cubicBezTo>
                        <a:pt x="12111911" y="2367578"/>
                        <a:pt x="12031161" y="2360297"/>
                        <a:pt x="11939820" y="2343750"/>
                      </a:cubicBezTo>
                      <a:cubicBezTo>
                        <a:pt x="11666460" y="2298742"/>
                        <a:pt x="11318307" y="2133931"/>
                        <a:pt x="11006556" y="1882413"/>
                      </a:cubicBezTo>
                      <a:cubicBezTo>
                        <a:pt x="10693483" y="1632219"/>
                        <a:pt x="10367833" y="1343635"/>
                        <a:pt x="10031594" y="1112636"/>
                      </a:cubicBezTo>
                      <a:cubicBezTo>
                        <a:pt x="9699987" y="875018"/>
                        <a:pt x="9344552" y="719474"/>
                        <a:pt x="9071193" y="638723"/>
                      </a:cubicBezTo>
                      <a:cubicBezTo>
                        <a:pt x="8935505" y="597024"/>
                        <a:pt x="8706491" y="531497"/>
                        <a:pt x="8402022" y="503698"/>
                      </a:cubicBezTo>
                      <a:cubicBezTo>
                        <a:pt x="8098216" y="473913"/>
                        <a:pt x="7716967" y="491122"/>
                        <a:pt x="7317186" y="605629"/>
                      </a:cubicBezTo>
                      <a:cubicBezTo>
                        <a:pt x="6916081" y="714840"/>
                        <a:pt x="6503724" y="906788"/>
                        <a:pt x="6046358" y="1039828"/>
                      </a:cubicBezTo>
                      <a:cubicBezTo>
                        <a:pt x="5591640" y="1178163"/>
                        <a:pt x="5107138" y="1295317"/>
                        <a:pt x="4617340" y="1356211"/>
                      </a:cubicBezTo>
                      <a:cubicBezTo>
                        <a:pt x="4128203" y="1418429"/>
                        <a:pt x="3635096" y="1421738"/>
                        <a:pt x="3181040" y="1362168"/>
                      </a:cubicBezTo>
                      <a:cubicBezTo>
                        <a:pt x="2726322" y="1303922"/>
                        <a:pt x="2311979" y="1192724"/>
                        <a:pt x="1963164" y="1069613"/>
                      </a:cubicBezTo>
                      <a:cubicBezTo>
                        <a:pt x="1264870" y="820743"/>
                        <a:pt x="824714" y="542749"/>
                        <a:pt x="730064" y="489798"/>
                      </a:cubicBezTo>
                      <a:cubicBezTo>
                        <a:pt x="428242" y="315059"/>
                        <a:pt x="115831" y="87369"/>
                        <a:pt x="0" y="0"/>
                      </a:cubicBezTo>
                      <a:lnTo>
                        <a:pt x="0" y="1324"/>
                      </a:lnTo>
                      <a:cubicBezTo>
                        <a:pt x="115169" y="90679"/>
                        <a:pt x="422947" y="322340"/>
                        <a:pt x="724769" y="497741"/>
                      </a:cubicBezTo>
                      <a:cubicBezTo>
                        <a:pt x="819419" y="550692"/>
                        <a:pt x="1260237" y="828685"/>
                        <a:pt x="1959854" y="1078218"/>
                      </a:cubicBezTo>
                      <a:cubicBezTo>
                        <a:pt x="2309332" y="1201329"/>
                        <a:pt x="2724336" y="1313188"/>
                        <a:pt x="3179716" y="1371435"/>
                      </a:cubicBezTo>
                      <a:cubicBezTo>
                        <a:pt x="3635096" y="1431005"/>
                        <a:pt x="4129527" y="1427695"/>
                        <a:pt x="4618663" y="1365478"/>
                      </a:cubicBezTo>
                      <a:cubicBezTo>
                        <a:pt x="5109123" y="1304584"/>
                        <a:pt x="5594288" y="1186768"/>
                        <a:pt x="6049006" y="1048433"/>
                      </a:cubicBezTo>
                      <a:cubicBezTo>
                        <a:pt x="6507034" y="915393"/>
                        <a:pt x="6919390" y="722783"/>
                        <a:pt x="7319171" y="614233"/>
                      </a:cubicBezTo>
                      <a:cubicBezTo>
                        <a:pt x="7717629" y="499726"/>
                        <a:pt x="8097553" y="482517"/>
                        <a:pt x="8400037" y="512302"/>
                      </a:cubicBezTo>
                      <a:cubicBezTo>
                        <a:pt x="8703844" y="540764"/>
                        <a:pt x="8931533" y="605629"/>
                        <a:pt x="9067221" y="647328"/>
                      </a:cubicBezTo>
                      <a:cubicBezTo>
                        <a:pt x="9339919" y="728078"/>
                        <a:pt x="9694030" y="882298"/>
                        <a:pt x="10025636" y="1118593"/>
                      </a:cubicBezTo>
                      <a:cubicBezTo>
                        <a:pt x="10361877" y="1348930"/>
                        <a:pt x="10687526" y="1636190"/>
                        <a:pt x="11001923" y="1885723"/>
                      </a:cubicBezTo>
                      <a:cubicBezTo>
                        <a:pt x="11314997" y="2137241"/>
                        <a:pt x="11664474" y="2300727"/>
                        <a:pt x="11938496" y="2345074"/>
                      </a:cubicBezTo>
                      <a:cubicBezTo>
                        <a:pt x="12030499" y="2360959"/>
                        <a:pt x="12111249" y="2368240"/>
                        <a:pt x="12178100" y="2370888"/>
                      </a:cubicBezTo>
                      <a:lnTo>
                        <a:pt x="12178100" y="2370226"/>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4" name="图形 39">
                  <a:extLst>
                    <a:ext uri="{FF2B5EF4-FFF2-40B4-BE49-F238E27FC236}">
                      <a16:creationId xmlns:a16="http://schemas.microsoft.com/office/drawing/2014/main" id="{F4B7F2B4-C053-435D-8613-8ED836A860B1}"/>
                    </a:ext>
                  </a:extLst>
                </p:cNvPr>
                <p:cNvSpPr/>
                <p:nvPr/>
              </p:nvSpPr>
              <p:spPr>
                <a:xfrm>
                  <a:off x="5957" y="3650896"/>
                  <a:ext cx="12178762" cy="2461566"/>
                </a:xfrm>
                <a:custGeom>
                  <a:avLst/>
                  <a:gdLst>
                    <a:gd name="connsiteX0" fmla="*/ 12178101 w 12178762"/>
                    <a:gd name="connsiteY0" fmla="*/ 2461566 h 2461566"/>
                    <a:gd name="connsiteX1" fmla="*/ 11938496 w 12178762"/>
                    <a:gd name="connsiteY1" fmla="*/ 2431120 h 2461566"/>
                    <a:gd name="connsiteX2" fmla="*/ 11008542 w 12178762"/>
                    <a:gd name="connsiteY2" fmla="*/ 1959854 h 2461566"/>
                    <a:gd name="connsiteX3" fmla="*/ 10026298 w 12178762"/>
                    <a:gd name="connsiteY3" fmla="*/ 1195372 h 2461566"/>
                    <a:gd name="connsiteX4" fmla="*/ 9048688 w 12178762"/>
                    <a:gd name="connsiteY4" fmla="*/ 749921 h 2461566"/>
                    <a:gd name="connsiteX5" fmla="*/ 8372238 w 12178762"/>
                    <a:gd name="connsiteY5" fmla="*/ 644018 h 2461566"/>
                    <a:gd name="connsiteX6" fmla="*/ 7290049 w 12178762"/>
                    <a:gd name="connsiteY6" fmla="*/ 783015 h 2461566"/>
                    <a:gd name="connsiteX7" fmla="*/ 6020545 w 12178762"/>
                    <a:gd name="connsiteY7" fmla="*/ 1223833 h 2461566"/>
                    <a:gd name="connsiteX8" fmla="*/ 4580274 w 12178762"/>
                    <a:gd name="connsiteY8" fmla="*/ 1500503 h 2461566"/>
                    <a:gd name="connsiteX9" fmla="*/ 3142650 w 12178762"/>
                    <a:gd name="connsiteY9" fmla="*/ 1448214 h 2461566"/>
                    <a:gd name="connsiteX10" fmla="*/ 1935364 w 12178762"/>
                    <a:gd name="connsiteY10" fmla="*/ 1114622 h 2461566"/>
                    <a:gd name="connsiteX11" fmla="*/ 718150 w 12178762"/>
                    <a:gd name="connsiteY11" fmla="*/ 503036 h 2461566"/>
                    <a:gd name="connsiteX12" fmla="*/ 0 w 12178762"/>
                    <a:gd name="connsiteY12" fmla="*/ 0 h 2461566"/>
                    <a:gd name="connsiteX13" fmla="*/ 0 w 12178762"/>
                    <a:gd name="connsiteY13" fmla="*/ 1324 h 2461566"/>
                    <a:gd name="connsiteX14" fmla="*/ 712855 w 12178762"/>
                    <a:gd name="connsiteY14" fmla="*/ 510317 h 2461566"/>
                    <a:gd name="connsiteX15" fmla="*/ 1932055 w 12178762"/>
                    <a:gd name="connsiteY15" fmla="*/ 1122564 h 2461566"/>
                    <a:gd name="connsiteX16" fmla="*/ 3141327 w 12178762"/>
                    <a:gd name="connsiteY16" fmla="*/ 1456818 h 2461566"/>
                    <a:gd name="connsiteX17" fmla="*/ 4581597 w 12178762"/>
                    <a:gd name="connsiteY17" fmla="*/ 1509108 h 2461566"/>
                    <a:gd name="connsiteX18" fmla="*/ 6023854 w 12178762"/>
                    <a:gd name="connsiteY18" fmla="*/ 1231776 h 2461566"/>
                    <a:gd name="connsiteX19" fmla="*/ 7293358 w 12178762"/>
                    <a:gd name="connsiteY19" fmla="*/ 790958 h 2461566"/>
                    <a:gd name="connsiteX20" fmla="*/ 8371575 w 12178762"/>
                    <a:gd name="connsiteY20" fmla="*/ 652623 h 2461566"/>
                    <a:gd name="connsiteX21" fmla="*/ 9046040 w 12178762"/>
                    <a:gd name="connsiteY21" fmla="*/ 757863 h 2461566"/>
                    <a:gd name="connsiteX22" fmla="*/ 10021665 w 12178762"/>
                    <a:gd name="connsiteY22" fmla="*/ 1200667 h 2461566"/>
                    <a:gd name="connsiteX23" fmla="*/ 11005894 w 12178762"/>
                    <a:gd name="connsiteY23" fmla="*/ 1961840 h 2461566"/>
                    <a:gd name="connsiteX24" fmla="*/ 11939158 w 12178762"/>
                    <a:gd name="connsiteY24" fmla="*/ 2431120 h 2461566"/>
                    <a:gd name="connsiteX25" fmla="*/ 12178762 w 12178762"/>
                    <a:gd name="connsiteY25" fmla="*/ 2460905 h 2461566"/>
                    <a:gd name="connsiteX26" fmla="*/ 12178762 w 12178762"/>
                    <a:gd name="connsiteY26" fmla="*/ 2461566 h 24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461566">
                      <a:moveTo>
                        <a:pt x="12178101" y="2461566"/>
                      </a:moveTo>
                      <a:cubicBezTo>
                        <a:pt x="12111249" y="2457595"/>
                        <a:pt x="12030499" y="2448991"/>
                        <a:pt x="11938496" y="2431120"/>
                      </a:cubicBezTo>
                      <a:cubicBezTo>
                        <a:pt x="11665136" y="2381478"/>
                        <a:pt x="11320292" y="2212696"/>
                        <a:pt x="11008542" y="1959854"/>
                      </a:cubicBezTo>
                      <a:cubicBezTo>
                        <a:pt x="10696130" y="1708336"/>
                        <a:pt x="10368495" y="1421076"/>
                        <a:pt x="10026298" y="1195372"/>
                      </a:cubicBezTo>
                      <a:cubicBezTo>
                        <a:pt x="9688735" y="963711"/>
                        <a:pt x="9326020" y="820081"/>
                        <a:pt x="9048688" y="749921"/>
                      </a:cubicBezTo>
                      <a:cubicBezTo>
                        <a:pt x="8911015" y="713517"/>
                        <a:pt x="8678692" y="659242"/>
                        <a:pt x="8372238" y="644018"/>
                      </a:cubicBezTo>
                      <a:cubicBezTo>
                        <a:pt x="8067106" y="628133"/>
                        <a:pt x="7686520" y="659904"/>
                        <a:pt x="7290049" y="783015"/>
                      </a:cubicBezTo>
                      <a:cubicBezTo>
                        <a:pt x="6892253" y="900831"/>
                        <a:pt x="6481220" y="1096751"/>
                        <a:pt x="6020545" y="1223833"/>
                      </a:cubicBezTo>
                      <a:cubicBezTo>
                        <a:pt x="5563180" y="1356211"/>
                        <a:pt x="5073382" y="1458804"/>
                        <a:pt x="4580274" y="1500503"/>
                      </a:cubicBezTo>
                      <a:cubicBezTo>
                        <a:pt x="4087828" y="1543526"/>
                        <a:pt x="3594721" y="1524331"/>
                        <a:pt x="3142650" y="1448214"/>
                      </a:cubicBezTo>
                      <a:cubicBezTo>
                        <a:pt x="2690580" y="1372758"/>
                        <a:pt x="2280209" y="1247661"/>
                        <a:pt x="1935364" y="1114622"/>
                      </a:cubicBezTo>
                      <a:cubicBezTo>
                        <a:pt x="1245014" y="844571"/>
                        <a:pt x="811476" y="557973"/>
                        <a:pt x="718150" y="503036"/>
                      </a:cubicBezTo>
                      <a:cubicBezTo>
                        <a:pt x="421623" y="322340"/>
                        <a:pt x="115169" y="90017"/>
                        <a:pt x="0" y="0"/>
                      </a:cubicBezTo>
                      <a:lnTo>
                        <a:pt x="0" y="1324"/>
                      </a:lnTo>
                      <a:cubicBezTo>
                        <a:pt x="114507" y="93326"/>
                        <a:pt x="416328" y="329621"/>
                        <a:pt x="712855" y="510317"/>
                      </a:cubicBezTo>
                      <a:cubicBezTo>
                        <a:pt x="806843" y="565254"/>
                        <a:pt x="1240381" y="852513"/>
                        <a:pt x="1932055" y="1122564"/>
                      </a:cubicBezTo>
                      <a:cubicBezTo>
                        <a:pt x="2277561" y="1256266"/>
                        <a:pt x="2687932" y="1381363"/>
                        <a:pt x="3141327" y="1456818"/>
                      </a:cubicBezTo>
                      <a:cubicBezTo>
                        <a:pt x="3594059" y="1532936"/>
                        <a:pt x="4088490" y="1552130"/>
                        <a:pt x="4581597" y="1509108"/>
                      </a:cubicBezTo>
                      <a:cubicBezTo>
                        <a:pt x="5075367" y="1466747"/>
                        <a:pt x="5565827" y="1364816"/>
                        <a:pt x="6023854" y="1231776"/>
                      </a:cubicBezTo>
                      <a:cubicBezTo>
                        <a:pt x="6485191" y="1104032"/>
                        <a:pt x="6896225" y="908112"/>
                        <a:pt x="7293358" y="790958"/>
                      </a:cubicBezTo>
                      <a:cubicBezTo>
                        <a:pt x="7688506" y="667846"/>
                        <a:pt x="8067769" y="636738"/>
                        <a:pt x="8371575" y="652623"/>
                      </a:cubicBezTo>
                      <a:cubicBezTo>
                        <a:pt x="8676707" y="667846"/>
                        <a:pt x="8908368" y="722121"/>
                        <a:pt x="9046040" y="757863"/>
                      </a:cubicBezTo>
                      <a:cubicBezTo>
                        <a:pt x="9322710" y="827362"/>
                        <a:pt x="9684102" y="970330"/>
                        <a:pt x="10021665" y="1200667"/>
                      </a:cubicBezTo>
                      <a:cubicBezTo>
                        <a:pt x="10363862" y="1424386"/>
                        <a:pt x="10692159" y="1711646"/>
                        <a:pt x="11005894" y="1961840"/>
                      </a:cubicBezTo>
                      <a:cubicBezTo>
                        <a:pt x="11318968" y="2214020"/>
                        <a:pt x="11665798" y="2382140"/>
                        <a:pt x="11939158" y="2431120"/>
                      </a:cubicBezTo>
                      <a:cubicBezTo>
                        <a:pt x="12031161" y="2448991"/>
                        <a:pt x="12111912" y="2457595"/>
                        <a:pt x="12178762" y="2460905"/>
                      </a:cubicBezTo>
                      <a:lnTo>
                        <a:pt x="12178762" y="2461566"/>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5" name="图形 39">
                  <a:extLst>
                    <a:ext uri="{FF2B5EF4-FFF2-40B4-BE49-F238E27FC236}">
                      <a16:creationId xmlns:a16="http://schemas.microsoft.com/office/drawing/2014/main" id="{7929CFB5-8915-4EBA-8402-C6A80127E766}"/>
                    </a:ext>
                  </a:extLst>
                </p:cNvPr>
                <p:cNvSpPr/>
                <p:nvPr/>
              </p:nvSpPr>
              <p:spPr>
                <a:xfrm>
                  <a:off x="5957" y="3517195"/>
                  <a:ext cx="12179424" cy="2551583"/>
                </a:xfrm>
                <a:custGeom>
                  <a:avLst/>
                  <a:gdLst>
                    <a:gd name="connsiteX0" fmla="*/ 12178101 w 12179424"/>
                    <a:gd name="connsiteY0" fmla="*/ 2550260 h 2551583"/>
                    <a:gd name="connsiteX1" fmla="*/ 11937835 w 12179424"/>
                    <a:gd name="connsiteY1" fmla="*/ 2515841 h 2551583"/>
                    <a:gd name="connsiteX2" fmla="*/ 11010528 w 12179424"/>
                    <a:gd name="connsiteY2" fmla="*/ 2033986 h 2551583"/>
                    <a:gd name="connsiteX3" fmla="*/ 10019679 w 12179424"/>
                    <a:gd name="connsiteY3" fmla="*/ 1274799 h 2551583"/>
                    <a:gd name="connsiteX4" fmla="*/ 9024860 w 12179424"/>
                    <a:gd name="connsiteY4" fmla="*/ 857809 h 2551583"/>
                    <a:gd name="connsiteX5" fmla="*/ 8341790 w 12179424"/>
                    <a:gd name="connsiteY5" fmla="*/ 781691 h 2551583"/>
                    <a:gd name="connsiteX6" fmla="*/ 7262911 w 12179424"/>
                    <a:gd name="connsiteY6" fmla="*/ 958416 h 2551583"/>
                    <a:gd name="connsiteX7" fmla="*/ 5994069 w 12179424"/>
                    <a:gd name="connsiteY7" fmla="*/ 1407839 h 2551583"/>
                    <a:gd name="connsiteX8" fmla="*/ 4542546 w 12179424"/>
                    <a:gd name="connsiteY8" fmla="*/ 1644795 h 2551583"/>
                    <a:gd name="connsiteX9" fmla="*/ 3104923 w 12179424"/>
                    <a:gd name="connsiteY9" fmla="*/ 1534921 h 2551583"/>
                    <a:gd name="connsiteX10" fmla="*/ 1908227 w 12179424"/>
                    <a:gd name="connsiteY10" fmla="*/ 1160954 h 2551583"/>
                    <a:gd name="connsiteX11" fmla="*/ 706898 w 12179424"/>
                    <a:gd name="connsiteY11" fmla="*/ 516936 h 2551583"/>
                    <a:gd name="connsiteX12" fmla="*/ 0 w 12179424"/>
                    <a:gd name="connsiteY12" fmla="*/ 0 h 2551583"/>
                    <a:gd name="connsiteX13" fmla="*/ 0 w 12179424"/>
                    <a:gd name="connsiteY13" fmla="*/ 1324 h 2551583"/>
                    <a:gd name="connsiteX14" fmla="*/ 700941 w 12179424"/>
                    <a:gd name="connsiteY14" fmla="*/ 524216 h 2551583"/>
                    <a:gd name="connsiteX15" fmla="*/ 1904255 w 12179424"/>
                    <a:gd name="connsiteY15" fmla="*/ 1168897 h 2551583"/>
                    <a:gd name="connsiteX16" fmla="*/ 3102937 w 12179424"/>
                    <a:gd name="connsiteY16" fmla="*/ 1543526 h 2551583"/>
                    <a:gd name="connsiteX17" fmla="*/ 4543208 w 12179424"/>
                    <a:gd name="connsiteY17" fmla="*/ 1653400 h 2551583"/>
                    <a:gd name="connsiteX18" fmla="*/ 5997379 w 12179424"/>
                    <a:gd name="connsiteY18" fmla="*/ 1416443 h 2551583"/>
                    <a:gd name="connsiteX19" fmla="*/ 7266883 w 12179424"/>
                    <a:gd name="connsiteY19" fmla="*/ 967020 h 2551583"/>
                    <a:gd name="connsiteX20" fmla="*/ 8342453 w 12179424"/>
                    <a:gd name="connsiteY20" fmla="*/ 790958 h 2551583"/>
                    <a:gd name="connsiteX21" fmla="*/ 9022874 w 12179424"/>
                    <a:gd name="connsiteY21" fmla="*/ 867075 h 2551583"/>
                    <a:gd name="connsiteX22" fmla="*/ 10015708 w 12179424"/>
                    <a:gd name="connsiteY22" fmla="*/ 1281418 h 2551583"/>
                    <a:gd name="connsiteX23" fmla="*/ 11007880 w 12179424"/>
                    <a:gd name="connsiteY23" fmla="*/ 2037957 h 2551583"/>
                    <a:gd name="connsiteX24" fmla="*/ 11938496 w 12179424"/>
                    <a:gd name="connsiteY24" fmla="*/ 2517827 h 2551583"/>
                    <a:gd name="connsiteX25" fmla="*/ 12179424 w 12179424"/>
                    <a:gd name="connsiteY25" fmla="*/ 2551584 h 2551583"/>
                    <a:gd name="connsiteX26" fmla="*/ 12179424 w 12179424"/>
                    <a:gd name="connsiteY26" fmla="*/ 2550260 h 255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551583">
                      <a:moveTo>
                        <a:pt x="12178101" y="2550260"/>
                      </a:moveTo>
                      <a:cubicBezTo>
                        <a:pt x="12111249" y="2544965"/>
                        <a:pt x="12029837" y="2535036"/>
                        <a:pt x="11937835" y="2515841"/>
                      </a:cubicBezTo>
                      <a:cubicBezTo>
                        <a:pt x="11665136" y="2461567"/>
                        <a:pt x="11322278" y="2288151"/>
                        <a:pt x="11010528" y="2033986"/>
                      </a:cubicBezTo>
                      <a:cubicBezTo>
                        <a:pt x="10698116" y="1781144"/>
                        <a:pt x="10367834" y="1493884"/>
                        <a:pt x="10019679" y="1274799"/>
                      </a:cubicBezTo>
                      <a:cubicBezTo>
                        <a:pt x="9675497" y="1049095"/>
                        <a:pt x="9305501" y="916717"/>
                        <a:pt x="9024860" y="857809"/>
                      </a:cubicBezTo>
                      <a:cubicBezTo>
                        <a:pt x="8885202" y="826700"/>
                        <a:pt x="8649568" y="783015"/>
                        <a:pt x="8341790" y="781691"/>
                      </a:cubicBezTo>
                      <a:cubicBezTo>
                        <a:pt x="8035336" y="780368"/>
                        <a:pt x="7656735" y="826038"/>
                        <a:pt x="7262911" y="958416"/>
                      </a:cubicBezTo>
                      <a:cubicBezTo>
                        <a:pt x="6867763" y="1085499"/>
                        <a:pt x="6458054" y="1286713"/>
                        <a:pt x="5994069" y="1407839"/>
                      </a:cubicBezTo>
                      <a:cubicBezTo>
                        <a:pt x="5533395" y="1534921"/>
                        <a:pt x="5037639" y="1622291"/>
                        <a:pt x="4542546" y="1644795"/>
                      </a:cubicBezTo>
                      <a:cubicBezTo>
                        <a:pt x="4047453" y="1668623"/>
                        <a:pt x="3553683" y="1627586"/>
                        <a:pt x="3104923" y="1534921"/>
                      </a:cubicBezTo>
                      <a:cubicBezTo>
                        <a:pt x="2654838" y="1442919"/>
                        <a:pt x="2249762" y="1303922"/>
                        <a:pt x="1908227" y="1160954"/>
                      </a:cubicBezTo>
                      <a:cubicBezTo>
                        <a:pt x="1225819" y="870384"/>
                        <a:pt x="798900" y="574520"/>
                        <a:pt x="706898" y="516936"/>
                      </a:cubicBezTo>
                      <a:cubicBezTo>
                        <a:pt x="415666" y="330283"/>
                        <a:pt x="115169" y="92665"/>
                        <a:pt x="0" y="0"/>
                      </a:cubicBezTo>
                      <a:lnTo>
                        <a:pt x="0" y="1324"/>
                      </a:lnTo>
                      <a:cubicBezTo>
                        <a:pt x="113845" y="96636"/>
                        <a:pt x="410371" y="337564"/>
                        <a:pt x="700941" y="524216"/>
                      </a:cubicBezTo>
                      <a:cubicBezTo>
                        <a:pt x="793605" y="581801"/>
                        <a:pt x="1221186" y="878327"/>
                        <a:pt x="1904255" y="1168897"/>
                      </a:cubicBezTo>
                      <a:cubicBezTo>
                        <a:pt x="2245790" y="1312527"/>
                        <a:pt x="2652190" y="1451523"/>
                        <a:pt x="3102937" y="1543526"/>
                      </a:cubicBezTo>
                      <a:cubicBezTo>
                        <a:pt x="3553022" y="1636852"/>
                        <a:pt x="4047453" y="1677890"/>
                        <a:pt x="4543208" y="1653400"/>
                      </a:cubicBezTo>
                      <a:cubicBezTo>
                        <a:pt x="5039625" y="1630895"/>
                        <a:pt x="5536042" y="1543526"/>
                        <a:pt x="5997379" y="1416443"/>
                      </a:cubicBezTo>
                      <a:cubicBezTo>
                        <a:pt x="6462025" y="1295317"/>
                        <a:pt x="6873059" y="1094103"/>
                        <a:pt x="7266883" y="967020"/>
                      </a:cubicBezTo>
                      <a:cubicBezTo>
                        <a:pt x="7659382" y="835304"/>
                        <a:pt x="8036659" y="789634"/>
                        <a:pt x="8342453" y="790958"/>
                      </a:cubicBezTo>
                      <a:cubicBezTo>
                        <a:pt x="8648907" y="792282"/>
                        <a:pt x="8883877" y="835966"/>
                        <a:pt x="9022874" y="867075"/>
                      </a:cubicBezTo>
                      <a:cubicBezTo>
                        <a:pt x="9302854" y="925983"/>
                        <a:pt x="9671526" y="1057037"/>
                        <a:pt x="10015708" y="1281418"/>
                      </a:cubicBezTo>
                      <a:cubicBezTo>
                        <a:pt x="10363862" y="1499179"/>
                        <a:pt x="10694806" y="1785116"/>
                        <a:pt x="11007880" y="2037957"/>
                      </a:cubicBezTo>
                      <a:cubicBezTo>
                        <a:pt x="11320954" y="2292123"/>
                        <a:pt x="11665136" y="2464214"/>
                        <a:pt x="11938496" y="2517827"/>
                      </a:cubicBezTo>
                      <a:cubicBezTo>
                        <a:pt x="12031161" y="2537022"/>
                        <a:pt x="12111912" y="2546950"/>
                        <a:pt x="12179424" y="2551584"/>
                      </a:cubicBezTo>
                      <a:lnTo>
                        <a:pt x="12179424" y="255026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6" name="图形 39">
                  <a:extLst>
                    <a:ext uri="{FF2B5EF4-FFF2-40B4-BE49-F238E27FC236}">
                      <a16:creationId xmlns:a16="http://schemas.microsoft.com/office/drawing/2014/main" id="{438B8DEA-F414-461B-BC37-DC5D289114A6}"/>
                    </a:ext>
                  </a:extLst>
                </p:cNvPr>
                <p:cNvSpPr/>
                <p:nvPr/>
              </p:nvSpPr>
              <p:spPr>
                <a:xfrm>
                  <a:off x="5295" y="3380846"/>
                  <a:ext cx="12178762" cy="2642262"/>
                </a:xfrm>
                <a:custGeom>
                  <a:avLst/>
                  <a:gdLst>
                    <a:gd name="connsiteX0" fmla="*/ 12178763 w 12178762"/>
                    <a:gd name="connsiteY0" fmla="*/ 2641600 h 2642262"/>
                    <a:gd name="connsiteX1" fmla="*/ 11937173 w 12178762"/>
                    <a:gd name="connsiteY1" fmla="*/ 2602549 h 2642262"/>
                    <a:gd name="connsiteX2" fmla="*/ 11011851 w 12178762"/>
                    <a:gd name="connsiteY2" fmla="*/ 2109441 h 2642262"/>
                    <a:gd name="connsiteX3" fmla="*/ 10011737 w 12178762"/>
                    <a:gd name="connsiteY3" fmla="*/ 1354226 h 2642262"/>
                    <a:gd name="connsiteX4" fmla="*/ 8999046 w 12178762"/>
                    <a:gd name="connsiteY4" fmla="*/ 966358 h 2642262"/>
                    <a:gd name="connsiteX5" fmla="*/ 8310682 w 12178762"/>
                    <a:gd name="connsiteY5" fmla="*/ 920026 h 2642262"/>
                    <a:gd name="connsiteX6" fmla="*/ 7235774 w 12178762"/>
                    <a:gd name="connsiteY6" fmla="*/ 1133816 h 2642262"/>
                    <a:gd name="connsiteX7" fmla="*/ 5966270 w 12178762"/>
                    <a:gd name="connsiteY7" fmla="*/ 1592506 h 2642262"/>
                    <a:gd name="connsiteX8" fmla="*/ 4502833 w 12178762"/>
                    <a:gd name="connsiteY8" fmla="*/ 1789749 h 2642262"/>
                    <a:gd name="connsiteX9" fmla="*/ 1881089 w 12178762"/>
                    <a:gd name="connsiteY9" fmla="*/ 1207286 h 2642262"/>
                    <a:gd name="connsiteX10" fmla="*/ 694984 w 12178762"/>
                    <a:gd name="connsiteY10" fmla="*/ 530835 h 2642262"/>
                    <a:gd name="connsiteX11" fmla="*/ 0 w 12178762"/>
                    <a:gd name="connsiteY11" fmla="*/ 0 h 2642262"/>
                    <a:gd name="connsiteX12" fmla="*/ 0 w 12178762"/>
                    <a:gd name="connsiteY12" fmla="*/ 1324 h 2642262"/>
                    <a:gd name="connsiteX13" fmla="*/ 689689 w 12178762"/>
                    <a:gd name="connsiteY13" fmla="*/ 538116 h 2642262"/>
                    <a:gd name="connsiteX14" fmla="*/ 1877118 w 12178762"/>
                    <a:gd name="connsiteY14" fmla="*/ 1215229 h 2642262"/>
                    <a:gd name="connsiteX15" fmla="*/ 4503495 w 12178762"/>
                    <a:gd name="connsiteY15" fmla="*/ 1798353 h 2642262"/>
                    <a:gd name="connsiteX16" fmla="*/ 5969579 w 12178762"/>
                    <a:gd name="connsiteY16" fmla="*/ 1601110 h 2642262"/>
                    <a:gd name="connsiteX17" fmla="*/ 7239745 w 12178762"/>
                    <a:gd name="connsiteY17" fmla="*/ 1142421 h 2642262"/>
                    <a:gd name="connsiteX18" fmla="*/ 8311344 w 12178762"/>
                    <a:gd name="connsiteY18" fmla="*/ 929293 h 2642262"/>
                    <a:gd name="connsiteX19" fmla="*/ 8997722 w 12178762"/>
                    <a:gd name="connsiteY19" fmla="*/ 975625 h 2642262"/>
                    <a:gd name="connsiteX20" fmla="*/ 10007103 w 12178762"/>
                    <a:gd name="connsiteY20" fmla="*/ 1360845 h 2642262"/>
                    <a:gd name="connsiteX21" fmla="*/ 11009204 w 12178762"/>
                    <a:gd name="connsiteY21" fmla="*/ 2112751 h 2642262"/>
                    <a:gd name="connsiteX22" fmla="*/ 11937173 w 12178762"/>
                    <a:gd name="connsiteY22" fmla="*/ 2603873 h 2642262"/>
                    <a:gd name="connsiteX23" fmla="*/ 12178763 w 12178762"/>
                    <a:gd name="connsiteY23" fmla="*/ 2642262 h 2642262"/>
                    <a:gd name="connsiteX24" fmla="*/ 12178763 w 12178762"/>
                    <a:gd name="connsiteY24" fmla="*/ 2641600 h 26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2642262">
                      <a:moveTo>
                        <a:pt x="12178763" y="2641600"/>
                      </a:moveTo>
                      <a:cubicBezTo>
                        <a:pt x="12111249" y="2635643"/>
                        <a:pt x="12029837" y="2623729"/>
                        <a:pt x="11937173" y="2602549"/>
                      </a:cubicBezTo>
                      <a:cubicBezTo>
                        <a:pt x="11664474" y="2543641"/>
                        <a:pt x="11323601" y="2365593"/>
                        <a:pt x="11011851" y="2109441"/>
                      </a:cubicBezTo>
                      <a:cubicBezTo>
                        <a:pt x="10699440" y="1854614"/>
                        <a:pt x="10366509" y="1567354"/>
                        <a:pt x="10011737" y="1354226"/>
                      </a:cubicBezTo>
                      <a:cubicBezTo>
                        <a:pt x="9660936" y="1134478"/>
                        <a:pt x="9283659" y="1014015"/>
                        <a:pt x="8999046" y="966358"/>
                      </a:cubicBezTo>
                      <a:cubicBezTo>
                        <a:pt x="8857402" y="941207"/>
                        <a:pt x="8618460" y="908112"/>
                        <a:pt x="8310682" y="920026"/>
                      </a:cubicBezTo>
                      <a:cubicBezTo>
                        <a:pt x="8003565" y="931940"/>
                        <a:pt x="7627612" y="993496"/>
                        <a:pt x="7235774" y="1133816"/>
                      </a:cubicBezTo>
                      <a:cubicBezTo>
                        <a:pt x="6843273" y="1270828"/>
                        <a:pt x="6434226" y="1477337"/>
                        <a:pt x="5966270" y="1592506"/>
                      </a:cubicBezTo>
                      <a:cubicBezTo>
                        <a:pt x="5501624" y="1714293"/>
                        <a:pt x="5000573" y="1786439"/>
                        <a:pt x="4502833" y="1789749"/>
                      </a:cubicBezTo>
                      <a:cubicBezTo>
                        <a:pt x="3501394" y="1806296"/>
                        <a:pt x="2548936" y="1519036"/>
                        <a:pt x="1881089" y="1207286"/>
                      </a:cubicBezTo>
                      <a:cubicBezTo>
                        <a:pt x="1207286" y="896198"/>
                        <a:pt x="786986" y="590405"/>
                        <a:pt x="694984" y="530835"/>
                      </a:cubicBezTo>
                      <a:cubicBezTo>
                        <a:pt x="409709" y="338225"/>
                        <a:pt x="114507" y="95974"/>
                        <a:pt x="0" y="0"/>
                      </a:cubicBezTo>
                      <a:lnTo>
                        <a:pt x="0" y="1324"/>
                      </a:lnTo>
                      <a:cubicBezTo>
                        <a:pt x="113183" y="99945"/>
                        <a:pt x="404414" y="345506"/>
                        <a:pt x="689689" y="538116"/>
                      </a:cubicBezTo>
                      <a:cubicBezTo>
                        <a:pt x="781029" y="597686"/>
                        <a:pt x="1201991" y="904141"/>
                        <a:pt x="1877118" y="1215229"/>
                      </a:cubicBezTo>
                      <a:cubicBezTo>
                        <a:pt x="2546288" y="1527641"/>
                        <a:pt x="3500070" y="1814901"/>
                        <a:pt x="4503495" y="1798353"/>
                      </a:cubicBezTo>
                      <a:cubicBezTo>
                        <a:pt x="5002559" y="1795044"/>
                        <a:pt x="5504271" y="1722898"/>
                        <a:pt x="5969579" y="1601110"/>
                      </a:cubicBezTo>
                      <a:cubicBezTo>
                        <a:pt x="6438859" y="1485942"/>
                        <a:pt x="6848568" y="1278770"/>
                        <a:pt x="7239745" y="1142421"/>
                      </a:cubicBezTo>
                      <a:cubicBezTo>
                        <a:pt x="7630259" y="1002100"/>
                        <a:pt x="8004889" y="941207"/>
                        <a:pt x="8311344" y="929293"/>
                      </a:cubicBezTo>
                      <a:cubicBezTo>
                        <a:pt x="8618460" y="917379"/>
                        <a:pt x="8856078" y="950473"/>
                        <a:pt x="8997722" y="975625"/>
                      </a:cubicBezTo>
                      <a:cubicBezTo>
                        <a:pt x="9281011" y="1023281"/>
                        <a:pt x="9656964" y="1142421"/>
                        <a:pt x="10007103" y="1360845"/>
                      </a:cubicBezTo>
                      <a:cubicBezTo>
                        <a:pt x="10361877" y="1572649"/>
                        <a:pt x="10695468" y="1858585"/>
                        <a:pt x="11009204" y="2112751"/>
                      </a:cubicBezTo>
                      <a:cubicBezTo>
                        <a:pt x="11322278" y="2368240"/>
                        <a:pt x="11664474" y="2545627"/>
                        <a:pt x="11937173" y="2603873"/>
                      </a:cubicBezTo>
                      <a:cubicBezTo>
                        <a:pt x="12029837" y="2625053"/>
                        <a:pt x="12111249" y="2636305"/>
                        <a:pt x="12178763" y="2642262"/>
                      </a:cubicBezTo>
                      <a:lnTo>
                        <a:pt x="12178763" y="264160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7" name="图形 39">
                  <a:extLst>
                    <a:ext uri="{FF2B5EF4-FFF2-40B4-BE49-F238E27FC236}">
                      <a16:creationId xmlns:a16="http://schemas.microsoft.com/office/drawing/2014/main" id="{8F5CE6B2-C3DD-4AD0-B8AA-0E8E31CD5C46}"/>
                    </a:ext>
                  </a:extLst>
                </p:cNvPr>
                <p:cNvSpPr/>
                <p:nvPr/>
              </p:nvSpPr>
              <p:spPr>
                <a:xfrm>
                  <a:off x="5295" y="3245158"/>
                  <a:ext cx="12178762" cy="2732279"/>
                </a:xfrm>
                <a:custGeom>
                  <a:avLst/>
                  <a:gdLst>
                    <a:gd name="connsiteX0" fmla="*/ 12178763 w 12178762"/>
                    <a:gd name="connsiteY0" fmla="*/ 2731617 h 2732279"/>
                    <a:gd name="connsiteX1" fmla="*/ 11935849 w 12178762"/>
                    <a:gd name="connsiteY1" fmla="*/ 2688594 h 2732279"/>
                    <a:gd name="connsiteX2" fmla="*/ 11011851 w 12178762"/>
                    <a:gd name="connsiteY2" fmla="*/ 2183573 h 2732279"/>
                    <a:gd name="connsiteX3" fmla="*/ 10000484 w 12178762"/>
                    <a:gd name="connsiteY3" fmla="*/ 1432329 h 2732279"/>
                    <a:gd name="connsiteX4" fmla="*/ 8970585 w 12178762"/>
                    <a:gd name="connsiteY4" fmla="*/ 1073585 h 2732279"/>
                    <a:gd name="connsiteX5" fmla="*/ 8277587 w 12178762"/>
                    <a:gd name="connsiteY5" fmla="*/ 1056375 h 2732279"/>
                    <a:gd name="connsiteX6" fmla="*/ 7207312 w 12178762"/>
                    <a:gd name="connsiteY6" fmla="*/ 1308555 h 2732279"/>
                    <a:gd name="connsiteX7" fmla="*/ 5937147 w 12178762"/>
                    <a:gd name="connsiteY7" fmla="*/ 1778497 h 2732279"/>
                    <a:gd name="connsiteX8" fmla="*/ 4461796 w 12178762"/>
                    <a:gd name="connsiteY8" fmla="*/ 1936026 h 2732279"/>
                    <a:gd name="connsiteX9" fmla="*/ 1853952 w 12178762"/>
                    <a:gd name="connsiteY9" fmla="*/ 1256266 h 2732279"/>
                    <a:gd name="connsiteX10" fmla="*/ 683732 w 12178762"/>
                    <a:gd name="connsiteY10" fmla="*/ 546721 h 2732279"/>
                    <a:gd name="connsiteX11" fmla="*/ 0 w 12178762"/>
                    <a:gd name="connsiteY11" fmla="*/ 0 h 2732279"/>
                    <a:gd name="connsiteX12" fmla="*/ 0 w 12178762"/>
                    <a:gd name="connsiteY12" fmla="*/ 1324 h 2732279"/>
                    <a:gd name="connsiteX13" fmla="*/ 677775 w 12178762"/>
                    <a:gd name="connsiteY13" fmla="*/ 553339 h 2732279"/>
                    <a:gd name="connsiteX14" fmla="*/ 1849319 w 12178762"/>
                    <a:gd name="connsiteY14" fmla="*/ 1264209 h 2732279"/>
                    <a:gd name="connsiteX15" fmla="*/ 4461796 w 12178762"/>
                    <a:gd name="connsiteY15" fmla="*/ 1945293 h 2732279"/>
                    <a:gd name="connsiteX16" fmla="*/ 5939794 w 12178762"/>
                    <a:gd name="connsiteY16" fmla="*/ 1787101 h 2732279"/>
                    <a:gd name="connsiteX17" fmla="*/ 7211284 w 12178762"/>
                    <a:gd name="connsiteY17" fmla="*/ 1317160 h 2732279"/>
                    <a:gd name="connsiteX18" fmla="*/ 8278911 w 12178762"/>
                    <a:gd name="connsiteY18" fmla="*/ 1065642 h 2732279"/>
                    <a:gd name="connsiteX19" fmla="*/ 8969261 w 12178762"/>
                    <a:gd name="connsiteY19" fmla="*/ 1082851 h 2732279"/>
                    <a:gd name="connsiteX20" fmla="*/ 9995851 w 12178762"/>
                    <a:gd name="connsiteY20" fmla="*/ 1438947 h 2732279"/>
                    <a:gd name="connsiteX21" fmla="*/ 11007880 w 12178762"/>
                    <a:gd name="connsiteY21" fmla="*/ 2186882 h 2732279"/>
                    <a:gd name="connsiteX22" fmla="*/ 11934525 w 12178762"/>
                    <a:gd name="connsiteY22" fmla="*/ 2689918 h 2732279"/>
                    <a:gd name="connsiteX23" fmla="*/ 12177438 w 12178762"/>
                    <a:gd name="connsiteY23" fmla="*/ 2732279 h 2732279"/>
                    <a:gd name="connsiteX24" fmla="*/ 12177438 w 12178762"/>
                    <a:gd name="connsiteY24" fmla="*/ 2731617 h 273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2732279">
                      <a:moveTo>
                        <a:pt x="12178763" y="2731617"/>
                      </a:moveTo>
                      <a:cubicBezTo>
                        <a:pt x="12111249" y="2724337"/>
                        <a:pt x="12029175" y="2711099"/>
                        <a:pt x="11935849" y="2688594"/>
                      </a:cubicBezTo>
                      <a:cubicBezTo>
                        <a:pt x="11663151" y="2625053"/>
                        <a:pt x="11323601" y="2441710"/>
                        <a:pt x="11011851" y="2183573"/>
                      </a:cubicBezTo>
                      <a:cubicBezTo>
                        <a:pt x="10699440" y="1926098"/>
                        <a:pt x="10362538" y="1638838"/>
                        <a:pt x="10000484" y="1432329"/>
                      </a:cubicBezTo>
                      <a:cubicBezTo>
                        <a:pt x="9642402" y="1218538"/>
                        <a:pt x="9257845" y="1110650"/>
                        <a:pt x="8970585" y="1073585"/>
                      </a:cubicBezTo>
                      <a:cubicBezTo>
                        <a:pt x="8826955" y="1053728"/>
                        <a:pt x="8586027" y="1031224"/>
                        <a:pt x="8277587" y="1056375"/>
                      </a:cubicBezTo>
                      <a:cubicBezTo>
                        <a:pt x="7969809" y="1081527"/>
                        <a:pt x="7596503" y="1158968"/>
                        <a:pt x="7207312" y="1308555"/>
                      </a:cubicBezTo>
                      <a:cubicBezTo>
                        <a:pt x="6818122" y="1455495"/>
                        <a:pt x="6409736" y="1669285"/>
                        <a:pt x="5937147" y="1778497"/>
                      </a:cubicBezTo>
                      <a:cubicBezTo>
                        <a:pt x="5468529" y="1894989"/>
                        <a:pt x="4962184" y="1951912"/>
                        <a:pt x="4461796" y="1936026"/>
                      </a:cubicBezTo>
                      <a:cubicBezTo>
                        <a:pt x="3456386" y="1911536"/>
                        <a:pt x="2513856" y="1587873"/>
                        <a:pt x="1853952" y="1256266"/>
                      </a:cubicBezTo>
                      <a:cubicBezTo>
                        <a:pt x="1188091" y="924659"/>
                        <a:pt x="774410" y="608276"/>
                        <a:pt x="683732" y="546721"/>
                      </a:cubicBezTo>
                      <a:cubicBezTo>
                        <a:pt x="403752" y="346830"/>
                        <a:pt x="113845" y="99945"/>
                        <a:pt x="0" y="0"/>
                      </a:cubicBezTo>
                      <a:lnTo>
                        <a:pt x="0" y="1324"/>
                      </a:lnTo>
                      <a:cubicBezTo>
                        <a:pt x="112521" y="103255"/>
                        <a:pt x="397795" y="353449"/>
                        <a:pt x="677775" y="553339"/>
                      </a:cubicBezTo>
                      <a:cubicBezTo>
                        <a:pt x="768453" y="614895"/>
                        <a:pt x="1182134" y="931940"/>
                        <a:pt x="1849319" y="1264209"/>
                      </a:cubicBezTo>
                      <a:cubicBezTo>
                        <a:pt x="2510546" y="1595815"/>
                        <a:pt x="3454400" y="1920141"/>
                        <a:pt x="4461796" y="1945293"/>
                      </a:cubicBezTo>
                      <a:cubicBezTo>
                        <a:pt x="4962846" y="1961178"/>
                        <a:pt x="5470515" y="1903594"/>
                        <a:pt x="5939794" y="1787101"/>
                      </a:cubicBezTo>
                      <a:cubicBezTo>
                        <a:pt x="6413707" y="1677890"/>
                        <a:pt x="6822754" y="1463437"/>
                        <a:pt x="7211284" y="1317160"/>
                      </a:cubicBezTo>
                      <a:cubicBezTo>
                        <a:pt x="7599813" y="1167573"/>
                        <a:pt x="7971794" y="1090794"/>
                        <a:pt x="8278911" y="1065642"/>
                      </a:cubicBezTo>
                      <a:cubicBezTo>
                        <a:pt x="8586689" y="1040490"/>
                        <a:pt x="8826293" y="1062994"/>
                        <a:pt x="8969261" y="1082851"/>
                      </a:cubicBezTo>
                      <a:cubicBezTo>
                        <a:pt x="9255859" y="1119255"/>
                        <a:pt x="9638431" y="1226481"/>
                        <a:pt x="9995851" y="1438947"/>
                      </a:cubicBezTo>
                      <a:cubicBezTo>
                        <a:pt x="10357243" y="1644133"/>
                        <a:pt x="10694806" y="1930731"/>
                        <a:pt x="11007880" y="2186882"/>
                      </a:cubicBezTo>
                      <a:cubicBezTo>
                        <a:pt x="11320953" y="2444357"/>
                        <a:pt x="11661826" y="2627039"/>
                        <a:pt x="11934525" y="2689918"/>
                      </a:cubicBezTo>
                      <a:cubicBezTo>
                        <a:pt x="12027851" y="2712423"/>
                        <a:pt x="12109926" y="2725660"/>
                        <a:pt x="12177438" y="2732279"/>
                      </a:cubicBezTo>
                      <a:lnTo>
                        <a:pt x="12177438" y="2731617"/>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8" name="图形 39">
                  <a:extLst>
                    <a:ext uri="{FF2B5EF4-FFF2-40B4-BE49-F238E27FC236}">
                      <a16:creationId xmlns:a16="http://schemas.microsoft.com/office/drawing/2014/main" id="{1860895E-3326-48D6-B645-4BC83E1F12CB}"/>
                    </a:ext>
                  </a:extLst>
                </p:cNvPr>
                <p:cNvSpPr/>
                <p:nvPr/>
              </p:nvSpPr>
              <p:spPr>
                <a:xfrm>
                  <a:off x="5295" y="3110133"/>
                  <a:ext cx="12178762" cy="2822296"/>
                </a:xfrm>
                <a:custGeom>
                  <a:avLst/>
                  <a:gdLst>
                    <a:gd name="connsiteX0" fmla="*/ 12178763 w 12178762"/>
                    <a:gd name="connsiteY0" fmla="*/ 2821634 h 2822296"/>
                    <a:gd name="connsiteX1" fmla="*/ 11934525 w 12178762"/>
                    <a:gd name="connsiteY1" fmla="*/ 2773978 h 2822296"/>
                    <a:gd name="connsiteX2" fmla="*/ 11011190 w 12178762"/>
                    <a:gd name="connsiteY2" fmla="*/ 2256381 h 2822296"/>
                    <a:gd name="connsiteX3" fmla="*/ 9988571 w 12178762"/>
                    <a:gd name="connsiteY3" fmla="*/ 1508446 h 2822296"/>
                    <a:gd name="connsiteX4" fmla="*/ 8940800 w 12178762"/>
                    <a:gd name="connsiteY4" fmla="*/ 1179487 h 2822296"/>
                    <a:gd name="connsiteX5" fmla="*/ 8243831 w 12178762"/>
                    <a:gd name="connsiteY5" fmla="*/ 1191401 h 2822296"/>
                    <a:gd name="connsiteX6" fmla="*/ 7178189 w 12178762"/>
                    <a:gd name="connsiteY6" fmla="*/ 1481308 h 2822296"/>
                    <a:gd name="connsiteX7" fmla="*/ 5906700 w 12178762"/>
                    <a:gd name="connsiteY7" fmla="*/ 1963164 h 2822296"/>
                    <a:gd name="connsiteX8" fmla="*/ 4420097 w 12178762"/>
                    <a:gd name="connsiteY8" fmla="*/ 2080318 h 2822296"/>
                    <a:gd name="connsiteX9" fmla="*/ 1827476 w 12178762"/>
                    <a:gd name="connsiteY9" fmla="*/ 1303260 h 2822296"/>
                    <a:gd name="connsiteX10" fmla="*/ 673141 w 12178762"/>
                    <a:gd name="connsiteY10" fmla="*/ 561282 h 2822296"/>
                    <a:gd name="connsiteX11" fmla="*/ 0 w 12178762"/>
                    <a:gd name="connsiteY11" fmla="*/ 0 h 2822296"/>
                    <a:gd name="connsiteX12" fmla="*/ 0 w 12178762"/>
                    <a:gd name="connsiteY12" fmla="*/ 1986 h 2822296"/>
                    <a:gd name="connsiteX13" fmla="*/ 666523 w 12178762"/>
                    <a:gd name="connsiteY13" fmla="*/ 568563 h 2822296"/>
                    <a:gd name="connsiteX14" fmla="*/ 1822843 w 12178762"/>
                    <a:gd name="connsiteY14" fmla="*/ 1311865 h 2822296"/>
                    <a:gd name="connsiteX15" fmla="*/ 4419435 w 12178762"/>
                    <a:gd name="connsiteY15" fmla="*/ 2090247 h 2822296"/>
                    <a:gd name="connsiteX16" fmla="*/ 5910009 w 12178762"/>
                    <a:gd name="connsiteY16" fmla="*/ 1972430 h 2822296"/>
                    <a:gd name="connsiteX17" fmla="*/ 7182822 w 12178762"/>
                    <a:gd name="connsiteY17" fmla="*/ 1489913 h 2822296"/>
                    <a:gd name="connsiteX18" fmla="*/ 8245155 w 12178762"/>
                    <a:gd name="connsiteY18" fmla="*/ 1200667 h 2822296"/>
                    <a:gd name="connsiteX19" fmla="*/ 8939476 w 12178762"/>
                    <a:gd name="connsiteY19" fmla="*/ 1188753 h 2822296"/>
                    <a:gd name="connsiteX20" fmla="*/ 9983275 w 12178762"/>
                    <a:gd name="connsiteY20" fmla="*/ 1515065 h 2822296"/>
                    <a:gd name="connsiteX21" fmla="*/ 11007219 w 12178762"/>
                    <a:gd name="connsiteY21" fmla="*/ 2259690 h 2822296"/>
                    <a:gd name="connsiteX22" fmla="*/ 11933201 w 12178762"/>
                    <a:gd name="connsiteY22" fmla="*/ 2775302 h 2822296"/>
                    <a:gd name="connsiteX23" fmla="*/ 12178100 w 12178762"/>
                    <a:gd name="connsiteY23" fmla="*/ 2822296 h 2822296"/>
                    <a:gd name="connsiteX24" fmla="*/ 12178100 w 12178762"/>
                    <a:gd name="connsiteY24" fmla="*/ 2821634 h 28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2822296">
                      <a:moveTo>
                        <a:pt x="12178763" y="2821634"/>
                      </a:moveTo>
                      <a:cubicBezTo>
                        <a:pt x="12110588" y="2813030"/>
                        <a:pt x="12027851" y="2798468"/>
                        <a:pt x="11934525" y="2773978"/>
                      </a:cubicBezTo>
                      <a:cubicBezTo>
                        <a:pt x="11661826" y="2705804"/>
                        <a:pt x="11324263" y="2517165"/>
                        <a:pt x="11011190" y="2256381"/>
                      </a:cubicBezTo>
                      <a:cubicBezTo>
                        <a:pt x="10698116" y="1996920"/>
                        <a:pt x="10357905" y="1708998"/>
                        <a:pt x="9988571" y="1508446"/>
                      </a:cubicBezTo>
                      <a:cubicBezTo>
                        <a:pt x="9623207" y="1301274"/>
                        <a:pt x="9231369" y="1205301"/>
                        <a:pt x="8940800" y="1179487"/>
                      </a:cubicBezTo>
                      <a:cubicBezTo>
                        <a:pt x="8795846" y="1164925"/>
                        <a:pt x="8552271" y="1153011"/>
                        <a:pt x="8243831" y="1191401"/>
                      </a:cubicBezTo>
                      <a:cubicBezTo>
                        <a:pt x="7935390" y="1229128"/>
                        <a:pt x="7565395" y="1322455"/>
                        <a:pt x="7178189" y="1481308"/>
                      </a:cubicBezTo>
                      <a:cubicBezTo>
                        <a:pt x="6791646" y="1638176"/>
                        <a:pt x="6384584" y="1861895"/>
                        <a:pt x="5906700" y="1963164"/>
                      </a:cubicBezTo>
                      <a:cubicBezTo>
                        <a:pt x="5434111" y="2073699"/>
                        <a:pt x="4921147" y="2114737"/>
                        <a:pt x="4420097" y="2080318"/>
                      </a:cubicBezTo>
                      <a:cubicBezTo>
                        <a:pt x="3410715" y="2016115"/>
                        <a:pt x="2480099" y="1654062"/>
                        <a:pt x="1827476" y="1303260"/>
                      </a:cubicBezTo>
                      <a:cubicBezTo>
                        <a:pt x="1170220" y="951797"/>
                        <a:pt x="762496" y="625485"/>
                        <a:pt x="673141" y="561282"/>
                      </a:cubicBezTo>
                      <a:cubicBezTo>
                        <a:pt x="397795" y="355435"/>
                        <a:pt x="113183" y="103255"/>
                        <a:pt x="0" y="0"/>
                      </a:cubicBezTo>
                      <a:lnTo>
                        <a:pt x="0" y="1986"/>
                      </a:lnTo>
                      <a:cubicBezTo>
                        <a:pt x="111859" y="107226"/>
                        <a:pt x="391838" y="362715"/>
                        <a:pt x="666523" y="568563"/>
                      </a:cubicBezTo>
                      <a:cubicBezTo>
                        <a:pt x="755878" y="632766"/>
                        <a:pt x="1163601" y="959740"/>
                        <a:pt x="1822843" y="1311865"/>
                      </a:cubicBezTo>
                      <a:cubicBezTo>
                        <a:pt x="2476128" y="1662666"/>
                        <a:pt x="3408068" y="2026043"/>
                        <a:pt x="4419435" y="2090247"/>
                      </a:cubicBezTo>
                      <a:cubicBezTo>
                        <a:pt x="4921809" y="2124665"/>
                        <a:pt x="5436097" y="2083628"/>
                        <a:pt x="5910009" y="1972430"/>
                      </a:cubicBezTo>
                      <a:cubicBezTo>
                        <a:pt x="6389217" y="1870499"/>
                        <a:pt x="6796941" y="1646119"/>
                        <a:pt x="7182822" y="1489913"/>
                      </a:cubicBezTo>
                      <a:cubicBezTo>
                        <a:pt x="7568704" y="1331060"/>
                        <a:pt x="7938038" y="1238395"/>
                        <a:pt x="8245155" y="1200667"/>
                      </a:cubicBezTo>
                      <a:cubicBezTo>
                        <a:pt x="8552933" y="1162278"/>
                        <a:pt x="8795184" y="1174854"/>
                        <a:pt x="8939476" y="1188753"/>
                      </a:cubicBezTo>
                      <a:cubicBezTo>
                        <a:pt x="9228722" y="1213905"/>
                        <a:pt x="9618575" y="1309217"/>
                        <a:pt x="9983275" y="1515065"/>
                      </a:cubicBezTo>
                      <a:cubicBezTo>
                        <a:pt x="10352610" y="1714293"/>
                        <a:pt x="10693483" y="2000230"/>
                        <a:pt x="11007219" y="2259690"/>
                      </a:cubicBezTo>
                      <a:cubicBezTo>
                        <a:pt x="11320953" y="2519813"/>
                        <a:pt x="11659841" y="2707789"/>
                        <a:pt x="11933201" y="2775302"/>
                      </a:cubicBezTo>
                      <a:cubicBezTo>
                        <a:pt x="12027190" y="2799792"/>
                        <a:pt x="12109926" y="2814353"/>
                        <a:pt x="12178100" y="2822296"/>
                      </a:cubicBezTo>
                      <a:lnTo>
                        <a:pt x="12178100" y="282163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grpSp>
          <p:grpSp>
            <p:nvGrpSpPr>
              <p:cNvPr id="14" name="图形 39">
                <a:extLst>
                  <a:ext uri="{FF2B5EF4-FFF2-40B4-BE49-F238E27FC236}">
                    <a16:creationId xmlns:a16="http://schemas.microsoft.com/office/drawing/2014/main" id="{95676715-97F9-43E7-B162-0132E783441F}"/>
                  </a:ext>
                </a:extLst>
              </p:cNvPr>
              <p:cNvGrpSpPr/>
              <p:nvPr/>
            </p:nvGrpSpPr>
            <p:grpSpPr>
              <a:xfrm>
                <a:off x="3971" y="2842347"/>
                <a:ext cx="12180748" cy="4514467"/>
                <a:chOff x="3971" y="2842347"/>
                <a:chExt cx="12180748" cy="4514467"/>
              </a:xfrm>
              <a:noFill/>
            </p:grpSpPr>
            <p:sp>
              <p:nvSpPr>
                <p:cNvPr id="15" name="图形 39">
                  <a:extLst>
                    <a:ext uri="{FF2B5EF4-FFF2-40B4-BE49-F238E27FC236}">
                      <a16:creationId xmlns:a16="http://schemas.microsoft.com/office/drawing/2014/main" id="{8230D136-27C3-4FFB-99E5-7CFB001688B0}"/>
                    </a:ext>
                  </a:extLst>
                </p:cNvPr>
                <p:cNvSpPr/>
                <p:nvPr/>
              </p:nvSpPr>
              <p:spPr>
                <a:xfrm>
                  <a:off x="5295" y="2842347"/>
                  <a:ext cx="12178762" cy="3732145"/>
                </a:xfrm>
                <a:custGeom>
                  <a:avLst/>
                  <a:gdLst>
                    <a:gd name="connsiteX0" fmla="*/ 12178763 w 12178762"/>
                    <a:gd name="connsiteY0" fmla="*/ 1430064 h 3732145"/>
                    <a:gd name="connsiteX1" fmla="*/ 11182619 w 12178762"/>
                    <a:gd name="connsiteY1" fmla="*/ 1026973 h 3732145"/>
                    <a:gd name="connsiteX2" fmla="*/ 9670202 w 12178762"/>
                    <a:gd name="connsiteY2" fmla="*/ 879372 h 3732145"/>
                    <a:gd name="connsiteX3" fmla="*/ 8360324 w 12178762"/>
                    <a:gd name="connsiteY3" fmla="*/ 1232159 h 3732145"/>
                    <a:gd name="connsiteX4" fmla="*/ 7111338 w 12178762"/>
                    <a:gd name="connsiteY4" fmla="*/ 2130343 h 3732145"/>
                    <a:gd name="connsiteX5" fmla="*/ 5935823 w 12178762"/>
                    <a:gd name="connsiteY5" fmla="*/ 3180099 h 3732145"/>
                    <a:gd name="connsiteX6" fmla="*/ 4600793 w 12178762"/>
                    <a:gd name="connsiteY6" fmla="*/ 3718215 h 3732145"/>
                    <a:gd name="connsiteX7" fmla="*/ 3496761 w 12178762"/>
                    <a:gd name="connsiteY7" fmla="*/ 3289973 h 3732145"/>
                    <a:gd name="connsiteX8" fmla="*/ 2994387 w 12178762"/>
                    <a:gd name="connsiteY8" fmla="*/ 2704201 h 3732145"/>
                    <a:gd name="connsiteX9" fmla="*/ 1510431 w 12178762"/>
                    <a:gd name="connsiteY9" fmla="*/ 469000 h 3732145"/>
                    <a:gd name="connsiteX10" fmla="*/ 962387 w 12178762"/>
                    <a:gd name="connsiteY10" fmla="*/ 101652 h 3732145"/>
                    <a:gd name="connsiteX11" fmla="*/ 440156 w 12178762"/>
                    <a:gd name="connsiteY11" fmla="*/ 383 h 3732145"/>
                    <a:gd name="connsiteX12" fmla="*/ 0 w 12178762"/>
                    <a:gd name="connsiteY12" fmla="*/ 83781 h 3732145"/>
                    <a:gd name="connsiteX13" fmla="*/ 0 w 12178762"/>
                    <a:gd name="connsiteY13" fmla="*/ 83781 h 3732145"/>
                    <a:gd name="connsiteX14" fmla="*/ 440156 w 12178762"/>
                    <a:gd name="connsiteY14" fmla="*/ 2368 h 3732145"/>
                    <a:gd name="connsiteX15" fmla="*/ 960401 w 12178762"/>
                    <a:gd name="connsiteY15" fmla="*/ 105623 h 3732145"/>
                    <a:gd name="connsiteX16" fmla="*/ 1505798 w 12178762"/>
                    <a:gd name="connsiteY16" fmla="*/ 474295 h 3732145"/>
                    <a:gd name="connsiteX17" fmla="*/ 2984459 w 12178762"/>
                    <a:gd name="connsiteY17" fmla="*/ 2711481 h 3732145"/>
                    <a:gd name="connsiteX18" fmla="*/ 3488819 w 12178762"/>
                    <a:gd name="connsiteY18" fmla="*/ 3299239 h 3732145"/>
                    <a:gd name="connsiteX19" fmla="*/ 4600793 w 12178762"/>
                    <a:gd name="connsiteY19" fmla="*/ 3730129 h 3732145"/>
                    <a:gd name="connsiteX20" fmla="*/ 5941780 w 12178762"/>
                    <a:gd name="connsiteY20" fmla="*/ 3190027 h 3732145"/>
                    <a:gd name="connsiteX21" fmla="*/ 7118619 w 12178762"/>
                    <a:gd name="connsiteY21" fmla="*/ 2139609 h 3732145"/>
                    <a:gd name="connsiteX22" fmla="*/ 8364956 w 12178762"/>
                    <a:gd name="connsiteY22" fmla="*/ 1243411 h 3732145"/>
                    <a:gd name="connsiteX23" fmla="*/ 9670864 w 12178762"/>
                    <a:gd name="connsiteY23" fmla="*/ 891948 h 3732145"/>
                    <a:gd name="connsiteX24" fmla="*/ 11179310 w 12178762"/>
                    <a:gd name="connsiteY24" fmla="*/ 1038887 h 3732145"/>
                    <a:gd name="connsiteX25" fmla="*/ 12178763 w 12178762"/>
                    <a:gd name="connsiteY25" fmla="*/ 1430064 h 3732145"/>
                    <a:gd name="connsiteX26" fmla="*/ 12178763 w 12178762"/>
                    <a:gd name="connsiteY26" fmla="*/ 1430064 h 373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732145">
                      <a:moveTo>
                        <a:pt x="12178763" y="1430064"/>
                      </a:moveTo>
                      <a:cubicBezTo>
                        <a:pt x="12139049" y="1407559"/>
                        <a:pt x="11647265" y="1146775"/>
                        <a:pt x="11182619" y="1026973"/>
                      </a:cubicBezTo>
                      <a:cubicBezTo>
                        <a:pt x="11065464" y="1000497"/>
                        <a:pt x="10487636" y="813183"/>
                        <a:pt x="9670202" y="879372"/>
                      </a:cubicBezTo>
                      <a:cubicBezTo>
                        <a:pt x="9264464" y="913128"/>
                        <a:pt x="8806437" y="1019692"/>
                        <a:pt x="8360324" y="1232159"/>
                      </a:cubicBezTo>
                      <a:cubicBezTo>
                        <a:pt x="7910239" y="1437344"/>
                        <a:pt x="7494572" y="1766965"/>
                        <a:pt x="7111338" y="2130343"/>
                      </a:cubicBezTo>
                      <a:cubicBezTo>
                        <a:pt x="6725457" y="2491734"/>
                        <a:pt x="6352151" y="2877616"/>
                        <a:pt x="5935823" y="3180099"/>
                      </a:cubicBezTo>
                      <a:cubicBezTo>
                        <a:pt x="5522142" y="3479935"/>
                        <a:pt x="5056172" y="3695711"/>
                        <a:pt x="4600793" y="3718215"/>
                      </a:cubicBezTo>
                      <a:cubicBezTo>
                        <a:pt x="4140117" y="3743367"/>
                        <a:pt x="3745631" y="3519648"/>
                        <a:pt x="3496761" y="3289973"/>
                      </a:cubicBezTo>
                      <a:cubicBezTo>
                        <a:pt x="3240610" y="3059635"/>
                        <a:pt x="3087713" y="2835255"/>
                        <a:pt x="2994387" y="2704201"/>
                      </a:cubicBezTo>
                      <a:cubicBezTo>
                        <a:pt x="2609829" y="2185941"/>
                        <a:pt x="2209386" y="1123609"/>
                        <a:pt x="1510431" y="469000"/>
                      </a:cubicBezTo>
                      <a:cubicBezTo>
                        <a:pt x="1339002" y="308161"/>
                        <a:pt x="1150364" y="179093"/>
                        <a:pt x="962387" y="101652"/>
                      </a:cubicBezTo>
                      <a:cubicBezTo>
                        <a:pt x="773749" y="22887"/>
                        <a:pt x="590405" y="-3589"/>
                        <a:pt x="440156" y="383"/>
                      </a:cubicBezTo>
                      <a:cubicBezTo>
                        <a:pt x="215114" y="8325"/>
                        <a:pt x="63541" y="59953"/>
                        <a:pt x="0" y="83781"/>
                      </a:cubicBezTo>
                      <a:lnTo>
                        <a:pt x="0" y="83781"/>
                      </a:lnTo>
                      <a:cubicBezTo>
                        <a:pt x="63541" y="60615"/>
                        <a:pt x="215114" y="9649"/>
                        <a:pt x="440156" y="2368"/>
                      </a:cubicBezTo>
                      <a:cubicBezTo>
                        <a:pt x="590405" y="-941"/>
                        <a:pt x="773087" y="25534"/>
                        <a:pt x="960401" y="105623"/>
                      </a:cubicBezTo>
                      <a:cubicBezTo>
                        <a:pt x="1147716" y="183726"/>
                        <a:pt x="1335031" y="312794"/>
                        <a:pt x="1505798" y="474295"/>
                      </a:cubicBezTo>
                      <a:cubicBezTo>
                        <a:pt x="2201444" y="1129566"/>
                        <a:pt x="2598577" y="2191236"/>
                        <a:pt x="2984459" y="2711481"/>
                      </a:cubicBezTo>
                      <a:cubicBezTo>
                        <a:pt x="3078447" y="2843197"/>
                        <a:pt x="3230682" y="3067578"/>
                        <a:pt x="3488819" y="3299239"/>
                      </a:cubicBezTo>
                      <a:cubicBezTo>
                        <a:pt x="3739013" y="3529577"/>
                        <a:pt x="4136808" y="3755943"/>
                        <a:pt x="4600793" y="3730129"/>
                      </a:cubicBezTo>
                      <a:cubicBezTo>
                        <a:pt x="5059482" y="3706963"/>
                        <a:pt x="5526775" y="3490525"/>
                        <a:pt x="5941780" y="3190027"/>
                      </a:cubicBezTo>
                      <a:cubicBezTo>
                        <a:pt x="6359432" y="2886882"/>
                        <a:pt x="6732738" y="2500339"/>
                        <a:pt x="7118619" y="2139609"/>
                      </a:cubicBezTo>
                      <a:cubicBezTo>
                        <a:pt x="7501853" y="1776232"/>
                        <a:pt x="7916196" y="1447935"/>
                        <a:pt x="8364956" y="1243411"/>
                      </a:cubicBezTo>
                      <a:cubicBezTo>
                        <a:pt x="8809084" y="1031606"/>
                        <a:pt x="9266450" y="925704"/>
                        <a:pt x="9670864" y="891948"/>
                      </a:cubicBezTo>
                      <a:cubicBezTo>
                        <a:pt x="10486311" y="825097"/>
                        <a:pt x="11062817" y="1012411"/>
                        <a:pt x="11179310" y="1038887"/>
                      </a:cubicBezTo>
                      <a:cubicBezTo>
                        <a:pt x="11643294" y="1157365"/>
                        <a:pt x="12138387" y="1408221"/>
                        <a:pt x="12178763" y="1430064"/>
                      </a:cubicBezTo>
                      <a:lnTo>
                        <a:pt x="12178763" y="143006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16" name="图形 39">
                  <a:extLst>
                    <a:ext uri="{FF2B5EF4-FFF2-40B4-BE49-F238E27FC236}">
                      <a16:creationId xmlns:a16="http://schemas.microsoft.com/office/drawing/2014/main" id="{2B699729-9A33-4393-B8E2-B6F181C7BA7D}"/>
                    </a:ext>
                  </a:extLst>
                </p:cNvPr>
                <p:cNvSpPr/>
                <p:nvPr/>
              </p:nvSpPr>
              <p:spPr>
                <a:xfrm>
                  <a:off x="5295" y="2896910"/>
                  <a:ext cx="12178762" cy="3622653"/>
                </a:xfrm>
                <a:custGeom>
                  <a:avLst/>
                  <a:gdLst>
                    <a:gd name="connsiteX0" fmla="*/ 12178763 w 12178762"/>
                    <a:gd name="connsiteY0" fmla="*/ 1523764 h 3622653"/>
                    <a:gd name="connsiteX1" fmla="*/ 11203799 w 12178762"/>
                    <a:gd name="connsiteY1" fmla="*/ 1111407 h 3622653"/>
                    <a:gd name="connsiteX2" fmla="*/ 9711239 w 12178762"/>
                    <a:gd name="connsiteY2" fmla="*/ 930049 h 3622653"/>
                    <a:gd name="connsiteX3" fmla="*/ 8405994 w 12178762"/>
                    <a:gd name="connsiteY3" fmla="*/ 1239813 h 3622653"/>
                    <a:gd name="connsiteX4" fmla="*/ 7143771 w 12178762"/>
                    <a:gd name="connsiteY4" fmla="*/ 2086370 h 3622653"/>
                    <a:gd name="connsiteX5" fmla="*/ 5951708 w 12178762"/>
                    <a:gd name="connsiteY5" fmla="*/ 3087808 h 3622653"/>
                    <a:gd name="connsiteX6" fmla="*/ 4625282 w 12178762"/>
                    <a:gd name="connsiteY6" fmla="*/ 3608053 h 3622653"/>
                    <a:gd name="connsiteX7" fmla="*/ 3526546 w 12178762"/>
                    <a:gd name="connsiteY7" fmla="*/ 3204963 h 3622653"/>
                    <a:gd name="connsiteX8" fmla="*/ 3016229 w 12178762"/>
                    <a:gd name="connsiteY8" fmla="*/ 2639047 h 3622653"/>
                    <a:gd name="connsiteX9" fmla="*/ 1493884 w 12178762"/>
                    <a:gd name="connsiteY9" fmla="*/ 467388 h 3622653"/>
                    <a:gd name="connsiteX10" fmla="*/ 951797 w 12178762"/>
                    <a:gd name="connsiteY10" fmla="*/ 105335 h 3622653"/>
                    <a:gd name="connsiteX11" fmla="*/ 437509 w 12178762"/>
                    <a:gd name="connsiteY11" fmla="*/ 94 h 3622653"/>
                    <a:gd name="connsiteX12" fmla="*/ 0 w 12178762"/>
                    <a:gd name="connsiteY12" fmla="*/ 76212 h 3622653"/>
                    <a:gd name="connsiteX13" fmla="*/ 0 w 12178762"/>
                    <a:gd name="connsiteY13" fmla="*/ 76212 h 3622653"/>
                    <a:gd name="connsiteX14" fmla="*/ 437509 w 12178762"/>
                    <a:gd name="connsiteY14" fmla="*/ 2742 h 3622653"/>
                    <a:gd name="connsiteX15" fmla="*/ 950473 w 12178762"/>
                    <a:gd name="connsiteY15" fmla="*/ 109306 h 3622653"/>
                    <a:gd name="connsiteX16" fmla="*/ 1489913 w 12178762"/>
                    <a:gd name="connsiteY16" fmla="*/ 472022 h 3622653"/>
                    <a:gd name="connsiteX17" fmla="*/ 3007625 w 12178762"/>
                    <a:gd name="connsiteY17" fmla="*/ 2646328 h 3622653"/>
                    <a:gd name="connsiteX18" fmla="*/ 3519927 w 12178762"/>
                    <a:gd name="connsiteY18" fmla="*/ 3214229 h 3622653"/>
                    <a:gd name="connsiteX19" fmla="*/ 4626606 w 12178762"/>
                    <a:gd name="connsiteY19" fmla="*/ 3619967 h 3622653"/>
                    <a:gd name="connsiteX20" fmla="*/ 5958327 w 12178762"/>
                    <a:gd name="connsiteY20" fmla="*/ 3097737 h 3622653"/>
                    <a:gd name="connsiteX21" fmla="*/ 7151051 w 12178762"/>
                    <a:gd name="connsiteY21" fmla="*/ 2095636 h 3622653"/>
                    <a:gd name="connsiteX22" fmla="*/ 8410627 w 12178762"/>
                    <a:gd name="connsiteY22" fmla="*/ 1250403 h 3622653"/>
                    <a:gd name="connsiteX23" fmla="*/ 9712563 w 12178762"/>
                    <a:gd name="connsiteY23" fmla="*/ 941963 h 3622653"/>
                    <a:gd name="connsiteX24" fmla="*/ 11201152 w 12178762"/>
                    <a:gd name="connsiteY24" fmla="*/ 1122659 h 3622653"/>
                    <a:gd name="connsiteX25" fmla="*/ 12178763 w 12178762"/>
                    <a:gd name="connsiteY25" fmla="*/ 1523764 h 3622653"/>
                    <a:gd name="connsiteX26" fmla="*/ 12178763 w 12178762"/>
                    <a:gd name="connsiteY26" fmla="*/ 1523764 h 36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622653">
                      <a:moveTo>
                        <a:pt x="12178763" y="1523764"/>
                      </a:moveTo>
                      <a:cubicBezTo>
                        <a:pt x="12120516" y="1490669"/>
                        <a:pt x="11650575" y="1236504"/>
                        <a:pt x="11203799" y="1111407"/>
                      </a:cubicBezTo>
                      <a:cubicBezTo>
                        <a:pt x="11088630" y="1082946"/>
                        <a:pt x="10521392" y="887026"/>
                        <a:pt x="9711239" y="930049"/>
                      </a:cubicBezTo>
                      <a:cubicBezTo>
                        <a:pt x="9309473" y="952553"/>
                        <a:pt x="8852769" y="1043894"/>
                        <a:pt x="8405994" y="1239813"/>
                      </a:cubicBezTo>
                      <a:cubicBezTo>
                        <a:pt x="7955247" y="1429114"/>
                        <a:pt x="7533624" y="1740202"/>
                        <a:pt x="7143771" y="2086370"/>
                      </a:cubicBezTo>
                      <a:cubicBezTo>
                        <a:pt x="6751271" y="2430552"/>
                        <a:pt x="6370684" y="2800548"/>
                        <a:pt x="5951708" y="3087808"/>
                      </a:cubicBezTo>
                      <a:cubicBezTo>
                        <a:pt x="5535380" y="3373082"/>
                        <a:pt x="5075367" y="3582901"/>
                        <a:pt x="4625282" y="3608053"/>
                      </a:cubicBezTo>
                      <a:cubicBezTo>
                        <a:pt x="4171226" y="3636515"/>
                        <a:pt x="3778064" y="3426034"/>
                        <a:pt x="3526546" y="3204963"/>
                      </a:cubicBezTo>
                      <a:cubicBezTo>
                        <a:pt x="3268409" y="2983230"/>
                        <a:pt x="3111541" y="2766130"/>
                        <a:pt x="3016229" y="2639047"/>
                      </a:cubicBezTo>
                      <a:cubicBezTo>
                        <a:pt x="2623729" y="2135350"/>
                        <a:pt x="2186882" y="1106773"/>
                        <a:pt x="1493884" y="467388"/>
                      </a:cubicBezTo>
                      <a:cubicBezTo>
                        <a:pt x="1323117" y="309859"/>
                        <a:pt x="1137126" y="182776"/>
                        <a:pt x="951797" y="105335"/>
                      </a:cubicBezTo>
                      <a:cubicBezTo>
                        <a:pt x="766468" y="27232"/>
                        <a:pt x="586434" y="-1891"/>
                        <a:pt x="437509" y="94"/>
                      </a:cubicBezTo>
                      <a:cubicBezTo>
                        <a:pt x="213128" y="5390"/>
                        <a:pt x="62218" y="54369"/>
                        <a:pt x="0" y="76212"/>
                      </a:cubicBezTo>
                      <a:lnTo>
                        <a:pt x="0" y="76212"/>
                      </a:lnTo>
                      <a:cubicBezTo>
                        <a:pt x="62218" y="55031"/>
                        <a:pt x="213790" y="6713"/>
                        <a:pt x="437509" y="2742"/>
                      </a:cubicBezTo>
                      <a:cubicBezTo>
                        <a:pt x="586434" y="756"/>
                        <a:pt x="766468" y="30541"/>
                        <a:pt x="950473" y="109306"/>
                      </a:cubicBezTo>
                      <a:cubicBezTo>
                        <a:pt x="1135140" y="186747"/>
                        <a:pt x="1319807" y="314492"/>
                        <a:pt x="1489913" y="472022"/>
                      </a:cubicBezTo>
                      <a:cubicBezTo>
                        <a:pt x="2179601" y="1112069"/>
                        <a:pt x="2613801" y="2140645"/>
                        <a:pt x="3007625" y="2646328"/>
                      </a:cubicBezTo>
                      <a:cubicBezTo>
                        <a:pt x="3103599" y="2774073"/>
                        <a:pt x="3260467" y="2991172"/>
                        <a:pt x="3519927" y="3214229"/>
                      </a:cubicBezTo>
                      <a:cubicBezTo>
                        <a:pt x="3772769" y="3436624"/>
                        <a:pt x="4169241" y="3649090"/>
                        <a:pt x="4626606" y="3619967"/>
                      </a:cubicBezTo>
                      <a:cubicBezTo>
                        <a:pt x="5079338" y="3594815"/>
                        <a:pt x="5540675" y="3384335"/>
                        <a:pt x="5958327" y="3097737"/>
                      </a:cubicBezTo>
                      <a:cubicBezTo>
                        <a:pt x="6377965" y="2809153"/>
                        <a:pt x="6758552" y="2439157"/>
                        <a:pt x="7151051" y="2095636"/>
                      </a:cubicBezTo>
                      <a:cubicBezTo>
                        <a:pt x="7540904" y="1748806"/>
                        <a:pt x="7961204" y="1439704"/>
                        <a:pt x="8410627" y="1250403"/>
                      </a:cubicBezTo>
                      <a:cubicBezTo>
                        <a:pt x="8856078" y="1055146"/>
                        <a:pt x="9311458" y="963805"/>
                        <a:pt x="9712563" y="941963"/>
                      </a:cubicBezTo>
                      <a:cubicBezTo>
                        <a:pt x="10520067" y="898940"/>
                        <a:pt x="11086645" y="1094198"/>
                        <a:pt x="11201152" y="1122659"/>
                      </a:cubicBezTo>
                      <a:cubicBezTo>
                        <a:pt x="11645942" y="1246432"/>
                        <a:pt x="12119854" y="1491993"/>
                        <a:pt x="12178763" y="1523764"/>
                      </a:cubicBezTo>
                      <a:lnTo>
                        <a:pt x="12178763" y="152376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17" name="图形 39">
                  <a:extLst>
                    <a:ext uri="{FF2B5EF4-FFF2-40B4-BE49-F238E27FC236}">
                      <a16:creationId xmlns:a16="http://schemas.microsoft.com/office/drawing/2014/main" id="{286460E5-6155-4922-B51B-073CD9C7CBF0}"/>
                    </a:ext>
                  </a:extLst>
                </p:cNvPr>
                <p:cNvSpPr/>
                <p:nvPr/>
              </p:nvSpPr>
              <p:spPr>
                <a:xfrm>
                  <a:off x="4633" y="2951941"/>
                  <a:ext cx="12179424" cy="3512159"/>
                </a:xfrm>
                <a:custGeom>
                  <a:avLst/>
                  <a:gdLst>
                    <a:gd name="connsiteX0" fmla="*/ 12179424 w 12179424"/>
                    <a:gd name="connsiteY0" fmla="*/ 1617658 h 3512159"/>
                    <a:gd name="connsiteX1" fmla="*/ 11225641 w 12179424"/>
                    <a:gd name="connsiteY1" fmla="*/ 1196696 h 3512159"/>
                    <a:gd name="connsiteX2" fmla="*/ 9752938 w 12179424"/>
                    <a:gd name="connsiteY2" fmla="*/ 982906 h 3512159"/>
                    <a:gd name="connsiteX3" fmla="*/ 8452325 w 12179424"/>
                    <a:gd name="connsiteY3" fmla="*/ 1248985 h 3512159"/>
                    <a:gd name="connsiteX4" fmla="*/ 7177527 w 12179424"/>
                    <a:gd name="connsiteY4" fmla="*/ 2043914 h 3512159"/>
                    <a:gd name="connsiteX5" fmla="*/ 5968918 w 12179424"/>
                    <a:gd name="connsiteY5" fmla="*/ 2995711 h 3512159"/>
                    <a:gd name="connsiteX6" fmla="*/ 4651758 w 12179424"/>
                    <a:gd name="connsiteY6" fmla="*/ 3499409 h 3512159"/>
                    <a:gd name="connsiteX7" fmla="*/ 3557655 w 12179424"/>
                    <a:gd name="connsiteY7" fmla="*/ 3121470 h 3512159"/>
                    <a:gd name="connsiteX8" fmla="*/ 3038734 w 12179424"/>
                    <a:gd name="connsiteY8" fmla="*/ 2576073 h 3512159"/>
                    <a:gd name="connsiteX9" fmla="*/ 1478661 w 12179424"/>
                    <a:gd name="connsiteY9" fmla="*/ 465970 h 3512159"/>
                    <a:gd name="connsiteX10" fmla="*/ 942530 w 12179424"/>
                    <a:gd name="connsiteY10" fmla="*/ 108550 h 3512159"/>
                    <a:gd name="connsiteX11" fmla="*/ 434861 w 12179424"/>
                    <a:gd name="connsiteY11" fmla="*/ 0 h 3512159"/>
                    <a:gd name="connsiteX12" fmla="*/ 0 w 12179424"/>
                    <a:gd name="connsiteY12" fmla="*/ 67513 h 3512159"/>
                    <a:gd name="connsiteX13" fmla="*/ 0 w 12179424"/>
                    <a:gd name="connsiteY13" fmla="*/ 67513 h 3512159"/>
                    <a:gd name="connsiteX14" fmla="*/ 434861 w 12179424"/>
                    <a:gd name="connsiteY14" fmla="*/ 1324 h 3512159"/>
                    <a:gd name="connsiteX15" fmla="*/ 941207 w 12179424"/>
                    <a:gd name="connsiteY15" fmla="*/ 111197 h 3512159"/>
                    <a:gd name="connsiteX16" fmla="*/ 1475351 w 12179424"/>
                    <a:gd name="connsiteY16" fmla="*/ 469280 h 3512159"/>
                    <a:gd name="connsiteX17" fmla="*/ 3029467 w 12179424"/>
                    <a:gd name="connsiteY17" fmla="*/ 2581368 h 3512159"/>
                    <a:gd name="connsiteX18" fmla="*/ 3550374 w 12179424"/>
                    <a:gd name="connsiteY18" fmla="*/ 3128751 h 3512159"/>
                    <a:gd name="connsiteX19" fmla="*/ 4651758 w 12179424"/>
                    <a:gd name="connsiteY19" fmla="*/ 3508676 h 3512159"/>
                    <a:gd name="connsiteX20" fmla="*/ 5973551 w 12179424"/>
                    <a:gd name="connsiteY20" fmla="*/ 3003654 h 3512159"/>
                    <a:gd name="connsiteX21" fmla="*/ 7183484 w 12179424"/>
                    <a:gd name="connsiteY21" fmla="*/ 2051195 h 3512159"/>
                    <a:gd name="connsiteX22" fmla="*/ 8455635 w 12179424"/>
                    <a:gd name="connsiteY22" fmla="*/ 1257590 h 3512159"/>
                    <a:gd name="connsiteX23" fmla="*/ 9752938 w 12179424"/>
                    <a:gd name="connsiteY23" fmla="*/ 992172 h 3512159"/>
                    <a:gd name="connsiteX24" fmla="*/ 11221670 w 12179424"/>
                    <a:gd name="connsiteY24" fmla="*/ 1205300 h 3512159"/>
                    <a:gd name="connsiteX25" fmla="*/ 12179424 w 12179424"/>
                    <a:gd name="connsiteY25" fmla="*/ 1617658 h 3512159"/>
                    <a:gd name="connsiteX26" fmla="*/ 12179424 w 12179424"/>
                    <a:gd name="connsiteY26" fmla="*/ 1617658 h 351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3512159">
                      <a:moveTo>
                        <a:pt x="12179424" y="1617658"/>
                      </a:moveTo>
                      <a:cubicBezTo>
                        <a:pt x="12108602" y="1576620"/>
                        <a:pt x="11656532" y="1325764"/>
                        <a:pt x="11225641" y="1196696"/>
                      </a:cubicBezTo>
                      <a:cubicBezTo>
                        <a:pt x="11111797" y="1166249"/>
                        <a:pt x="10555148" y="962387"/>
                        <a:pt x="9752938" y="982906"/>
                      </a:cubicBezTo>
                      <a:cubicBezTo>
                        <a:pt x="9355143" y="994158"/>
                        <a:pt x="8901087" y="1070275"/>
                        <a:pt x="8452325" y="1248985"/>
                      </a:cubicBezTo>
                      <a:cubicBezTo>
                        <a:pt x="8000256" y="1421076"/>
                        <a:pt x="7574661" y="1715617"/>
                        <a:pt x="7177527" y="2043914"/>
                      </a:cubicBezTo>
                      <a:cubicBezTo>
                        <a:pt x="6777746" y="2370226"/>
                        <a:pt x="6389879" y="2722351"/>
                        <a:pt x="5968918" y="2995711"/>
                      </a:cubicBezTo>
                      <a:cubicBezTo>
                        <a:pt x="5549280" y="3265762"/>
                        <a:pt x="5096548" y="3472933"/>
                        <a:pt x="4651758" y="3499409"/>
                      </a:cubicBezTo>
                      <a:cubicBezTo>
                        <a:pt x="4203659" y="3531180"/>
                        <a:pt x="3812482" y="3333937"/>
                        <a:pt x="3557655" y="3121470"/>
                      </a:cubicBezTo>
                      <a:cubicBezTo>
                        <a:pt x="3297532" y="2908342"/>
                        <a:pt x="3136693" y="2699185"/>
                        <a:pt x="3038734" y="2576073"/>
                      </a:cubicBezTo>
                      <a:cubicBezTo>
                        <a:pt x="2636305" y="2088261"/>
                        <a:pt x="2165702" y="1092117"/>
                        <a:pt x="1478661" y="465970"/>
                      </a:cubicBezTo>
                      <a:cubicBezTo>
                        <a:pt x="1309217" y="310426"/>
                        <a:pt x="1124550" y="186653"/>
                        <a:pt x="942530" y="108550"/>
                      </a:cubicBezTo>
                      <a:cubicBezTo>
                        <a:pt x="759849" y="30447"/>
                        <a:pt x="582463" y="0"/>
                        <a:pt x="434861" y="0"/>
                      </a:cubicBezTo>
                      <a:cubicBezTo>
                        <a:pt x="212466" y="1324"/>
                        <a:pt x="62218" y="46994"/>
                        <a:pt x="0" y="67513"/>
                      </a:cubicBezTo>
                      <a:lnTo>
                        <a:pt x="0" y="67513"/>
                      </a:lnTo>
                      <a:cubicBezTo>
                        <a:pt x="61556" y="46994"/>
                        <a:pt x="212466" y="1986"/>
                        <a:pt x="434861" y="1324"/>
                      </a:cubicBezTo>
                      <a:cubicBezTo>
                        <a:pt x="581801" y="1324"/>
                        <a:pt x="759187" y="33094"/>
                        <a:pt x="941207" y="111197"/>
                      </a:cubicBezTo>
                      <a:cubicBezTo>
                        <a:pt x="1122564" y="189962"/>
                        <a:pt x="1306569" y="313736"/>
                        <a:pt x="1475351" y="469280"/>
                      </a:cubicBezTo>
                      <a:cubicBezTo>
                        <a:pt x="2159083" y="1096089"/>
                        <a:pt x="2627039" y="2092232"/>
                        <a:pt x="3029467" y="2581368"/>
                      </a:cubicBezTo>
                      <a:cubicBezTo>
                        <a:pt x="3127427" y="2705142"/>
                        <a:pt x="3288928" y="2914961"/>
                        <a:pt x="3550374" y="3128751"/>
                      </a:cubicBezTo>
                      <a:cubicBezTo>
                        <a:pt x="3805863" y="3341879"/>
                        <a:pt x="4200349" y="3541108"/>
                        <a:pt x="4651758" y="3508676"/>
                      </a:cubicBezTo>
                      <a:cubicBezTo>
                        <a:pt x="5099857" y="3482200"/>
                        <a:pt x="5553251" y="3273705"/>
                        <a:pt x="5973551" y="3003654"/>
                      </a:cubicBezTo>
                      <a:cubicBezTo>
                        <a:pt x="6395836" y="2729632"/>
                        <a:pt x="6783703" y="2377507"/>
                        <a:pt x="7183484" y="2051195"/>
                      </a:cubicBezTo>
                      <a:cubicBezTo>
                        <a:pt x="7580618" y="1722898"/>
                        <a:pt x="8004889" y="1429681"/>
                        <a:pt x="8455635" y="1257590"/>
                      </a:cubicBezTo>
                      <a:cubicBezTo>
                        <a:pt x="8902410" y="1079542"/>
                        <a:pt x="9355804" y="1003424"/>
                        <a:pt x="9752938" y="992172"/>
                      </a:cubicBezTo>
                      <a:cubicBezTo>
                        <a:pt x="10553162" y="971654"/>
                        <a:pt x="11108487" y="1174854"/>
                        <a:pt x="11221670" y="1205300"/>
                      </a:cubicBezTo>
                      <a:cubicBezTo>
                        <a:pt x="11652560" y="1335693"/>
                        <a:pt x="12107940" y="1577944"/>
                        <a:pt x="12179424" y="1617658"/>
                      </a:cubicBezTo>
                      <a:lnTo>
                        <a:pt x="12179424" y="161765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18" name="图形 39">
                  <a:extLst>
                    <a:ext uri="{FF2B5EF4-FFF2-40B4-BE49-F238E27FC236}">
                      <a16:creationId xmlns:a16="http://schemas.microsoft.com/office/drawing/2014/main" id="{C7BEF93C-D04F-4405-AEBB-2131924633D8}"/>
                    </a:ext>
                  </a:extLst>
                </p:cNvPr>
                <p:cNvSpPr/>
                <p:nvPr/>
              </p:nvSpPr>
              <p:spPr>
                <a:xfrm>
                  <a:off x="5295" y="3006150"/>
                  <a:ext cx="12178762" cy="3403838"/>
                </a:xfrm>
                <a:custGeom>
                  <a:avLst/>
                  <a:gdLst>
                    <a:gd name="connsiteX0" fmla="*/ 12178763 w 12178762"/>
                    <a:gd name="connsiteY0" fmla="*/ 1711712 h 3403838"/>
                    <a:gd name="connsiteX1" fmla="*/ 11245499 w 12178762"/>
                    <a:gd name="connsiteY1" fmla="*/ 1281484 h 3403838"/>
                    <a:gd name="connsiteX2" fmla="*/ 9792652 w 12178762"/>
                    <a:gd name="connsiteY2" fmla="*/ 1034600 h 3403838"/>
                    <a:gd name="connsiteX3" fmla="*/ 8496672 w 12178762"/>
                    <a:gd name="connsiteY3" fmla="*/ 1256994 h 3403838"/>
                    <a:gd name="connsiteX4" fmla="*/ 7208636 w 12178762"/>
                    <a:gd name="connsiteY4" fmla="*/ 1998972 h 3403838"/>
                    <a:gd name="connsiteX5" fmla="*/ 5984141 w 12178762"/>
                    <a:gd name="connsiteY5" fmla="*/ 2902451 h 3403838"/>
                    <a:gd name="connsiteX6" fmla="*/ 4675586 w 12178762"/>
                    <a:gd name="connsiteY6" fmla="*/ 3390264 h 3403838"/>
                    <a:gd name="connsiteX7" fmla="*/ 3586116 w 12178762"/>
                    <a:gd name="connsiteY7" fmla="*/ 3039462 h 3403838"/>
                    <a:gd name="connsiteX8" fmla="*/ 3057928 w 12178762"/>
                    <a:gd name="connsiteY8" fmla="*/ 2514584 h 3403838"/>
                    <a:gd name="connsiteX9" fmla="*/ 1464099 w 12178762"/>
                    <a:gd name="connsiteY9" fmla="*/ 466037 h 3403838"/>
                    <a:gd name="connsiteX10" fmla="*/ 933926 w 12178762"/>
                    <a:gd name="connsiteY10" fmla="*/ 112588 h 3403838"/>
                    <a:gd name="connsiteX11" fmla="*/ 431552 w 12178762"/>
                    <a:gd name="connsiteY11" fmla="*/ 66 h 3403838"/>
                    <a:gd name="connsiteX12" fmla="*/ 0 w 12178762"/>
                    <a:gd name="connsiteY12" fmla="*/ 60298 h 3403838"/>
                    <a:gd name="connsiteX13" fmla="*/ 0 w 12178762"/>
                    <a:gd name="connsiteY13" fmla="*/ 60298 h 3403838"/>
                    <a:gd name="connsiteX14" fmla="*/ 432214 w 12178762"/>
                    <a:gd name="connsiteY14" fmla="*/ 1390 h 3403838"/>
                    <a:gd name="connsiteX15" fmla="*/ 932602 w 12178762"/>
                    <a:gd name="connsiteY15" fmla="*/ 114573 h 3403838"/>
                    <a:gd name="connsiteX16" fmla="*/ 1460790 w 12178762"/>
                    <a:gd name="connsiteY16" fmla="*/ 468684 h 3403838"/>
                    <a:gd name="connsiteX17" fmla="*/ 3049986 w 12178762"/>
                    <a:gd name="connsiteY17" fmla="*/ 2519879 h 3403838"/>
                    <a:gd name="connsiteX18" fmla="*/ 3580159 w 12178762"/>
                    <a:gd name="connsiteY18" fmla="*/ 3046081 h 3403838"/>
                    <a:gd name="connsiteX19" fmla="*/ 4676910 w 12178762"/>
                    <a:gd name="connsiteY19" fmla="*/ 3399530 h 3403838"/>
                    <a:gd name="connsiteX20" fmla="*/ 5990098 w 12178762"/>
                    <a:gd name="connsiteY20" fmla="*/ 2910394 h 3403838"/>
                    <a:gd name="connsiteX21" fmla="*/ 7215255 w 12178762"/>
                    <a:gd name="connsiteY21" fmla="*/ 2006253 h 3403838"/>
                    <a:gd name="connsiteX22" fmla="*/ 8500643 w 12178762"/>
                    <a:gd name="connsiteY22" fmla="*/ 1265599 h 3403838"/>
                    <a:gd name="connsiteX23" fmla="*/ 9793314 w 12178762"/>
                    <a:gd name="connsiteY23" fmla="*/ 1043866 h 3403838"/>
                    <a:gd name="connsiteX24" fmla="*/ 11242851 w 12178762"/>
                    <a:gd name="connsiteY24" fmla="*/ 1290089 h 3403838"/>
                    <a:gd name="connsiteX25" fmla="*/ 12178763 w 12178762"/>
                    <a:gd name="connsiteY25" fmla="*/ 1711712 h 3403838"/>
                    <a:gd name="connsiteX26" fmla="*/ 12178763 w 12178762"/>
                    <a:gd name="connsiteY26" fmla="*/ 1711712 h 340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403838">
                      <a:moveTo>
                        <a:pt x="12178763" y="1711712"/>
                      </a:moveTo>
                      <a:cubicBezTo>
                        <a:pt x="12098673" y="1664056"/>
                        <a:pt x="11662489" y="1415848"/>
                        <a:pt x="11245499" y="1281484"/>
                      </a:cubicBezTo>
                      <a:cubicBezTo>
                        <a:pt x="11133639" y="1249052"/>
                        <a:pt x="10586919" y="1037247"/>
                        <a:pt x="9792652" y="1034600"/>
                      </a:cubicBezTo>
                      <a:cubicBezTo>
                        <a:pt x="9398165" y="1034600"/>
                        <a:pt x="8946757" y="1094831"/>
                        <a:pt x="8496672" y="1256994"/>
                      </a:cubicBezTo>
                      <a:cubicBezTo>
                        <a:pt x="8043278" y="1412538"/>
                        <a:pt x="7612389" y="1688546"/>
                        <a:pt x="7208636" y="1998972"/>
                      </a:cubicBezTo>
                      <a:cubicBezTo>
                        <a:pt x="6802236" y="2308075"/>
                        <a:pt x="6407088" y="2642329"/>
                        <a:pt x="5984141" y="2902451"/>
                      </a:cubicBezTo>
                      <a:cubicBezTo>
                        <a:pt x="5562518" y="3157941"/>
                        <a:pt x="5115080" y="3361803"/>
                        <a:pt x="4675586" y="3390264"/>
                      </a:cubicBezTo>
                      <a:cubicBezTo>
                        <a:pt x="4233444" y="3425344"/>
                        <a:pt x="3843591" y="3242000"/>
                        <a:pt x="3586116" y="3039462"/>
                      </a:cubicBezTo>
                      <a:cubicBezTo>
                        <a:pt x="3324008" y="2835600"/>
                        <a:pt x="3158536" y="2633724"/>
                        <a:pt x="3057928" y="2514584"/>
                      </a:cubicBezTo>
                      <a:cubicBezTo>
                        <a:pt x="2645571" y="2044643"/>
                        <a:pt x="2144521" y="1080932"/>
                        <a:pt x="1464099" y="466037"/>
                      </a:cubicBezTo>
                      <a:cubicBezTo>
                        <a:pt x="1295979" y="313140"/>
                        <a:pt x="1113298" y="192014"/>
                        <a:pt x="933926" y="112588"/>
                      </a:cubicBezTo>
                      <a:cubicBezTo>
                        <a:pt x="752568" y="34485"/>
                        <a:pt x="577829" y="1390"/>
                        <a:pt x="431552" y="66"/>
                      </a:cubicBezTo>
                      <a:cubicBezTo>
                        <a:pt x="210481" y="-1919"/>
                        <a:pt x="60894" y="41104"/>
                        <a:pt x="0" y="60298"/>
                      </a:cubicBezTo>
                      <a:lnTo>
                        <a:pt x="0" y="60298"/>
                      </a:lnTo>
                      <a:cubicBezTo>
                        <a:pt x="60894" y="41765"/>
                        <a:pt x="211143" y="-1257"/>
                        <a:pt x="432214" y="1390"/>
                      </a:cubicBezTo>
                      <a:cubicBezTo>
                        <a:pt x="577829" y="3376"/>
                        <a:pt x="752568" y="37132"/>
                        <a:pt x="932602" y="114573"/>
                      </a:cubicBezTo>
                      <a:cubicBezTo>
                        <a:pt x="1111312" y="194000"/>
                        <a:pt x="1293332" y="315788"/>
                        <a:pt x="1460790" y="468684"/>
                      </a:cubicBezTo>
                      <a:cubicBezTo>
                        <a:pt x="2137902" y="1084241"/>
                        <a:pt x="2636967" y="2047952"/>
                        <a:pt x="3049986" y="2519879"/>
                      </a:cubicBezTo>
                      <a:cubicBezTo>
                        <a:pt x="3150593" y="2639019"/>
                        <a:pt x="3316727" y="2841557"/>
                        <a:pt x="3580159" y="3046081"/>
                      </a:cubicBezTo>
                      <a:cubicBezTo>
                        <a:pt x="3838296" y="3249943"/>
                        <a:pt x="4232120" y="3434610"/>
                        <a:pt x="4676910" y="3399530"/>
                      </a:cubicBezTo>
                      <a:cubicBezTo>
                        <a:pt x="5119052" y="3370407"/>
                        <a:pt x="5567151" y="3166545"/>
                        <a:pt x="5990098" y="2910394"/>
                      </a:cubicBezTo>
                      <a:cubicBezTo>
                        <a:pt x="6413707" y="2649609"/>
                        <a:pt x="6809517" y="2314694"/>
                        <a:pt x="7215255" y="2006253"/>
                      </a:cubicBezTo>
                      <a:cubicBezTo>
                        <a:pt x="7619008" y="1695827"/>
                        <a:pt x="8049236" y="1420481"/>
                        <a:pt x="8500643" y="1265599"/>
                      </a:cubicBezTo>
                      <a:cubicBezTo>
                        <a:pt x="8948743" y="1104760"/>
                        <a:pt x="9399489" y="1043866"/>
                        <a:pt x="9793314" y="1043866"/>
                      </a:cubicBezTo>
                      <a:cubicBezTo>
                        <a:pt x="10585595" y="1046514"/>
                        <a:pt x="11130992" y="1257656"/>
                        <a:pt x="11242851" y="1290089"/>
                      </a:cubicBezTo>
                      <a:cubicBezTo>
                        <a:pt x="11657855" y="1425114"/>
                        <a:pt x="12098012" y="1666042"/>
                        <a:pt x="12178763" y="1711712"/>
                      </a:cubicBezTo>
                      <a:lnTo>
                        <a:pt x="12178763" y="171171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19" name="图形 39">
                  <a:extLst>
                    <a:ext uri="{FF2B5EF4-FFF2-40B4-BE49-F238E27FC236}">
                      <a16:creationId xmlns:a16="http://schemas.microsoft.com/office/drawing/2014/main" id="{728D160B-47DD-474A-ACF0-1BB60FEA5CFC}"/>
                    </a:ext>
                  </a:extLst>
                </p:cNvPr>
                <p:cNvSpPr/>
                <p:nvPr/>
              </p:nvSpPr>
              <p:spPr>
                <a:xfrm>
                  <a:off x="5295" y="3058693"/>
                  <a:ext cx="12178762" cy="3298689"/>
                </a:xfrm>
                <a:custGeom>
                  <a:avLst/>
                  <a:gdLst>
                    <a:gd name="connsiteX0" fmla="*/ 12178763 w 12178762"/>
                    <a:gd name="connsiteY0" fmla="*/ 1806771 h 3298689"/>
                    <a:gd name="connsiteX1" fmla="*/ 11265355 w 12178762"/>
                    <a:gd name="connsiteY1" fmla="*/ 1367938 h 3298689"/>
                    <a:gd name="connsiteX2" fmla="*/ 9832365 w 12178762"/>
                    <a:gd name="connsiteY2" fmla="*/ 1087959 h 3298689"/>
                    <a:gd name="connsiteX3" fmla="*/ 8541681 w 12178762"/>
                    <a:gd name="connsiteY3" fmla="*/ 1266007 h 3298689"/>
                    <a:gd name="connsiteX4" fmla="*/ 7240406 w 12178762"/>
                    <a:gd name="connsiteY4" fmla="*/ 1953710 h 3298689"/>
                    <a:gd name="connsiteX5" fmla="*/ 6000688 w 12178762"/>
                    <a:gd name="connsiteY5" fmla="*/ 2808871 h 3298689"/>
                    <a:gd name="connsiteX6" fmla="*/ 4700738 w 12178762"/>
                    <a:gd name="connsiteY6" fmla="*/ 3282122 h 3298689"/>
                    <a:gd name="connsiteX7" fmla="*/ 3615239 w 12178762"/>
                    <a:gd name="connsiteY7" fmla="*/ 2957796 h 3298689"/>
                    <a:gd name="connsiteX8" fmla="*/ 3077123 w 12178762"/>
                    <a:gd name="connsiteY8" fmla="*/ 2455422 h 3298689"/>
                    <a:gd name="connsiteX9" fmla="*/ 2356326 w 12178762"/>
                    <a:gd name="connsiteY9" fmla="*/ 1519511 h 3298689"/>
                    <a:gd name="connsiteX10" fmla="*/ 1450199 w 12178762"/>
                    <a:gd name="connsiteY10" fmla="*/ 466445 h 3298689"/>
                    <a:gd name="connsiteX11" fmla="*/ 429566 w 12178762"/>
                    <a:gd name="connsiteY11" fmla="*/ 475 h 3298689"/>
                    <a:gd name="connsiteX12" fmla="*/ 0 w 12178762"/>
                    <a:gd name="connsiteY12" fmla="*/ 53426 h 3298689"/>
                    <a:gd name="connsiteX13" fmla="*/ 0 w 12178762"/>
                    <a:gd name="connsiteY13" fmla="*/ 53426 h 3298689"/>
                    <a:gd name="connsiteX14" fmla="*/ 429566 w 12178762"/>
                    <a:gd name="connsiteY14" fmla="*/ 3122 h 3298689"/>
                    <a:gd name="connsiteX15" fmla="*/ 1446228 w 12178762"/>
                    <a:gd name="connsiteY15" fmla="*/ 471078 h 3298689"/>
                    <a:gd name="connsiteX16" fmla="*/ 2348383 w 12178762"/>
                    <a:gd name="connsiteY16" fmla="*/ 1525468 h 3298689"/>
                    <a:gd name="connsiteX17" fmla="*/ 3068519 w 12178762"/>
                    <a:gd name="connsiteY17" fmla="*/ 2462703 h 3298689"/>
                    <a:gd name="connsiteX18" fmla="*/ 3608620 w 12178762"/>
                    <a:gd name="connsiteY18" fmla="*/ 2967063 h 3298689"/>
                    <a:gd name="connsiteX19" fmla="*/ 4701399 w 12178762"/>
                    <a:gd name="connsiteY19" fmla="*/ 3293374 h 3298689"/>
                    <a:gd name="connsiteX20" fmla="*/ 6005983 w 12178762"/>
                    <a:gd name="connsiteY20" fmla="*/ 2818799 h 3298689"/>
                    <a:gd name="connsiteX21" fmla="*/ 7246364 w 12178762"/>
                    <a:gd name="connsiteY21" fmla="*/ 1962977 h 3298689"/>
                    <a:gd name="connsiteX22" fmla="*/ 8544991 w 12178762"/>
                    <a:gd name="connsiteY22" fmla="*/ 1276597 h 3298689"/>
                    <a:gd name="connsiteX23" fmla="*/ 9832365 w 12178762"/>
                    <a:gd name="connsiteY23" fmla="*/ 1099211 h 3298689"/>
                    <a:gd name="connsiteX24" fmla="*/ 11262046 w 12178762"/>
                    <a:gd name="connsiteY24" fmla="*/ 1378528 h 3298689"/>
                    <a:gd name="connsiteX25" fmla="*/ 12178763 w 12178762"/>
                    <a:gd name="connsiteY25" fmla="*/ 1806771 h 3298689"/>
                    <a:gd name="connsiteX26" fmla="*/ 12178763 w 12178762"/>
                    <a:gd name="connsiteY26" fmla="*/ 1806771 h 329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298689">
                      <a:moveTo>
                        <a:pt x="12178763" y="1806771"/>
                      </a:moveTo>
                      <a:cubicBezTo>
                        <a:pt x="12091393" y="1753158"/>
                        <a:pt x="11669770" y="1506935"/>
                        <a:pt x="11265355" y="1367938"/>
                      </a:cubicBezTo>
                      <a:cubicBezTo>
                        <a:pt x="11154819" y="1333520"/>
                        <a:pt x="10618689" y="1113773"/>
                        <a:pt x="9832365" y="1087959"/>
                      </a:cubicBezTo>
                      <a:cubicBezTo>
                        <a:pt x="9441850" y="1076707"/>
                        <a:pt x="8992428" y="1121715"/>
                        <a:pt x="8541681" y="1266007"/>
                      </a:cubicBezTo>
                      <a:cubicBezTo>
                        <a:pt x="8087625" y="1404342"/>
                        <a:pt x="7651440" y="1661155"/>
                        <a:pt x="7240406" y="1953710"/>
                      </a:cubicBezTo>
                      <a:cubicBezTo>
                        <a:pt x="6827388" y="2244942"/>
                        <a:pt x="6425621" y="2561325"/>
                        <a:pt x="6000688" y="2808871"/>
                      </a:cubicBezTo>
                      <a:cubicBezTo>
                        <a:pt x="5577079" y="3051785"/>
                        <a:pt x="5134275" y="3249690"/>
                        <a:pt x="4700738" y="3282122"/>
                      </a:cubicBezTo>
                      <a:cubicBezTo>
                        <a:pt x="4264553" y="3319850"/>
                        <a:pt x="3875362" y="3152392"/>
                        <a:pt x="3615239" y="2957796"/>
                      </a:cubicBezTo>
                      <a:cubicBezTo>
                        <a:pt x="3349822" y="2764525"/>
                        <a:pt x="3180378" y="2569267"/>
                        <a:pt x="3077123" y="2455422"/>
                      </a:cubicBezTo>
                      <a:cubicBezTo>
                        <a:pt x="2871276" y="2223761"/>
                        <a:pt x="2623067" y="1886197"/>
                        <a:pt x="2356326" y="1519511"/>
                      </a:cubicBezTo>
                      <a:cubicBezTo>
                        <a:pt x="2088261" y="1154810"/>
                        <a:pt x="1787763" y="764295"/>
                        <a:pt x="1450199" y="466445"/>
                      </a:cubicBezTo>
                      <a:cubicBezTo>
                        <a:pt x="1119255" y="159328"/>
                        <a:pt x="720136" y="-187"/>
                        <a:pt x="429566" y="475"/>
                      </a:cubicBezTo>
                      <a:cubicBezTo>
                        <a:pt x="209819" y="-4820"/>
                        <a:pt x="60232" y="35555"/>
                        <a:pt x="0" y="53426"/>
                      </a:cubicBezTo>
                      <a:lnTo>
                        <a:pt x="0" y="53426"/>
                      </a:lnTo>
                      <a:cubicBezTo>
                        <a:pt x="59570" y="36879"/>
                        <a:pt x="209819" y="-2835"/>
                        <a:pt x="429566" y="3122"/>
                      </a:cubicBezTo>
                      <a:cubicBezTo>
                        <a:pt x="719474" y="3122"/>
                        <a:pt x="1117269" y="163961"/>
                        <a:pt x="1446228" y="471078"/>
                      </a:cubicBezTo>
                      <a:cubicBezTo>
                        <a:pt x="1782468" y="769590"/>
                        <a:pt x="2080980" y="1160105"/>
                        <a:pt x="2348383" y="1525468"/>
                      </a:cubicBezTo>
                      <a:cubicBezTo>
                        <a:pt x="2614463" y="1892154"/>
                        <a:pt x="2862009" y="2231042"/>
                        <a:pt x="3068519" y="2462703"/>
                      </a:cubicBezTo>
                      <a:cubicBezTo>
                        <a:pt x="3171773" y="2577210"/>
                        <a:pt x="3341879" y="2773129"/>
                        <a:pt x="3608620" y="2967063"/>
                      </a:cubicBezTo>
                      <a:cubicBezTo>
                        <a:pt x="3870067" y="3162320"/>
                        <a:pt x="4262567" y="3331102"/>
                        <a:pt x="4701399" y="3293374"/>
                      </a:cubicBezTo>
                      <a:cubicBezTo>
                        <a:pt x="5138246" y="3260280"/>
                        <a:pt x="5581050" y="3062375"/>
                        <a:pt x="6005983" y="2818799"/>
                      </a:cubicBezTo>
                      <a:cubicBezTo>
                        <a:pt x="6431578" y="2570591"/>
                        <a:pt x="6834007" y="2253546"/>
                        <a:pt x="7246364" y="1962977"/>
                      </a:cubicBezTo>
                      <a:cubicBezTo>
                        <a:pt x="7657397" y="1671083"/>
                        <a:pt x="8092258" y="1414932"/>
                        <a:pt x="8544991" y="1276597"/>
                      </a:cubicBezTo>
                      <a:cubicBezTo>
                        <a:pt x="8994413" y="1132967"/>
                        <a:pt x="9442512" y="1087959"/>
                        <a:pt x="9832365" y="1099211"/>
                      </a:cubicBezTo>
                      <a:cubicBezTo>
                        <a:pt x="10616704" y="1124363"/>
                        <a:pt x="11152172" y="1343448"/>
                        <a:pt x="11262046" y="1378528"/>
                      </a:cubicBezTo>
                      <a:cubicBezTo>
                        <a:pt x="11665136" y="1516863"/>
                        <a:pt x="12090731" y="1755805"/>
                        <a:pt x="12178763" y="1806771"/>
                      </a:cubicBezTo>
                      <a:lnTo>
                        <a:pt x="12178763" y="1806771"/>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0" name="图形 39">
                  <a:extLst>
                    <a:ext uri="{FF2B5EF4-FFF2-40B4-BE49-F238E27FC236}">
                      <a16:creationId xmlns:a16="http://schemas.microsoft.com/office/drawing/2014/main" id="{76BD0E65-31FF-4370-A3C0-DD81667C2F43}"/>
                    </a:ext>
                  </a:extLst>
                </p:cNvPr>
                <p:cNvSpPr/>
                <p:nvPr/>
              </p:nvSpPr>
              <p:spPr>
                <a:xfrm>
                  <a:off x="4633" y="3112845"/>
                  <a:ext cx="12179424" cy="3192608"/>
                </a:xfrm>
                <a:custGeom>
                  <a:avLst/>
                  <a:gdLst>
                    <a:gd name="connsiteX0" fmla="*/ 12179424 w 12179424"/>
                    <a:gd name="connsiteY0" fmla="*/ 1900882 h 3192608"/>
                    <a:gd name="connsiteX1" fmla="*/ 11285211 w 12179424"/>
                    <a:gd name="connsiteY1" fmla="*/ 1452783 h 3192608"/>
                    <a:gd name="connsiteX2" fmla="*/ 9871416 w 12179424"/>
                    <a:gd name="connsiteY2" fmla="*/ 1140371 h 3192608"/>
                    <a:gd name="connsiteX3" fmla="*/ 8586028 w 12179424"/>
                    <a:gd name="connsiteY3" fmla="*/ 1274073 h 3192608"/>
                    <a:gd name="connsiteX4" fmla="*/ 7271516 w 12179424"/>
                    <a:gd name="connsiteY4" fmla="*/ 1906177 h 3192608"/>
                    <a:gd name="connsiteX5" fmla="*/ 6017235 w 12179424"/>
                    <a:gd name="connsiteY5" fmla="*/ 2713682 h 3192608"/>
                    <a:gd name="connsiteX6" fmla="*/ 4725227 w 12179424"/>
                    <a:gd name="connsiteY6" fmla="*/ 3175019 h 3192608"/>
                    <a:gd name="connsiteX7" fmla="*/ 3643038 w 12179424"/>
                    <a:gd name="connsiteY7" fmla="*/ 2878493 h 3192608"/>
                    <a:gd name="connsiteX8" fmla="*/ 3094994 w 12179424"/>
                    <a:gd name="connsiteY8" fmla="*/ 2398623 h 3192608"/>
                    <a:gd name="connsiteX9" fmla="*/ 2351031 w 12179424"/>
                    <a:gd name="connsiteY9" fmla="*/ 1496468 h 3192608"/>
                    <a:gd name="connsiteX10" fmla="*/ 1436962 w 12179424"/>
                    <a:gd name="connsiteY10" fmla="*/ 467892 h 3192608"/>
                    <a:gd name="connsiteX11" fmla="*/ 427580 w 12179424"/>
                    <a:gd name="connsiteY11" fmla="*/ 1260 h 3192608"/>
                    <a:gd name="connsiteX12" fmla="*/ 0 w 12179424"/>
                    <a:gd name="connsiteY12" fmla="*/ 46268 h 3192608"/>
                    <a:gd name="connsiteX13" fmla="*/ 0 w 12179424"/>
                    <a:gd name="connsiteY13" fmla="*/ 46268 h 3192608"/>
                    <a:gd name="connsiteX14" fmla="*/ 427580 w 12179424"/>
                    <a:gd name="connsiteY14" fmla="*/ 2583 h 3192608"/>
                    <a:gd name="connsiteX15" fmla="*/ 1433652 w 12179424"/>
                    <a:gd name="connsiteY15" fmla="*/ 471863 h 3192608"/>
                    <a:gd name="connsiteX16" fmla="*/ 2343750 w 12179424"/>
                    <a:gd name="connsiteY16" fmla="*/ 1501763 h 3192608"/>
                    <a:gd name="connsiteX17" fmla="*/ 3087052 w 12179424"/>
                    <a:gd name="connsiteY17" fmla="*/ 2405904 h 3192608"/>
                    <a:gd name="connsiteX18" fmla="*/ 3637082 w 12179424"/>
                    <a:gd name="connsiteY18" fmla="*/ 2887097 h 3192608"/>
                    <a:gd name="connsiteX19" fmla="*/ 4725890 w 12179424"/>
                    <a:gd name="connsiteY19" fmla="*/ 3185609 h 3192608"/>
                    <a:gd name="connsiteX20" fmla="*/ 6021869 w 12179424"/>
                    <a:gd name="connsiteY20" fmla="*/ 2722949 h 3192608"/>
                    <a:gd name="connsiteX21" fmla="*/ 7276811 w 12179424"/>
                    <a:gd name="connsiteY21" fmla="*/ 1914782 h 3192608"/>
                    <a:gd name="connsiteX22" fmla="*/ 8588675 w 12179424"/>
                    <a:gd name="connsiteY22" fmla="*/ 1284001 h 3192608"/>
                    <a:gd name="connsiteX23" fmla="*/ 9870754 w 12179424"/>
                    <a:gd name="connsiteY23" fmla="*/ 1150299 h 3192608"/>
                    <a:gd name="connsiteX24" fmla="*/ 11281902 w 12179424"/>
                    <a:gd name="connsiteY24" fmla="*/ 1462049 h 3192608"/>
                    <a:gd name="connsiteX25" fmla="*/ 12179424 w 12179424"/>
                    <a:gd name="connsiteY25" fmla="*/ 1900882 h 3192608"/>
                    <a:gd name="connsiteX26" fmla="*/ 12179424 w 12179424"/>
                    <a:gd name="connsiteY26" fmla="*/ 1900882 h 31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3192608">
                      <a:moveTo>
                        <a:pt x="12179424" y="1900882"/>
                      </a:moveTo>
                      <a:cubicBezTo>
                        <a:pt x="12086097" y="1842636"/>
                        <a:pt x="11677712" y="1597075"/>
                        <a:pt x="11285211" y="1452783"/>
                      </a:cubicBezTo>
                      <a:cubicBezTo>
                        <a:pt x="11176000" y="1416379"/>
                        <a:pt x="10649798" y="1188689"/>
                        <a:pt x="9871416" y="1140371"/>
                      </a:cubicBezTo>
                      <a:cubicBezTo>
                        <a:pt x="9484873" y="1117867"/>
                        <a:pt x="9038097" y="1147652"/>
                        <a:pt x="8586028" y="1274073"/>
                      </a:cubicBezTo>
                      <a:cubicBezTo>
                        <a:pt x="8131309" y="1395199"/>
                        <a:pt x="7689830" y="1632155"/>
                        <a:pt x="7271516" y="1906177"/>
                      </a:cubicBezTo>
                      <a:cubicBezTo>
                        <a:pt x="6851878" y="2178875"/>
                        <a:pt x="6443492" y="2478050"/>
                        <a:pt x="6017235" y="2713682"/>
                      </a:cubicBezTo>
                      <a:cubicBezTo>
                        <a:pt x="5591641" y="2944682"/>
                        <a:pt x="5154132" y="3137291"/>
                        <a:pt x="4725227" y="3175019"/>
                      </a:cubicBezTo>
                      <a:cubicBezTo>
                        <a:pt x="4294338" y="3217380"/>
                        <a:pt x="3906471" y="3061836"/>
                        <a:pt x="3643038" y="2878493"/>
                      </a:cubicBezTo>
                      <a:cubicBezTo>
                        <a:pt x="3374973" y="2695149"/>
                        <a:pt x="3200896" y="2508497"/>
                        <a:pt x="3094994" y="2398623"/>
                      </a:cubicBezTo>
                      <a:cubicBezTo>
                        <a:pt x="2883852" y="2176228"/>
                        <a:pt x="2624391" y="1852564"/>
                        <a:pt x="2351031" y="1496468"/>
                      </a:cubicBezTo>
                      <a:cubicBezTo>
                        <a:pt x="2075685" y="1143019"/>
                        <a:pt x="1772539" y="761770"/>
                        <a:pt x="1436962" y="467892"/>
                      </a:cubicBezTo>
                      <a:cubicBezTo>
                        <a:pt x="1108665" y="165408"/>
                        <a:pt x="715502" y="5231"/>
                        <a:pt x="427580" y="1260"/>
                      </a:cubicBezTo>
                      <a:cubicBezTo>
                        <a:pt x="208495" y="-7345"/>
                        <a:pt x="58908" y="30383"/>
                        <a:pt x="0" y="46268"/>
                      </a:cubicBezTo>
                      <a:lnTo>
                        <a:pt x="0" y="46268"/>
                      </a:lnTo>
                      <a:cubicBezTo>
                        <a:pt x="58908" y="30383"/>
                        <a:pt x="209157" y="-7345"/>
                        <a:pt x="427580" y="2583"/>
                      </a:cubicBezTo>
                      <a:cubicBezTo>
                        <a:pt x="714840" y="7878"/>
                        <a:pt x="1106679" y="168718"/>
                        <a:pt x="1433652" y="471863"/>
                      </a:cubicBezTo>
                      <a:cubicBezTo>
                        <a:pt x="1767244" y="766404"/>
                        <a:pt x="2069728" y="1147652"/>
                        <a:pt x="2343750" y="1501763"/>
                      </a:cubicBezTo>
                      <a:cubicBezTo>
                        <a:pt x="2616448" y="1858521"/>
                        <a:pt x="2875909" y="2182847"/>
                        <a:pt x="3087052" y="2405904"/>
                      </a:cubicBezTo>
                      <a:cubicBezTo>
                        <a:pt x="3192954" y="2515777"/>
                        <a:pt x="3367693" y="2703092"/>
                        <a:pt x="3637082" y="2887097"/>
                      </a:cubicBezTo>
                      <a:cubicBezTo>
                        <a:pt x="3901837" y="3071764"/>
                        <a:pt x="4292352" y="3227970"/>
                        <a:pt x="4725890" y="3185609"/>
                      </a:cubicBezTo>
                      <a:cubicBezTo>
                        <a:pt x="5157441" y="3147882"/>
                        <a:pt x="5595612" y="2954610"/>
                        <a:pt x="6021869" y="2722949"/>
                      </a:cubicBezTo>
                      <a:cubicBezTo>
                        <a:pt x="6448787" y="2486654"/>
                        <a:pt x="6857835" y="2187480"/>
                        <a:pt x="7276811" y="1914782"/>
                      </a:cubicBezTo>
                      <a:cubicBezTo>
                        <a:pt x="7694462" y="1640759"/>
                        <a:pt x="8135281" y="1404465"/>
                        <a:pt x="8588675" y="1284001"/>
                      </a:cubicBezTo>
                      <a:cubicBezTo>
                        <a:pt x="9039422" y="1157580"/>
                        <a:pt x="9484873" y="1127795"/>
                        <a:pt x="9870754" y="1150299"/>
                      </a:cubicBezTo>
                      <a:cubicBezTo>
                        <a:pt x="10647813" y="1198617"/>
                        <a:pt x="11172690" y="1425645"/>
                        <a:pt x="11281902" y="1462049"/>
                      </a:cubicBezTo>
                      <a:cubicBezTo>
                        <a:pt x="11673079" y="1606341"/>
                        <a:pt x="12084774" y="1844621"/>
                        <a:pt x="12179424" y="1900882"/>
                      </a:cubicBezTo>
                      <a:lnTo>
                        <a:pt x="12179424" y="190088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1" name="图形 39">
                  <a:extLst>
                    <a:ext uri="{FF2B5EF4-FFF2-40B4-BE49-F238E27FC236}">
                      <a16:creationId xmlns:a16="http://schemas.microsoft.com/office/drawing/2014/main" id="{E1DA8F45-F365-4E62-B7B4-343994BCA53A}"/>
                    </a:ext>
                  </a:extLst>
                </p:cNvPr>
                <p:cNvSpPr/>
                <p:nvPr/>
              </p:nvSpPr>
              <p:spPr>
                <a:xfrm>
                  <a:off x="5295" y="3165744"/>
                  <a:ext cx="12178762" cy="3089002"/>
                </a:xfrm>
                <a:custGeom>
                  <a:avLst/>
                  <a:gdLst>
                    <a:gd name="connsiteX0" fmla="*/ 12178763 w 12178762"/>
                    <a:gd name="connsiteY0" fmla="*/ 1995584 h 3089002"/>
                    <a:gd name="connsiteX1" fmla="*/ 11303744 w 12178762"/>
                    <a:gd name="connsiteY1" fmla="*/ 1538880 h 3089002"/>
                    <a:gd name="connsiteX2" fmla="*/ 9908482 w 12178762"/>
                    <a:gd name="connsiteY2" fmla="*/ 1194036 h 3089002"/>
                    <a:gd name="connsiteX3" fmla="*/ 8629050 w 12178762"/>
                    <a:gd name="connsiteY3" fmla="*/ 1283391 h 3089002"/>
                    <a:gd name="connsiteX4" fmla="*/ 7301962 w 12178762"/>
                    <a:gd name="connsiteY4" fmla="*/ 1858572 h 3089002"/>
                    <a:gd name="connsiteX5" fmla="*/ 6033121 w 12178762"/>
                    <a:gd name="connsiteY5" fmla="*/ 2617760 h 3089002"/>
                    <a:gd name="connsiteX6" fmla="*/ 4749056 w 12178762"/>
                    <a:gd name="connsiteY6" fmla="*/ 3067844 h 3089002"/>
                    <a:gd name="connsiteX7" fmla="*/ 3670176 w 12178762"/>
                    <a:gd name="connsiteY7" fmla="*/ 2800441 h 3089002"/>
                    <a:gd name="connsiteX8" fmla="*/ 3111541 w 12178762"/>
                    <a:gd name="connsiteY8" fmla="*/ 2344399 h 3089002"/>
                    <a:gd name="connsiteX9" fmla="*/ 2345074 w 12178762"/>
                    <a:gd name="connsiteY9" fmla="*/ 1476000 h 3089002"/>
                    <a:gd name="connsiteX10" fmla="*/ 1424386 w 12178762"/>
                    <a:gd name="connsiteY10" fmla="*/ 470590 h 3089002"/>
                    <a:gd name="connsiteX11" fmla="*/ 425595 w 12178762"/>
                    <a:gd name="connsiteY11" fmla="*/ 2635 h 3089002"/>
                    <a:gd name="connsiteX12" fmla="*/ 0 w 12178762"/>
                    <a:gd name="connsiteY12" fmla="*/ 40362 h 3089002"/>
                    <a:gd name="connsiteX13" fmla="*/ 0 w 12178762"/>
                    <a:gd name="connsiteY13" fmla="*/ 40362 h 3089002"/>
                    <a:gd name="connsiteX14" fmla="*/ 425595 w 12178762"/>
                    <a:gd name="connsiteY14" fmla="*/ 3959 h 3089002"/>
                    <a:gd name="connsiteX15" fmla="*/ 1421738 w 12178762"/>
                    <a:gd name="connsiteY15" fmla="*/ 474562 h 3089002"/>
                    <a:gd name="connsiteX16" fmla="*/ 2339117 w 12178762"/>
                    <a:gd name="connsiteY16" fmla="*/ 1481957 h 3089002"/>
                    <a:gd name="connsiteX17" fmla="*/ 3104923 w 12178762"/>
                    <a:gd name="connsiteY17" fmla="*/ 2352342 h 3089002"/>
                    <a:gd name="connsiteX18" fmla="*/ 3665543 w 12178762"/>
                    <a:gd name="connsiteY18" fmla="*/ 2810369 h 3089002"/>
                    <a:gd name="connsiteX19" fmla="*/ 4751041 w 12178762"/>
                    <a:gd name="connsiteY19" fmla="*/ 3079758 h 3089002"/>
                    <a:gd name="connsiteX20" fmla="*/ 6039078 w 12178762"/>
                    <a:gd name="connsiteY20" fmla="*/ 2628350 h 3089002"/>
                    <a:gd name="connsiteX21" fmla="*/ 7308581 w 12178762"/>
                    <a:gd name="connsiteY21" fmla="*/ 1868501 h 3089002"/>
                    <a:gd name="connsiteX22" fmla="*/ 8633021 w 12178762"/>
                    <a:gd name="connsiteY22" fmla="*/ 1293981 h 3089002"/>
                    <a:gd name="connsiteX23" fmla="*/ 9909144 w 12178762"/>
                    <a:gd name="connsiteY23" fmla="*/ 1204626 h 3089002"/>
                    <a:gd name="connsiteX24" fmla="*/ 11301097 w 12178762"/>
                    <a:gd name="connsiteY24" fmla="*/ 1548808 h 3089002"/>
                    <a:gd name="connsiteX25" fmla="*/ 12178763 w 12178762"/>
                    <a:gd name="connsiteY25" fmla="*/ 1995584 h 3089002"/>
                    <a:gd name="connsiteX26" fmla="*/ 12178763 w 12178762"/>
                    <a:gd name="connsiteY26" fmla="*/ 1995584 h 308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089002">
                      <a:moveTo>
                        <a:pt x="12178763" y="1995584"/>
                      </a:moveTo>
                      <a:cubicBezTo>
                        <a:pt x="12080141" y="1932042"/>
                        <a:pt x="11684993" y="1687805"/>
                        <a:pt x="11303744" y="1538880"/>
                      </a:cubicBezTo>
                      <a:cubicBezTo>
                        <a:pt x="11195857" y="1500490"/>
                        <a:pt x="10679583" y="1264858"/>
                        <a:pt x="9908482" y="1194036"/>
                      </a:cubicBezTo>
                      <a:cubicBezTo>
                        <a:pt x="9525248" y="1160279"/>
                        <a:pt x="9081783" y="1174841"/>
                        <a:pt x="8629050" y="1283391"/>
                      </a:cubicBezTo>
                      <a:cubicBezTo>
                        <a:pt x="8174333" y="1386645"/>
                        <a:pt x="7726233" y="1603745"/>
                        <a:pt x="7301962" y="1858572"/>
                      </a:cubicBezTo>
                      <a:cubicBezTo>
                        <a:pt x="6875706" y="2112738"/>
                        <a:pt x="6460701" y="2394041"/>
                        <a:pt x="6033121" y="2617760"/>
                      </a:cubicBezTo>
                      <a:cubicBezTo>
                        <a:pt x="5606202" y="2837507"/>
                        <a:pt x="5173327" y="3026807"/>
                        <a:pt x="4749056" y="3067844"/>
                      </a:cubicBezTo>
                      <a:cubicBezTo>
                        <a:pt x="4323461" y="3115500"/>
                        <a:pt x="3936917" y="2973194"/>
                        <a:pt x="3670176" y="2800441"/>
                      </a:cubicBezTo>
                      <a:cubicBezTo>
                        <a:pt x="3399463" y="2627688"/>
                        <a:pt x="3220091" y="2448978"/>
                        <a:pt x="3111541" y="2344399"/>
                      </a:cubicBezTo>
                      <a:cubicBezTo>
                        <a:pt x="2895104" y="2131271"/>
                        <a:pt x="2625053" y="1822169"/>
                        <a:pt x="2345074" y="1476000"/>
                      </a:cubicBezTo>
                      <a:cubicBezTo>
                        <a:pt x="2063771" y="1132480"/>
                        <a:pt x="1756654" y="761160"/>
                        <a:pt x="1424386" y="470590"/>
                      </a:cubicBezTo>
                      <a:cubicBezTo>
                        <a:pt x="1096751" y="173402"/>
                        <a:pt x="710207" y="11239"/>
                        <a:pt x="425595" y="2635"/>
                      </a:cubicBezTo>
                      <a:cubicBezTo>
                        <a:pt x="207833" y="-9941"/>
                        <a:pt x="58246" y="25801"/>
                        <a:pt x="0" y="40362"/>
                      </a:cubicBezTo>
                      <a:lnTo>
                        <a:pt x="0" y="40362"/>
                      </a:lnTo>
                      <a:cubicBezTo>
                        <a:pt x="58246" y="25801"/>
                        <a:pt x="207833" y="-9279"/>
                        <a:pt x="425595" y="3959"/>
                      </a:cubicBezTo>
                      <a:cubicBezTo>
                        <a:pt x="710207" y="13887"/>
                        <a:pt x="1095427" y="176712"/>
                        <a:pt x="1421738" y="474562"/>
                      </a:cubicBezTo>
                      <a:cubicBezTo>
                        <a:pt x="1752683" y="765793"/>
                        <a:pt x="2058476" y="1137775"/>
                        <a:pt x="2339117" y="1481957"/>
                      </a:cubicBezTo>
                      <a:cubicBezTo>
                        <a:pt x="2617772" y="1828125"/>
                        <a:pt x="2887823" y="2138552"/>
                        <a:pt x="3104923" y="2352342"/>
                      </a:cubicBezTo>
                      <a:cubicBezTo>
                        <a:pt x="3213472" y="2457582"/>
                        <a:pt x="3393506" y="2636292"/>
                        <a:pt x="3665543" y="2810369"/>
                      </a:cubicBezTo>
                      <a:cubicBezTo>
                        <a:pt x="3933608" y="2983784"/>
                        <a:pt x="4322799" y="3127414"/>
                        <a:pt x="4751041" y="3079758"/>
                      </a:cubicBezTo>
                      <a:cubicBezTo>
                        <a:pt x="5177960" y="3038721"/>
                        <a:pt x="5611497" y="2848759"/>
                        <a:pt x="6039078" y="2628350"/>
                      </a:cubicBezTo>
                      <a:cubicBezTo>
                        <a:pt x="6467320" y="2403969"/>
                        <a:pt x="6882986" y="2122666"/>
                        <a:pt x="7308581" y="1868501"/>
                      </a:cubicBezTo>
                      <a:cubicBezTo>
                        <a:pt x="7732852" y="1613673"/>
                        <a:pt x="8179627" y="1397236"/>
                        <a:pt x="8633021" y="1293981"/>
                      </a:cubicBezTo>
                      <a:cubicBezTo>
                        <a:pt x="9084430" y="1185431"/>
                        <a:pt x="9527234" y="1170869"/>
                        <a:pt x="9909144" y="1204626"/>
                      </a:cubicBezTo>
                      <a:cubicBezTo>
                        <a:pt x="10678259" y="1275448"/>
                        <a:pt x="11193871" y="1510419"/>
                        <a:pt x="11301097" y="1548808"/>
                      </a:cubicBezTo>
                      <a:cubicBezTo>
                        <a:pt x="11680360" y="1697071"/>
                        <a:pt x="12079479" y="1935352"/>
                        <a:pt x="12178763" y="1995584"/>
                      </a:cubicBezTo>
                      <a:lnTo>
                        <a:pt x="12178763" y="199558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2" name="图形 39">
                  <a:extLst>
                    <a:ext uri="{FF2B5EF4-FFF2-40B4-BE49-F238E27FC236}">
                      <a16:creationId xmlns:a16="http://schemas.microsoft.com/office/drawing/2014/main" id="{56B6A825-F817-4E22-85E8-6A2786B817F8}"/>
                    </a:ext>
                  </a:extLst>
                </p:cNvPr>
                <p:cNvSpPr/>
                <p:nvPr/>
              </p:nvSpPr>
              <p:spPr>
                <a:xfrm>
                  <a:off x="5295" y="3217769"/>
                  <a:ext cx="12178762" cy="2985735"/>
                </a:xfrm>
                <a:custGeom>
                  <a:avLst/>
                  <a:gdLst>
                    <a:gd name="connsiteX0" fmla="*/ 12178763 w 12178762"/>
                    <a:gd name="connsiteY0" fmla="*/ 2091822 h 2985735"/>
                    <a:gd name="connsiteX1" fmla="*/ 11322939 w 12178762"/>
                    <a:gd name="connsiteY1" fmla="*/ 1625852 h 2985735"/>
                    <a:gd name="connsiteX2" fmla="*/ 9946871 w 12178762"/>
                    <a:gd name="connsiteY2" fmla="*/ 1248576 h 2985735"/>
                    <a:gd name="connsiteX3" fmla="*/ 8673396 w 12178762"/>
                    <a:gd name="connsiteY3" fmla="*/ 1293584 h 2985735"/>
                    <a:gd name="connsiteX4" fmla="*/ 7333733 w 12178762"/>
                    <a:gd name="connsiteY4" fmla="*/ 1811181 h 2985735"/>
                    <a:gd name="connsiteX5" fmla="*/ 4773546 w 12178762"/>
                    <a:gd name="connsiteY5" fmla="*/ 2964193 h 2985735"/>
                    <a:gd name="connsiteX6" fmla="*/ 3697314 w 12178762"/>
                    <a:gd name="connsiteY6" fmla="*/ 2725912 h 2985735"/>
                    <a:gd name="connsiteX7" fmla="*/ 3127427 w 12178762"/>
                    <a:gd name="connsiteY7" fmla="*/ 2294361 h 2985735"/>
                    <a:gd name="connsiteX8" fmla="*/ 2339779 w 12178762"/>
                    <a:gd name="connsiteY8" fmla="*/ 1459718 h 2985735"/>
                    <a:gd name="connsiteX9" fmla="*/ 1413134 w 12178762"/>
                    <a:gd name="connsiteY9" fmla="*/ 474827 h 2985735"/>
                    <a:gd name="connsiteX10" fmla="*/ 423609 w 12178762"/>
                    <a:gd name="connsiteY10" fmla="*/ 4223 h 2985735"/>
                    <a:gd name="connsiteX11" fmla="*/ 0 w 12178762"/>
                    <a:gd name="connsiteY11" fmla="*/ 34670 h 2985735"/>
                    <a:gd name="connsiteX12" fmla="*/ 0 w 12178762"/>
                    <a:gd name="connsiteY12" fmla="*/ 34670 h 2985735"/>
                    <a:gd name="connsiteX13" fmla="*/ 423609 w 12178762"/>
                    <a:gd name="connsiteY13" fmla="*/ 5547 h 2985735"/>
                    <a:gd name="connsiteX14" fmla="*/ 1409162 w 12178762"/>
                    <a:gd name="connsiteY14" fmla="*/ 478798 h 2985735"/>
                    <a:gd name="connsiteX15" fmla="*/ 2332498 w 12178762"/>
                    <a:gd name="connsiteY15" fmla="*/ 1465013 h 2985735"/>
                    <a:gd name="connsiteX16" fmla="*/ 3120146 w 12178762"/>
                    <a:gd name="connsiteY16" fmla="*/ 2301642 h 2985735"/>
                    <a:gd name="connsiteX17" fmla="*/ 3692018 w 12178762"/>
                    <a:gd name="connsiteY17" fmla="*/ 2734517 h 2985735"/>
                    <a:gd name="connsiteX18" fmla="*/ 4774869 w 12178762"/>
                    <a:gd name="connsiteY18" fmla="*/ 2974121 h 2985735"/>
                    <a:gd name="connsiteX19" fmla="*/ 7338366 w 12178762"/>
                    <a:gd name="connsiteY19" fmla="*/ 1819786 h 2985735"/>
                    <a:gd name="connsiteX20" fmla="*/ 8675382 w 12178762"/>
                    <a:gd name="connsiteY20" fmla="*/ 1302850 h 2985735"/>
                    <a:gd name="connsiteX21" fmla="*/ 9945548 w 12178762"/>
                    <a:gd name="connsiteY21" fmla="*/ 1257842 h 2985735"/>
                    <a:gd name="connsiteX22" fmla="*/ 11318968 w 12178762"/>
                    <a:gd name="connsiteY22" fmla="*/ 1634457 h 2985735"/>
                    <a:gd name="connsiteX23" fmla="*/ 12178763 w 12178762"/>
                    <a:gd name="connsiteY23" fmla="*/ 2091822 h 2985735"/>
                    <a:gd name="connsiteX24" fmla="*/ 12178763 w 12178762"/>
                    <a:gd name="connsiteY24" fmla="*/ 2091822 h 298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2985735">
                      <a:moveTo>
                        <a:pt x="12178763" y="2091822"/>
                      </a:moveTo>
                      <a:cubicBezTo>
                        <a:pt x="12075507" y="2023648"/>
                        <a:pt x="11692274" y="1779411"/>
                        <a:pt x="11322939" y="1625852"/>
                      </a:cubicBezTo>
                      <a:cubicBezTo>
                        <a:pt x="11217037" y="1585477"/>
                        <a:pt x="10709368" y="1341902"/>
                        <a:pt x="9946871" y="1248576"/>
                      </a:cubicBezTo>
                      <a:cubicBezTo>
                        <a:pt x="9567609" y="1203567"/>
                        <a:pt x="9126791" y="1202905"/>
                        <a:pt x="8673396" y="1293584"/>
                      </a:cubicBezTo>
                      <a:cubicBezTo>
                        <a:pt x="8218017" y="1378968"/>
                        <a:pt x="7765285" y="1574887"/>
                        <a:pt x="7333733" y="1811181"/>
                      </a:cubicBezTo>
                      <a:cubicBezTo>
                        <a:pt x="6477910" y="2283109"/>
                        <a:pt x="5618778" y="2854981"/>
                        <a:pt x="4773546" y="2964193"/>
                      </a:cubicBezTo>
                      <a:cubicBezTo>
                        <a:pt x="4352584" y="3015820"/>
                        <a:pt x="3967364" y="2888737"/>
                        <a:pt x="3697314" y="2725912"/>
                      </a:cubicBezTo>
                      <a:cubicBezTo>
                        <a:pt x="3422630" y="2565073"/>
                        <a:pt x="3239286" y="2393644"/>
                        <a:pt x="3127427" y="2294361"/>
                      </a:cubicBezTo>
                      <a:cubicBezTo>
                        <a:pt x="2905694" y="2091161"/>
                        <a:pt x="2624391" y="1796620"/>
                        <a:pt x="2339779" y="1459718"/>
                      </a:cubicBezTo>
                      <a:cubicBezTo>
                        <a:pt x="2052519" y="1125464"/>
                        <a:pt x="1742755" y="763411"/>
                        <a:pt x="1413134" y="474827"/>
                      </a:cubicBezTo>
                      <a:cubicBezTo>
                        <a:pt x="1087484" y="181610"/>
                        <a:pt x="706236" y="18123"/>
                        <a:pt x="423609" y="4223"/>
                      </a:cubicBezTo>
                      <a:cubicBezTo>
                        <a:pt x="206509" y="-11662"/>
                        <a:pt x="56922" y="21433"/>
                        <a:pt x="0" y="34670"/>
                      </a:cubicBezTo>
                      <a:lnTo>
                        <a:pt x="0" y="34670"/>
                      </a:lnTo>
                      <a:cubicBezTo>
                        <a:pt x="57584" y="21433"/>
                        <a:pt x="206509" y="-11000"/>
                        <a:pt x="423609" y="5547"/>
                      </a:cubicBezTo>
                      <a:cubicBezTo>
                        <a:pt x="706236" y="20109"/>
                        <a:pt x="1085498" y="184919"/>
                        <a:pt x="1409162" y="478798"/>
                      </a:cubicBezTo>
                      <a:cubicBezTo>
                        <a:pt x="1737459" y="767382"/>
                        <a:pt x="2045900" y="1130759"/>
                        <a:pt x="2332498" y="1465013"/>
                      </a:cubicBezTo>
                      <a:cubicBezTo>
                        <a:pt x="2617110" y="1801915"/>
                        <a:pt x="2897751" y="2097780"/>
                        <a:pt x="3120146" y="2301642"/>
                      </a:cubicBezTo>
                      <a:cubicBezTo>
                        <a:pt x="3232005" y="2400925"/>
                        <a:pt x="3416011" y="2573016"/>
                        <a:pt x="3692018" y="2734517"/>
                      </a:cubicBezTo>
                      <a:cubicBezTo>
                        <a:pt x="3963393" y="2898004"/>
                        <a:pt x="4351922" y="3025748"/>
                        <a:pt x="4774869" y="2974121"/>
                      </a:cubicBezTo>
                      <a:cubicBezTo>
                        <a:pt x="5624073" y="2864247"/>
                        <a:pt x="6483205" y="2291713"/>
                        <a:pt x="7338366" y="1819786"/>
                      </a:cubicBezTo>
                      <a:cubicBezTo>
                        <a:pt x="7769256" y="1584153"/>
                        <a:pt x="8221327" y="1388896"/>
                        <a:pt x="8675382" y="1302850"/>
                      </a:cubicBezTo>
                      <a:cubicBezTo>
                        <a:pt x="9127453" y="1212172"/>
                        <a:pt x="9567609" y="1212833"/>
                        <a:pt x="9945548" y="1257842"/>
                      </a:cubicBezTo>
                      <a:cubicBezTo>
                        <a:pt x="10706721" y="1351168"/>
                        <a:pt x="11213066" y="1594082"/>
                        <a:pt x="11318968" y="1634457"/>
                      </a:cubicBezTo>
                      <a:cubicBezTo>
                        <a:pt x="11688302" y="1788015"/>
                        <a:pt x="12074845" y="2025634"/>
                        <a:pt x="12178763" y="2091822"/>
                      </a:cubicBezTo>
                      <a:lnTo>
                        <a:pt x="12178763" y="209182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3" name="图形 39">
                  <a:extLst>
                    <a:ext uri="{FF2B5EF4-FFF2-40B4-BE49-F238E27FC236}">
                      <a16:creationId xmlns:a16="http://schemas.microsoft.com/office/drawing/2014/main" id="{A6D49B8B-8BF5-43BA-80A0-DFA99EF0BC82}"/>
                    </a:ext>
                  </a:extLst>
                </p:cNvPr>
                <p:cNvSpPr/>
                <p:nvPr/>
              </p:nvSpPr>
              <p:spPr>
                <a:xfrm>
                  <a:off x="5295" y="3269409"/>
                  <a:ext cx="12179424" cy="2884684"/>
                </a:xfrm>
                <a:custGeom>
                  <a:avLst/>
                  <a:gdLst>
                    <a:gd name="connsiteX0" fmla="*/ 12178763 w 12179424"/>
                    <a:gd name="connsiteY0" fmla="*/ 2187783 h 2884684"/>
                    <a:gd name="connsiteX1" fmla="*/ 11340810 w 12179424"/>
                    <a:gd name="connsiteY1" fmla="*/ 1712547 h 2884684"/>
                    <a:gd name="connsiteX2" fmla="*/ 9982614 w 12179424"/>
                    <a:gd name="connsiteY2" fmla="*/ 1302837 h 2884684"/>
                    <a:gd name="connsiteX3" fmla="*/ 8715757 w 12179424"/>
                    <a:gd name="connsiteY3" fmla="*/ 1302837 h 2884684"/>
                    <a:gd name="connsiteX4" fmla="*/ 7364842 w 12179424"/>
                    <a:gd name="connsiteY4" fmla="*/ 1761526 h 2884684"/>
                    <a:gd name="connsiteX5" fmla="*/ 6068201 w 12179424"/>
                    <a:gd name="connsiteY5" fmla="*/ 2426063 h 2884684"/>
                    <a:gd name="connsiteX6" fmla="*/ 4798036 w 12179424"/>
                    <a:gd name="connsiteY6" fmla="*/ 2859601 h 2884684"/>
                    <a:gd name="connsiteX7" fmla="*/ 3723789 w 12179424"/>
                    <a:gd name="connsiteY7" fmla="*/ 2651767 h 2884684"/>
                    <a:gd name="connsiteX8" fmla="*/ 3142650 w 12179424"/>
                    <a:gd name="connsiteY8" fmla="*/ 2246691 h 2884684"/>
                    <a:gd name="connsiteX9" fmla="*/ 2333822 w 12179424"/>
                    <a:gd name="connsiteY9" fmla="*/ 1445805 h 2884684"/>
                    <a:gd name="connsiteX10" fmla="*/ 1401882 w 12179424"/>
                    <a:gd name="connsiteY10" fmla="*/ 480770 h 2884684"/>
                    <a:gd name="connsiteX11" fmla="*/ 422285 w 12179424"/>
                    <a:gd name="connsiteY11" fmla="*/ 6196 h 2884684"/>
                    <a:gd name="connsiteX12" fmla="*/ 0 w 12179424"/>
                    <a:gd name="connsiteY12" fmla="*/ 29362 h 2884684"/>
                    <a:gd name="connsiteX13" fmla="*/ 0 w 12179424"/>
                    <a:gd name="connsiteY13" fmla="*/ 29362 h 2884684"/>
                    <a:gd name="connsiteX14" fmla="*/ 422285 w 12179424"/>
                    <a:gd name="connsiteY14" fmla="*/ 7520 h 2884684"/>
                    <a:gd name="connsiteX15" fmla="*/ 1398572 w 12179424"/>
                    <a:gd name="connsiteY15" fmla="*/ 484742 h 2884684"/>
                    <a:gd name="connsiteX16" fmla="*/ 2327865 w 12179424"/>
                    <a:gd name="connsiteY16" fmla="*/ 1451762 h 2884684"/>
                    <a:gd name="connsiteX17" fmla="*/ 3136693 w 12179424"/>
                    <a:gd name="connsiteY17" fmla="*/ 2254634 h 2884684"/>
                    <a:gd name="connsiteX18" fmla="*/ 3719818 w 12179424"/>
                    <a:gd name="connsiteY18" fmla="*/ 2661034 h 2884684"/>
                    <a:gd name="connsiteX19" fmla="*/ 4800021 w 12179424"/>
                    <a:gd name="connsiteY19" fmla="*/ 2869529 h 2884684"/>
                    <a:gd name="connsiteX20" fmla="*/ 7370137 w 12179424"/>
                    <a:gd name="connsiteY20" fmla="*/ 1770131 h 2884684"/>
                    <a:gd name="connsiteX21" fmla="*/ 8718405 w 12179424"/>
                    <a:gd name="connsiteY21" fmla="*/ 1312103 h 2884684"/>
                    <a:gd name="connsiteX22" fmla="*/ 9982614 w 12179424"/>
                    <a:gd name="connsiteY22" fmla="*/ 1312103 h 2884684"/>
                    <a:gd name="connsiteX23" fmla="*/ 11337501 w 12179424"/>
                    <a:gd name="connsiteY23" fmla="*/ 1721151 h 2884684"/>
                    <a:gd name="connsiteX24" fmla="*/ 12179424 w 12179424"/>
                    <a:gd name="connsiteY24" fmla="*/ 2187783 h 2884684"/>
                    <a:gd name="connsiteX25" fmla="*/ 12179424 w 12179424"/>
                    <a:gd name="connsiteY25" fmla="*/ 2187783 h 288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79424" h="2884684">
                      <a:moveTo>
                        <a:pt x="12178763" y="2187783"/>
                      </a:moveTo>
                      <a:cubicBezTo>
                        <a:pt x="12072198" y="2114975"/>
                        <a:pt x="11700216" y="1870738"/>
                        <a:pt x="11340810" y="1712547"/>
                      </a:cubicBezTo>
                      <a:cubicBezTo>
                        <a:pt x="11236232" y="1669524"/>
                        <a:pt x="10737829" y="1418668"/>
                        <a:pt x="9982614" y="1302837"/>
                      </a:cubicBezTo>
                      <a:cubicBezTo>
                        <a:pt x="9607323" y="1246576"/>
                        <a:pt x="9169152" y="1230691"/>
                        <a:pt x="8715757" y="1302837"/>
                      </a:cubicBezTo>
                      <a:cubicBezTo>
                        <a:pt x="8260378" y="1371012"/>
                        <a:pt x="7801689" y="1545089"/>
                        <a:pt x="7364842" y="1761526"/>
                      </a:cubicBezTo>
                      <a:cubicBezTo>
                        <a:pt x="6926009" y="1977302"/>
                        <a:pt x="6497767" y="2223525"/>
                        <a:pt x="6068201" y="2426063"/>
                      </a:cubicBezTo>
                      <a:cubicBezTo>
                        <a:pt x="5637973" y="2623968"/>
                        <a:pt x="5214364" y="2811283"/>
                        <a:pt x="4798036" y="2859601"/>
                      </a:cubicBezTo>
                      <a:cubicBezTo>
                        <a:pt x="4381707" y="2916523"/>
                        <a:pt x="3997811" y="2803340"/>
                        <a:pt x="3723789" y="2651767"/>
                      </a:cubicBezTo>
                      <a:cubicBezTo>
                        <a:pt x="3446457" y="2502180"/>
                        <a:pt x="3257157" y="2341341"/>
                        <a:pt x="3142650" y="2246691"/>
                      </a:cubicBezTo>
                      <a:cubicBezTo>
                        <a:pt x="2914960" y="2054081"/>
                        <a:pt x="2624391" y="1773440"/>
                        <a:pt x="2333822" y="1445805"/>
                      </a:cubicBezTo>
                      <a:cubicBezTo>
                        <a:pt x="2040605" y="1121479"/>
                        <a:pt x="1728855" y="766045"/>
                        <a:pt x="1401882" y="480770"/>
                      </a:cubicBezTo>
                      <a:cubicBezTo>
                        <a:pt x="1078218" y="190201"/>
                        <a:pt x="702926" y="24729"/>
                        <a:pt x="422285" y="6196"/>
                      </a:cubicBezTo>
                      <a:cubicBezTo>
                        <a:pt x="205848" y="-12999"/>
                        <a:pt x="56261" y="17448"/>
                        <a:pt x="0" y="29362"/>
                      </a:cubicBezTo>
                      <a:lnTo>
                        <a:pt x="0" y="29362"/>
                      </a:lnTo>
                      <a:cubicBezTo>
                        <a:pt x="56922" y="17448"/>
                        <a:pt x="205848" y="-12337"/>
                        <a:pt x="422285" y="7520"/>
                      </a:cubicBezTo>
                      <a:cubicBezTo>
                        <a:pt x="702265" y="26714"/>
                        <a:pt x="1076894" y="193510"/>
                        <a:pt x="1398572" y="484742"/>
                      </a:cubicBezTo>
                      <a:cubicBezTo>
                        <a:pt x="1724883" y="770678"/>
                        <a:pt x="2035309" y="1126774"/>
                        <a:pt x="2327865" y="1451762"/>
                      </a:cubicBezTo>
                      <a:cubicBezTo>
                        <a:pt x="2617772" y="1780059"/>
                        <a:pt x="2908342" y="2062024"/>
                        <a:pt x="3136693" y="2254634"/>
                      </a:cubicBezTo>
                      <a:cubicBezTo>
                        <a:pt x="3251200" y="2349284"/>
                        <a:pt x="3440500" y="2511447"/>
                        <a:pt x="3719818" y="2661034"/>
                      </a:cubicBezTo>
                      <a:cubicBezTo>
                        <a:pt x="3995164" y="2812607"/>
                        <a:pt x="4381707" y="2927113"/>
                        <a:pt x="4800021" y="2869529"/>
                      </a:cubicBezTo>
                      <a:cubicBezTo>
                        <a:pt x="5637973" y="2747741"/>
                        <a:pt x="6499753" y="2201683"/>
                        <a:pt x="7370137" y="1770131"/>
                      </a:cubicBezTo>
                      <a:cubicBezTo>
                        <a:pt x="7806984" y="1553693"/>
                        <a:pt x="8264350" y="1379616"/>
                        <a:pt x="8718405" y="1312103"/>
                      </a:cubicBezTo>
                      <a:cubicBezTo>
                        <a:pt x="9171138" y="1239296"/>
                        <a:pt x="9607985" y="1255843"/>
                        <a:pt x="9982614" y="1312103"/>
                      </a:cubicBezTo>
                      <a:cubicBezTo>
                        <a:pt x="10735844" y="1427934"/>
                        <a:pt x="11232923" y="1678128"/>
                        <a:pt x="11337501" y="1721151"/>
                      </a:cubicBezTo>
                      <a:cubicBezTo>
                        <a:pt x="11696245" y="1879343"/>
                        <a:pt x="12072198" y="2116961"/>
                        <a:pt x="12179424" y="2187783"/>
                      </a:cubicBezTo>
                      <a:lnTo>
                        <a:pt x="12179424" y="2187783"/>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4" name="图形 39">
                  <a:extLst>
                    <a:ext uri="{FF2B5EF4-FFF2-40B4-BE49-F238E27FC236}">
                      <a16:creationId xmlns:a16="http://schemas.microsoft.com/office/drawing/2014/main" id="{906B4860-C40B-41A7-9039-05B6C281A189}"/>
                    </a:ext>
                  </a:extLst>
                </p:cNvPr>
                <p:cNvSpPr/>
                <p:nvPr/>
              </p:nvSpPr>
              <p:spPr>
                <a:xfrm>
                  <a:off x="5295" y="3319890"/>
                  <a:ext cx="12178762" cy="2786894"/>
                </a:xfrm>
                <a:custGeom>
                  <a:avLst/>
                  <a:gdLst>
                    <a:gd name="connsiteX0" fmla="*/ 12178763 w 12178762"/>
                    <a:gd name="connsiteY0" fmla="*/ 2284242 h 2786894"/>
                    <a:gd name="connsiteX1" fmla="*/ 11358020 w 12178762"/>
                    <a:gd name="connsiteY1" fmla="*/ 1799739 h 2786894"/>
                    <a:gd name="connsiteX2" fmla="*/ 10018356 w 12178762"/>
                    <a:gd name="connsiteY2" fmla="*/ 1357597 h 2786894"/>
                    <a:gd name="connsiteX3" fmla="*/ 8758119 w 12178762"/>
                    <a:gd name="connsiteY3" fmla="*/ 1313251 h 2786894"/>
                    <a:gd name="connsiteX4" fmla="*/ 7395950 w 12178762"/>
                    <a:gd name="connsiteY4" fmla="*/ 1712370 h 2786894"/>
                    <a:gd name="connsiteX5" fmla="*/ 6085410 w 12178762"/>
                    <a:gd name="connsiteY5" fmla="*/ 2329913 h 2786894"/>
                    <a:gd name="connsiteX6" fmla="*/ 4821863 w 12178762"/>
                    <a:gd name="connsiteY6" fmla="*/ 2758155 h 2786894"/>
                    <a:gd name="connsiteX7" fmla="*/ 3749603 w 12178762"/>
                    <a:gd name="connsiteY7" fmla="*/ 2582093 h 2786894"/>
                    <a:gd name="connsiteX8" fmla="*/ 3157874 w 12178762"/>
                    <a:gd name="connsiteY8" fmla="*/ 2203492 h 2786894"/>
                    <a:gd name="connsiteX9" fmla="*/ 2329188 w 12178762"/>
                    <a:gd name="connsiteY9" fmla="*/ 1435700 h 2786894"/>
                    <a:gd name="connsiteX10" fmla="*/ 1391953 w 12178762"/>
                    <a:gd name="connsiteY10" fmla="*/ 487875 h 2786894"/>
                    <a:gd name="connsiteX11" fmla="*/ 421623 w 12178762"/>
                    <a:gd name="connsiteY11" fmla="*/ 8667 h 2786894"/>
                    <a:gd name="connsiteX12" fmla="*/ 0 w 12178762"/>
                    <a:gd name="connsiteY12" fmla="*/ 24552 h 2786894"/>
                    <a:gd name="connsiteX13" fmla="*/ 0 w 12178762"/>
                    <a:gd name="connsiteY13" fmla="*/ 24552 h 2786894"/>
                    <a:gd name="connsiteX14" fmla="*/ 421623 w 12178762"/>
                    <a:gd name="connsiteY14" fmla="*/ 9991 h 2786894"/>
                    <a:gd name="connsiteX15" fmla="*/ 1389306 w 12178762"/>
                    <a:gd name="connsiteY15" fmla="*/ 491184 h 2786894"/>
                    <a:gd name="connsiteX16" fmla="*/ 2323893 w 12178762"/>
                    <a:gd name="connsiteY16" fmla="*/ 1440995 h 2786894"/>
                    <a:gd name="connsiteX17" fmla="*/ 3152579 w 12178762"/>
                    <a:gd name="connsiteY17" fmla="*/ 2210773 h 2786894"/>
                    <a:gd name="connsiteX18" fmla="*/ 3746293 w 12178762"/>
                    <a:gd name="connsiteY18" fmla="*/ 2590697 h 2786894"/>
                    <a:gd name="connsiteX19" fmla="*/ 4823849 w 12178762"/>
                    <a:gd name="connsiteY19" fmla="*/ 2767422 h 2786894"/>
                    <a:gd name="connsiteX20" fmla="*/ 6090043 w 12178762"/>
                    <a:gd name="connsiteY20" fmla="*/ 2338517 h 2786894"/>
                    <a:gd name="connsiteX21" fmla="*/ 7399922 w 12178762"/>
                    <a:gd name="connsiteY21" fmla="*/ 1720975 h 2786894"/>
                    <a:gd name="connsiteX22" fmla="*/ 8759442 w 12178762"/>
                    <a:gd name="connsiteY22" fmla="*/ 1322517 h 2786894"/>
                    <a:gd name="connsiteX23" fmla="*/ 10017032 w 12178762"/>
                    <a:gd name="connsiteY23" fmla="*/ 1366864 h 2786894"/>
                    <a:gd name="connsiteX24" fmla="*/ 11354048 w 12178762"/>
                    <a:gd name="connsiteY24" fmla="*/ 1808344 h 2786894"/>
                    <a:gd name="connsiteX25" fmla="*/ 12178100 w 12178762"/>
                    <a:gd name="connsiteY25" fmla="*/ 2284242 h 2786894"/>
                    <a:gd name="connsiteX26" fmla="*/ 12178100 w 12178762"/>
                    <a:gd name="connsiteY26" fmla="*/ 2284242 h 278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786894">
                      <a:moveTo>
                        <a:pt x="12178763" y="2284242"/>
                      </a:moveTo>
                      <a:cubicBezTo>
                        <a:pt x="12068888" y="2206801"/>
                        <a:pt x="11708159" y="1962564"/>
                        <a:pt x="11358020" y="1799739"/>
                      </a:cubicBezTo>
                      <a:cubicBezTo>
                        <a:pt x="11254764" y="1754731"/>
                        <a:pt x="10764966" y="1495932"/>
                        <a:pt x="10018356" y="1357597"/>
                      </a:cubicBezTo>
                      <a:cubicBezTo>
                        <a:pt x="9647036" y="1290085"/>
                        <a:pt x="9212174" y="1258976"/>
                        <a:pt x="8758119" y="1313251"/>
                      </a:cubicBezTo>
                      <a:cubicBezTo>
                        <a:pt x="8302739" y="1363554"/>
                        <a:pt x="7839416" y="1515127"/>
                        <a:pt x="7395950" y="1712370"/>
                      </a:cubicBezTo>
                      <a:cubicBezTo>
                        <a:pt x="6951161" y="1908289"/>
                        <a:pt x="6516962" y="2137303"/>
                        <a:pt x="6085410" y="2329913"/>
                      </a:cubicBezTo>
                      <a:cubicBezTo>
                        <a:pt x="5653858" y="2517228"/>
                        <a:pt x="5234220" y="2703880"/>
                        <a:pt x="4821863" y="2758155"/>
                      </a:cubicBezTo>
                      <a:cubicBezTo>
                        <a:pt x="4409506" y="2821035"/>
                        <a:pt x="4027596" y="2721089"/>
                        <a:pt x="3749603" y="2582093"/>
                      </a:cubicBezTo>
                      <a:cubicBezTo>
                        <a:pt x="3468962" y="2445082"/>
                        <a:pt x="3274366" y="2292847"/>
                        <a:pt x="3157874" y="2203492"/>
                      </a:cubicBezTo>
                      <a:cubicBezTo>
                        <a:pt x="2924227" y="2022134"/>
                        <a:pt x="2624391" y="1755393"/>
                        <a:pt x="2329188" y="1435700"/>
                      </a:cubicBezTo>
                      <a:cubicBezTo>
                        <a:pt x="2030676" y="1120641"/>
                        <a:pt x="1716941" y="771163"/>
                        <a:pt x="1391953" y="487875"/>
                      </a:cubicBezTo>
                      <a:cubicBezTo>
                        <a:pt x="1070937" y="199291"/>
                        <a:pt x="699617" y="31833"/>
                        <a:pt x="421623" y="8667"/>
                      </a:cubicBezTo>
                      <a:cubicBezTo>
                        <a:pt x="205186" y="-13837"/>
                        <a:pt x="56261" y="13300"/>
                        <a:pt x="0" y="24552"/>
                      </a:cubicBezTo>
                      <a:lnTo>
                        <a:pt x="0" y="24552"/>
                      </a:lnTo>
                      <a:cubicBezTo>
                        <a:pt x="55599" y="13962"/>
                        <a:pt x="205186" y="-13175"/>
                        <a:pt x="421623" y="9991"/>
                      </a:cubicBezTo>
                      <a:cubicBezTo>
                        <a:pt x="699617" y="34481"/>
                        <a:pt x="1068951" y="202600"/>
                        <a:pt x="1389306" y="491184"/>
                      </a:cubicBezTo>
                      <a:cubicBezTo>
                        <a:pt x="1712969" y="775135"/>
                        <a:pt x="2025381" y="1124612"/>
                        <a:pt x="2323893" y="1440995"/>
                      </a:cubicBezTo>
                      <a:cubicBezTo>
                        <a:pt x="2618434" y="1760688"/>
                        <a:pt x="2918270" y="2028753"/>
                        <a:pt x="3152579" y="2210773"/>
                      </a:cubicBezTo>
                      <a:cubicBezTo>
                        <a:pt x="3269733" y="2300790"/>
                        <a:pt x="3464329" y="2453024"/>
                        <a:pt x="3746293" y="2590697"/>
                      </a:cubicBezTo>
                      <a:cubicBezTo>
                        <a:pt x="4024949" y="2730356"/>
                        <a:pt x="4410168" y="2830963"/>
                        <a:pt x="4823849" y="2767422"/>
                      </a:cubicBezTo>
                      <a:cubicBezTo>
                        <a:pt x="5238192" y="2713147"/>
                        <a:pt x="5658492" y="2526494"/>
                        <a:pt x="6090043" y="2338517"/>
                      </a:cubicBezTo>
                      <a:cubicBezTo>
                        <a:pt x="6521595" y="2145908"/>
                        <a:pt x="6955794" y="1916894"/>
                        <a:pt x="7399922" y="1720975"/>
                      </a:cubicBezTo>
                      <a:cubicBezTo>
                        <a:pt x="7843388" y="1523732"/>
                        <a:pt x="8305386" y="1372159"/>
                        <a:pt x="8759442" y="1322517"/>
                      </a:cubicBezTo>
                      <a:cubicBezTo>
                        <a:pt x="9212174" y="1268242"/>
                        <a:pt x="9646374" y="1300013"/>
                        <a:pt x="10017032" y="1366864"/>
                      </a:cubicBezTo>
                      <a:cubicBezTo>
                        <a:pt x="10762320" y="1505199"/>
                        <a:pt x="11251455" y="1763335"/>
                        <a:pt x="11354048" y="1808344"/>
                      </a:cubicBezTo>
                      <a:cubicBezTo>
                        <a:pt x="11703526" y="1971169"/>
                        <a:pt x="12067565" y="2209449"/>
                        <a:pt x="12178100" y="2284242"/>
                      </a:cubicBezTo>
                      <a:lnTo>
                        <a:pt x="12178100" y="228424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5" name="图形 39">
                  <a:extLst>
                    <a:ext uri="{FF2B5EF4-FFF2-40B4-BE49-F238E27FC236}">
                      <a16:creationId xmlns:a16="http://schemas.microsoft.com/office/drawing/2014/main" id="{4DE6F772-9A85-4AC6-AD10-63019870D4C2}"/>
                    </a:ext>
                  </a:extLst>
                </p:cNvPr>
                <p:cNvSpPr/>
                <p:nvPr/>
              </p:nvSpPr>
              <p:spPr>
                <a:xfrm>
                  <a:off x="5295" y="3371744"/>
                  <a:ext cx="12179424" cy="2690600"/>
                </a:xfrm>
                <a:custGeom>
                  <a:avLst/>
                  <a:gdLst>
                    <a:gd name="connsiteX0" fmla="*/ 12178763 w 12179424"/>
                    <a:gd name="connsiteY0" fmla="*/ 2379989 h 2690600"/>
                    <a:gd name="connsiteX1" fmla="*/ 11375229 w 12179424"/>
                    <a:gd name="connsiteY1" fmla="*/ 1886220 h 2690600"/>
                    <a:gd name="connsiteX2" fmla="*/ 10052774 w 12179424"/>
                    <a:gd name="connsiteY2" fmla="*/ 1411645 h 2690600"/>
                    <a:gd name="connsiteX3" fmla="*/ 8799818 w 12179424"/>
                    <a:gd name="connsiteY3" fmla="*/ 1322290 h 2690600"/>
                    <a:gd name="connsiteX4" fmla="*/ 7427060 w 12179424"/>
                    <a:gd name="connsiteY4" fmla="*/ 1661177 h 2690600"/>
                    <a:gd name="connsiteX5" fmla="*/ 6103943 w 12179424"/>
                    <a:gd name="connsiteY5" fmla="*/ 2232388 h 2690600"/>
                    <a:gd name="connsiteX6" fmla="*/ 4845692 w 12179424"/>
                    <a:gd name="connsiteY6" fmla="*/ 2655997 h 2690600"/>
                    <a:gd name="connsiteX7" fmla="*/ 3775416 w 12179424"/>
                    <a:gd name="connsiteY7" fmla="*/ 2513029 h 2690600"/>
                    <a:gd name="connsiteX8" fmla="*/ 3172435 w 12179424"/>
                    <a:gd name="connsiteY8" fmla="*/ 2162228 h 2690600"/>
                    <a:gd name="connsiteX9" fmla="*/ 2324555 w 12179424"/>
                    <a:gd name="connsiteY9" fmla="*/ 1427530 h 2690600"/>
                    <a:gd name="connsiteX10" fmla="*/ 1382687 w 12179424"/>
                    <a:gd name="connsiteY10" fmla="*/ 495590 h 2690600"/>
                    <a:gd name="connsiteX11" fmla="*/ 420300 w 12179424"/>
                    <a:gd name="connsiteY11" fmla="*/ 11749 h 2690600"/>
                    <a:gd name="connsiteX12" fmla="*/ 0 w 12179424"/>
                    <a:gd name="connsiteY12" fmla="*/ 20354 h 2690600"/>
                    <a:gd name="connsiteX13" fmla="*/ 0 w 12179424"/>
                    <a:gd name="connsiteY13" fmla="*/ 20354 h 2690600"/>
                    <a:gd name="connsiteX14" fmla="*/ 420300 w 12179424"/>
                    <a:gd name="connsiteY14" fmla="*/ 13073 h 2690600"/>
                    <a:gd name="connsiteX15" fmla="*/ 1380039 w 12179424"/>
                    <a:gd name="connsiteY15" fmla="*/ 499562 h 2690600"/>
                    <a:gd name="connsiteX16" fmla="*/ 2319260 w 12179424"/>
                    <a:gd name="connsiteY16" fmla="*/ 1433487 h 2690600"/>
                    <a:gd name="connsiteX17" fmla="*/ 3167140 w 12179424"/>
                    <a:gd name="connsiteY17" fmla="*/ 2170170 h 2690600"/>
                    <a:gd name="connsiteX18" fmla="*/ 3772107 w 12179424"/>
                    <a:gd name="connsiteY18" fmla="*/ 2522295 h 2690600"/>
                    <a:gd name="connsiteX19" fmla="*/ 4848339 w 12179424"/>
                    <a:gd name="connsiteY19" fmla="*/ 2666587 h 2690600"/>
                    <a:gd name="connsiteX20" fmla="*/ 6108576 w 12179424"/>
                    <a:gd name="connsiteY20" fmla="*/ 2241654 h 2690600"/>
                    <a:gd name="connsiteX21" fmla="*/ 7431693 w 12179424"/>
                    <a:gd name="connsiteY21" fmla="*/ 1670444 h 2690600"/>
                    <a:gd name="connsiteX22" fmla="*/ 8801803 w 12179424"/>
                    <a:gd name="connsiteY22" fmla="*/ 1332218 h 2690600"/>
                    <a:gd name="connsiteX23" fmla="*/ 10052112 w 12179424"/>
                    <a:gd name="connsiteY23" fmla="*/ 1421573 h 2690600"/>
                    <a:gd name="connsiteX24" fmla="*/ 11371919 w 12179424"/>
                    <a:gd name="connsiteY24" fmla="*/ 1895486 h 2690600"/>
                    <a:gd name="connsiteX25" fmla="*/ 12179424 w 12179424"/>
                    <a:gd name="connsiteY25" fmla="*/ 2381313 h 2690600"/>
                    <a:gd name="connsiteX26" fmla="*/ 12179424 w 12179424"/>
                    <a:gd name="connsiteY26" fmla="*/ 2379989 h 26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690600">
                      <a:moveTo>
                        <a:pt x="12178763" y="2379989"/>
                      </a:moveTo>
                      <a:cubicBezTo>
                        <a:pt x="12066241" y="2298577"/>
                        <a:pt x="11715440" y="2053678"/>
                        <a:pt x="11375229" y="1886220"/>
                      </a:cubicBezTo>
                      <a:cubicBezTo>
                        <a:pt x="11273298" y="1839226"/>
                        <a:pt x="10792105" y="1572484"/>
                        <a:pt x="10052774" y="1411645"/>
                      </a:cubicBezTo>
                      <a:cubicBezTo>
                        <a:pt x="9684764" y="1332880"/>
                        <a:pt x="9253874" y="1286548"/>
                        <a:pt x="8799818" y="1322290"/>
                      </a:cubicBezTo>
                      <a:cubicBezTo>
                        <a:pt x="8345100" y="1354061"/>
                        <a:pt x="7876483" y="1483129"/>
                        <a:pt x="7427060" y="1661177"/>
                      </a:cubicBezTo>
                      <a:cubicBezTo>
                        <a:pt x="6976313" y="1837240"/>
                        <a:pt x="6536157" y="2049706"/>
                        <a:pt x="6103943" y="2232388"/>
                      </a:cubicBezTo>
                      <a:cubicBezTo>
                        <a:pt x="5669744" y="2409112"/>
                        <a:pt x="5254739" y="2596427"/>
                        <a:pt x="4845692" y="2655997"/>
                      </a:cubicBezTo>
                      <a:cubicBezTo>
                        <a:pt x="4437306" y="2724172"/>
                        <a:pt x="4056719" y="2638788"/>
                        <a:pt x="3775416" y="2513029"/>
                      </a:cubicBezTo>
                      <a:cubicBezTo>
                        <a:pt x="3491466" y="2388594"/>
                        <a:pt x="3292237" y="2246288"/>
                        <a:pt x="3172435" y="2162228"/>
                      </a:cubicBezTo>
                      <a:cubicBezTo>
                        <a:pt x="2932831" y="1992122"/>
                        <a:pt x="2625053" y="1738618"/>
                        <a:pt x="2324555" y="1427530"/>
                      </a:cubicBezTo>
                      <a:cubicBezTo>
                        <a:pt x="2020748" y="1121076"/>
                        <a:pt x="1705689" y="776893"/>
                        <a:pt x="1382687" y="495590"/>
                      </a:cubicBezTo>
                      <a:cubicBezTo>
                        <a:pt x="1062994" y="208992"/>
                        <a:pt x="696969" y="39548"/>
                        <a:pt x="420300" y="11749"/>
                      </a:cubicBezTo>
                      <a:cubicBezTo>
                        <a:pt x="204524" y="-14726"/>
                        <a:pt x="54937" y="10425"/>
                        <a:pt x="0" y="20354"/>
                      </a:cubicBezTo>
                      <a:lnTo>
                        <a:pt x="0" y="20354"/>
                      </a:lnTo>
                      <a:cubicBezTo>
                        <a:pt x="54937" y="11087"/>
                        <a:pt x="204524" y="-13403"/>
                        <a:pt x="420300" y="13073"/>
                      </a:cubicBezTo>
                      <a:cubicBezTo>
                        <a:pt x="696308" y="42196"/>
                        <a:pt x="1061670" y="212302"/>
                        <a:pt x="1380039" y="499562"/>
                      </a:cubicBezTo>
                      <a:cubicBezTo>
                        <a:pt x="1701717" y="781526"/>
                        <a:pt x="2016115" y="1126371"/>
                        <a:pt x="2319260" y="1433487"/>
                      </a:cubicBezTo>
                      <a:cubicBezTo>
                        <a:pt x="2619096" y="1745237"/>
                        <a:pt x="2927536" y="2000065"/>
                        <a:pt x="3167140" y="2170170"/>
                      </a:cubicBezTo>
                      <a:cubicBezTo>
                        <a:pt x="3286942" y="2254230"/>
                        <a:pt x="3486833" y="2397198"/>
                        <a:pt x="3772107" y="2522295"/>
                      </a:cubicBezTo>
                      <a:cubicBezTo>
                        <a:pt x="4054734" y="2648716"/>
                        <a:pt x="4437968" y="2734762"/>
                        <a:pt x="4848339" y="2666587"/>
                      </a:cubicBezTo>
                      <a:cubicBezTo>
                        <a:pt x="5259372" y="2606355"/>
                        <a:pt x="5675039" y="2418379"/>
                        <a:pt x="6108576" y="2241654"/>
                      </a:cubicBezTo>
                      <a:cubicBezTo>
                        <a:pt x="6541452" y="2058311"/>
                        <a:pt x="6980946" y="1846506"/>
                        <a:pt x="7431693" y="1670444"/>
                      </a:cubicBezTo>
                      <a:cubicBezTo>
                        <a:pt x="7880454" y="1493057"/>
                        <a:pt x="8347747" y="1364651"/>
                        <a:pt x="8801803" y="1332218"/>
                      </a:cubicBezTo>
                      <a:cubicBezTo>
                        <a:pt x="9254536" y="1296476"/>
                        <a:pt x="9685425" y="1342809"/>
                        <a:pt x="10052112" y="1421573"/>
                      </a:cubicBezTo>
                      <a:cubicBezTo>
                        <a:pt x="10789457" y="1581751"/>
                        <a:pt x="11269988" y="1848492"/>
                        <a:pt x="11371919" y="1895486"/>
                      </a:cubicBezTo>
                      <a:cubicBezTo>
                        <a:pt x="11711468" y="2062282"/>
                        <a:pt x="12066241" y="2301886"/>
                        <a:pt x="12179424" y="2381313"/>
                      </a:cubicBezTo>
                      <a:lnTo>
                        <a:pt x="12179424" y="2379989"/>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6" name="图形 39">
                  <a:extLst>
                    <a:ext uri="{FF2B5EF4-FFF2-40B4-BE49-F238E27FC236}">
                      <a16:creationId xmlns:a16="http://schemas.microsoft.com/office/drawing/2014/main" id="{4E20294C-7604-40D4-A615-FFD432110C93}"/>
                    </a:ext>
                  </a:extLst>
                </p:cNvPr>
                <p:cNvSpPr/>
                <p:nvPr/>
              </p:nvSpPr>
              <p:spPr>
                <a:xfrm>
                  <a:off x="5295" y="3421505"/>
                  <a:ext cx="12178762" cy="2597133"/>
                </a:xfrm>
                <a:custGeom>
                  <a:avLst/>
                  <a:gdLst>
                    <a:gd name="connsiteX0" fmla="*/ 12178763 w 12178762"/>
                    <a:gd name="connsiteY0" fmla="*/ 2477168 h 2597133"/>
                    <a:gd name="connsiteX1" fmla="*/ 11391776 w 12178762"/>
                    <a:gd name="connsiteY1" fmla="*/ 1973470 h 2597133"/>
                    <a:gd name="connsiteX2" fmla="*/ 10086530 w 12178762"/>
                    <a:gd name="connsiteY2" fmla="*/ 1466463 h 2597133"/>
                    <a:gd name="connsiteX3" fmla="*/ 8840855 w 12178762"/>
                    <a:gd name="connsiteY3" fmla="*/ 1332099 h 2597133"/>
                    <a:gd name="connsiteX4" fmla="*/ 7458830 w 12178762"/>
                    <a:gd name="connsiteY4" fmla="*/ 1609431 h 2597133"/>
                    <a:gd name="connsiteX5" fmla="*/ 6122476 w 12178762"/>
                    <a:gd name="connsiteY5" fmla="*/ 2134971 h 2597133"/>
                    <a:gd name="connsiteX6" fmla="*/ 4869519 w 12178762"/>
                    <a:gd name="connsiteY6" fmla="*/ 2557257 h 2597133"/>
                    <a:gd name="connsiteX7" fmla="*/ 3800568 w 12178762"/>
                    <a:gd name="connsiteY7" fmla="*/ 2447383 h 2597133"/>
                    <a:gd name="connsiteX8" fmla="*/ 3186997 w 12178762"/>
                    <a:gd name="connsiteY8" fmla="*/ 2125043 h 2597133"/>
                    <a:gd name="connsiteX9" fmla="*/ 2320584 w 12178762"/>
                    <a:gd name="connsiteY9" fmla="*/ 1422778 h 2597133"/>
                    <a:gd name="connsiteX10" fmla="*/ 1374082 w 12178762"/>
                    <a:gd name="connsiteY10" fmla="*/ 504738 h 2597133"/>
                    <a:gd name="connsiteX11" fmla="*/ 418976 w 12178762"/>
                    <a:gd name="connsiteY11" fmla="*/ 14939 h 2597133"/>
                    <a:gd name="connsiteX12" fmla="*/ 0 w 12178762"/>
                    <a:gd name="connsiteY12" fmla="*/ 16263 h 2597133"/>
                    <a:gd name="connsiteX13" fmla="*/ 0 w 12178762"/>
                    <a:gd name="connsiteY13" fmla="*/ 16263 h 2597133"/>
                    <a:gd name="connsiteX14" fmla="*/ 419638 w 12178762"/>
                    <a:gd name="connsiteY14" fmla="*/ 16263 h 2597133"/>
                    <a:gd name="connsiteX15" fmla="*/ 1371435 w 12178762"/>
                    <a:gd name="connsiteY15" fmla="*/ 508709 h 2597133"/>
                    <a:gd name="connsiteX16" fmla="*/ 2315289 w 12178762"/>
                    <a:gd name="connsiteY16" fmla="*/ 1428735 h 2597133"/>
                    <a:gd name="connsiteX17" fmla="*/ 3181702 w 12178762"/>
                    <a:gd name="connsiteY17" fmla="*/ 2132985 h 2597133"/>
                    <a:gd name="connsiteX18" fmla="*/ 3797259 w 12178762"/>
                    <a:gd name="connsiteY18" fmla="*/ 2456649 h 2597133"/>
                    <a:gd name="connsiteX19" fmla="*/ 4871505 w 12178762"/>
                    <a:gd name="connsiteY19" fmla="*/ 2566523 h 2597133"/>
                    <a:gd name="connsiteX20" fmla="*/ 6126447 w 12178762"/>
                    <a:gd name="connsiteY20" fmla="*/ 2143576 h 2597133"/>
                    <a:gd name="connsiteX21" fmla="*/ 7462139 w 12178762"/>
                    <a:gd name="connsiteY21" fmla="*/ 1618036 h 2597133"/>
                    <a:gd name="connsiteX22" fmla="*/ 8841516 w 12178762"/>
                    <a:gd name="connsiteY22" fmla="*/ 1341366 h 2597133"/>
                    <a:gd name="connsiteX23" fmla="*/ 10084545 w 12178762"/>
                    <a:gd name="connsiteY23" fmla="*/ 1475729 h 2597133"/>
                    <a:gd name="connsiteX24" fmla="*/ 11387142 w 12178762"/>
                    <a:gd name="connsiteY24" fmla="*/ 1982075 h 2597133"/>
                    <a:gd name="connsiteX25" fmla="*/ 12178100 w 12178762"/>
                    <a:gd name="connsiteY25" fmla="*/ 2477830 h 2597133"/>
                    <a:gd name="connsiteX26" fmla="*/ 12178100 w 12178762"/>
                    <a:gd name="connsiteY26" fmla="*/ 2477168 h 259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597133">
                      <a:moveTo>
                        <a:pt x="12178763" y="2477168"/>
                      </a:moveTo>
                      <a:cubicBezTo>
                        <a:pt x="12063594" y="2391122"/>
                        <a:pt x="11723382" y="2145561"/>
                        <a:pt x="11391776" y="1973470"/>
                      </a:cubicBezTo>
                      <a:cubicBezTo>
                        <a:pt x="11291168" y="1924490"/>
                        <a:pt x="10817918" y="1649144"/>
                        <a:pt x="10086530" y="1466463"/>
                      </a:cubicBezTo>
                      <a:cubicBezTo>
                        <a:pt x="9722491" y="1376446"/>
                        <a:pt x="9294911" y="1315552"/>
                        <a:pt x="8840855" y="1332099"/>
                      </a:cubicBezTo>
                      <a:cubicBezTo>
                        <a:pt x="8386137" y="1345337"/>
                        <a:pt x="7914210" y="1451901"/>
                        <a:pt x="7458830" y="1609431"/>
                      </a:cubicBezTo>
                      <a:cubicBezTo>
                        <a:pt x="7002126" y="1764975"/>
                        <a:pt x="6556675" y="1960232"/>
                        <a:pt x="6122476" y="2134971"/>
                      </a:cubicBezTo>
                      <a:cubicBezTo>
                        <a:pt x="5686953" y="2303753"/>
                        <a:pt x="5274596" y="2490406"/>
                        <a:pt x="4869519" y="2557257"/>
                      </a:cubicBezTo>
                      <a:cubicBezTo>
                        <a:pt x="4465105" y="2631388"/>
                        <a:pt x="4085181" y="2559904"/>
                        <a:pt x="3800568" y="2447383"/>
                      </a:cubicBezTo>
                      <a:cubicBezTo>
                        <a:pt x="3513308" y="2335524"/>
                        <a:pt x="3309446" y="2203146"/>
                        <a:pt x="3186997" y="2125043"/>
                      </a:cubicBezTo>
                      <a:cubicBezTo>
                        <a:pt x="2941436" y="1966851"/>
                        <a:pt x="2626377" y="1725923"/>
                        <a:pt x="2320584" y="1422778"/>
                      </a:cubicBezTo>
                      <a:cubicBezTo>
                        <a:pt x="2012143" y="1124266"/>
                        <a:pt x="1695098" y="785379"/>
                        <a:pt x="1374082" y="504738"/>
                      </a:cubicBezTo>
                      <a:cubicBezTo>
                        <a:pt x="1056375" y="219463"/>
                        <a:pt x="694322" y="47372"/>
                        <a:pt x="418976" y="14939"/>
                      </a:cubicBezTo>
                      <a:cubicBezTo>
                        <a:pt x="203200" y="-14846"/>
                        <a:pt x="53613" y="7659"/>
                        <a:pt x="0" y="16263"/>
                      </a:cubicBezTo>
                      <a:lnTo>
                        <a:pt x="0" y="16263"/>
                      </a:lnTo>
                      <a:cubicBezTo>
                        <a:pt x="53613" y="7659"/>
                        <a:pt x="203862" y="-14184"/>
                        <a:pt x="419638" y="16263"/>
                      </a:cubicBezTo>
                      <a:cubicBezTo>
                        <a:pt x="694322" y="50020"/>
                        <a:pt x="1055052" y="222773"/>
                        <a:pt x="1371435" y="508709"/>
                      </a:cubicBezTo>
                      <a:cubicBezTo>
                        <a:pt x="1691127" y="790012"/>
                        <a:pt x="2006848" y="1129561"/>
                        <a:pt x="2315289" y="1428735"/>
                      </a:cubicBezTo>
                      <a:cubicBezTo>
                        <a:pt x="2620420" y="1732542"/>
                        <a:pt x="2936141" y="1974794"/>
                        <a:pt x="3181702" y="2132985"/>
                      </a:cubicBezTo>
                      <a:cubicBezTo>
                        <a:pt x="3304151" y="2211750"/>
                        <a:pt x="3508675" y="2344128"/>
                        <a:pt x="3797259" y="2456649"/>
                      </a:cubicBezTo>
                      <a:cubicBezTo>
                        <a:pt x="4083195" y="2569170"/>
                        <a:pt x="4465767" y="2641316"/>
                        <a:pt x="4871505" y="2566523"/>
                      </a:cubicBezTo>
                      <a:cubicBezTo>
                        <a:pt x="5278567" y="2499010"/>
                        <a:pt x="5690924" y="2312357"/>
                        <a:pt x="6126447" y="2143576"/>
                      </a:cubicBezTo>
                      <a:cubicBezTo>
                        <a:pt x="6560647" y="1968837"/>
                        <a:pt x="7006098" y="1773580"/>
                        <a:pt x="7462139" y="1618036"/>
                      </a:cubicBezTo>
                      <a:cubicBezTo>
                        <a:pt x="7916858" y="1460506"/>
                        <a:pt x="8388123" y="1354603"/>
                        <a:pt x="8841516" y="1341366"/>
                      </a:cubicBezTo>
                      <a:cubicBezTo>
                        <a:pt x="9294249" y="1324818"/>
                        <a:pt x="9721167" y="1385712"/>
                        <a:pt x="10084545" y="1475729"/>
                      </a:cubicBezTo>
                      <a:cubicBezTo>
                        <a:pt x="10813946" y="1658411"/>
                        <a:pt x="11286536" y="1932433"/>
                        <a:pt x="11387142" y="1982075"/>
                      </a:cubicBezTo>
                      <a:cubicBezTo>
                        <a:pt x="11718087" y="2153504"/>
                        <a:pt x="12062269" y="2394432"/>
                        <a:pt x="12178100" y="2477830"/>
                      </a:cubicBezTo>
                      <a:lnTo>
                        <a:pt x="12178100" y="247716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7" name="图形 39">
                  <a:extLst>
                    <a:ext uri="{FF2B5EF4-FFF2-40B4-BE49-F238E27FC236}">
                      <a16:creationId xmlns:a16="http://schemas.microsoft.com/office/drawing/2014/main" id="{A282F783-99EC-4BBA-A44B-03486A008884}"/>
                    </a:ext>
                  </a:extLst>
                </p:cNvPr>
                <p:cNvSpPr/>
                <p:nvPr/>
              </p:nvSpPr>
              <p:spPr>
                <a:xfrm>
                  <a:off x="4633" y="3471039"/>
                  <a:ext cx="12179424" cy="2574572"/>
                </a:xfrm>
                <a:custGeom>
                  <a:avLst/>
                  <a:gdLst>
                    <a:gd name="connsiteX0" fmla="*/ 12179424 w 12179424"/>
                    <a:gd name="connsiteY0" fmla="*/ 2574573 h 2574572"/>
                    <a:gd name="connsiteX1" fmla="*/ 11408985 w 12179424"/>
                    <a:gd name="connsiteY1" fmla="*/ 2060947 h 2574572"/>
                    <a:gd name="connsiteX2" fmla="*/ 10120949 w 12179424"/>
                    <a:gd name="connsiteY2" fmla="*/ 1520845 h 2574572"/>
                    <a:gd name="connsiteX3" fmla="*/ 8882553 w 12179424"/>
                    <a:gd name="connsiteY3" fmla="*/ 1341473 h 2574572"/>
                    <a:gd name="connsiteX4" fmla="*/ 7491925 w 12179424"/>
                    <a:gd name="connsiteY4" fmla="*/ 1556587 h 2574572"/>
                    <a:gd name="connsiteX5" fmla="*/ 6142994 w 12179424"/>
                    <a:gd name="connsiteY5" fmla="*/ 2037119 h 2574572"/>
                    <a:gd name="connsiteX6" fmla="*/ 4894009 w 12179424"/>
                    <a:gd name="connsiteY6" fmla="*/ 2458080 h 2574572"/>
                    <a:gd name="connsiteX7" fmla="*/ 3826382 w 12179424"/>
                    <a:gd name="connsiteY7" fmla="*/ 2384611 h 2574572"/>
                    <a:gd name="connsiteX8" fmla="*/ 3202882 w 12179424"/>
                    <a:gd name="connsiteY8" fmla="*/ 2091394 h 2574572"/>
                    <a:gd name="connsiteX9" fmla="*/ 2319260 w 12179424"/>
                    <a:gd name="connsiteY9" fmla="*/ 1421562 h 2574572"/>
                    <a:gd name="connsiteX10" fmla="*/ 1368125 w 12179424"/>
                    <a:gd name="connsiteY10" fmla="*/ 516097 h 2574572"/>
                    <a:gd name="connsiteX11" fmla="*/ 419638 w 12179424"/>
                    <a:gd name="connsiteY11" fmla="*/ 19018 h 2574572"/>
                    <a:gd name="connsiteX12" fmla="*/ 0 w 12179424"/>
                    <a:gd name="connsiteY12" fmla="*/ 13061 h 2574572"/>
                    <a:gd name="connsiteX13" fmla="*/ 0 w 12179424"/>
                    <a:gd name="connsiteY13" fmla="*/ 13061 h 2574572"/>
                    <a:gd name="connsiteX14" fmla="*/ 419638 w 12179424"/>
                    <a:gd name="connsiteY14" fmla="*/ 21004 h 2574572"/>
                    <a:gd name="connsiteX15" fmla="*/ 1364816 w 12179424"/>
                    <a:gd name="connsiteY15" fmla="*/ 520068 h 2574572"/>
                    <a:gd name="connsiteX16" fmla="*/ 2313303 w 12179424"/>
                    <a:gd name="connsiteY16" fmla="*/ 1428180 h 2574572"/>
                    <a:gd name="connsiteX17" fmla="*/ 3198249 w 12179424"/>
                    <a:gd name="connsiteY17" fmla="*/ 2099998 h 2574572"/>
                    <a:gd name="connsiteX18" fmla="*/ 3823734 w 12179424"/>
                    <a:gd name="connsiteY18" fmla="*/ 2393877 h 2574572"/>
                    <a:gd name="connsiteX19" fmla="*/ 4895995 w 12179424"/>
                    <a:gd name="connsiteY19" fmla="*/ 2467347 h 2574572"/>
                    <a:gd name="connsiteX20" fmla="*/ 6146304 w 12179424"/>
                    <a:gd name="connsiteY20" fmla="*/ 2045723 h 2574572"/>
                    <a:gd name="connsiteX21" fmla="*/ 7494572 w 12179424"/>
                    <a:gd name="connsiteY21" fmla="*/ 1565853 h 2574572"/>
                    <a:gd name="connsiteX22" fmla="*/ 8882553 w 12179424"/>
                    <a:gd name="connsiteY22" fmla="*/ 1351401 h 2574572"/>
                    <a:gd name="connsiteX23" fmla="*/ 10118301 w 12179424"/>
                    <a:gd name="connsiteY23" fmla="*/ 1530111 h 2574572"/>
                    <a:gd name="connsiteX24" fmla="*/ 11404351 w 12179424"/>
                    <a:gd name="connsiteY24" fmla="*/ 2068889 h 2574572"/>
                    <a:gd name="connsiteX25" fmla="*/ 12179424 w 12179424"/>
                    <a:gd name="connsiteY25" fmla="*/ 2574573 h 2574572"/>
                    <a:gd name="connsiteX26" fmla="*/ 12179424 w 12179424"/>
                    <a:gd name="connsiteY26" fmla="*/ 2574573 h 257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574572">
                      <a:moveTo>
                        <a:pt x="12179424" y="2574573"/>
                      </a:moveTo>
                      <a:cubicBezTo>
                        <a:pt x="12062270" y="2484556"/>
                        <a:pt x="11731325" y="2237671"/>
                        <a:pt x="11408985" y="2060947"/>
                      </a:cubicBezTo>
                      <a:cubicBezTo>
                        <a:pt x="11309702" y="2009319"/>
                        <a:pt x="10843732" y="1726693"/>
                        <a:pt x="10120949" y="1520845"/>
                      </a:cubicBezTo>
                      <a:cubicBezTo>
                        <a:pt x="9760881" y="1419576"/>
                        <a:pt x="9335948" y="1344120"/>
                        <a:pt x="8882553" y="1341473"/>
                      </a:cubicBezTo>
                      <a:cubicBezTo>
                        <a:pt x="8428498" y="1336178"/>
                        <a:pt x="7952599" y="1419576"/>
                        <a:pt x="7491925" y="1556587"/>
                      </a:cubicBezTo>
                      <a:cubicBezTo>
                        <a:pt x="7029926" y="1691612"/>
                        <a:pt x="6578517" y="1870322"/>
                        <a:pt x="6142994" y="2037119"/>
                      </a:cubicBezTo>
                      <a:cubicBezTo>
                        <a:pt x="5706147" y="2197958"/>
                        <a:pt x="5295776" y="2384611"/>
                        <a:pt x="4894009" y="2458080"/>
                      </a:cubicBezTo>
                      <a:cubicBezTo>
                        <a:pt x="4493566" y="2540155"/>
                        <a:pt x="4114304" y="2483232"/>
                        <a:pt x="3826382" y="2384611"/>
                      </a:cubicBezTo>
                      <a:cubicBezTo>
                        <a:pt x="3536474" y="2285989"/>
                        <a:pt x="3327979" y="2164202"/>
                        <a:pt x="3202882" y="2091394"/>
                      </a:cubicBezTo>
                      <a:cubicBezTo>
                        <a:pt x="2952026" y="1945778"/>
                        <a:pt x="2629686" y="1716764"/>
                        <a:pt x="2319260" y="1421562"/>
                      </a:cubicBezTo>
                      <a:cubicBezTo>
                        <a:pt x="2005525" y="1130992"/>
                        <a:pt x="1687156" y="796076"/>
                        <a:pt x="1368125" y="516097"/>
                      </a:cubicBezTo>
                      <a:cubicBezTo>
                        <a:pt x="1051742" y="232146"/>
                        <a:pt x="693660" y="56746"/>
                        <a:pt x="419638" y="19018"/>
                      </a:cubicBezTo>
                      <a:cubicBezTo>
                        <a:pt x="203200" y="-14738"/>
                        <a:pt x="52951" y="5118"/>
                        <a:pt x="0" y="13061"/>
                      </a:cubicBezTo>
                      <a:lnTo>
                        <a:pt x="0" y="13061"/>
                      </a:lnTo>
                      <a:cubicBezTo>
                        <a:pt x="52951" y="5780"/>
                        <a:pt x="203200" y="-13415"/>
                        <a:pt x="419638" y="21004"/>
                      </a:cubicBezTo>
                      <a:cubicBezTo>
                        <a:pt x="692998" y="59393"/>
                        <a:pt x="1049756" y="235456"/>
                        <a:pt x="1364816" y="520068"/>
                      </a:cubicBezTo>
                      <a:cubicBezTo>
                        <a:pt x="1682522" y="800709"/>
                        <a:pt x="2000229" y="1136287"/>
                        <a:pt x="2313303" y="1428180"/>
                      </a:cubicBezTo>
                      <a:cubicBezTo>
                        <a:pt x="2623729" y="1724045"/>
                        <a:pt x="2947393" y="1954382"/>
                        <a:pt x="3198249" y="2099998"/>
                      </a:cubicBezTo>
                      <a:cubicBezTo>
                        <a:pt x="3323346" y="2172806"/>
                        <a:pt x="3532503" y="2294594"/>
                        <a:pt x="3823734" y="2393877"/>
                      </a:cubicBezTo>
                      <a:cubicBezTo>
                        <a:pt x="4112980" y="2492498"/>
                        <a:pt x="4494228" y="2549421"/>
                        <a:pt x="4895995" y="2467347"/>
                      </a:cubicBezTo>
                      <a:cubicBezTo>
                        <a:pt x="5299748" y="2393215"/>
                        <a:pt x="5709457" y="2206562"/>
                        <a:pt x="6146304" y="2045723"/>
                      </a:cubicBezTo>
                      <a:cubicBezTo>
                        <a:pt x="6581827" y="1879589"/>
                        <a:pt x="7032573" y="1700879"/>
                        <a:pt x="7494572" y="1565853"/>
                      </a:cubicBezTo>
                      <a:cubicBezTo>
                        <a:pt x="7954585" y="1428842"/>
                        <a:pt x="8429822" y="1346106"/>
                        <a:pt x="8882553" y="1351401"/>
                      </a:cubicBezTo>
                      <a:cubicBezTo>
                        <a:pt x="9334624" y="1353387"/>
                        <a:pt x="9758233" y="1429504"/>
                        <a:pt x="10118301" y="1530111"/>
                      </a:cubicBezTo>
                      <a:cubicBezTo>
                        <a:pt x="10839760" y="1735297"/>
                        <a:pt x="11305068" y="2017924"/>
                        <a:pt x="11404351" y="2068889"/>
                      </a:cubicBezTo>
                      <a:cubicBezTo>
                        <a:pt x="11726692" y="2244952"/>
                        <a:pt x="12061608" y="2487203"/>
                        <a:pt x="12179424" y="2574573"/>
                      </a:cubicBezTo>
                      <a:lnTo>
                        <a:pt x="12179424" y="2574573"/>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8" name="图形 39">
                  <a:extLst>
                    <a:ext uri="{FF2B5EF4-FFF2-40B4-BE49-F238E27FC236}">
                      <a16:creationId xmlns:a16="http://schemas.microsoft.com/office/drawing/2014/main" id="{11B79992-F2FF-4147-BBDF-BC458529B95A}"/>
                    </a:ext>
                  </a:extLst>
                </p:cNvPr>
                <p:cNvSpPr/>
                <p:nvPr/>
              </p:nvSpPr>
              <p:spPr>
                <a:xfrm>
                  <a:off x="6618" y="3520306"/>
                  <a:ext cx="12178100" cy="2672245"/>
                </a:xfrm>
                <a:custGeom>
                  <a:avLst/>
                  <a:gdLst>
                    <a:gd name="connsiteX0" fmla="*/ 12177439 w 12178100"/>
                    <a:gd name="connsiteY0" fmla="*/ 2671584 h 2672245"/>
                    <a:gd name="connsiteX1" fmla="*/ 11422885 w 12178100"/>
                    <a:gd name="connsiteY1" fmla="*/ 2148030 h 2672245"/>
                    <a:gd name="connsiteX2" fmla="*/ 10151395 w 12178100"/>
                    <a:gd name="connsiteY2" fmla="*/ 1575495 h 2672245"/>
                    <a:gd name="connsiteX3" fmla="*/ 8921605 w 12178100"/>
                    <a:gd name="connsiteY3" fmla="*/ 1351115 h 2672245"/>
                    <a:gd name="connsiteX4" fmla="*/ 7523695 w 12178100"/>
                    <a:gd name="connsiteY4" fmla="*/ 1503349 h 2672245"/>
                    <a:gd name="connsiteX5" fmla="*/ 6162851 w 12178100"/>
                    <a:gd name="connsiteY5" fmla="*/ 1938873 h 2672245"/>
                    <a:gd name="connsiteX6" fmla="*/ 4917837 w 12178100"/>
                    <a:gd name="connsiteY6" fmla="*/ 2360496 h 2672245"/>
                    <a:gd name="connsiteX7" fmla="*/ 3852196 w 12178100"/>
                    <a:gd name="connsiteY7" fmla="*/ 2323430 h 2672245"/>
                    <a:gd name="connsiteX8" fmla="*/ 3218767 w 12178100"/>
                    <a:gd name="connsiteY8" fmla="*/ 2060660 h 2672245"/>
                    <a:gd name="connsiteX9" fmla="*/ 2317936 w 12178100"/>
                    <a:gd name="connsiteY9" fmla="*/ 1421937 h 2672245"/>
                    <a:gd name="connsiteX10" fmla="*/ 1362168 w 12178100"/>
                    <a:gd name="connsiteY10" fmla="*/ 527724 h 2672245"/>
                    <a:gd name="connsiteX11" fmla="*/ 419638 w 12178100"/>
                    <a:gd name="connsiteY11" fmla="*/ 23365 h 2672245"/>
                    <a:gd name="connsiteX12" fmla="*/ 0 w 12178100"/>
                    <a:gd name="connsiteY12" fmla="*/ 9465 h 2672245"/>
                    <a:gd name="connsiteX13" fmla="*/ 0 w 12178100"/>
                    <a:gd name="connsiteY13" fmla="*/ 9465 h 2672245"/>
                    <a:gd name="connsiteX14" fmla="*/ 419638 w 12178100"/>
                    <a:gd name="connsiteY14" fmla="*/ 24688 h 2672245"/>
                    <a:gd name="connsiteX15" fmla="*/ 1358859 w 12178100"/>
                    <a:gd name="connsiteY15" fmla="*/ 531034 h 2672245"/>
                    <a:gd name="connsiteX16" fmla="*/ 2312641 w 12178100"/>
                    <a:gd name="connsiteY16" fmla="*/ 1427894 h 2672245"/>
                    <a:gd name="connsiteX17" fmla="*/ 3214796 w 12178100"/>
                    <a:gd name="connsiteY17" fmla="*/ 2069265 h 2672245"/>
                    <a:gd name="connsiteX18" fmla="*/ 3850210 w 12178100"/>
                    <a:gd name="connsiteY18" fmla="*/ 2332697 h 2672245"/>
                    <a:gd name="connsiteX19" fmla="*/ 4920485 w 12178100"/>
                    <a:gd name="connsiteY19" fmla="*/ 2369763 h 2672245"/>
                    <a:gd name="connsiteX20" fmla="*/ 6166822 w 12178100"/>
                    <a:gd name="connsiteY20" fmla="*/ 1947477 h 2672245"/>
                    <a:gd name="connsiteX21" fmla="*/ 7527004 w 12178100"/>
                    <a:gd name="connsiteY21" fmla="*/ 1512616 h 2672245"/>
                    <a:gd name="connsiteX22" fmla="*/ 8922267 w 12178100"/>
                    <a:gd name="connsiteY22" fmla="*/ 1360381 h 2672245"/>
                    <a:gd name="connsiteX23" fmla="*/ 10149410 w 12178100"/>
                    <a:gd name="connsiteY23" fmla="*/ 1584100 h 2672245"/>
                    <a:gd name="connsiteX24" fmla="*/ 11418913 w 12178100"/>
                    <a:gd name="connsiteY24" fmla="*/ 2155972 h 2672245"/>
                    <a:gd name="connsiteX25" fmla="*/ 12178100 w 12178100"/>
                    <a:gd name="connsiteY25" fmla="*/ 2672246 h 2672245"/>
                    <a:gd name="connsiteX26" fmla="*/ 12178100 w 12178100"/>
                    <a:gd name="connsiteY26" fmla="*/ 2671584 h 267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100" h="2672245">
                      <a:moveTo>
                        <a:pt x="12177439" y="2671584"/>
                      </a:moveTo>
                      <a:cubicBezTo>
                        <a:pt x="12058960" y="2576934"/>
                        <a:pt x="11736620" y="2329387"/>
                        <a:pt x="11422885" y="2148030"/>
                      </a:cubicBezTo>
                      <a:cubicBezTo>
                        <a:pt x="11324925" y="2094416"/>
                        <a:pt x="10866236" y="1802523"/>
                        <a:pt x="10151395" y="1575495"/>
                      </a:cubicBezTo>
                      <a:cubicBezTo>
                        <a:pt x="9795299" y="1462974"/>
                        <a:pt x="9374338" y="1372957"/>
                        <a:pt x="8921605" y="1351115"/>
                      </a:cubicBezTo>
                      <a:cubicBezTo>
                        <a:pt x="8468873" y="1327287"/>
                        <a:pt x="7989665" y="1387519"/>
                        <a:pt x="7523695" y="1503349"/>
                      </a:cubicBezTo>
                      <a:cubicBezTo>
                        <a:pt x="7056401" y="1617856"/>
                        <a:pt x="6599698" y="1780019"/>
                        <a:pt x="6162851" y="1938873"/>
                      </a:cubicBezTo>
                      <a:cubicBezTo>
                        <a:pt x="5724018" y="2092431"/>
                        <a:pt x="5316295" y="2279746"/>
                        <a:pt x="4917837" y="2360496"/>
                      </a:cubicBezTo>
                      <a:cubicBezTo>
                        <a:pt x="4520704" y="2448527"/>
                        <a:pt x="4142765" y="2409476"/>
                        <a:pt x="3852196" y="2323430"/>
                      </a:cubicBezTo>
                      <a:cubicBezTo>
                        <a:pt x="3559640" y="2239370"/>
                        <a:pt x="3346512" y="2127511"/>
                        <a:pt x="3218767" y="2060660"/>
                      </a:cubicBezTo>
                      <a:cubicBezTo>
                        <a:pt x="2962616" y="1926958"/>
                        <a:pt x="2632995" y="1709859"/>
                        <a:pt x="2317936" y="1421937"/>
                      </a:cubicBezTo>
                      <a:cubicBezTo>
                        <a:pt x="1998906" y="1138648"/>
                        <a:pt x="1679213" y="807704"/>
                        <a:pt x="1362168" y="527724"/>
                      </a:cubicBezTo>
                      <a:cubicBezTo>
                        <a:pt x="1047109" y="244436"/>
                        <a:pt x="692336" y="65726"/>
                        <a:pt x="419638" y="23365"/>
                      </a:cubicBezTo>
                      <a:cubicBezTo>
                        <a:pt x="202538" y="-14363"/>
                        <a:pt x="51627" y="3508"/>
                        <a:pt x="0" y="9465"/>
                      </a:cubicBezTo>
                      <a:lnTo>
                        <a:pt x="0" y="9465"/>
                      </a:lnTo>
                      <a:cubicBezTo>
                        <a:pt x="52289" y="3508"/>
                        <a:pt x="203200" y="-13701"/>
                        <a:pt x="419638" y="24688"/>
                      </a:cubicBezTo>
                      <a:cubicBezTo>
                        <a:pt x="691674" y="67711"/>
                        <a:pt x="1045123" y="247083"/>
                        <a:pt x="1358859" y="531034"/>
                      </a:cubicBezTo>
                      <a:cubicBezTo>
                        <a:pt x="1675242" y="811675"/>
                        <a:pt x="1994272" y="1143943"/>
                        <a:pt x="2312641" y="1427894"/>
                      </a:cubicBezTo>
                      <a:cubicBezTo>
                        <a:pt x="2627700" y="1717140"/>
                        <a:pt x="2957983" y="1935563"/>
                        <a:pt x="3214796" y="2069265"/>
                      </a:cubicBezTo>
                      <a:cubicBezTo>
                        <a:pt x="3342541" y="2136116"/>
                        <a:pt x="3556331" y="2247975"/>
                        <a:pt x="3850210" y="2332697"/>
                      </a:cubicBezTo>
                      <a:cubicBezTo>
                        <a:pt x="4142103" y="2418742"/>
                        <a:pt x="4522028" y="2457794"/>
                        <a:pt x="4920485" y="2369763"/>
                      </a:cubicBezTo>
                      <a:cubicBezTo>
                        <a:pt x="5320928" y="2288350"/>
                        <a:pt x="5728652" y="2101035"/>
                        <a:pt x="6166822" y="1947477"/>
                      </a:cubicBezTo>
                      <a:cubicBezTo>
                        <a:pt x="6603669" y="1789285"/>
                        <a:pt x="7060373" y="1627123"/>
                        <a:pt x="7527004" y="1512616"/>
                      </a:cubicBezTo>
                      <a:cubicBezTo>
                        <a:pt x="7992313" y="1396785"/>
                        <a:pt x="8470196" y="1337215"/>
                        <a:pt x="8922267" y="1360381"/>
                      </a:cubicBezTo>
                      <a:cubicBezTo>
                        <a:pt x="9373675" y="1381562"/>
                        <a:pt x="9793975" y="1471579"/>
                        <a:pt x="10149410" y="1584100"/>
                      </a:cubicBezTo>
                      <a:cubicBezTo>
                        <a:pt x="10862926" y="1811128"/>
                        <a:pt x="11320954" y="2102359"/>
                        <a:pt x="11418913" y="2155972"/>
                      </a:cubicBezTo>
                      <a:cubicBezTo>
                        <a:pt x="11732649" y="2336668"/>
                        <a:pt x="12058960" y="2580243"/>
                        <a:pt x="12178100" y="2672246"/>
                      </a:cubicBezTo>
                      <a:lnTo>
                        <a:pt x="12178100" y="267158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9" name="图形 39">
                  <a:extLst>
                    <a:ext uri="{FF2B5EF4-FFF2-40B4-BE49-F238E27FC236}">
                      <a16:creationId xmlns:a16="http://schemas.microsoft.com/office/drawing/2014/main" id="{C22DF206-8A4F-4F47-9BCA-D45E7505544A}"/>
                    </a:ext>
                  </a:extLst>
                </p:cNvPr>
                <p:cNvSpPr/>
                <p:nvPr/>
              </p:nvSpPr>
              <p:spPr>
                <a:xfrm>
                  <a:off x="5957" y="3567674"/>
                  <a:ext cx="12178762" cy="2770493"/>
                </a:xfrm>
                <a:custGeom>
                  <a:avLst/>
                  <a:gdLst>
                    <a:gd name="connsiteX0" fmla="*/ 12178101 w 12178762"/>
                    <a:gd name="connsiteY0" fmla="*/ 2770494 h 2770493"/>
                    <a:gd name="connsiteX1" fmla="*/ 11438770 w 12178762"/>
                    <a:gd name="connsiteY1" fmla="*/ 2236349 h 2770493"/>
                    <a:gd name="connsiteX2" fmla="*/ 10183166 w 12178762"/>
                    <a:gd name="connsiteY2" fmla="*/ 1630058 h 2770493"/>
                    <a:gd name="connsiteX3" fmla="*/ 8961981 w 12178762"/>
                    <a:gd name="connsiteY3" fmla="*/ 1360669 h 2770493"/>
                    <a:gd name="connsiteX4" fmla="*/ 7557451 w 12178762"/>
                    <a:gd name="connsiteY4" fmla="*/ 1449362 h 2770493"/>
                    <a:gd name="connsiteX5" fmla="*/ 6184032 w 12178762"/>
                    <a:gd name="connsiteY5" fmla="*/ 1839877 h 2770493"/>
                    <a:gd name="connsiteX6" fmla="*/ 4941665 w 12178762"/>
                    <a:gd name="connsiteY6" fmla="*/ 2264148 h 2770493"/>
                    <a:gd name="connsiteX7" fmla="*/ 3878009 w 12178762"/>
                    <a:gd name="connsiteY7" fmla="*/ 2264810 h 2770493"/>
                    <a:gd name="connsiteX8" fmla="*/ 3235977 w 12178762"/>
                    <a:gd name="connsiteY8" fmla="*/ 2033149 h 2770493"/>
                    <a:gd name="connsiteX9" fmla="*/ 2318598 w 12178762"/>
                    <a:gd name="connsiteY9" fmla="*/ 1425535 h 2770493"/>
                    <a:gd name="connsiteX10" fmla="*/ 1356873 w 12178762"/>
                    <a:gd name="connsiteY10" fmla="*/ 540588 h 2770493"/>
                    <a:gd name="connsiteX11" fmla="*/ 420300 w 12178762"/>
                    <a:gd name="connsiteY11" fmla="*/ 28286 h 2770493"/>
                    <a:gd name="connsiteX12" fmla="*/ 0 w 12178762"/>
                    <a:gd name="connsiteY12" fmla="*/ 7106 h 2770493"/>
                    <a:gd name="connsiteX13" fmla="*/ 0 w 12178762"/>
                    <a:gd name="connsiteY13" fmla="*/ 7106 h 2770493"/>
                    <a:gd name="connsiteX14" fmla="*/ 420300 w 12178762"/>
                    <a:gd name="connsiteY14" fmla="*/ 29610 h 2770493"/>
                    <a:gd name="connsiteX15" fmla="*/ 1354225 w 12178762"/>
                    <a:gd name="connsiteY15" fmla="*/ 544560 h 2770493"/>
                    <a:gd name="connsiteX16" fmla="*/ 2313303 w 12178762"/>
                    <a:gd name="connsiteY16" fmla="*/ 1432154 h 2770493"/>
                    <a:gd name="connsiteX17" fmla="*/ 3232005 w 12178762"/>
                    <a:gd name="connsiteY17" fmla="*/ 2042415 h 2770493"/>
                    <a:gd name="connsiteX18" fmla="*/ 3876024 w 12178762"/>
                    <a:gd name="connsiteY18" fmla="*/ 2274739 h 2770493"/>
                    <a:gd name="connsiteX19" fmla="*/ 4944313 w 12178762"/>
                    <a:gd name="connsiteY19" fmla="*/ 2274077 h 2770493"/>
                    <a:gd name="connsiteX20" fmla="*/ 6188003 w 12178762"/>
                    <a:gd name="connsiteY20" fmla="*/ 1849144 h 2770493"/>
                    <a:gd name="connsiteX21" fmla="*/ 7560099 w 12178762"/>
                    <a:gd name="connsiteY21" fmla="*/ 1458629 h 2770493"/>
                    <a:gd name="connsiteX22" fmla="*/ 8961319 w 12178762"/>
                    <a:gd name="connsiteY22" fmla="*/ 1369936 h 2770493"/>
                    <a:gd name="connsiteX23" fmla="*/ 10180519 w 12178762"/>
                    <a:gd name="connsiteY23" fmla="*/ 1638663 h 2770493"/>
                    <a:gd name="connsiteX24" fmla="*/ 11434137 w 12178762"/>
                    <a:gd name="connsiteY24" fmla="*/ 2243630 h 2770493"/>
                    <a:gd name="connsiteX25" fmla="*/ 12178762 w 12178762"/>
                    <a:gd name="connsiteY25" fmla="*/ 2770494 h 2770493"/>
                    <a:gd name="connsiteX26" fmla="*/ 12178762 w 12178762"/>
                    <a:gd name="connsiteY26" fmla="*/ 2770494 h 27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770493">
                      <a:moveTo>
                        <a:pt x="12178101" y="2770494"/>
                      </a:moveTo>
                      <a:cubicBezTo>
                        <a:pt x="12058298" y="2671872"/>
                        <a:pt x="11744563" y="2422340"/>
                        <a:pt x="11438770" y="2236349"/>
                      </a:cubicBezTo>
                      <a:cubicBezTo>
                        <a:pt x="11342134" y="2180088"/>
                        <a:pt x="10890726" y="1880252"/>
                        <a:pt x="10183166" y="1630058"/>
                      </a:cubicBezTo>
                      <a:cubicBezTo>
                        <a:pt x="9830379" y="1506285"/>
                        <a:pt x="9413389" y="1401707"/>
                        <a:pt x="8961981" y="1360669"/>
                      </a:cubicBezTo>
                      <a:cubicBezTo>
                        <a:pt x="8510572" y="1318970"/>
                        <a:pt x="8028717" y="1354712"/>
                        <a:pt x="7557451" y="1449362"/>
                      </a:cubicBezTo>
                      <a:cubicBezTo>
                        <a:pt x="7085525" y="1543351"/>
                        <a:pt x="6623526" y="1688966"/>
                        <a:pt x="6184032" y="1839877"/>
                      </a:cubicBezTo>
                      <a:cubicBezTo>
                        <a:pt x="5743213" y="1986817"/>
                        <a:pt x="5337475" y="2175455"/>
                        <a:pt x="4941665" y="2264148"/>
                      </a:cubicBezTo>
                      <a:cubicBezTo>
                        <a:pt x="4547180" y="2360122"/>
                        <a:pt x="4171226" y="2336294"/>
                        <a:pt x="3878009" y="2264810"/>
                      </a:cubicBezTo>
                      <a:cubicBezTo>
                        <a:pt x="3582807" y="2194650"/>
                        <a:pt x="3365707" y="2094705"/>
                        <a:pt x="3235977" y="2033149"/>
                      </a:cubicBezTo>
                      <a:cubicBezTo>
                        <a:pt x="2975192" y="1912023"/>
                        <a:pt x="2638953" y="1707499"/>
                        <a:pt x="2318598" y="1425535"/>
                      </a:cubicBezTo>
                      <a:cubicBezTo>
                        <a:pt x="1994934" y="1149527"/>
                        <a:pt x="1673256" y="821230"/>
                        <a:pt x="1356873" y="540588"/>
                      </a:cubicBezTo>
                      <a:cubicBezTo>
                        <a:pt x="1043137" y="257300"/>
                        <a:pt x="691012" y="75280"/>
                        <a:pt x="420300" y="28286"/>
                      </a:cubicBezTo>
                      <a:cubicBezTo>
                        <a:pt x="203200" y="-13413"/>
                        <a:pt x="50965" y="1811"/>
                        <a:pt x="0" y="7106"/>
                      </a:cubicBezTo>
                      <a:lnTo>
                        <a:pt x="0" y="7106"/>
                      </a:lnTo>
                      <a:cubicBezTo>
                        <a:pt x="50965" y="2472"/>
                        <a:pt x="203200" y="-12089"/>
                        <a:pt x="420300" y="29610"/>
                      </a:cubicBezTo>
                      <a:cubicBezTo>
                        <a:pt x="691012" y="77928"/>
                        <a:pt x="1041152" y="260609"/>
                        <a:pt x="1354225" y="544560"/>
                      </a:cubicBezTo>
                      <a:cubicBezTo>
                        <a:pt x="1668623" y="825863"/>
                        <a:pt x="1989639" y="1155484"/>
                        <a:pt x="2313303" y="1432154"/>
                      </a:cubicBezTo>
                      <a:cubicBezTo>
                        <a:pt x="2632996" y="1714780"/>
                        <a:pt x="2970559" y="1920628"/>
                        <a:pt x="3232005" y="2042415"/>
                      </a:cubicBezTo>
                      <a:cubicBezTo>
                        <a:pt x="3361736" y="2103971"/>
                        <a:pt x="3580159" y="2204578"/>
                        <a:pt x="3876024" y="2274739"/>
                      </a:cubicBezTo>
                      <a:cubicBezTo>
                        <a:pt x="4170564" y="2346884"/>
                        <a:pt x="4548503" y="2370713"/>
                        <a:pt x="4944313" y="2274077"/>
                      </a:cubicBezTo>
                      <a:cubicBezTo>
                        <a:pt x="5341447" y="2184722"/>
                        <a:pt x="5747185" y="1996083"/>
                        <a:pt x="6188003" y="1849144"/>
                      </a:cubicBezTo>
                      <a:cubicBezTo>
                        <a:pt x="6626835" y="1698233"/>
                        <a:pt x="7089496" y="1552617"/>
                        <a:pt x="7560099" y="1458629"/>
                      </a:cubicBezTo>
                      <a:cubicBezTo>
                        <a:pt x="8030702" y="1363979"/>
                        <a:pt x="8511234" y="1327575"/>
                        <a:pt x="8961319" y="1369936"/>
                      </a:cubicBezTo>
                      <a:cubicBezTo>
                        <a:pt x="9412065" y="1410311"/>
                        <a:pt x="9828394" y="1514890"/>
                        <a:pt x="10180519" y="1638663"/>
                      </a:cubicBezTo>
                      <a:cubicBezTo>
                        <a:pt x="10886754" y="1888195"/>
                        <a:pt x="11337501" y="2188031"/>
                        <a:pt x="11434137" y="2243630"/>
                      </a:cubicBezTo>
                      <a:cubicBezTo>
                        <a:pt x="11739929" y="2428959"/>
                        <a:pt x="12057636" y="2674520"/>
                        <a:pt x="12178762" y="2770494"/>
                      </a:cubicBezTo>
                      <a:lnTo>
                        <a:pt x="12178762" y="277049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0" name="图形 39">
                  <a:extLst>
                    <a:ext uri="{FF2B5EF4-FFF2-40B4-BE49-F238E27FC236}">
                      <a16:creationId xmlns:a16="http://schemas.microsoft.com/office/drawing/2014/main" id="{886389CE-5EA9-4367-90B6-18265E8C850A}"/>
                    </a:ext>
                  </a:extLst>
                </p:cNvPr>
                <p:cNvSpPr/>
                <p:nvPr/>
              </p:nvSpPr>
              <p:spPr>
                <a:xfrm>
                  <a:off x="4633" y="3617817"/>
                  <a:ext cx="12179424" cy="2867951"/>
                </a:xfrm>
                <a:custGeom>
                  <a:avLst/>
                  <a:gdLst>
                    <a:gd name="connsiteX0" fmla="*/ 12179424 w 12179424"/>
                    <a:gd name="connsiteY0" fmla="*/ 2866628 h 2867951"/>
                    <a:gd name="connsiteX1" fmla="*/ 11454656 w 12179424"/>
                    <a:gd name="connsiteY1" fmla="*/ 2321893 h 2867951"/>
                    <a:gd name="connsiteX2" fmla="*/ 10214937 w 12179424"/>
                    <a:gd name="connsiteY2" fmla="*/ 1682508 h 2867951"/>
                    <a:gd name="connsiteX3" fmla="*/ 9002356 w 12179424"/>
                    <a:gd name="connsiteY3" fmla="*/ 1368772 h 2867951"/>
                    <a:gd name="connsiteX4" fmla="*/ 7593194 w 12179424"/>
                    <a:gd name="connsiteY4" fmla="*/ 1393924 h 2867951"/>
                    <a:gd name="connsiteX5" fmla="*/ 6207198 w 12179424"/>
                    <a:gd name="connsiteY5" fmla="*/ 1740092 h 2867951"/>
                    <a:gd name="connsiteX6" fmla="*/ 4966817 w 12179424"/>
                    <a:gd name="connsiteY6" fmla="*/ 2168997 h 2867951"/>
                    <a:gd name="connsiteX7" fmla="*/ 3905147 w 12179424"/>
                    <a:gd name="connsiteY7" fmla="*/ 2208048 h 2867951"/>
                    <a:gd name="connsiteX8" fmla="*/ 3254510 w 12179424"/>
                    <a:gd name="connsiteY8" fmla="*/ 2008157 h 2867951"/>
                    <a:gd name="connsiteX9" fmla="*/ 2320584 w 12179424"/>
                    <a:gd name="connsiteY9" fmla="*/ 1431652 h 2867951"/>
                    <a:gd name="connsiteX10" fmla="*/ 1353564 w 12179424"/>
                    <a:gd name="connsiteY10" fmla="*/ 555310 h 2867951"/>
                    <a:gd name="connsiteX11" fmla="*/ 420962 w 12179424"/>
                    <a:gd name="connsiteY11" fmla="*/ 33742 h 2867951"/>
                    <a:gd name="connsiteX12" fmla="*/ 0 w 12179424"/>
                    <a:gd name="connsiteY12" fmla="*/ 4618 h 2867951"/>
                    <a:gd name="connsiteX13" fmla="*/ 0 w 12179424"/>
                    <a:gd name="connsiteY13" fmla="*/ 4618 h 2867951"/>
                    <a:gd name="connsiteX14" fmla="*/ 420962 w 12179424"/>
                    <a:gd name="connsiteY14" fmla="*/ 35065 h 2867951"/>
                    <a:gd name="connsiteX15" fmla="*/ 1350254 w 12179424"/>
                    <a:gd name="connsiteY15" fmla="*/ 558620 h 2867951"/>
                    <a:gd name="connsiteX16" fmla="*/ 2315289 w 12179424"/>
                    <a:gd name="connsiteY16" fmla="*/ 1438271 h 2867951"/>
                    <a:gd name="connsiteX17" fmla="*/ 3250538 w 12179424"/>
                    <a:gd name="connsiteY17" fmla="*/ 2017424 h 2867951"/>
                    <a:gd name="connsiteX18" fmla="*/ 3903161 w 12179424"/>
                    <a:gd name="connsiteY18" fmla="*/ 2217976 h 2867951"/>
                    <a:gd name="connsiteX19" fmla="*/ 4968803 w 12179424"/>
                    <a:gd name="connsiteY19" fmla="*/ 2178925 h 2867951"/>
                    <a:gd name="connsiteX20" fmla="*/ 6209845 w 12179424"/>
                    <a:gd name="connsiteY20" fmla="*/ 1750021 h 2867951"/>
                    <a:gd name="connsiteX21" fmla="*/ 7594517 w 12179424"/>
                    <a:gd name="connsiteY21" fmla="*/ 1403852 h 2867951"/>
                    <a:gd name="connsiteX22" fmla="*/ 9001032 w 12179424"/>
                    <a:gd name="connsiteY22" fmla="*/ 1378039 h 2867951"/>
                    <a:gd name="connsiteX23" fmla="*/ 10210966 w 12179424"/>
                    <a:gd name="connsiteY23" fmla="*/ 1691112 h 2867951"/>
                    <a:gd name="connsiteX24" fmla="*/ 11448699 w 12179424"/>
                    <a:gd name="connsiteY24" fmla="*/ 2329836 h 2867951"/>
                    <a:gd name="connsiteX25" fmla="*/ 12178762 w 12179424"/>
                    <a:gd name="connsiteY25" fmla="*/ 2867952 h 2867951"/>
                    <a:gd name="connsiteX26" fmla="*/ 12178762 w 12179424"/>
                    <a:gd name="connsiteY26" fmla="*/ 2866628 h 28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867951">
                      <a:moveTo>
                        <a:pt x="12179424" y="2866628"/>
                      </a:moveTo>
                      <a:cubicBezTo>
                        <a:pt x="12058298" y="2763373"/>
                        <a:pt x="11753168" y="2511855"/>
                        <a:pt x="11454656" y="2321893"/>
                      </a:cubicBezTo>
                      <a:cubicBezTo>
                        <a:pt x="11359343" y="2263647"/>
                        <a:pt x="10914553" y="1954544"/>
                        <a:pt x="10214937" y="1682508"/>
                      </a:cubicBezTo>
                      <a:cubicBezTo>
                        <a:pt x="9866121" y="1547483"/>
                        <a:pt x="9452441" y="1428342"/>
                        <a:pt x="9002356" y="1368772"/>
                      </a:cubicBezTo>
                      <a:cubicBezTo>
                        <a:pt x="8552271" y="1307879"/>
                        <a:pt x="8068430" y="1320454"/>
                        <a:pt x="7593194" y="1393924"/>
                      </a:cubicBezTo>
                      <a:cubicBezTo>
                        <a:pt x="7117295" y="1466732"/>
                        <a:pt x="6648678" y="1596462"/>
                        <a:pt x="6207198" y="1740092"/>
                      </a:cubicBezTo>
                      <a:cubicBezTo>
                        <a:pt x="5763732" y="1879751"/>
                        <a:pt x="5359979" y="2071037"/>
                        <a:pt x="4966817" y="2168997"/>
                      </a:cubicBezTo>
                      <a:cubicBezTo>
                        <a:pt x="4575641" y="2273575"/>
                        <a:pt x="4201011" y="2264971"/>
                        <a:pt x="3905147" y="2208048"/>
                      </a:cubicBezTo>
                      <a:cubicBezTo>
                        <a:pt x="3607958" y="2153111"/>
                        <a:pt x="3386225" y="2063756"/>
                        <a:pt x="3254510" y="2008157"/>
                      </a:cubicBezTo>
                      <a:cubicBezTo>
                        <a:pt x="2989092" y="1898946"/>
                        <a:pt x="2645571" y="1706998"/>
                        <a:pt x="2320584" y="1431652"/>
                      </a:cubicBezTo>
                      <a:cubicBezTo>
                        <a:pt x="1990963" y="1162925"/>
                        <a:pt x="1667961" y="836613"/>
                        <a:pt x="1353564" y="555310"/>
                      </a:cubicBezTo>
                      <a:cubicBezTo>
                        <a:pt x="1040490" y="271360"/>
                        <a:pt x="691674" y="85369"/>
                        <a:pt x="420962" y="33742"/>
                      </a:cubicBezTo>
                      <a:cubicBezTo>
                        <a:pt x="202538" y="-11929"/>
                        <a:pt x="50304" y="647"/>
                        <a:pt x="0" y="4618"/>
                      </a:cubicBezTo>
                      <a:lnTo>
                        <a:pt x="0" y="4618"/>
                      </a:lnTo>
                      <a:cubicBezTo>
                        <a:pt x="50304" y="647"/>
                        <a:pt x="203200" y="-11267"/>
                        <a:pt x="420962" y="35065"/>
                      </a:cubicBezTo>
                      <a:cubicBezTo>
                        <a:pt x="691012" y="88016"/>
                        <a:pt x="1038504" y="274669"/>
                        <a:pt x="1350254" y="558620"/>
                      </a:cubicBezTo>
                      <a:cubicBezTo>
                        <a:pt x="1663990" y="840585"/>
                        <a:pt x="1986330" y="1168220"/>
                        <a:pt x="2315289" y="1438271"/>
                      </a:cubicBezTo>
                      <a:cubicBezTo>
                        <a:pt x="2640276" y="1714279"/>
                        <a:pt x="2985121" y="1908212"/>
                        <a:pt x="3250538" y="2017424"/>
                      </a:cubicBezTo>
                      <a:cubicBezTo>
                        <a:pt x="3382916" y="2073023"/>
                        <a:pt x="3604649" y="2162378"/>
                        <a:pt x="3903161" y="2217976"/>
                      </a:cubicBezTo>
                      <a:cubicBezTo>
                        <a:pt x="4199688" y="2275561"/>
                        <a:pt x="4576302" y="2284165"/>
                        <a:pt x="4968803" y="2178925"/>
                      </a:cubicBezTo>
                      <a:cubicBezTo>
                        <a:pt x="5362627" y="2080303"/>
                        <a:pt x="5767041" y="1889679"/>
                        <a:pt x="6209845" y="1750021"/>
                      </a:cubicBezTo>
                      <a:cubicBezTo>
                        <a:pt x="6651325" y="1605729"/>
                        <a:pt x="7118619" y="1476660"/>
                        <a:pt x="7594517" y="1403852"/>
                      </a:cubicBezTo>
                      <a:cubicBezTo>
                        <a:pt x="8069092" y="1330383"/>
                        <a:pt x="8552271" y="1317807"/>
                        <a:pt x="9001032" y="1378039"/>
                      </a:cubicBezTo>
                      <a:cubicBezTo>
                        <a:pt x="9450455" y="1437609"/>
                        <a:pt x="9862812" y="1556749"/>
                        <a:pt x="10210966" y="1691112"/>
                      </a:cubicBezTo>
                      <a:cubicBezTo>
                        <a:pt x="10909259" y="1963149"/>
                        <a:pt x="11353386" y="2271589"/>
                        <a:pt x="11448699" y="2329836"/>
                      </a:cubicBezTo>
                      <a:cubicBezTo>
                        <a:pt x="11747210" y="2519798"/>
                        <a:pt x="12056312" y="2767345"/>
                        <a:pt x="12178762" y="2867952"/>
                      </a:cubicBezTo>
                      <a:lnTo>
                        <a:pt x="12178762" y="286662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1" name="图形 39">
                  <a:extLst>
                    <a:ext uri="{FF2B5EF4-FFF2-40B4-BE49-F238E27FC236}">
                      <a16:creationId xmlns:a16="http://schemas.microsoft.com/office/drawing/2014/main" id="{1735C331-4156-435F-B42B-C771D09B07B6}"/>
                    </a:ext>
                  </a:extLst>
                </p:cNvPr>
                <p:cNvSpPr/>
                <p:nvPr/>
              </p:nvSpPr>
              <p:spPr>
                <a:xfrm>
                  <a:off x="5295" y="3666359"/>
                  <a:ext cx="12179424" cy="2966349"/>
                </a:xfrm>
                <a:custGeom>
                  <a:avLst/>
                  <a:gdLst>
                    <a:gd name="connsiteX0" fmla="*/ 12178763 w 12179424"/>
                    <a:gd name="connsiteY0" fmla="*/ 2963702 h 2966349"/>
                    <a:gd name="connsiteX1" fmla="*/ 11468555 w 12179424"/>
                    <a:gd name="connsiteY1" fmla="*/ 2408377 h 2966349"/>
                    <a:gd name="connsiteX2" fmla="*/ 10244722 w 12179424"/>
                    <a:gd name="connsiteY2" fmla="*/ 1734573 h 2966349"/>
                    <a:gd name="connsiteX3" fmla="*/ 9041407 w 12179424"/>
                    <a:gd name="connsiteY3" fmla="*/ 1376491 h 2966349"/>
                    <a:gd name="connsiteX4" fmla="*/ 7628274 w 12179424"/>
                    <a:gd name="connsiteY4" fmla="*/ 1338102 h 2966349"/>
                    <a:gd name="connsiteX5" fmla="*/ 6230364 w 12179424"/>
                    <a:gd name="connsiteY5" fmla="*/ 1640585 h 2966349"/>
                    <a:gd name="connsiteX6" fmla="*/ 4991969 w 12179424"/>
                    <a:gd name="connsiteY6" fmla="*/ 2076108 h 2966349"/>
                    <a:gd name="connsiteX7" fmla="*/ 3932946 w 12179424"/>
                    <a:gd name="connsiteY7" fmla="*/ 2154211 h 2966349"/>
                    <a:gd name="connsiteX8" fmla="*/ 3275028 w 12179424"/>
                    <a:gd name="connsiteY8" fmla="*/ 1986091 h 2966349"/>
                    <a:gd name="connsiteX9" fmla="*/ 2324555 w 12179424"/>
                    <a:gd name="connsiteY9" fmla="*/ 1440694 h 2966349"/>
                    <a:gd name="connsiteX10" fmla="*/ 1350916 w 12179424"/>
                    <a:gd name="connsiteY10" fmla="*/ 570972 h 2966349"/>
                    <a:gd name="connsiteX11" fmla="*/ 422285 w 12179424"/>
                    <a:gd name="connsiteY11" fmla="*/ 39475 h 2966349"/>
                    <a:gd name="connsiteX12" fmla="*/ 0 w 12179424"/>
                    <a:gd name="connsiteY12" fmla="*/ 3071 h 2966349"/>
                    <a:gd name="connsiteX13" fmla="*/ 0 w 12179424"/>
                    <a:gd name="connsiteY13" fmla="*/ 3071 h 2966349"/>
                    <a:gd name="connsiteX14" fmla="*/ 421623 w 12179424"/>
                    <a:gd name="connsiteY14" fmla="*/ 41460 h 2966349"/>
                    <a:gd name="connsiteX15" fmla="*/ 1346945 w 12179424"/>
                    <a:gd name="connsiteY15" fmla="*/ 574943 h 2966349"/>
                    <a:gd name="connsiteX16" fmla="*/ 2318598 w 12179424"/>
                    <a:gd name="connsiteY16" fmla="*/ 1447313 h 2966349"/>
                    <a:gd name="connsiteX17" fmla="*/ 3271057 w 12179424"/>
                    <a:gd name="connsiteY17" fmla="*/ 1995358 h 2966349"/>
                    <a:gd name="connsiteX18" fmla="*/ 3930960 w 12179424"/>
                    <a:gd name="connsiteY18" fmla="*/ 2164140 h 2966349"/>
                    <a:gd name="connsiteX19" fmla="*/ 4993955 w 12179424"/>
                    <a:gd name="connsiteY19" fmla="*/ 2086036 h 2966349"/>
                    <a:gd name="connsiteX20" fmla="*/ 6233011 w 12179424"/>
                    <a:gd name="connsiteY20" fmla="*/ 1650513 h 2966349"/>
                    <a:gd name="connsiteX21" fmla="*/ 7629598 w 12179424"/>
                    <a:gd name="connsiteY21" fmla="*/ 1348692 h 2966349"/>
                    <a:gd name="connsiteX22" fmla="*/ 9040083 w 12179424"/>
                    <a:gd name="connsiteY22" fmla="*/ 1387081 h 2966349"/>
                    <a:gd name="connsiteX23" fmla="*/ 10241412 w 12179424"/>
                    <a:gd name="connsiteY23" fmla="*/ 1744502 h 2966349"/>
                    <a:gd name="connsiteX24" fmla="*/ 11463922 w 12179424"/>
                    <a:gd name="connsiteY24" fmla="*/ 2416981 h 2966349"/>
                    <a:gd name="connsiteX25" fmla="*/ 12179424 w 12179424"/>
                    <a:gd name="connsiteY25" fmla="*/ 2966350 h 2966349"/>
                    <a:gd name="connsiteX26" fmla="*/ 12179424 w 12179424"/>
                    <a:gd name="connsiteY26" fmla="*/ 2963702 h 296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966349">
                      <a:moveTo>
                        <a:pt x="12178763" y="2963702"/>
                      </a:moveTo>
                      <a:cubicBezTo>
                        <a:pt x="12056313" y="2856476"/>
                        <a:pt x="11759125" y="2602972"/>
                        <a:pt x="11468555" y="2408377"/>
                      </a:cubicBezTo>
                      <a:cubicBezTo>
                        <a:pt x="11374567" y="2347483"/>
                        <a:pt x="10936396" y="2029114"/>
                        <a:pt x="10244722" y="1734573"/>
                      </a:cubicBezTo>
                      <a:cubicBezTo>
                        <a:pt x="9899216" y="1588958"/>
                        <a:pt x="9489506" y="1453932"/>
                        <a:pt x="9041407" y="1376491"/>
                      </a:cubicBezTo>
                      <a:cubicBezTo>
                        <a:pt x="8593308" y="1297065"/>
                        <a:pt x="8108144" y="1285150"/>
                        <a:pt x="7628274" y="1338102"/>
                      </a:cubicBezTo>
                      <a:cubicBezTo>
                        <a:pt x="7148404" y="1389729"/>
                        <a:pt x="6674492" y="1502912"/>
                        <a:pt x="6230364" y="1640585"/>
                      </a:cubicBezTo>
                      <a:cubicBezTo>
                        <a:pt x="5783588" y="1772301"/>
                        <a:pt x="5381822" y="1969544"/>
                        <a:pt x="4991969" y="2076108"/>
                      </a:cubicBezTo>
                      <a:cubicBezTo>
                        <a:pt x="4603440" y="2188629"/>
                        <a:pt x="4230796" y="2195910"/>
                        <a:pt x="3932946" y="2154211"/>
                      </a:cubicBezTo>
                      <a:cubicBezTo>
                        <a:pt x="3634434" y="2113836"/>
                        <a:pt x="3409392" y="2035733"/>
                        <a:pt x="3275028" y="1986091"/>
                      </a:cubicBezTo>
                      <a:cubicBezTo>
                        <a:pt x="3005639" y="1888794"/>
                        <a:pt x="2655500" y="1709422"/>
                        <a:pt x="2324555" y="1440694"/>
                      </a:cubicBezTo>
                      <a:cubicBezTo>
                        <a:pt x="1989639" y="1178586"/>
                        <a:pt x="1664652" y="853599"/>
                        <a:pt x="1350916" y="570972"/>
                      </a:cubicBezTo>
                      <a:cubicBezTo>
                        <a:pt x="1038504" y="286359"/>
                        <a:pt x="692336" y="96397"/>
                        <a:pt x="422285" y="39475"/>
                      </a:cubicBezTo>
                      <a:cubicBezTo>
                        <a:pt x="203200" y="-10167"/>
                        <a:pt x="49642" y="-239"/>
                        <a:pt x="0" y="3071"/>
                      </a:cubicBezTo>
                      <a:lnTo>
                        <a:pt x="0" y="3071"/>
                      </a:lnTo>
                      <a:cubicBezTo>
                        <a:pt x="48980" y="423"/>
                        <a:pt x="203200" y="-9505"/>
                        <a:pt x="421623" y="41460"/>
                      </a:cubicBezTo>
                      <a:cubicBezTo>
                        <a:pt x="691012" y="99045"/>
                        <a:pt x="1035857" y="290331"/>
                        <a:pt x="1346945" y="574943"/>
                      </a:cubicBezTo>
                      <a:cubicBezTo>
                        <a:pt x="1659356" y="858232"/>
                        <a:pt x="1984344" y="1183881"/>
                        <a:pt x="2318598" y="1447313"/>
                      </a:cubicBezTo>
                      <a:cubicBezTo>
                        <a:pt x="2648881" y="1717364"/>
                        <a:pt x="3001006" y="1898722"/>
                        <a:pt x="3271057" y="1995358"/>
                      </a:cubicBezTo>
                      <a:cubicBezTo>
                        <a:pt x="3405420" y="2045661"/>
                        <a:pt x="3631125" y="2123764"/>
                        <a:pt x="3930960" y="2164140"/>
                      </a:cubicBezTo>
                      <a:cubicBezTo>
                        <a:pt x="4229472" y="2206500"/>
                        <a:pt x="4604102" y="2199220"/>
                        <a:pt x="4993955" y="2086036"/>
                      </a:cubicBezTo>
                      <a:cubicBezTo>
                        <a:pt x="5385131" y="1979472"/>
                        <a:pt x="5786236" y="1781567"/>
                        <a:pt x="6233011" y="1650513"/>
                      </a:cubicBezTo>
                      <a:cubicBezTo>
                        <a:pt x="6676477" y="1513502"/>
                        <a:pt x="7150390" y="1400319"/>
                        <a:pt x="7629598" y="1348692"/>
                      </a:cubicBezTo>
                      <a:cubicBezTo>
                        <a:pt x="8108144" y="1295741"/>
                        <a:pt x="8592646" y="1307655"/>
                        <a:pt x="9040083" y="1387081"/>
                      </a:cubicBezTo>
                      <a:cubicBezTo>
                        <a:pt x="9487520" y="1465184"/>
                        <a:pt x="9896568" y="1599548"/>
                        <a:pt x="10241412" y="1744502"/>
                      </a:cubicBezTo>
                      <a:cubicBezTo>
                        <a:pt x="10932425" y="2038381"/>
                        <a:pt x="11369933" y="2356088"/>
                        <a:pt x="11463922" y="2416981"/>
                      </a:cubicBezTo>
                      <a:cubicBezTo>
                        <a:pt x="11754491" y="2611577"/>
                        <a:pt x="12056313" y="2861109"/>
                        <a:pt x="12179424" y="2966350"/>
                      </a:cubicBezTo>
                      <a:lnTo>
                        <a:pt x="12179424" y="296370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2" name="图形 39">
                  <a:extLst>
                    <a:ext uri="{FF2B5EF4-FFF2-40B4-BE49-F238E27FC236}">
                      <a16:creationId xmlns:a16="http://schemas.microsoft.com/office/drawing/2014/main" id="{5C164D33-743F-4117-ADD3-A4A0B3AD7D84}"/>
                    </a:ext>
                  </a:extLst>
                </p:cNvPr>
                <p:cNvSpPr/>
                <p:nvPr/>
              </p:nvSpPr>
              <p:spPr>
                <a:xfrm>
                  <a:off x="5295" y="3713527"/>
                  <a:ext cx="12179424" cy="3065458"/>
                </a:xfrm>
                <a:custGeom>
                  <a:avLst/>
                  <a:gdLst>
                    <a:gd name="connsiteX0" fmla="*/ 12178763 w 12179424"/>
                    <a:gd name="connsiteY0" fmla="*/ 3062149 h 3065458"/>
                    <a:gd name="connsiteX1" fmla="*/ 11482455 w 12179424"/>
                    <a:gd name="connsiteY1" fmla="*/ 2494910 h 3065458"/>
                    <a:gd name="connsiteX2" fmla="*/ 10273845 w 12179424"/>
                    <a:gd name="connsiteY2" fmla="*/ 1787350 h 3065458"/>
                    <a:gd name="connsiteX3" fmla="*/ 9079797 w 12179424"/>
                    <a:gd name="connsiteY3" fmla="*/ 1384259 h 3065458"/>
                    <a:gd name="connsiteX4" fmla="*/ 7664678 w 12179424"/>
                    <a:gd name="connsiteY4" fmla="*/ 1282328 h 3065458"/>
                    <a:gd name="connsiteX5" fmla="*/ 6254192 w 12179424"/>
                    <a:gd name="connsiteY5" fmla="*/ 1540465 h 3065458"/>
                    <a:gd name="connsiteX6" fmla="*/ 5016459 w 12179424"/>
                    <a:gd name="connsiteY6" fmla="*/ 1983269 h 3065458"/>
                    <a:gd name="connsiteX7" fmla="*/ 3960083 w 12179424"/>
                    <a:gd name="connsiteY7" fmla="*/ 2102409 h 3065458"/>
                    <a:gd name="connsiteX8" fmla="*/ 3296209 w 12179424"/>
                    <a:gd name="connsiteY8" fmla="*/ 1966060 h 3065458"/>
                    <a:gd name="connsiteX9" fmla="*/ 2329850 w 12179424"/>
                    <a:gd name="connsiteY9" fmla="*/ 1451110 h 3065458"/>
                    <a:gd name="connsiteX10" fmla="*/ 1348930 w 12179424"/>
                    <a:gd name="connsiteY10" fmla="*/ 588006 h 3065458"/>
                    <a:gd name="connsiteX11" fmla="*/ 423609 w 12179424"/>
                    <a:gd name="connsiteY11" fmla="*/ 45919 h 3065458"/>
                    <a:gd name="connsiteX12" fmla="*/ 0 w 12179424"/>
                    <a:gd name="connsiteY12" fmla="*/ 1573 h 3065458"/>
                    <a:gd name="connsiteX13" fmla="*/ 0 w 12179424"/>
                    <a:gd name="connsiteY13" fmla="*/ 1573 h 3065458"/>
                    <a:gd name="connsiteX14" fmla="*/ 422947 w 12179424"/>
                    <a:gd name="connsiteY14" fmla="*/ 47905 h 3065458"/>
                    <a:gd name="connsiteX15" fmla="*/ 1345621 w 12179424"/>
                    <a:gd name="connsiteY15" fmla="*/ 591978 h 3065458"/>
                    <a:gd name="connsiteX16" fmla="*/ 2325217 w 12179424"/>
                    <a:gd name="connsiteY16" fmla="*/ 1458391 h 3065458"/>
                    <a:gd name="connsiteX17" fmla="*/ 3293561 w 12179424"/>
                    <a:gd name="connsiteY17" fmla="*/ 1975988 h 3065458"/>
                    <a:gd name="connsiteX18" fmla="*/ 3960083 w 12179424"/>
                    <a:gd name="connsiteY18" fmla="*/ 2113000 h 3065458"/>
                    <a:gd name="connsiteX19" fmla="*/ 5019768 w 12179424"/>
                    <a:gd name="connsiteY19" fmla="*/ 1994521 h 3065458"/>
                    <a:gd name="connsiteX20" fmla="*/ 6257501 w 12179424"/>
                    <a:gd name="connsiteY20" fmla="*/ 1551717 h 3065458"/>
                    <a:gd name="connsiteX21" fmla="*/ 7666002 w 12179424"/>
                    <a:gd name="connsiteY21" fmla="*/ 1293580 h 3065458"/>
                    <a:gd name="connsiteX22" fmla="*/ 9078473 w 12179424"/>
                    <a:gd name="connsiteY22" fmla="*/ 1395512 h 3065458"/>
                    <a:gd name="connsiteX23" fmla="*/ 10270536 w 12179424"/>
                    <a:gd name="connsiteY23" fmla="*/ 1797940 h 3065458"/>
                    <a:gd name="connsiteX24" fmla="*/ 11477822 w 12179424"/>
                    <a:gd name="connsiteY24" fmla="*/ 2504838 h 3065458"/>
                    <a:gd name="connsiteX25" fmla="*/ 12179424 w 12179424"/>
                    <a:gd name="connsiteY25" fmla="*/ 3065458 h 3065458"/>
                    <a:gd name="connsiteX26" fmla="*/ 12179424 w 12179424"/>
                    <a:gd name="connsiteY26" fmla="*/ 3062149 h 306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3065458">
                      <a:moveTo>
                        <a:pt x="12178763" y="3062149"/>
                      </a:moveTo>
                      <a:cubicBezTo>
                        <a:pt x="12055650" y="2950289"/>
                        <a:pt x="11765743" y="2694800"/>
                        <a:pt x="11482455" y="2494910"/>
                      </a:cubicBezTo>
                      <a:cubicBezTo>
                        <a:pt x="11389128" y="2431368"/>
                        <a:pt x="10957577" y="2103733"/>
                        <a:pt x="10273845" y="1787350"/>
                      </a:cubicBezTo>
                      <a:cubicBezTo>
                        <a:pt x="9932310" y="1630482"/>
                        <a:pt x="9526572" y="1480895"/>
                        <a:pt x="9079797" y="1384259"/>
                      </a:cubicBezTo>
                      <a:cubicBezTo>
                        <a:pt x="8633683" y="1286962"/>
                        <a:pt x="8147857" y="1250558"/>
                        <a:pt x="7664678" y="1282328"/>
                      </a:cubicBezTo>
                      <a:cubicBezTo>
                        <a:pt x="7180836" y="1312775"/>
                        <a:pt x="6700967" y="1409411"/>
                        <a:pt x="6254192" y="1540465"/>
                      </a:cubicBezTo>
                      <a:cubicBezTo>
                        <a:pt x="5804107" y="1665562"/>
                        <a:pt x="5403664" y="1867439"/>
                        <a:pt x="5016459" y="1983269"/>
                      </a:cubicBezTo>
                      <a:cubicBezTo>
                        <a:pt x="4629915" y="2106381"/>
                        <a:pt x="4259257" y="2128885"/>
                        <a:pt x="3960083" y="2102409"/>
                      </a:cubicBezTo>
                      <a:cubicBezTo>
                        <a:pt x="3660248" y="2076596"/>
                        <a:pt x="3431896" y="2010407"/>
                        <a:pt x="3296209" y="1966060"/>
                      </a:cubicBezTo>
                      <a:cubicBezTo>
                        <a:pt x="3023510" y="1881338"/>
                        <a:pt x="2666090" y="1713880"/>
                        <a:pt x="2329850" y="1451110"/>
                      </a:cubicBezTo>
                      <a:cubicBezTo>
                        <a:pt x="1989639" y="1195621"/>
                        <a:pt x="1662004" y="871957"/>
                        <a:pt x="1348930" y="588006"/>
                      </a:cubicBezTo>
                      <a:cubicBezTo>
                        <a:pt x="1036519" y="302070"/>
                        <a:pt x="692998" y="107475"/>
                        <a:pt x="423609" y="45919"/>
                      </a:cubicBezTo>
                      <a:cubicBezTo>
                        <a:pt x="203200" y="-8356"/>
                        <a:pt x="48318" y="-413"/>
                        <a:pt x="0" y="1573"/>
                      </a:cubicBezTo>
                      <a:lnTo>
                        <a:pt x="0" y="1573"/>
                      </a:lnTo>
                      <a:cubicBezTo>
                        <a:pt x="48318" y="-413"/>
                        <a:pt x="203200" y="-7032"/>
                        <a:pt x="422947" y="47905"/>
                      </a:cubicBezTo>
                      <a:cubicBezTo>
                        <a:pt x="691674" y="110784"/>
                        <a:pt x="1034533" y="306042"/>
                        <a:pt x="1345621" y="591978"/>
                      </a:cubicBezTo>
                      <a:cubicBezTo>
                        <a:pt x="1657371" y="876590"/>
                        <a:pt x="1984344" y="1201578"/>
                        <a:pt x="2325217" y="1458391"/>
                      </a:cubicBezTo>
                      <a:cubicBezTo>
                        <a:pt x="2661457" y="1721823"/>
                        <a:pt x="3020201" y="1890605"/>
                        <a:pt x="3293561" y="1975988"/>
                      </a:cubicBezTo>
                      <a:cubicBezTo>
                        <a:pt x="3429910" y="2020335"/>
                        <a:pt x="3658924" y="2087186"/>
                        <a:pt x="3960083" y="2113000"/>
                      </a:cubicBezTo>
                      <a:cubicBezTo>
                        <a:pt x="4259920" y="2139475"/>
                        <a:pt x="4632563" y="2116971"/>
                        <a:pt x="5019768" y="1994521"/>
                      </a:cubicBezTo>
                      <a:cubicBezTo>
                        <a:pt x="5408297" y="1878029"/>
                        <a:pt x="5808078" y="1676153"/>
                        <a:pt x="6257501" y="1551717"/>
                      </a:cubicBezTo>
                      <a:cubicBezTo>
                        <a:pt x="6704277" y="1420663"/>
                        <a:pt x="7182822" y="1324689"/>
                        <a:pt x="7666002" y="1293580"/>
                      </a:cubicBezTo>
                      <a:cubicBezTo>
                        <a:pt x="8148519" y="1261810"/>
                        <a:pt x="8633683" y="1297552"/>
                        <a:pt x="9078473" y="1395512"/>
                      </a:cubicBezTo>
                      <a:cubicBezTo>
                        <a:pt x="9523924" y="1492147"/>
                        <a:pt x="9929001" y="1641072"/>
                        <a:pt x="10270536" y="1797940"/>
                      </a:cubicBezTo>
                      <a:cubicBezTo>
                        <a:pt x="10953605" y="2114323"/>
                        <a:pt x="11384495" y="2441297"/>
                        <a:pt x="11477822" y="2504838"/>
                      </a:cubicBezTo>
                      <a:cubicBezTo>
                        <a:pt x="11761772" y="2704067"/>
                        <a:pt x="12054989" y="2956247"/>
                        <a:pt x="12179424" y="3065458"/>
                      </a:cubicBezTo>
                      <a:lnTo>
                        <a:pt x="12179424" y="3062149"/>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3" name="图形 39">
                  <a:extLst>
                    <a:ext uri="{FF2B5EF4-FFF2-40B4-BE49-F238E27FC236}">
                      <a16:creationId xmlns:a16="http://schemas.microsoft.com/office/drawing/2014/main" id="{9693275E-2ED6-489A-9BFC-34E5BA438F0E}"/>
                    </a:ext>
                  </a:extLst>
                </p:cNvPr>
                <p:cNvSpPr/>
                <p:nvPr/>
              </p:nvSpPr>
              <p:spPr>
                <a:xfrm>
                  <a:off x="3971" y="3760042"/>
                  <a:ext cx="12180086" cy="3162573"/>
                </a:xfrm>
                <a:custGeom>
                  <a:avLst/>
                  <a:gdLst>
                    <a:gd name="connsiteX0" fmla="*/ 12180086 w 12180086"/>
                    <a:gd name="connsiteY0" fmla="*/ 3161250 h 3162573"/>
                    <a:gd name="connsiteX1" fmla="*/ 11497678 w 12180086"/>
                    <a:gd name="connsiteY1" fmla="*/ 2582758 h 3162573"/>
                    <a:gd name="connsiteX2" fmla="*/ 10303630 w 12180086"/>
                    <a:gd name="connsiteY2" fmla="*/ 1840118 h 3162573"/>
                    <a:gd name="connsiteX3" fmla="*/ 9119510 w 12180086"/>
                    <a:gd name="connsiteY3" fmla="*/ 1392681 h 3162573"/>
                    <a:gd name="connsiteX4" fmla="*/ 7703068 w 12180086"/>
                    <a:gd name="connsiteY4" fmla="*/ 1227209 h 3162573"/>
                    <a:gd name="connsiteX5" fmla="*/ 6280006 w 12180086"/>
                    <a:gd name="connsiteY5" fmla="*/ 1441661 h 3162573"/>
                    <a:gd name="connsiteX6" fmla="*/ 5042273 w 12180086"/>
                    <a:gd name="connsiteY6" fmla="*/ 1893732 h 3162573"/>
                    <a:gd name="connsiteX7" fmla="*/ 3989869 w 12180086"/>
                    <a:gd name="connsiteY7" fmla="*/ 2052585 h 3162573"/>
                    <a:gd name="connsiteX8" fmla="*/ 3320037 w 12180086"/>
                    <a:gd name="connsiteY8" fmla="*/ 1948668 h 3162573"/>
                    <a:gd name="connsiteX9" fmla="*/ 2337131 w 12180086"/>
                    <a:gd name="connsiteY9" fmla="*/ 1464827 h 3162573"/>
                    <a:gd name="connsiteX10" fmla="*/ 1348268 w 12180086"/>
                    <a:gd name="connsiteY10" fmla="*/ 607019 h 3162573"/>
                    <a:gd name="connsiteX11" fmla="*/ 425595 w 12180086"/>
                    <a:gd name="connsiteY11" fmla="*/ 53017 h 3162573"/>
                    <a:gd name="connsiteX12" fmla="*/ 0 w 12180086"/>
                    <a:gd name="connsiteY12" fmla="*/ 728 h 3162573"/>
                    <a:gd name="connsiteX13" fmla="*/ 0 w 12180086"/>
                    <a:gd name="connsiteY13" fmla="*/ 728 h 3162573"/>
                    <a:gd name="connsiteX14" fmla="*/ 424933 w 12180086"/>
                    <a:gd name="connsiteY14" fmla="*/ 55003 h 3162573"/>
                    <a:gd name="connsiteX15" fmla="*/ 1344959 w 12180086"/>
                    <a:gd name="connsiteY15" fmla="*/ 610990 h 3162573"/>
                    <a:gd name="connsiteX16" fmla="*/ 2332498 w 12180086"/>
                    <a:gd name="connsiteY16" fmla="*/ 1472108 h 3162573"/>
                    <a:gd name="connsiteX17" fmla="*/ 3317389 w 12180086"/>
                    <a:gd name="connsiteY17" fmla="*/ 1958597 h 3162573"/>
                    <a:gd name="connsiteX18" fmla="*/ 3989207 w 12180086"/>
                    <a:gd name="connsiteY18" fmla="*/ 2063175 h 3162573"/>
                    <a:gd name="connsiteX19" fmla="*/ 5046244 w 12180086"/>
                    <a:gd name="connsiteY19" fmla="*/ 1903660 h 3162573"/>
                    <a:gd name="connsiteX20" fmla="*/ 6283315 w 12180086"/>
                    <a:gd name="connsiteY20" fmla="*/ 1451590 h 3162573"/>
                    <a:gd name="connsiteX21" fmla="*/ 7703729 w 12180086"/>
                    <a:gd name="connsiteY21" fmla="*/ 1237799 h 3162573"/>
                    <a:gd name="connsiteX22" fmla="*/ 9117524 w 12180086"/>
                    <a:gd name="connsiteY22" fmla="*/ 1402610 h 3162573"/>
                    <a:gd name="connsiteX23" fmla="*/ 10299658 w 12180086"/>
                    <a:gd name="connsiteY23" fmla="*/ 1848723 h 3162573"/>
                    <a:gd name="connsiteX24" fmla="*/ 11491721 w 12180086"/>
                    <a:gd name="connsiteY24" fmla="*/ 2590039 h 3162573"/>
                    <a:gd name="connsiteX25" fmla="*/ 12179424 w 12180086"/>
                    <a:gd name="connsiteY25" fmla="*/ 3162574 h 3162573"/>
                    <a:gd name="connsiteX26" fmla="*/ 12179424 w 12180086"/>
                    <a:gd name="connsiteY26" fmla="*/ 3161250 h 316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0086" h="3162573">
                      <a:moveTo>
                        <a:pt x="12180086" y="3161250"/>
                      </a:moveTo>
                      <a:cubicBezTo>
                        <a:pt x="12056313" y="3044757"/>
                        <a:pt x="11774348" y="2786620"/>
                        <a:pt x="11497678" y="2582758"/>
                      </a:cubicBezTo>
                      <a:cubicBezTo>
                        <a:pt x="11405676" y="2517231"/>
                        <a:pt x="10980081" y="2179668"/>
                        <a:pt x="10303630" y="1840118"/>
                      </a:cubicBezTo>
                      <a:cubicBezTo>
                        <a:pt x="9965404" y="1672661"/>
                        <a:pt x="9564300" y="1507850"/>
                        <a:pt x="9119510" y="1392681"/>
                      </a:cubicBezTo>
                      <a:cubicBezTo>
                        <a:pt x="8676044" y="1276851"/>
                        <a:pt x="8189556" y="1216619"/>
                        <a:pt x="7703068" y="1227209"/>
                      </a:cubicBezTo>
                      <a:cubicBezTo>
                        <a:pt x="7215917" y="1236476"/>
                        <a:pt x="6730752" y="1316564"/>
                        <a:pt x="6280006" y="1441661"/>
                      </a:cubicBezTo>
                      <a:cubicBezTo>
                        <a:pt x="5825949" y="1560139"/>
                        <a:pt x="5426830" y="1767311"/>
                        <a:pt x="5042273" y="1893732"/>
                      </a:cubicBezTo>
                      <a:cubicBezTo>
                        <a:pt x="4659039" y="2026109"/>
                        <a:pt x="4289705" y="2063837"/>
                        <a:pt x="3989869" y="2052585"/>
                      </a:cubicBezTo>
                      <a:cubicBezTo>
                        <a:pt x="3688709" y="2041333"/>
                        <a:pt x="3457710" y="1986396"/>
                        <a:pt x="3320037" y="1948668"/>
                      </a:cubicBezTo>
                      <a:cubicBezTo>
                        <a:pt x="3044029" y="1875860"/>
                        <a:pt x="2679328" y="1720978"/>
                        <a:pt x="2337131" y="1464827"/>
                      </a:cubicBezTo>
                      <a:cubicBezTo>
                        <a:pt x="1990963" y="1215957"/>
                        <a:pt x="1660680" y="892293"/>
                        <a:pt x="1348268" y="607019"/>
                      </a:cubicBezTo>
                      <a:cubicBezTo>
                        <a:pt x="1036519" y="319759"/>
                        <a:pt x="694984" y="119868"/>
                        <a:pt x="425595" y="53017"/>
                      </a:cubicBezTo>
                      <a:cubicBezTo>
                        <a:pt x="203200" y="-5891"/>
                        <a:pt x="46994" y="-596"/>
                        <a:pt x="0" y="728"/>
                      </a:cubicBezTo>
                      <a:lnTo>
                        <a:pt x="0" y="728"/>
                      </a:lnTo>
                      <a:cubicBezTo>
                        <a:pt x="46994" y="66"/>
                        <a:pt x="203200" y="-4567"/>
                        <a:pt x="424933" y="55003"/>
                      </a:cubicBezTo>
                      <a:cubicBezTo>
                        <a:pt x="693660" y="122516"/>
                        <a:pt x="1033871" y="323068"/>
                        <a:pt x="1344959" y="610990"/>
                      </a:cubicBezTo>
                      <a:cubicBezTo>
                        <a:pt x="1656709" y="897588"/>
                        <a:pt x="1986330" y="1221914"/>
                        <a:pt x="2332498" y="1472108"/>
                      </a:cubicBezTo>
                      <a:cubicBezTo>
                        <a:pt x="2674695" y="1729583"/>
                        <a:pt x="3040719" y="1885789"/>
                        <a:pt x="3317389" y="1958597"/>
                      </a:cubicBezTo>
                      <a:cubicBezTo>
                        <a:pt x="3455724" y="1996986"/>
                        <a:pt x="3687385" y="2051923"/>
                        <a:pt x="3989207" y="2063175"/>
                      </a:cubicBezTo>
                      <a:cubicBezTo>
                        <a:pt x="4291690" y="2074427"/>
                        <a:pt x="4662348" y="2036038"/>
                        <a:pt x="5046244" y="1903660"/>
                      </a:cubicBezTo>
                      <a:cubicBezTo>
                        <a:pt x="5431464" y="1776577"/>
                        <a:pt x="5830583" y="1570068"/>
                        <a:pt x="6283315" y="1451590"/>
                      </a:cubicBezTo>
                      <a:cubicBezTo>
                        <a:pt x="6733400" y="1327154"/>
                        <a:pt x="7217902" y="1247066"/>
                        <a:pt x="7703729" y="1237799"/>
                      </a:cubicBezTo>
                      <a:cubicBezTo>
                        <a:pt x="8189556" y="1227209"/>
                        <a:pt x="8674720" y="1286779"/>
                        <a:pt x="9117524" y="1402610"/>
                      </a:cubicBezTo>
                      <a:cubicBezTo>
                        <a:pt x="9560990" y="1517117"/>
                        <a:pt x="9962095" y="1681927"/>
                        <a:pt x="10299658" y="1848723"/>
                      </a:cubicBezTo>
                      <a:cubicBezTo>
                        <a:pt x="10974785" y="2187610"/>
                        <a:pt x="11399719" y="2524512"/>
                        <a:pt x="11491721" y="2590039"/>
                      </a:cubicBezTo>
                      <a:cubicBezTo>
                        <a:pt x="11768391" y="2793901"/>
                        <a:pt x="12054989" y="3048728"/>
                        <a:pt x="12179424" y="3162574"/>
                      </a:cubicBezTo>
                      <a:lnTo>
                        <a:pt x="12179424" y="316125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4" name="图形 39">
                  <a:extLst>
                    <a:ext uri="{FF2B5EF4-FFF2-40B4-BE49-F238E27FC236}">
                      <a16:creationId xmlns:a16="http://schemas.microsoft.com/office/drawing/2014/main" id="{59590541-BF29-4E9F-BDA2-0F7A294CEB57}"/>
                    </a:ext>
                  </a:extLst>
                </p:cNvPr>
                <p:cNvSpPr/>
                <p:nvPr/>
              </p:nvSpPr>
              <p:spPr>
                <a:xfrm>
                  <a:off x="5957" y="3807087"/>
                  <a:ext cx="12178762" cy="3261144"/>
                </a:xfrm>
                <a:custGeom>
                  <a:avLst/>
                  <a:gdLst>
                    <a:gd name="connsiteX0" fmla="*/ 12178101 w 12178762"/>
                    <a:gd name="connsiteY0" fmla="*/ 3258497 h 3261144"/>
                    <a:gd name="connsiteX1" fmla="*/ 11509593 w 12178762"/>
                    <a:gd name="connsiteY1" fmla="*/ 2668091 h 3261144"/>
                    <a:gd name="connsiteX2" fmla="*/ 10330767 w 12178762"/>
                    <a:gd name="connsiteY2" fmla="*/ 1890372 h 3261144"/>
                    <a:gd name="connsiteX3" fmla="*/ 7740795 w 12178762"/>
                    <a:gd name="connsiteY3" fmla="*/ 1170898 h 3261144"/>
                    <a:gd name="connsiteX4" fmla="*/ 6305157 w 12178762"/>
                    <a:gd name="connsiteY4" fmla="*/ 1341665 h 3261144"/>
                    <a:gd name="connsiteX5" fmla="*/ 5067424 w 12178762"/>
                    <a:gd name="connsiteY5" fmla="*/ 1804326 h 3261144"/>
                    <a:gd name="connsiteX6" fmla="*/ 4019654 w 12178762"/>
                    <a:gd name="connsiteY6" fmla="*/ 2004878 h 3261144"/>
                    <a:gd name="connsiteX7" fmla="*/ 3345188 w 12178762"/>
                    <a:gd name="connsiteY7" fmla="*/ 1933394 h 3261144"/>
                    <a:gd name="connsiteX8" fmla="*/ 2346397 w 12178762"/>
                    <a:gd name="connsiteY8" fmla="*/ 1480662 h 3261144"/>
                    <a:gd name="connsiteX9" fmla="*/ 1348269 w 12178762"/>
                    <a:gd name="connsiteY9" fmla="*/ 626825 h 3261144"/>
                    <a:gd name="connsiteX10" fmla="*/ 427580 w 12178762"/>
                    <a:gd name="connsiteY10" fmla="*/ 60909 h 3261144"/>
                    <a:gd name="connsiteX11" fmla="*/ 0 w 12178762"/>
                    <a:gd name="connsiteY11" fmla="*/ 16 h 3261144"/>
                    <a:gd name="connsiteX12" fmla="*/ 0 w 12178762"/>
                    <a:gd name="connsiteY12" fmla="*/ 16 h 3261144"/>
                    <a:gd name="connsiteX13" fmla="*/ 426919 w 12178762"/>
                    <a:gd name="connsiteY13" fmla="*/ 62233 h 3261144"/>
                    <a:gd name="connsiteX14" fmla="*/ 1344959 w 12178762"/>
                    <a:gd name="connsiteY14" fmla="*/ 630134 h 3261144"/>
                    <a:gd name="connsiteX15" fmla="*/ 2341764 w 12178762"/>
                    <a:gd name="connsiteY15" fmla="*/ 1486619 h 3261144"/>
                    <a:gd name="connsiteX16" fmla="*/ 3343203 w 12178762"/>
                    <a:gd name="connsiteY16" fmla="*/ 1941999 h 3261144"/>
                    <a:gd name="connsiteX17" fmla="*/ 4020315 w 12178762"/>
                    <a:gd name="connsiteY17" fmla="*/ 2014145 h 3261144"/>
                    <a:gd name="connsiteX18" fmla="*/ 5071396 w 12178762"/>
                    <a:gd name="connsiteY18" fmla="*/ 1813592 h 3261144"/>
                    <a:gd name="connsiteX19" fmla="*/ 6308467 w 12178762"/>
                    <a:gd name="connsiteY19" fmla="*/ 1351594 h 3261144"/>
                    <a:gd name="connsiteX20" fmla="*/ 7741457 w 12178762"/>
                    <a:gd name="connsiteY20" fmla="*/ 1181488 h 3261144"/>
                    <a:gd name="connsiteX21" fmla="*/ 10326796 w 12178762"/>
                    <a:gd name="connsiteY21" fmla="*/ 1899638 h 3261144"/>
                    <a:gd name="connsiteX22" fmla="*/ 11504297 w 12178762"/>
                    <a:gd name="connsiteY22" fmla="*/ 2676034 h 3261144"/>
                    <a:gd name="connsiteX23" fmla="*/ 12178762 w 12178762"/>
                    <a:gd name="connsiteY23" fmla="*/ 3261145 h 3261144"/>
                    <a:gd name="connsiteX24" fmla="*/ 12178762 w 12178762"/>
                    <a:gd name="connsiteY24" fmla="*/ 3258497 h 32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3261144">
                      <a:moveTo>
                        <a:pt x="12178101" y="3258497"/>
                      </a:moveTo>
                      <a:cubicBezTo>
                        <a:pt x="12053665" y="3137371"/>
                        <a:pt x="11778981" y="2876587"/>
                        <a:pt x="11509593" y="2668091"/>
                      </a:cubicBezTo>
                      <a:cubicBezTo>
                        <a:pt x="11418913" y="2599917"/>
                        <a:pt x="10999275" y="2251763"/>
                        <a:pt x="10330767" y="1890372"/>
                      </a:cubicBezTo>
                      <a:cubicBezTo>
                        <a:pt x="9667554" y="1528318"/>
                        <a:pt x="8725686" y="1184136"/>
                        <a:pt x="7740795" y="1170898"/>
                      </a:cubicBezTo>
                      <a:cubicBezTo>
                        <a:pt x="7250997" y="1158984"/>
                        <a:pt x="6759213" y="1222525"/>
                        <a:pt x="6305157" y="1341665"/>
                      </a:cubicBezTo>
                      <a:cubicBezTo>
                        <a:pt x="5847130" y="1453525"/>
                        <a:pt x="5448672" y="1667315"/>
                        <a:pt x="5067424" y="1804326"/>
                      </a:cubicBezTo>
                      <a:cubicBezTo>
                        <a:pt x="4686838" y="1945970"/>
                        <a:pt x="4320151" y="2000907"/>
                        <a:pt x="4019654" y="2004878"/>
                      </a:cubicBezTo>
                      <a:cubicBezTo>
                        <a:pt x="3718494" y="2008850"/>
                        <a:pt x="3484185" y="1965165"/>
                        <a:pt x="3345188" y="1933394"/>
                      </a:cubicBezTo>
                      <a:cubicBezTo>
                        <a:pt x="3065871" y="1872501"/>
                        <a:pt x="2694551" y="1730194"/>
                        <a:pt x="2346397" y="1480662"/>
                      </a:cubicBezTo>
                      <a:cubicBezTo>
                        <a:pt x="1993611" y="1237749"/>
                        <a:pt x="1660680" y="914747"/>
                        <a:pt x="1348269" y="626825"/>
                      </a:cubicBezTo>
                      <a:cubicBezTo>
                        <a:pt x="1035857" y="337579"/>
                        <a:pt x="696308" y="132394"/>
                        <a:pt x="427580" y="60909"/>
                      </a:cubicBezTo>
                      <a:cubicBezTo>
                        <a:pt x="203862" y="-2632"/>
                        <a:pt x="46332" y="16"/>
                        <a:pt x="0" y="16"/>
                      </a:cubicBezTo>
                      <a:lnTo>
                        <a:pt x="0" y="16"/>
                      </a:lnTo>
                      <a:cubicBezTo>
                        <a:pt x="45670" y="16"/>
                        <a:pt x="203862" y="-1970"/>
                        <a:pt x="426919" y="62233"/>
                      </a:cubicBezTo>
                      <a:cubicBezTo>
                        <a:pt x="695646" y="135041"/>
                        <a:pt x="1033871" y="340227"/>
                        <a:pt x="1344959" y="630134"/>
                      </a:cubicBezTo>
                      <a:cubicBezTo>
                        <a:pt x="1656709" y="918718"/>
                        <a:pt x="1988977" y="1243044"/>
                        <a:pt x="2341764" y="1486619"/>
                      </a:cubicBezTo>
                      <a:cubicBezTo>
                        <a:pt x="2690580" y="1737475"/>
                        <a:pt x="3063224" y="1881105"/>
                        <a:pt x="3343203" y="1941999"/>
                      </a:cubicBezTo>
                      <a:cubicBezTo>
                        <a:pt x="3482861" y="1973770"/>
                        <a:pt x="3717832" y="2017454"/>
                        <a:pt x="4020315" y="2014145"/>
                      </a:cubicBezTo>
                      <a:cubicBezTo>
                        <a:pt x="4321475" y="2010835"/>
                        <a:pt x="4689486" y="1955237"/>
                        <a:pt x="5071396" y="1813592"/>
                      </a:cubicBezTo>
                      <a:cubicBezTo>
                        <a:pt x="5453968" y="1676581"/>
                        <a:pt x="5851101" y="1462791"/>
                        <a:pt x="6308467" y="1351594"/>
                      </a:cubicBezTo>
                      <a:cubicBezTo>
                        <a:pt x="6761861" y="1233115"/>
                        <a:pt x="7252321" y="1169574"/>
                        <a:pt x="7741457" y="1181488"/>
                      </a:cubicBezTo>
                      <a:cubicBezTo>
                        <a:pt x="8724362" y="1194726"/>
                        <a:pt x="9664907" y="1538246"/>
                        <a:pt x="10326796" y="1899638"/>
                      </a:cubicBezTo>
                      <a:cubicBezTo>
                        <a:pt x="10994642" y="2260368"/>
                        <a:pt x="11413619" y="2608521"/>
                        <a:pt x="11504297" y="2676034"/>
                      </a:cubicBezTo>
                      <a:cubicBezTo>
                        <a:pt x="11774348" y="2885192"/>
                        <a:pt x="12053003" y="3142666"/>
                        <a:pt x="12178762" y="3261145"/>
                      </a:cubicBezTo>
                      <a:lnTo>
                        <a:pt x="12178762" y="3258497"/>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5" name="图形 39">
                  <a:extLst>
                    <a:ext uri="{FF2B5EF4-FFF2-40B4-BE49-F238E27FC236}">
                      <a16:creationId xmlns:a16="http://schemas.microsoft.com/office/drawing/2014/main" id="{2FFB5D3D-485F-4DA2-9458-FA1962B0D89F}"/>
                    </a:ext>
                  </a:extLst>
                </p:cNvPr>
                <p:cNvSpPr/>
                <p:nvPr/>
              </p:nvSpPr>
              <p:spPr>
                <a:xfrm>
                  <a:off x="3971" y="3853435"/>
                  <a:ext cx="12180086" cy="3361073"/>
                </a:xfrm>
                <a:custGeom>
                  <a:avLst/>
                  <a:gdLst>
                    <a:gd name="connsiteX0" fmla="*/ 12180086 w 12180086"/>
                    <a:gd name="connsiteY0" fmla="*/ 3357103 h 3361073"/>
                    <a:gd name="connsiteX1" fmla="*/ 11524816 w 12180086"/>
                    <a:gd name="connsiteY1" fmla="*/ 2754121 h 3361073"/>
                    <a:gd name="connsiteX2" fmla="*/ 10360553 w 12180086"/>
                    <a:gd name="connsiteY2" fmla="*/ 1940660 h 3361073"/>
                    <a:gd name="connsiteX3" fmla="*/ 7782494 w 12180086"/>
                    <a:gd name="connsiteY3" fmla="*/ 1115284 h 3361073"/>
                    <a:gd name="connsiteX4" fmla="*/ 6334280 w 12180086"/>
                    <a:gd name="connsiteY4" fmla="*/ 1242366 h 3361073"/>
                    <a:gd name="connsiteX5" fmla="*/ 5095224 w 12180086"/>
                    <a:gd name="connsiteY5" fmla="*/ 1716941 h 3361073"/>
                    <a:gd name="connsiteX6" fmla="*/ 4052086 w 12180086"/>
                    <a:gd name="connsiteY6" fmla="*/ 1958531 h 3361073"/>
                    <a:gd name="connsiteX7" fmla="*/ 3373650 w 12180086"/>
                    <a:gd name="connsiteY7" fmla="*/ 1918817 h 3361073"/>
                    <a:gd name="connsiteX8" fmla="*/ 2358311 w 12180086"/>
                    <a:gd name="connsiteY8" fmla="*/ 1497856 h 3361073"/>
                    <a:gd name="connsiteX9" fmla="*/ 1349592 w 12180086"/>
                    <a:gd name="connsiteY9" fmla="*/ 647990 h 3361073"/>
                    <a:gd name="connsiteX10" fmla="*/ 429566 w 12180086"/>
                    <a:gd name="connsiteY10" fmla="*/ 68836 h 3361073"/>
                    <a:gd name="connsiteX11" fmla="*/ 0 w 12180086"/>
                    <a:gd name="connsiteY11" fmla="*/ 0 h 3361073"/>
                    <a:gd name="connsiteX12" fmla="*/ 0 w 12180086"/>
                    <a:gd name="connsiteY12" fmla="*/ 0 h 3361073"/>
                    <a:gd name="connsiteX13" fmla="*/ 428904 w 12180086"/>
                    <a:gd name="connsiteY13" fmla="*/ 70822 h 3361073"/>
                    <a:gd name="connsiteX14" fmla="*/ 1345621 w 12180086"/>
                    <a:gd name="connsiteY14" fmla="*/ 651961 h 3361073"/>
                    <a:gd name="connsiteX15" fmla="*/ 2353016 w 12180086"/>
                    <a:gd name="connsiteY15" fmla="*/ 1505136 h 3361073"/>
                    <a:gd name="connsiteX16" fmla="*/ 3371002 w 12180086"/>
                    <a:gd name="connsiteY16" fmla="*/ 1929407 h 3361073"/>
                    <a:gd name="connsiteX17" fmla="*/ 4052086 w 12180086"/>
                    <a:gd name="connsiteY17" fmla="*/ 1969783 h 3361073"/>
                    <a:gd name="connsiteX18" fmla="*/ 5097871 w 12180086"/>
                    <a:gd name="connsiteY18" fmla="*/ 1727531 h 3361073"/>
                    <a:gd name="connsiteX19" fmla="*/ 6335604 w 12180086"/>
                    <a:gd name="connsiteY19" fmla="*/ 1252956 h 3361073"/>
                    <a:gd name="connsiteX20" fmla="*/ 7780508 w 12180086"/>
                    <a:gd name="connsiteY20" fmla="*/ 1126536 h 3361073"/>
                    <a:gd name="connsiteX21" fmla="*/ 10354595 w 12180086"/>
                    <a:gd name="connsiteY21" fmla="*/ 1950588 h 3361073"/>
                    <a:gd name="connsiteX22" fmla="*/ 11516873 w 12180086"/>
                    <a:gd name="connsiteY22" fmla="*/ 2763388 h 3361073"/>
                    <a:gd name="connsiteX23" fmla="*/ 12178100 w 12180086"/>
                    <a:gd name="connsiteY23" fmla="*/ 3361074 h 3361073"/>
                    <a:gd name="connsiteX24" fmla="*/ 12178100 w 12180086"/>
                    <a:gd name="connsiteY24" fmla="*/ 3357103 h 336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0086" h="3361073">
                      <a:moveTo>
                        <a:pt x="12180086" y="3357103"/>
                      </a:moveTo>
                      <a:cubicBezTo>
                        <a:pt x="12055651" y="3231344"/>
                        <a:pt x="11787586" y="2967912"/>
                        <a:pt x="11524816" y="2754121"/>
                      </a:cubicBezTo>
                      <a:cubicBezTo>
                        <a:pt x="11434798" y="2683961"/>
                        <a:pt x="11021780" y="2323894"/>
                        <a:pt x="10360553" y="1940660"/>
                      </a:cubicBezTo>
                      <a:cubicBezTo>
                        <a:pt x="9705282" y="1557426"/>
                        <a:pt x="8772018" y="1173530"/>
                        <a:pt x="7782494" y="1115284"/>
                      </a:cubicBezTo>
                      <a:cubicBezTo>
                        <a:pt x="7290048" y="1082851"/>
                        <a:pt x="6792970" y="1129183"/>
                        <a:pt x="6334280" y="1242366"/>
                      </a:cubicBezTo>
                      <a:cubicBezTo>
                        <a:pt x="5870958" y="1346945"/>
                        <a:pt x="5473824" y="1569340"/>
                        <a:pt x="5095224" y="1716941"/>
                      </a:cubicBezTo>
                      <a:cubicBezTo>
                        <a:pt x="4716623" y="1868514"/>
                        <a:pt x="4353246" y="1941321"/>
                        <a:pt x="4052086" y="1958531"/>
                      </a:cubicBezTo>
                      <a:cubicBezTo>
                        <a:pt x="3750926" y="1976402"/>
                        <a:pt x="3514632" y="1944631"/>
                        <a:pt x="3373650" y="1918817"/>
                      </a:cubicBezTo>
                      <a:cubicBezTo>
                        <a:pt x="3091685" y="1869837"/>
                        <a:pt x="2713746" y="1740769"/>
                        <a:pt x="2358311" y="1497856"/>
                      </a:cubicBezTo>
                      <a:cubicBezTo>
                        <a:pt x="1998906" y="1262223"/>
                        <a:pt x="1662666" y="938559"/>
                        <a:pt x="1349592" y="647990"/>
                      </a:cubicBezTo>
                      <a:cubicBezTo>
                        <a:pt x="1037181" y="356096"/>
                        <a:pt x="698955" y="146278"/>
                        <a:pt x="429566" y="68836"/>
                      </a:cubicBezTo>
                      <a:cubicBezTo>
                        <a:pt x="203862" y="662"/>
                        <a:pt x="44347" y="662"/>
                        <a:pt x="0" y="0"/>
                      </a:cubicBezTo>
                      <a:lnTo>
                        <a:pt x="0" y="0"/>
                      </a:lnTo>
                      <a:cubicBezTo>
                        <a:pt x="44347" y="1324"/>
                        <a:pt x="203862" y="1986"/>
                        <a:pt x="428904" y="70822"/>
                      </a:cubicBezTo>
                      <a:cubicBezTo>
                        <a:pt x="697631" y="148925"/>
                        <a:pt x="1034533" y="359406"/>
                        <a:pt x="1345621" y="651961"/>
                      </a:cubicBezTo>
                      <a:cubicBezTo>
                        <a:pt x="1657371" y="943192"/>
                        <a:pt x="1993610" y="1267518"/>
                        <a:pt x="2353016" y="1505136"/>
                      </a:cubicBezTo>
                      <a:cubicBezTo>
                        <a:pt x="2708451" y="1750035"/>
                        <a:pt x="3088375" y="1880428"/>
                        <a:pt x="3371002" y="1929407"/>
                      </a:cubicBezTo>
                      <a:cubicBezTo>
                        <a:pt x="3512646" y="1955221"/>
                        <a:pt x="3749603" y="1987654"/>
                        <a:pt x="4052086" y="1969783"/>
                      </a:cubicBezTo>
                      <a:cubicBezTo>
                        <a:pt x="4353908" y="1951912"/>
                        <a:pt x="4718609" y="1879104"/>
                        <a:pt x="5097871" y="1727531"/>
                      </a:cubicBezTo>
                      <a:cubicBezTo>
                        <a:pt x="5477134" y="1579268"/>
                        <a:pt x="5873605" y="1357535"/>
                        <a:pt x="6335604" y="1252956"/>
                      </a:cubicBezTo>
                      <a:cubicBezTo>
                        <a:pt x="6792970" y="1140435"/>
                        <a:pt x="7289387" y="1093441"/>
                        <a:pt x="7780508" y="1126536"/>
                      </a:cubicBezTo>
                      <a:cubicBezTo>
                        <a:pt x="8768047" y="1184782"/>
                        <a:pt x="9699325" y="1568016"/>
                        <a:pt x="10354595" y="1950588"/>
                      </a:cubicBezTo>
                      <a:cubicBezTo>
                        <a:pt x="11015161" y="2333822"/>
                        <a:pt x="11427518" y="2693228"/>
                        <a:pt x="11516873" y="2763388"/>
                      </a:cubicBezTo>
                      <a:cubicBezTo>
                        <a:pt x="11779643" y="2977178"/>
                        <a:pt x="12052341" y="3237963"/>
                        <a:pt x="12178100" y="3361074"/>
                      </a:cubicBezTo>
                      <a:lnTo>
                        <a:pt x="12178100" y="3357103"/>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6" name="图形 39">
                  <a:extLst>
                    <a:ext uri="{FF2B5EF4-FFF2-40B4-BE49-F238E27FC236}">
                      <a16:creationId xmlns:a16="http://schemas.microsoft.com/office/drawing/2014/main" id="{B7E743D3-431C-4934-80B0-D37891A361B4}"/>
                    </a:ext>
                  </a:extLst>
                </p:cNvPr>
                <p:cNvSpPr/>
                <p:nvPr/>
              </p:nvSpPr>
              <p:spPr>
                <a:xfrm>
                  <a:off x="5295" y="3898443"/>
                  <a:ext cx="12178762" cy="3458371"/>
                </a:xfrm>
                <a:custGeom>
                  <a:avLst/>
                  <a:gdLst>
                    <a:gd name="connsiteX0" fmla="*/ 12178763 w 12178762"/>
                    <a:gd name="connsiteY0" fmla="*/ 3455724 h 3458371"/>
                    <a:gd name="connsiteX1" fmla="*/ 11536730 w 12178762"/>
                    <a:gd name="connsiteY1" fmla="*/ 2840829 h 3458371"/>
                    <a:gd name="connsiteX2" fmla="*/ 10387028 w 12178762"/>
                    <a:gd name="connsiteY2" fmla="*/ 1991625 h 3458371"/>
                    <a:gd name="connsiteX3" fmla="*/ 7822207 w 12178762"/>
                    <a:gd name="connsiteY3" fmla="*/ 1059685 h 3458371"/>
                    <a:gd name="connsiteX4" fmla="*/ 6361418 w 12178762"/>
                    <a:gd name="connsiteY4" fmla="*/ 1141759 h 3458371"/>
                    <a:gd name="connsiteX5" fmla="*/ 5121037 w 12178762"/>
                    <a:gd name="connsiteY5" fmla="*/ 1630233 h 3458371"/>
                    <a:gd name="connsiteX6" fmla="*/ 4083195 w 12178762"/>
                    <a:gd name="connsiteY6" fmla="*/ 1913522 h 3458371"/>
                    <a:gd name="connsiteX7" fmla="*/ 3401449 w 12178762"/>
                    <a:gd name="connsiteY7" fmla="*/ 1904918 h 3458371"/>
                    <a:gd name="connsiteX8" fmla="*/ 2370225 w 12178762"/>
                    <a:gd name="connsiteY8" fmla="*/ 1515727 h 3458371"/>
                    <a:gd name="connsiteX9" fmla="*/ 1350254 w 12178762"/>
                    <a:gd name="connsiteY9" fmla="*/ 669832 h 3458371"/>
                    <a:gd name="connsiteX10" fmla="*/ 431552 w 12178762"/>
                    <a:gd name="connsiteY10" fmla="*/ 77441 h 3458371"/>
                    <a:gd name="connsiteX11" fmla="*/ 0 w 12178762"/>
                    <a:gd name="connsiteY11" fmla="*/ 0 h 3458371"/>
                    <a:gd name="connsiteX12" fmla="*/ 0 w 12178762"/>
                    <a:gd name="connsiteY12" fmla="*/ 0 h 3458371"/>
                    <a:gd name="connsiteX13" fmla="*/ 431552 w 12178762"/>
                    <a:gd name="connsiteY13" fmla="*/ 79427 h 3458371"/>
                    <a:gd name="connsiteX14" fmla="*/ 1348268 w 12178762"/>
                    <a:gd name="connsiteY14" fmla="*/ 674465 h 3458371"/>
                    <a:gd name="connsiteX15" fmla="*/ 2366916 w 12178762"/>
                    <a:gd name="connsiteY15" fmla="*/ 1523669 h 3458371"/>
                    <a:gd name="connsiteX16" fmla="*/ 3401449 w 12178762"/>
                    <a:gd name="connsiteY16" fmla="*/ 1915508 h 3458371"/>
                    <a:gd name="connsiteX17" fmla="*/ 4085181 w 12178762"/>
                    <a:gd name="connsiteY17" fmla="*/ 1924112 h 3458371"/>
                    <a:gd name="connsiteX18" fmla="*/ 5125671 w 12178762"/>
                    <a:gd name="connsiteY18" fmla="*/ 1640162 h 3458371"/>
                    <a:gd name="connsiteX19" fmla="*/ 6364065 w 12178762"/>
                    <a:gd name="connsiteY19" fmla="*/ 1152349 h 3458371"/>
                    <a:gd name="connsiteX20" fmla="*/ 7821546 w 12178762"/>
                    <a:gd name="connsiteY20" fmla="*/ 1070275 h 3458371"/>
                    <a:gd name="connsiteX21" fmla="*/ 10381733 w 12178762"/>
                    <a:gd name="connsiteY21" fmla="*/ 2000230 h 3458371"/>
                    <a:gd name="connsiteX22" fmla="*/ 11530111 w 12178762"/>
                    <a:gd name="connsiteY22" fmla="*/ 2848110 h 3458371"/>
                    <a:gd name="connsiteX23" fmla="*/ 12178100 w 12178762"/>
                    <a:gd name="connsiteY23" fmla="*/ 3458372 h 3458371"/>
                    <a:gd name="connsiteX24" fmla="*/ 12178100 w 12178762"/>
                    <a:gd name="connsiteY24" fmla="*/ 3455724 h 345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3458371">
                      <a:moveTo>
                        <a:pt x="12178763" y="3455724"/>
                      </a:moveTo>
                      <a:cubicBezTo>
                        <a:pt x="12054327" y="3324670"/>
                        <a:pt x="11792881" y="3058591"/>
                        <a:pt x="11536730" y="2840829"/>
                      </a:cubicBezTo>
                      <a:cubicBezTo>
                        <a:pt x="11448037" y="2767360"/>
                        <a:pt x="11040975" y="2398025"/>
                        <a:pt x="10387028" y="1991625"/>
                      </a:cubicBezTo>
                      <a:cubicBezTo>
                        <a:pt x="9738376" y="1587873"/>
                        <a:pt x="8817027" y="1161616"/>
                        <a:pt x="7822207" y="1059685"/>
                      </a:cubicBezTo>
                      <a:cubicBezTo>
                        <a:pt x="7327776" y="1006072"/>
                        <a:pt x="6824740" y="1035195"/>
                        <a:pt x="6361418" y="1141759"/>
                      </a:cubicBezTo>
                      <a:cubicBezTo>
                        <a:pt x="5892800" y="1238395"/>
                        <a:pt x="5496990" y="1471380"/>
                        <a:pt x="5121037" y="1630233"/>
                      </a:cubicBezTo>
                      <a:cubicBezTo>
                        <a:pt x="4745084" y="1791734"/>
                        <a:pt x="4384355" y="1882413"/>
                        <a:pt x="4083195" y="1913522"/>
                      </a:cubicBezTo>
                      <a:cubicBezTo>
                        <a:pt x="3782035" y="1945955"/>
                        <a:pt x="3543755" y="1924774"/>
                        <a:pt x="3401449" y="1904918"/>
                      </a:cubicBezTo>
                      <a:cubicBezTo>
                        <a:pt x="3116837" y="1867852"/>
                        <a:pt x="2732279" y="1752021"/>
                        <a:pt x="2370225" y="1515727"/>
                      </a:cubicBezTo>
                      <a:cubicBezTo>
                        <a:pt x="2004201" y="1286713"/>
                        <a:pt x="1663328" y="962387"/>
                        <a:pt x="1350254" y="669832"/>
                      </a:cubicBezTo>
                      <a:cubicBezTo>
                        <a:pt x="1037842" y="375953"/>
                        <a:pt x="701603" y="160177"/>
                        <a:pt x="431552" y="77441"/>
                      </a:cubicBezTo>
                      <a:cubicBezTo>
                        <a:pt x="204524" y="4633"/>
                        <a:pt x="43023" y="1986"/>
                        <a:pt x="0" y="0"/>
                      </a:cubicBezTo>
                      <a:lnTo>
                        <a:pt x="0" y="0"/>
                      </a:lnTo>
                      <a:cubicBezTo>
                        <a:pt x="43023" y="1986"/>
                        <a:pt x="204524" y="5295"/>
                        <a:pt x="431552" y="79427"/>
                      </a:cubicBezTo>
                      <a:cubicBezTo>
                        <a:pt x="700941" y="162825"/>
                        <a:pt x="1035857" y="379263"/>
                        <a:pt x="1348268" y="674465"/>
                      </a:cubicBezTo>
                      <a:cubicBezTo>
                        <a:pt x="1660680" y="968344"/>
                        <a:pt x="2000229" y="1293332"/>
                        <a:pt x="2366916" y="1523669"/>
                      </a:cubicBezTo>
                      <a:cubicBezTo>
                        <a:pt x="2729631" y="1761287"/>
                        <a:pt x="3116175" y="1878442"/>
                        <a:pt x="3401449" y="1915508"/>
                      </a:cubicBezTo>
                      <a:cubicBezTo>
                        <a:pt x="3544417" y="1936026"/>
                        <a:pt x="3783359" y="1956545"/>
                        <a:pt x="4085181" y="1924112"/>
                      </a:cubicBezTo>
                      <a:cubicBezTo>
                        <a:pt x="4387002" y="1892342"/>
                        <a:pt x="4748394" y="1801663"/>
                        <a:pt x="5125671" y="1640162"/>
                      </a:cubicBezTo>
                      <a:cubicBezTo>
                        <a:pt x="5502285" y="1480646"/>
                        <a:pt x="5896772" y="1248985"/>
                        <a:pt x="6364065" y="1152349"/>
                      </a:cubicBezTo>
                      <a:cubicBezTo>
                        <a:pt x="6826064" y="1045785"/>
                        <a:pt x="7328438" y="1016662"/>
                        <a:pt x="7821546" y="1070275"/>
                      </a:cubicBezTo>
                      <a:cubicBezTo>
                        <a:pt x="8813717" y="1171544"/>
                        <a:pt x="9734405" y="1597139"/>
                        <a:pt x="10381733" y="2000230"/>
                      </a:cubicBezTo>
                      <a:cubicBezTo>
                        <a:pt x="11034356" y="2405968"/>
                        <a:pt x="11441418" y="2775302"/>
                        <a:pt x="11530111" y="2848110"/>
                      </a:cubicBezTo>
                      <a:cubicBezTo>
                        <a:pt x="11786262" y="3066533"/>
                        <a:pt x="12052341" y="3329965"/>
                        <a:pt x="12178100" y="3458372"/>
                      </a:cubicBezTo>
                      <a:lnTo>
                        <a:pt x="12178100" y="345572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grpSp>
        </p:grpSp>
        <p:sp>
          <p:nvSpPr>
            <p:cNvPr id="12" name="图形 39">
              <a:extLst>
                <a:ext uri="{FF2B5EF4-FFF2-40B4-BE49-F238E27FC236}">
                  <a16:creationId xmlns:a16="http://schemas.microsoft.com/office/drawing/2014/main" id="{23E7F514-761F-47F2-A901-B94DBB6F2C1A}"/>
                </a:ext>
              </a:extLst>
            </p:cNvPr>
            <p:cNvSpPr/>
            <p:nvPr/>
          </p:nvSpPr>
          <p:spPr>
            <a:xfrm>
              <a:off x="5295" y="4304843"/>
              <a:ext cx="12180747" cy="3116174"/>
            </a:xfrm>
            <a:custGeom>
              <a:avLst/>
              <a:gdLst>
                <a:gd name="connsiteX0" fmla="*/ 12178763 w 12180747"/>
                <a:gd name="connsiteY0" fmla="*/ 1376068 h 3116174"/>
                <a:gd name="connsiteX1" fmla="*/ 8864021 w 12180747"/>
                <a:gd name="connsiteY1" fmla="*/ 2568793 h 3116174"/>
                <a:gd name="connsiteX2" fmla="*/ 3030129 w 12180747"/>
                <a:gd name="connsiteY2" fmla="*/ 429566 h 3116174"/>
                <a:gd name="connsiteX3" fmla="*/ 3089699 w 12180747"/>
                <a:gd name="connsiteY3" fmla="*/ 398457 h 3116174"/>
                <a:gd name="connsiteX4" fmla="*/ 8933519 w 12180747"/>
                <a:gd name="connsiteY4" fmla="*/ 2542979 h 3116174"/>
                <a:gd name="connsiteX5" fmla="*/ 12178100 w 12180747"/>
                <a:gd name="connsiteY5" fmla="*/ 1371435 h 3116174"/>
                <a:gd name="connsiteX6" fmla="*/ 12178100 w 12180747"/>
                <a:gd name="connsiteY6" fmla="*/ 1368125 h 3116174"/>
                <a:gd name="connsiteX7" fmla="*/ 8933519 w 12180747"/>
                <a:gd name="connsiteY7" fmla="*/ 2540331 h 3116174"/>
                <a:gd name="connsiteX8" fmla="*/ 3093009 w 12180747"/>
                <a:gd name="connsiteY8" fmla="*/ 396472 h 3116174"/>
                <a:gd name="connsiteX9" fmla="*/ 3151917 w 12180747"/>
                <a:gd name="connsiteY9" fmla="*/ 366687 h 3116174"/>
                <a:gd name="connsiteX10" fmla="*/ 9001694 w 12180747"/>
                <a:gd name="connsiteY10" fmla="*/ 2514518 h 3116174"/>
                <a:gd name="connsiteX11" fmla="*/ 12178100 w 12180747"/>
                <a:gd name="connsiteY11" fmla="*/ 1363492 h 3116174"/>
                <a:gd name="connsiteX12" fmla="*/ 12178100 w 12180747"/>
                <a:gd name="connsiteY12" fmla="*/ 1360183 h 3116174"/>
                <a:gd name="connsiteX13" fmla="*/ 9001694 w 12180747"/>
                <a:gd name="connsiteY13" fmla="*/ 2511870 h 3116174"/>
                <a:gd name="connsiteX14" fmla="*/ 3155226 w 12180747"/>
                <a:gd name="connsiteY14" fmla="*/ 364701 h 3116174"/>
                <a:gd name="connsiteX15" fmla="*/ 3214134 w 12180747"/>
                <a:gd name="connsiteY15" fmla="*/ 336240 h 3116174"/>
                <a:gd name="connsiteX16" fmla="*/ 9067883 w 12180747"/>
                <a:gd name="connsiteY16" fmla="*/ 2486718 h 3116174"/>
                <a:gd name="connsiteX17" fmla="*/ 12178100 w 12180747"/>
                <a:gd name="connsiteY17" fmla="*/ 1354887 h 3116174"/>
                <a:gd name="connsiteX18" fmla="*/ 12178100 w 12180747"/>
                <a:gd name="connsiteY18" fmla="*/ 1352240 h 3116174"/>
                <a:gd name="connsiteX19" fmla="*/ 9067883 w 12180747"/>
                <a:gd name="connsiteY19" fmla="*/ 2484732 h 3116174"/>
                <a:gd name="connsiteX20" fmla="*/ 3218106 w 12180747"/>
                <a:gd name="connsiteY20" fmla="*/ 334916 h 3116174"/>
                <a:gd name="connsiteX21" fmla="*/ 3277014 w 12180747"/>
                <a:gd name="connsiteY21" fmla="*/ 307779 h 3116174"/>
                <a:gd name="connsiteX22" fmla="*/ 9132748 w 12180747"/>
                <a:gd name="connsiteY22" fmla="*/ 2460243 h 3116174"/>
                <a:gd name="connsiteX23" fmla="*/ 12178100 w 12180747"/>
                <a:gd name="connsiteY23" fmla="*/ 1348269 h 3116174"/>
                <a:gd name="connsiteX24" fmla="*/ 12178100 w 12180747"/>
                <a:gd name="connsiteY24" fmla="*/ 1344959 h 3116174"/>
                <a:gd name="connsiteX25" fmla="*/ 9133409 w 12180747"/>
                <a:gd name="connsiteY25" fmla="*/ 2457595 h 3116174"/>
                <a:gd name="connsiteX26" fmla="*/ 3281647 w 12180747"/>
                <a:gd name="connsiteY26" fmla="*/ 306455 h 3116174"/>
                <a:gd name="connsiteX27" fmla="*/ 3339231 w 12180747"/>
                <a:gd name="connsiteY27" fmla="*/ 280641 h 3116174"/>
                <a:gd name="connsiteX28" fmla="*/ 9196289 w 12180747"/>
                <a:gd name="connsiteY28" fmla="*/ 2433767 h 3116174"/>
                <a:gd name="connsiteX29" fmla="*/ 12178100 w 12180747"/>
                <a:gd name="connsiteY29" fmla="*/ 1340326 h 3116174"/>
                <a:gd name="connsiteX30" fmla="*/ 12178100 w 12180747"/>
                <a:gd name="connsiteY30" fmla="*/ 1337017 h 3116174"/>
                <a:gd name="connsiteX31" fmla="*/ 9196289 w 12180747"/>
                <a:gd name="connsiteY31" fmla="*/ 2431120 h 3116174"/>
                <a:gd name="connsiteX32" fmla="*/ 3343865 w 12180747"/>
                <a:gd name="connsiteY32" fmla="*/ 278655 h 3116174"/>
                <a:gd name="connsiteX33" fmla="*/ 3400787 w 12180747"/>
                <a:gd name="connsiteY33" fmla="*/ 254166 h 3116174"/>
                <a:gd name="connsiteX34" fmla="*/ 9257845 w 12180747"/>
                <a:gd name="connsiteY34" fmla="*/ 2407292 h 3116174"/>
                <a:gd name="connsiteX35" fmla="*/ 12178100 w 12180747"/>
                <a:gd name="connsiteY35" fmla="*/ 1332383 h 3116174"/>
                <a:gd name="connsiteX36" fmla="*/ 12178100 w 12180747"/>
                <a:gd name="connsiteY36" fmla="*/ 1329074 h 3116174"/>
                <a:gd name="connsiteX37" fmla="*/ 9258507 w 12180747"/>
                <a:gd name="connsiteY37" fmla="*/ 2404644 h 3116174"/>
                <a:gd name="connsiteX38" fmla="*/ 3406082 w 12180747"/>
                <a:gd name="connsiteY38" fmla="*/ 252180 h 3116174"/>
                <a:gd name="connsiteX39" fmla="*/ 3463666 w 12180747"/>
                <a:gd name="connsiteY39" fmla="*/ 229014 h 3116174"/>
                <a:gd name="connsiteX40" fmla="*/ 9318738 w 12180747"/>
                <a:gd name="connsiteY40" fmla="*/ 2380816 h 3116174"/>
                <a:gd name="connsiteX41" fmla="*/ 12178763 w 12180747"/>
                <a:gd name="connsiteY41" fmla="*/ 1324441 h 3116174"/>
                <a:gd name="connsiteX42" fmla="*/ 12178763 w 12180747"/>
                <a:gd name="connsiteY42" fmla="*/ 1321131 h 3116174"/>
                <a:gd name="connsiteX43" fmla="*/ 9318738 w 12180747"/>
                <a:gd name="connsiteY43" fmla="*/ 2378168 h 3116174"/>
                <a:gd name="connsiteX44" fmla="*/ 3468962 w 12180747"/>
                <a:gd name="connsiteY44" fmla="*/ 227028 h 3116174"/>
                <a:gd name="connsiteX45" fmla="*/ 3525884 w 12180747"/>
                <a:gd name="connsiteY45" fmla="*/ 205186 h 3116174"/>
                <a:gd name="connsiteX46" fmla="*/ 9377647 w 12180747"/>
                <a:gd name="connsiteY46" fmla="*/ 2355002 h 3116174"/>
                <a:gd name="connsiteX47" fmla="*/ 12178763 w 12180747"/>
                <a:gd name="connsiteY47" fmla="*/ 1315836 h 3116174"/>
                <a:gd name="connsiteX48" fmla="*/ 12178763 w 12180747"/>
                <a:gd name="connsiteY48" fmla="*/ 1312527 h 3116174"/>
                <a:gd name="connsiteX49" fmla="*/ 9377647 w 12180747"/>
                <a:gd name="connsiteY49" fmla="*/ 2352355 h 3116174"/>
                <a:gd name="connsiteX50" fmla="*/ 3531841 w 12180747"/>
                <a:gd name="connsiteY50" fmla="*/ 202538 h 3116174"/>
                <a:gd name="connsiteX51" fmla="*/ 3588102 w 12180747"/>
                <a:gd name="connsiteY51" fmla="*/ 182020 h 3116174"/>
                <a:gd name="connsiteX52" fmla="*/ 9435232 w 12180747"/>
                <a:gd name="connsiteY52" fmla="*/ 2329189 h 3116174"/>
                <a:gd name="connsiteX53" fmla="*/ 12178763 w 12180747"/>
                <a:gd name="connsiteY53" fmla="*/ 1307893 h 3116174"/>
                <a:gd name="connsiteX54" fmla="*/ 12178763 w 12180747"/>
                <a:gd name="connsiteY54" fmla="*/ 1304584 h 3116174"/>
                <a:gd name="connsiteX55" fmla="*/ 9435232 w 12180747"/>
                <a:gd name="connsiteY55" fmla="*/ 2327203 h 3116174"/>
                <a:gd name="connsiteX56" fmla="*/ 3595383 w 12180747"/>
                <a:gd name="connsiteY56" fmla="*/ 180034 h 3116174"/>
                <a:gd name="connsiteX57" fmla="*/ 3649658 w 12180747"/>
                <a:gd name="connsiteY57" fmla="*/ 161501 h 3116174"/>
                <a:gd name="connsiteX58" fmla="*/ 3660248 w 12180747"/>
                <a:gd name="connsiteY58" fmla="*/ 161501 h 3116174"/>
                <a:gd name="connsiteX59" fmla="*/ 9491492 w 12180747"/>
                <a:gd name="connsiteY59" fmla="*/ 2304699 h 3116174"/>
                <a:gd name="connsiteX60" fmla="*/ 12179424 w 12180747"/>
                <a:gd name="connsiteY60" fmla="*/ 1299951 h 3116174"/>
                <a:gd name="connsiteX61" fmla="*/ 12179424 w 12180747"/>
                <a:gd name="connsiteY61" fmla="*/ 1296641 h 3116174"/>
                <a:gd name="connsiteX62" fmla="*/ 9491492 w 12180747"/>
                <a:gd name="connsiteY62" fmla="*/ 2302051 h 3116174"/>
                <a:gd name="connsiteX63" fmla="*/ 3660248 w 12180747"/>
                <a:gd name="connsiteY63" fmla="*/ 158853 h 3116174"/>
                <a:gd name="connsiteX64" fmla="*/ 3658262 w 12180747"/>
                <a:gd name="connsiteY64" fmla="*/ 158853 h 3116174"/>
                <a:gd name="connsiteX65" fmla="*/ 3710551 w 12180747"/>
                <a:gd name="connsiteY65" fmla="*/ 141644 h 3116174"/>
                <a:gd name="connsiteX66" fmla="*/ 3824396 w 12180747"/>
                <a:gd name="connsiteY66" fmla="*/ 139659 h 3116174"/>
                <a:gd name="connsiteX67" fmla="*/ 9546429 w 12180747"/>
                <a:gd name="connsiteY67" fmla="*/ 2280871 h 3116174"/>
                <a:gd name="connsiteX68" fmla="*/ 12180086 w 12180747"/>
                <a:gd name="connsiteY68" fmla="*/ 1293332 h 3116174"/>
                <a:gd name="connsiteX69" fmla="*/ 12180086 w 12180747"/>
                <a:gd name="connsiteY69" fmla="*/ 1290022 h 3116174"/>
                <a:gd name="connsiteX70" fmla="*/ 9546429 w 12180747"/>
                <a:gd name="connsiteY70" fmla="*/ 2278885 h 3116174"/>
                <a:gd name="connsiteX71" fmla="*/ 3824396 w 12180747"/>
                <a:gd name="connsiteY71" fmla="*/ 138335 h 3116174"/>
                <a:gd name="connsiteX72" fmla="*/ 3720480 w 12180747"/>
                <a:gd name="connsiteY72" fmla="*/ 140321 h 3116174"/>
                <a:gd name="connsiteX73" fmla="*/ 3772769 w 12180747"/>
                <a:gd name="connsiteY73" fmla="*/ 125097 h 3116174"/>
                <a:gd name="connsiteX74" fmla="*/ 3984573 w 12180747"/>
                <a:gd name="connsiteY74" fmla="*/ 117154 h 3116174"/>
                <a:gd name="connsiteX75" fmla="*/ 9599380 w 12180747"/>
                <a:gd name="connsiteY75" fmla="*/ 2257705 h 3116174"/>
                <a:gd name="connsiteX76" fmla="*/ 12180086 w 12180747"/>
                <a:gd name="connsiteY76" fmla="*/ 1286051 h 3116174"/>
                <a:gd name="connsiteX77" fmla="*/ 12180086 w 12180747"/>
                <a:gd name="connsiteY77" fmla="*/ 1282742 h 3116174"/>
                <a:gd name="connsiteX78" fmla="*/ 9599380 w 12180747"/>
                <a:gd name="connsiteY78" fmla="*/ 2255057 h 3116174"/>
                <a:gd name="connsiteX79" fmla="*/ 3984573 w 12180747"/>
                <a:gd name="connsiteY79" fmla="*/ 114507 h 3116174"/>
                <a:gd name="connsiteX80" fmla="*/ 3785345 w 12180747"/>
                <a:gd name="connsiteY80" fmla="*/ 121126 h 3116174"/>
                <a:gd name="connsiteX81" fmla="*/ 3833663 w 12180747"/>
                <a:gd name="connsiteY81" fmla="*/ 107888 h 3116174"/>
                <a:gd name="connsiteX82" fmla="*/ 4140779 w 12180747"/>
                <a:gd name="connsiteY82" fmla="*/ 91341 h 3116174"/>
                <a:gd name="connsiteX83" fmla="*/ 9651007 w 12180747"/>
                <a:gd name="connsiteY83" fmla="*/ 2233877 h 3116174"/>
                <a:gd name="connsiteX84" fmla="*/ 12179424 w 12180747"/>
                <a:gd name="connsiteY84" fmla="*/ 1278770 h 3116174"/>
                <a:gd name="connsiteX85" fmla="*/ 12179424 w 12180747"/>
                <a:gd name="connsiteY85" fmla="*/ 1275461 h 3116174"/>
                <a:gd name="connsiteX86" fmla="*/ 9651007 w 12180747"/>
                <a:gd name="connsiteY86" fmla="*/ 2231891 h 3116174"/>
                <a:gd name="connsiteX87" fmla="*/ 4140779 w 12180747"/>
                <a:gd name="connsiteY87" fmla="*/ 89355 h 3116174"/>
                <a:gd name="connsiteX88" fmla="*/ 3850210 w 12180747"/>
                <a:gd name="connsiteY88" fmla="*/ 103917 h 3116174"/>
                <a:gd name="connsiteX89" fmla="*/ 3895218 w 12180747"/>
                <a:gd name="connsiteY89" fmla="*/ 92665 h 3116174"/>
                <a:gd name="connsiteX90" fmla="*/ 4293676 w 12180747"/>
                <a:gd name="connsiteY90" fmla="*/ 64203 h 3116174"/>
                <a:gd name="connsiteX91" fmla="*/ 9701972 w 12180747"/>
                <a:gd name="connsiteY91" fmla="*/ 2210711 h 3116174"/>
                <a:gd name="connsiteX92" fmla="*/ 12180086 w 12180747"/>
                <a:gd name="connsiteY92" fmla="*/ 1270828 h 3116174"/>
                <a:gd name="connsiteX93" fmla="*/ 12180086 w 12180747"/>
                <a:gd name="connsiteY93" fmla="*/ 1266194 h 3116174"/>
                <a:gd name="connsiteX94" fmla="*/ 9701972 w 12180747"/>
                <a:gd name="connsiteY94" fmla="*/ 2206739 h 3116174"/>
                <a:gd name="connsiteX95" fmla="*/ 4293676 w 12180747"/>
                <a:gd name="connsiteY95" fmla="*/ 60232 h 3116174"/>
                <a:gd name="connsiteX96" fmla="*/ 3919708 w 12180747"/>
                <a:gd name="connsiteY96" fmla="*/ 85384 h 3116174"/>
                <a:gd name="connsiteX97" fmla="*/ 3956774 w 12180747"/>
                <a:gd name="connsiteY97" fmla="*/ 76779 h 3116174"/>
                <a:gd name="connsiteX98" fmla="*/ 4443263 w 12180747"/>
                <a:gd name="connsiteY98" fmla="*/ 34418 h 3116174"/>
                <a:gd name="connsiteX99" fmla="*/ 9750952 w 12180747"/>
                <a:gd name="connsiteY99" fmla="*/ 2186882 h 3116174"/>
                <a:gd name="connsiteX100" fmla="*/ 12180086 w 12180747"/>
                <a:gd name="connsiteY100" fmla="*/ 1262223 h 3116174"/>
                <a:gd name="connsiteX101" fmla="*/ 12180086 w 12180747"/>
                <a:gd name="connsiteY101" fmla="*/ 1258914 h 3116174"/>
                <a:gd name="connsiteX102" fmla="*/ 9750952 w 12180747"/>
                <a:gd name="connsiteY102" fmla="*/ 2184235 h 3116174"/>
                <a:gd name="connsiteX103" fmla="*/ 4443263 w 12180747"/>
                <a:gd name="connsiteY103" fmla="*/ 31771 h 3116174"/>
                <a:gd name="connsiteX104" fmla="*/ 4005092 w 12180747"/>
                <a:gd name="connsiteY104" fmla="*/ 66189 h 3116174"/>
                <a:gd name="connsiteX105" fmla="*/ 4589540 w 12180747"/>
                <a:gd name="connsiteY105" fmla="*/ 3309 h 3116174"/>
                <a:gd name="connsiteX106" fmla="*/ 9799271 w 12180747"/>
                <a:gd name="connsiteY106" fmla="*/ 2163716 h 3116174"/>
                <a:gd name="connsiteX107" fmla="*/ 12180748 w 12180747"/>
                <a:gd name="connsiteY107" fmla="*/ 1254280 h 3116174"/>
                <a:gd name="connsiteX108" fmla="*/ 12180748 w 12180747"/>
                <a:gd name="connsiteY108" fmla="*/ 1250971 h 3116174"/>
                <a:gd name="connsiteX109" fmla="*/ 9797285 w 12180747"/>
                <a:gd name="connsiteY109" fmla="*/ 2160407 h 3116174"/>
                <a:gd name="connsiteX110" fmla="*/ 4587555 w 12180747"/>
                <a:gd name="connsiteY110" fmla="*/ 0 h 3116174"/>
                <a:gd name="connsiteX111" fmla="*/ 3954788 w 12180747"/>
                <a:gd name="connsiteY111" fmla="*/ 73470 h 3116174"/>
                <a:gd name="connsiteX112" fmla="*/ 3832339 w 12180747"/>
                <a:gd name="connsiteY112" fmla="*/ 97298 h 3116174"/>
                <a:gd name="connsiteX113" fmla="*/ 3711213 w 12180747"/>
                <a:gd name="connsiteY113" fmla="*/ 119140 h 3116174"/>
                <a:gd name="connsiteX114" fmla="*/ 3588764 w 12180747"/>
                <a:gd name="connsiteY114" fmla="*/ 139659 h 3116174"/>
                <a:gd name="connsiteX115" fmla="*/ 3466976 w 12180747"/>
                <a:gd name="connsiteY115" fmla="*/ 158853 h 3116174"/>
                <a:gd name="connsiteX116" fmla="*/ 3346512 w 12180747"/>
                <a:gd name="connsiteY116" fmla="*/ 175401 h 3116174"/>
                <a:gd name="connsiteX117" fmla="*/ 3225386 w 12180747"/>
                <a:gd name="connsiteY117" fmla="*/ 190624 h 3116174"/>
                <a:gd name="connsiteX118" fmla="*/ 3100951 w 12180747"/>
                <a:gd name="connsiteY118" fmla="*/ 203862 h 3116174"/>
                <a:gd name="connsiteX119" fmla="*/ 2980487 w 12180747"/>
                <a:gd name="connsiteY119" fmla="*/ 214452 h 3116174"/>
                <a:gd name="connsiteX120" fmla="*/ 2857376 w 12180747"/>
                <a:gd name="connsiteY120" fmla="*/ 223057 h 3116174"/>
                <a:gd name="connsiteX121" fmla="*/ 2733603 w 12180747"/>
                <a:gd name="connsiteY121" fmla="*/ 229676 h 3116174"/>
                <a:gd name="connsiteX122" fmla="*/ 2606520 w 12180747"/>
                <a:gd name="connsiteY122" fmla="*/ 233647 h 3116174"/>
                <a:gd name="connsiteX123" fmla="*/ 2584678 w 12180747"/>
                <a:gd name="connsiteY123" fmla="*/ 232985 h 3116174"/>
                <a:gd name="connsiteX124" fmla="*/ 2490689 w 12180747"/>
                <a:gd name="connsiteY124" fmla="*/ 234309 h 3116174"/>
                <a:gd name="connsiteX125" fmla="*/ 2389420 w 12180747"/>
                <a:gd name="connsiteY125" fmla="*/ 232985 h 3116174"/>
                <a:gd name="connsiteX126" fmla="*/ 2362945 w 12180747"/>
                <a:gd name="connsiteY126" fmla="*/ 232985 h 3116174"/>
                <a:gd name="connsiteX127" fmla="*/ 2243143 w 12180747"/>
                <a:gd name="connsiteY127" fmla="*/ 229014 h 3116174"/>
                <a:gd name="connsiteX128" fmla="*/ 2121355 w 12180747"/>
                <a:gd name="connsiteY128" fmla="*/ 221071 h 3116174"/>
                <a:gd name="connsiteX129" fmla="*/ 1773863 w 12180747"/>
                <a:gd name="connsiteY129" fmla="*/ 201214 h 3116174"/>
                <a:gd name="connsiteX130" fmla="*/ 0 w 12180747"/>
                <a:gd name="connsiteY130" fmla="*/ 796915 h 3116174"/>
                <a:gd name="connsiteX131" fmla="*/ 0 w 12180747"/>
                <a:gd name="connsiteY131" fmla="*/ 800224 h 3116174"/>
                <a:gd name="connsiteX132" fmla="*/ 1773863 w 12180747"/>
                <a:gd name="connsiteY132" fmla="*/ 203862 h 3116174"/>
                <a:gd name="connsiteX133" fmla="*/ 2080980 w 12180747"/>
                <a:gd name="connsiteY133" fmla="*/ 219085 h 3116174"/>
                <a:gd name="connsiteX134" fmla="*/ 1983682 w 12180747"/>
                <a:gd name="connsiteY134" fmla="*/ 217762 h 3116174"/>
                <a:gd name="connsiteX135" fmla="*/ 0 w 12180747"/>
                <a:gd name="connsiteY135" fmla="*/ 939221 h 3116174"/>
                <a:gd name="connsiteX136" fmla="*/ 0 w 12180747"/>
                <a:gd name="connsiteY136" fmla="*/ 943192 h 3116174"/>
                <a:gd name="connsiteX137" fmla="*/ 1983020 w 12180747"/>
                <a:gd name="connsiteY137" fmla="*/ 221071 h 3116174"/>
                <a:gd name="connsiteX138" fmla="*/ 2120693 w 12180747"/>
                <a:gd name="connsiteY138" fmla="*/ 224381 h 3116174"/>
                <a:gd name="connsiteX139" fmla="*/ 2159083 w 12180747"/>
                <a:gd name="connsiteY139" fmla="*/ 228352 h 3116174"/>
                <a:gd name="connsiteX140" fmla="*/ 0 w 12180747"/>
                <a:gd name="connsiteY140" fmla="*/ 1081527 h 3116174"/>
                <a:gd name="connsiteX141" fmla="*/ 0 w 12180747"/>
                <a:gd name="connsiteY141" fmla="*/ 1085499 h 3116174"/>
                <a:gd name="connsiteX142" fmla="*/ 2182249 w 12180747"/>
                <a:gd name="connsiteY142" fmla="*/ 230999 h 3116174"/>
                <a:gd name="connsiteX143" fmla="*/ 2227257 w 12180747"/>
                <a:gd name="connsiteY143" fmla="*/ 237618 h 3116174"/>
                <a:gd name="connsiteX144" fmla="*/ 0 w 12180747"/>
                <a:gd name="connsiteY144" fmla="*/ 1225157 h 3116174"/>
                <a:gd name="connsiteX145" fmla="*/ 0 w 12180747"/>
                <a:gd name="connsiteY145" fmla="*/ 1229129 h 3116174"/>
                <a:gd name="connsiteX146" fmla="*/ 2241157 w 12180747"/>
                <a:gd name="connsiteY146" fmla="*/ 239604 h 3116174"/>
                <a:gd name="connsiteX147" fmla="*/ 2292785 w 12180747"/>
                <a:gd name="connsiteY147" fmla="*/ 246885 h 3116174"/>
                <a:gd name="connsiteX148" fmla="*/ 0 w 12180747"/>
                <a:gd name="connsiteY148" fmla="*/ 1369449 h 3116174"/>
                <a:gd name="connsiteX149" fmla="*/ 0 w 12180747"/>
                <a:gd name="connsiteY149" fmla="*/ 1373421 h 3116174"/>
                <a:gd name="connsiteX150" fmla="*/ 2303375 w 12180747"/>
                <a:gd name="connsiteY150" fmla="*/ 248870 h 3116174"/>
                <a:gd name="connsiteX151" fmla="*/ 2355002 w 12180747"/>
                <a:gd name="connsiteY151" fmla="*/ 257475 h 3116174"/>
                <a:gd name="connsiteX152" fmla="*/ 0 w 12180747"/>
                <a:gd name="connsiteY152" fmla="*/ 1514403 h 3116174"/>
                <a:gd name="connsiteX153" fmla="*/ 0 w 12180747"/>
                <a:gd name="connsiteY153" fmla="*/ 1518374 h 3116174"/>
                <a:gd name="connsiteX154" fmla="*/ 2364269 w 12180747"/>
                <a:gd name="connsiteY154" fmla="*/ 259461 h 3116174"/>
                <a:gd name="connsiteX155" fmla="*/ 2417220 w 12180747"/>
                <a:gd name="connsiteY155" fmla="*/ 269389 h 3116174"/>
                <a:gd name="connsiteX156" fmla="*/ 0 w 12180747"/>
                <a:gd name="connsiteY156" fmla="*/ 1660019 h 3116174"/>
                <a:gd name="connsiteX157" fmla="*/ 0 w 12180747"/>
                <a:gd name="connsiteY157" fmla="*/ 1663990 h 3116174"/>
                <a:gd name="connsiteX158" fmla="*/ 2424500 w 12180747"/>
                <a:gd name="connsiteY158" fmla="*/ 270713 h 3116174"/>
                <a:gd name="connsiteX159" fmla="*/ 2478775 w 12180747"/>
                <a:gd name="connsiteY159" fmla="*/ 281303 h 3116174"/>
                <a:gd name="connsiteX160" fmla="*/ 0 w 12180747"/>
                <a:gd name="connsiteY160" fmla="*/ 1805634 h 3116174"/>
                <a:gd name="connsiteX161" fmla="*/ 0 w 12180747"/>
                <a:gd name="connsiteY161" fmla="*/ 1809606 h 3116174"/>
                <a:gd name="connsiteX162" fmla="*/ 2486056 w 12180747"/>
                <a:gd name="connsiteY162" fmla="*/ 281965 h 3116174"/>
                <a:gd name="connsiteX163" fmla="*/ 2540331 w 12180747"/>
                <a:gd name="connsiteY163" fmla="*/ 293879 h 3116174"/>
                <a:gd name="connsiteX164" fmla="*/ 0 w 12180747"/>
                <a:gd name="connsiteY164" fmla="*/ 1952574 h 3116174"/>
                <a:gd name="connsiteX165" fmla="*/ 0 w 12180747"/>
                <a:gd name="connsiteY165" fmla="*/ 1957207 h 3116174"/>
                <a:gd name="connsiteX166" fmla="*/ 2546288 w 12180747"/>
                <a:gd name="connsiteY166" fmla="*/ 296526 h 3116174"/>
                <a:gd name="connsiteX167" fmla="*/ 2601887 w 12180747"/>
                <a:gd name="connsiteY167" fmla="*/ 309102 h 3116174"/>
                <a:gd name="connsiteX168" fmla="*/ 662 w 12180747"/>
                <a:gd name="connsiteY168" fmla="*/ 2099513 h 3116174"/>
                <a:gd name="connsiteX169" fmla="*/ 662 w 12180747"/>
                <a:gd name="connsiteY169" fmla="*/ 2104146 h 3116174"/>
                <a:gd name="connsiteX170" fmla="*/ 2607844 w 12180747"/>
                <a:gd name="connsiteY170" fmla="*/ 310426 h 3116174"/>
                <a:gd name="connsiteX171" fmla="*/ 2662781 w 12180747"/>
                <a:gd name="connsiteY171" fmla="*/ 324326 h 3116174"/>
                <a:gd name="connsiteX172" fmla="*/ 0 w 12180747"/>
                <a:gd name="connsiteY172" fmla="*/ 2246452 h 3116174"/>
                <a:gd name="connsiteX173" fmla="*/ 0 w 12180747"/>
                <a:gd name="connsiteY173" fmla="*/ 2251086 h 3116174"/>
                <a:gd name="connsiteX174" fmla="*/ 2666752 w 12180747"/>
                <a:gd name="connsiteY174" fmla="*/ 324988 h 3116174"/>
                <a:gd name="connsiteX175" fmla="*/ 2722351 w 12180747"/>
                <a:gd name="connsiteY175" fmla="*/ 339549 h 3116174"/>
                <a:gd name="connsiteX176" fmla="*/ 0 w 12180747"/>
                <a:gd name="connsiteY176" fmla="*/ 2394054 h 3116174"/>
                <a:gd name="connsiteX177" fmla="*/ 0 w 12180747"/>
                <a:gd name="connsiteY177" fmla="*/ 2398687 h 3116174"/>
                <a:gd name="connsiteX178" fmla="*/ 2726984 w 12180747"/>
                <a:gd name="connsiteY178" fmla="*/ 340211 h 3116174"/>
                <a:gd name="connsiteX179" fmla="*/ 2782583 w 12180747"/>
                <a:gd name="connsiteY179" fmla="*/ 355435 h 3116174"/>
                <a:gd name="connsiteX180" fmla="*/ 0 w 12180747"/>
                <a:gd name="connsiteY180" fmla="*/ 2542317 h 3116174"/>
                <a:gd name="connsiteX181" fmla="*/ 0 w 12180747"/>
                <a:gd name="connsiteY181" fmla="*/ 2546950 h 3116174"/>
                <a:gd name="connsiteX182" fmla="*/ 2787216 w 12180747"/>
                <a:gd name="connsiteY182" fmla="*/ 357420 h 3116174"/>
                <a:gd name="connsiteX183" fmla="*/ 2842814 w 12180747"/>
                <a:gd name="connsiteY183" fmla="*/ 373968 h 3116174"/>
                <a:gd name="connsiteX184" fmla="*/ 0 w 12180747"/>
                <a:gd name="connsiteY184" fmla="*/ 2691242 h 3116174"/>
                <a:gd name="connsiteX185" fmla="*/ 0 w 12180747"/>
                <a:gd name="connsiteY185" fmla="*/ 2695875 h 3116174"/>
                <a:gd name="connsiteX186" fmla="*/ 2847448 w 12180747"/>
                <a:gd name="connsiteY186" fmla="*/ 375291 h 3116174"/>
                <a:gd name="connsiteX187" fmla="*/ 2903708 w 12180747"/>
                <a:gd name="connsiteY187" fmla="*/ 391838 h 3116174"/>
                <a:gd name="connsiteX188" fmla="*/ 0 w 12180747"/>
                <a:gd name="connsiteY188" fmla="*/ 2839505 h 3116174"/>
                <a:gd name="connsiteX189" fmla="*/ 0 w 12180747"/>
                <a:gd name="connsiteY189" fmla="*/ 2844139 h 3116174"/>
                <a:gd name="connsiteX190" fmla="*/ 2907018 w 12180747"/>
                <a:gd name="connsiteY190" fmla="*/ 392500 h 3116174"/>
                <a:gd name="connsiteX191" fmla="*/ 2962616 w 12180747"/>
                <a:gd name="connsiteY191" fmla="*/ 410371 h 3116174"/>
                <a:gd name="connsiteX192" fmla="*/ 0 w 12180747"/>
                <a:gd name="connsiteY192" fmla="*/ 2988431 h 3116174"/>
                <a:gd name="connsiteX193" fmla="*/ 0 w 12180747"/>
                <a:gd name="connsiteY193" fmla="*/ 2993064 h 3116174"/>
                <a:gd name="connsiteX194" fmla="*/ 2967250 w 12180747"/>
                <a:gd name="connsiteY194" fmla="*/ 411695 h 3116174"/>
                <a:gd name="connsiteX195" fmla="*/ 3023510 w 12180747"/>
                <a:gd name="connsiteY195" fmla="*/ 430228 h 3116174"/>
                <a:gd name="connsiteX196" fmla="*/ 17209 w 12180747"/>
                <a:gd name="connsiteY196" fmla="*/ 3116175 h 3116174"/>
                <a:gd name="connsiteX197" fmla="*/ 21180 w 12180747"/>
                <a:gd name="connsiteY197" fmla="*/ 3116175 h 3116174"/>
                <a:gd name="connsiteX198" fmla="*/ 3026820 w 12180747"/>
                <a:gd name="connsiteY198" fmla="*/ 430890 h 3116174"/>
                <a:gd name="connsiteX199" fmla="*/ 8864021 w 12180747"/>
                <a:gd name="connsiteY199" fmla="*/ 2571440 h 3116174"/>
                <a:gd name="connsiteX200" fmla="*/ 12178763 w 12180747"/>
                <a:gd name="connsiteY200" fmla="*/ 1379377 h 3116174"/>
                <a:gd name="connsiteX201" fmla="*/ 12178763 w 12180747"/>
                <a:gd name="connsiteY201" fmla="*/ 1376068 h 3116174"/>
                <a:gd name="connsiteX202" fmla="*/ 3089037 w 12180747"/>
                <a:gd name="connsiteY202" fmla="*/ 395148 h 3116174"/>
                <a:gd name="connsiteX203" fmla="*/ 3032777 w 12180747"/>
                <a:gd name="connsiteY203" fmla="*/ 378601 h 3116174"/>
                <a:gd name="connsiteX204" fmla="*/ 3092347 w 12180747"/>
                <a:gd name="connsiteY204" fmla="*/ 350801 h 3116174"/>
                <a:gd name="connsiteX205" fmla="*/ 3147283 w 12180747"/>
                <a:gd name="connsiteY205" fmla="*/ 365363 h 3116174"/>
                <a:gd name="connsiteX206" fmla="*/ 3089037 w 12180747"/>
                <a:gd name="connsiteY206" fmla="*/ 395148 h 3116174"/>
                <a:gd name="connsiteX207" fmla="*/ 2488704 w 12180747"/>
                <a:gd name="connsiteY207" fmla="*/ 245561 h 3116174"/>
                <a:gd name="connsiteX208" fmla="*/ 2537684 w 12180747"/>
                <a:gd name="connsiteY208" fmla="*/ 250856 h 3116174"/>
                <a:gd name="connsiteX209" fmla="*/ 2487380 w 12180747"/>
                <a:gd name="connsiteY209" fmla="*/ 258137 h 3116174"/>
                <a:gd name="connsiteX210" fmla="*/ 2436414 w 12180747"/>
                <a:gd name="connsiteY210" fmla="*/ 250856 h 3116174"/>
                <a:gd name="connsiteX211" fmla="*/ 2488704 w 12180747"/>
                <a:gd name="connsiteY211" fmla="*/ 245561 h 3116174"/>
                <a:gd name="connsiteX212" fmla="*/ 2425162 w 12180747"/>
                <a:gd name="connsiteY212" fmla="*/ 248870 h 3116174"/>
                <a:gd name="connsiteX213" fmla="*/ 2379492 w 12180747"/>
                <a:gd name="connsiteY213" fmla="*/ 242913 h 3116174"/>
                <a:gd name="connsiteX214" fmla="*/ 2425162 w 12180747"/>
                <a:gd name="connsiteY214" fmla="*/ 240266 h 3116174"/>
                <a:gd name="connsiteX215" fmla="*/ 2472818 w 12180747"/>
                <a:gd name="connsiteY215" fmla="*/ 244237 h 3116174"/>
                <a:gd name="connsiteX216" fmla="*/ 2425162 w 12180747"/>
                <a:gd name="connsiteY216" fmla="*/ 248870 h 3116174"/>
                <a:gd name="connsiteX217" fmla="*/ 3637081 w 12180747"/>
                <a:gd name="connsiteY217" fmla="*/ 145616 h 3116174"/>
                <a:gd name="connsiteX218" fmla="*/ 3588102 w 12180747"/>
                <a:gd name="connsiteY218" fmla="*/ 159515 h 3116174"/>
                <a:gd name="connsiteX219" fmla="*/ 3541108 w 12180747"/>
                <a:gd name="connsiteY219" fmla="*/ 160839 h 3116174"/>
                <a:gd name="connsiteX220" fmla="*/ 3588764 w 12180747"/>
                <a:gd name="connsiteY220" fmla="*/ 148925 h 3116174"/>
                <a:gd name="connsiteX221" fmla="*/ 3637081 w 12180747"/>
                <a:gd name="connsiteY221" fmla="*/ 145616 h 3116174"/>
                <a:gd name="connsiteX222" fmla="*/ 3605973 w 12180747"/>
                <a:gd name="connsiteY222" fmla="*/ 145616 h 3116174"/>
                <a:gd name="connsiteX223" fmla="*/ 3651643 w 12180747"/>
                <a:gd name="connsiteY223" fmla="*/ 135025 h 3116174"/>
                <a:gd name="connsiteX224" fmla="*/ 3694666 w 12180747"/>
                <a:gd name="connsiteY224" fmla="*/ 130392 h 3116174"/>
                <a:gd name="connsiteX225" fmla="*/ 3648995 w 12180747"/>
                <a:gd name="connsiteY225" fmla="*/ 142306 h 3116174"/>
                <a:gd name="connsiteX226" fmla="*/ 3605973 w 12180747"/>
                <a:gd name="connsiteY226" fmla="*/ 145616 h 3116174"/>
                <a:gd name="connsiteX227" fmla="*/ 2732279 w 12180747"/>
                <a:gd name="connsiteY227" fmla="*/ 254827 h 3116174"/>
                <a:gd name="connsiteX228" fmla="*/ 2785230 w 12180747"/>
                <a:gd name="connsiteY228" fmla="*/ 260784 h 3116174"/>
                <a:gd name="connsiteX229" fmla="*/ 2730955 w 12180747"/>
                <a:gd name="connsiteY229" fmla="*/ 274022 h 3116174"/>
                <a:gd name="connsiteX230" fmla="*/ 2678666 w 12180747"/>
                <a:gd name="connsiteY230" fmla="*/ 266080 h 3116174"/>
                <a:gd name="connsiteX231" fmla="*/ 2732279 w 12180747"/>
                <a:gd name="connsiteY231" fmla="*/ 254827 h 3116174"/>
                <a:gd name="connsiteX232" fmla="*/ 2670061 w 12180747"/>
                <a:gd name="connsiteY232" fmla="*/ 264094 h 3116174"/>
                <a:gd name="connsiteX233" fmla="*/ 2618434 w 12180747"/>
                <a:gd name="connsiteY233" fmla="*/ 256813 h 3116174"/>
                <a:gd name="connsiteX234" fmla="*/ 2670723 w 12180747"/>
                <a:gd name="connsiteY234" fmla="*/ 248209 h 3116174"/>
                <a:gd name="connsiteX235" fmla="*/ 2722351 w 12180747"/>
                <a:gd name="connsiteY235" fmla="*/ 252842 h 3116174"/>
                <a:gd name="connsiteX236" fmla="*/ 2670061 w 12180747"/>
                <a:gd name="connsiteY236" fmla="*/ 264094 h 3116174"/>
                <a:gd name="connsiteX237" fmla="*/ 3396816 w 12180747"/>
                <a:gd name="connsiteY237" fmla="*/ 199891 h 3116174"/>
                <a:gd name="connsiteX238" fmla="*/ 3343865 w 12180747"/>
                <a:gd name="connsiteY238" fmla="*/ 216438 h 3116174"/>
                <a:gd name="connsiteX239" fmla="*/ 3290913 w 12180747"/>
                <a:gd name="connsiteY239" fmla="*/ 213790 h 3116174"/>
                <a:gd name="connsiteX240" fmla="*/ 3345188 w 12180747"/>
                <a:gd name="connsiteY240" fmla="*/ 198567 h 3116174"/>
                <a:gd name="connsiteX241" fmla="*/ 3396816 w 12180747"/>
                <a:gd name="connsiteY241" fmla="*/ 199891 h 3116174"/>
                <a:gd name="connsiteX242" fmla="*/ 3354455 w 12180747"/>
                <a:gd name="connsiteY242" fmla="*/ 196581 h 3116174"/>
                <a:gd name="connsiteX243" fmla="*/ 3407406 w 12180747"/>
                <a:gd name="connsiteY243" fmla="*/ 182682 h 3116174"/>
                <a:gd name="connsiteX244" fmla="*/ 3457048 w 12180747"/>
                <a:gd name="connsiteY244" fmla="*/ 182020 h 3116174"/>
                <a:gd name="connsiteX245" fmla="*/ 3405420 w 12180747"/>
                <a:gd name="connsiteY245" fmla="*/ 197243 h 3116174"/>
                <a:gd name="connsiteX246" fmla="*/ 3354455 w 12180747"/>
                <a:gd name="connsiteY246" fmla="*/ 196581 h 3116174"/>
                <a:gd name="connsiteX247" fmla="*/ 2977178 w 12180747"/>
                <a:gd name="connsiteY247" fmla="*/ 260123 h 3116174"/>
                <a:gd name="connsiteX248" fmla="*/ 3030129 w 12180747"/>
                <a:gd name="connsiteY248" fmla="*/ 266741 h 3116174"/>
                <a:gd name="connsiteX249" fmla="*/ 2974530 w 12180747"/>
                <a:gd name="connsiteY249" fmla="*/ 285274 h 3116174"/>
                <a:gd name="connsiteX250" fmla="*/ 2920917 w 12180747"/>
                <a:gd name="connsiteY250" fmla="*/ 276670 h 3116174"/>
                <a:gd name="connsiteX251" fmla="*/ 2977178 w 12180747"/>
                <a:gd name="connsiteY251" fmla="*/ 260123 h 3116174"/>
                <a:gd name="connsiteX252" fmla="*/ 2914299 w 12180747"/>
                <a:gd name="connsiteY252" fmla="*/ 275346 h 3116174"/>
                <a:gd name="connsiteX253" fmla="*/ 2860685 w 12180747"/>
                <a:gd name="connsiteY253" fmla="*/ 267403 h 3116174"/>
                <a:gd name="connsiteX254" fmla="*/ 2916284 w 12180747"/>
                <a:gd name="connsiteY254" fmla="*/ 253504 h 3116174"/>
                <a:gd name="connsiteX255" fmla="*/ 2969897 w 12180747"/>
                <a:gd name="connsiteY255" fmla="*/ 259461 h 3116174"/>
                <a:gd name="connsiteX256" fmla="*/ 2914299 w 12180747"/>
                <a:gd name="connsiteY256" fmla="*/ 275346 h 3116174"/>
                <a:gd name="connsiteX257" fmla="*/ 3152579 w 12180747"/>
                <a:gd name="connsiteY257" fmla="*/ 254166 h 3116174"/>
                <a:gd name="connsiteX258" fmla="*/ 3096980 w 12180747"/>
                <a:gd name="connsiteY258" fmla="*/ 273360 h 3116174"/>
                <a:gd name="connsiteX259" fmla="*/ 3042705 w 12180747"/>
                <a:gd name="connsiteY259" fmla="*/ 265418 h 3116174"/>
                <a:gd name="connsiteX260" fmla="*/ 3098966 w 12180747"/>
                <a:gd name="connsiteY260" fmla="*/ 248209 h 3116174"/>
                <a:gd name="connsiteX261" fmla="*/ 3152579 w 12180747"/>
                <a:gd name="connsiteY261" fmla="*/ 254166 h 3116174"/>
                <a:gd name="connsiteX262" fmla="*/ 3105584 w 12180747"/>
                <a:gd name="connsiteY262" fmla="*/ 246223 h 3116174"/>
                <a:gd name="connsiteX263" fmla="*/ 3161183 w 12180747"/>
                <a:gd name="connsiteY263" fmla="*/ 230338 h 3116174"/>
                <a:gd name="connsiteX264" fmla="*/ 3213472 w 12180747"/>
                <a:gd name="connsiteY264" fmla="*/ 234309 h 3116174"/>
                <a:gd name="connsiteX265" fmla="*/ 3158536 w 12180747"/>
                <a:gd name="connsiteY265" fmla="*/ 252180 h 3116174"/>
                <a:gd name="connsiteX266" fmla="*/ 3105584 w 12180747"/>
                <a:gd name="connsiteY266" fmla="*/ 246223 h 3116174"/>
                <a:gd name="connsiteX267" fmla="*/ 3036086 w 12180747"/>
                <a:gd name="connsiteY267" fmla="*/ 264756 h 3116174"/>
                <a:gd name="connsiteX268" fmla="*/ 2983797 w 12180747"/>
                <a:gd name="connsiteY268" fmla="*/ 258137 h 3116174"/>
                <a:gd name="connsiteX269" fmla="*/ 3038734 w 12180747"/>
                <a:gd name="connsiteY269" fmla="*/ 243575 h 3116174"/>
                <a:gd name="connsiteX270" fmla="*/ 3091685 w 12180747"/>
                <a:gd name="connsiteY270" fmla="*/ 248209 h 3116174"/>
                <a:gd name="connsiteX271" fmla="*/ 3036086 w 12180747"/>
                <a:gd name="connsiteY271" fmla="*/ 264756 h 3116174"/>
                <a:gd name="connsiteX272" fmla="*/ 3036748 w 12180747"/>
                <a:gd name="connsiteY272" fmla="*/ 267403 h 3116174"/>
                <a:gd name="connsiteX273" fmla="*/ 3091685 w 12180747"/>
                <a:gd name="connsiteY273" fmla="*/ 274684 h 3116174"/>
                <a:gd name="connsiteX274" fmla="*/ 3034101 w 12180747"/>
                <a:gd name="connsiteY274" fmla="*/ 295865 h 3116174"/>
                <a:gd name="connsiteX275" fmla="*/ 2979826 w 12180747"/>
                <a:gd name="connsiteY275" fmla="*/ 285936 h 3116174"/>
                <a:gd name="connsiteX276" fmla="*/ 3036748 w 12180747"/>
                <a:gd name="connsiteY276" fmla="*/ 267403 h 3116174"/>
                <a:gd name="connsiteX277" fmla="*/ 3097642 w 12180747"/>
                <a:gd name="connsiteY277" fmla="*/ 276008 h 3116174"/>
                <a:gd name="connsiteX278" fmla="*/ 3151917 w 12180747"/>
                <a:gd name="connsiteY278" fmla="*/ 284613 h 3116174"/>
                <a:gd name="connsiteX279" fmla="*/ 3094994 w 12180747"/>
                <a:gd name="connsiteY279" fmla="*/ 307117 h 3116174"/>
                <a:gd name="connsiteX280" fmla="*/ 3040057 w 12180747"/>
                <a:gd name="connsiteY280" fmla="*/ 296526 h 3116174"/>
                <a:gd name="connsiteX281" fmla="*/ 3097642 w 12180747"/>
                <a:gd name="connsiteY281" fmla="*/ 276008 h 3116174"/>
                <a:gd name="connsiteX282" fmla="*/ 3102937 w 12180747"/>
                <a:gd name="connsiteY282" fmla="*/ 274684 h 3116174"/>
                <a:gd name="connsiteX283" fmla="*/ 3159198 w 12180747"/>
                <a:gd name="connsiteY283" fmla="*/ 255489 h 3116174"/>
                <a:gd name="connsiteX284" fmla="*/ 3212811 w 12180747"/>
                <a:gd name="connsiteY284" fmla="*/ 262108 h 3116174"/>
                <a:gd name="connsiteX285" fmla="*/ 3156550 w 12180747"/>
                <a:gd name="connsiteY285" fmla="*/ 283289 h 3116174"/>
                <a:gd name="connsiteX286" fmla="*/ 3102937 w 12180747"/>
                <a:gd name="connsiteY286" fmla="*/ 274684 h 3116174"/>
                <a:gd name="connsiteX287" fmla="*/ 3165816 w 12180747"/>
                <a:gd name="connsiteY287" fmla="*/ 252842 h 3116174"/>
                <a:gd name="connsiteX288" fmla="*/ 3221415 w 12180747"/>
                <a:gd name="connsiteY288" fmla="*/ 234971 h 3116174"/>
                <a:gd name="connsiteX289" fmla="*/ 3275690 w 12180747"/>
                <a:gd name="connsiteY289" fmla="*/ 239604 h 3116174"/>
                <a:gd name="connsiteX290" fmla="*/ 3219430 w 12180747"/>
                <a:gd name="connsiteY290" fmla="*/ 259461 h 3116174"/>
                <a:gd name="connsiteX291" fmla="*/ 3165816 w 12180747"/>
                <a:gd name="connsiteY291" fmla="*/ 252842 h 3116174"/>
                <a:gd name="connsiteX292" fmla="*/ 3227372 w 12180747"/>
                <a:gd name="connsiteY292" fmla="*/ 232985 h 3116174"/>
                <a:gd name="connsiteX293" fmla="*/ 3282309 w 12180747"/>
                <a:gd name="connsiteY293" fmla="*/ 216438 h 3116174"/>
                <a:gd name="connsiteX294" fmla="*/ 3335922 w 12180747"/>
                <a:gd name="connsiteY294" fmla="*/ 219085 h 3116174"/>
                <a:gd name="connsiteX295" fmla="*/ 3280323 w 12180747"/>
                <a:gd name="connsiteY295" fmla="*/ 237618 h 3116174"/>
                <a:gd name="connsiteX296" fmla="*/ 3227372 w 12180747"/>
                <a:gd name="connsiteY296" fmla="*/ 232985 h 3116174"/>
                <a:gd name="connsiteX297" fmla="*/ 3282309 w 12180747"/>
                <a:gd name="connsiteY297" fmla="*/ 213790 h 3116174"/>
                <a:gd name="connsiteX298" fmla="*/ 3232005 w 12180747"/>
                <a:gd name="connsiteY298" fmla="*/ 211805 h 3116174"/>
                <a:gd name="connsiteX299" fmla="*/ 3284295 w 12180747"/>
                <a:gd name="connsiteY299" fmla="*/ 199229 h 3116174"/>
                <a:gd name="connsiteX300" fmla="*/ 3318713 w 12180747"/>
                <a:gd name="connsiteY300" fmla="*/ 198567 h 3116174"/>
                <a:gd name="connsiteX301" fmla="*/ 3334598 w 12180747"/>
                <a:gd name="connsiteY301" fmla="*/ 198567 h 3116174"/>
                <a:gd name="connsiteX302" fmla="*/ 3282309 w 12180747"/>
                <a:gd name="connsiteY302" fmla="*/ 213790 h 3116174"/>
                <a:gd name="connsiteX303" fmla="*/ 3274366 w 12180747"/>
                <a:gd name="connsiteY303" fmla="*/ 215776 h 3116174"/>
                <a:gd name="connsiteX304" fmla="*/ 3220091 w 12180747"/>
                <a:gd name="connsiteY304" fmla="*/ 232323 h 3116174"/>
                <a:gd name="connsiteX305" fmla="*/ 3169126 w 12180747"/>
                <a:gd name="connsiteY305" fmla="*/ 228352 h 3116174"/>
                <a:gd name="connsiteX306" fmla="*/ 3222077 w 12180747"/>
                <a:gd name="connsiteY306" fmla="*/ 214452 h 3116174"/>
                <a:gd name="connsiteX307" fmla="*/ 3274366 w 12180747"/>
                <a:gd name="connsiteY307" fmla="*/ 215776 h 3116174"/>
                <a:gd name="connsiteX308" fmla="*/ 3160521 w 12180747"/>
                <a:gd name="connsiteY308" fmla="*/ 227690 h 3116174"/>
                <a:gd name="connsiteX309" fmla="*/ 3109556 w 12180747"/>
                <a:gd name="connsiteY309" fmla="*/ 225042 h 3116174"/>
                <a:gd name="connsiteX310" fmla="*/ 3161845 w 12180747"/>
                <a:gd name="connsiteY310" fmla="*/ 213128 h 3116174"/>
                <a:gd name="connsiteX311" fmla="*/ 3212149 w 12180747"/>
                <a:gd name="connsiteY311" fmla="*/ 213790 h 3116174"/>
                <a:gd name="connsiteX312" fmla="*/ 3160521 w 12180747"/>
                <a:gd name="connsiteY312" fmla="*/ 227690 h 3116174"/>
                <a:gd name="connsiteX313" fmla="*/ 3152579 w 12180747"/>
                <a:gd name="connsiteY313" fmla="*/ 230338 h 3116174"/>
                <a:gd name="connsiteX314" fmla="*/ 3098304 w 12180747"/>
                <a:gd name="connsiteY314" fmla="*/ 246223 h 3116174"/>
                <a:gd name="connsiteX315" fmla="*/ 3046676 w 12180747"/>
                <a:gd name="connsiteY315" fmla="*/ 241590 h 3116174"/>
                <a:gd name="connsiteX316" fmla="*/ 3100289 w 12180747"/>
                <a:gd name="connsiteY316" fmla="*/ 228352 h 3116174"/>
                <a:gd name="connsiteX317" fmla="*/ 3152579 w 12180747"/>
                <a:gd name="connsiteY317" fmla="*/ 230338 h 3116174"/>
                <a:gd name="connsiteX318" fmla="*/ 3038072 w 12180747"/>
                <a:gd name="connsiteY318" fmla="*/ 240266 h 3116174"/>
                <a:gd name="connsiteX319" fmla="*/ 2987768 w 12180747"/>
                <a:gd name="connsiteY319" fmla="*/ 236294 h 3116174"/>
                <a:gd name="connsiteX320" fmla="*/ 3040057 w 12180747"/>
                <a:gd name="connsiteY320" fmla="*/ 225042 h 3116174"/>
                <a:gd name="connsiteX321" fmla="*/ 3090361 w 12180747"/>
                <a:gd name="connsiteY321" fmla="*/ 227028 h 3116174"/>
                <a:gd name="connsiteX322" fmla="*/ 3038072 w 12180747"/>
                <a:gd name="connsiteY322" fmla="*/ 240266 h 3116174"/>
                <a:gd name="connsiteX323" fmla="*/ 3030129 w 12180747"/>
                <a:gd name="connsiteY323" fmla="*/ 242251 h 3116174"/>
                <a:gd name="connsiteX324" fmla="*/ 2976516 w 12180747"/>
                <a:gd name="connsiteY324" fmla="*/ 256813 h 3116174"/>
                <a:gd name="connsiteX325" fmla="*/ 2923565 w 12180747"/>
                <a:gd name="connsiteY325" fmla="*/ 250856 h 3116174"/>
                <a:gd name="connsiteX326" fmla="*/ 2979164 w 12180747"/>
                <a:gd name="connsiteY326" fmla="*/ 237618 h 3116174"/>
                <a:gd name="connsiteX327" fmla="*/ 3030129 w 12180747"/>
                <a:gd name="connsiteY327" fmla="*/ 242251 h 3116174"/>
                <a:gd name="connsiteX328" fmla="*/ 2915622 w 12180747"/>
                <a:gd name="connsiteY328" fmla="*/ 250856 h 3116174"/>
                <a:gd name="connsiteX329" fmla="*/ 2863995 w 12180747"/>
                <a:gd name="connsiteY329" fmla="*/ 246223 h 3116174"/>
                <a:gd name="connsiteX330" fmla="*/ 2915622 w 12180747"/>
                <a:gd name="connsiteY330" fmla="*/ 235633 h 3116174"/>
                <a:gd name="connsiteX331" fmla="*/ 2968573 w 12180747"/>
                <a:gd name="connsiteY331" fmla="*/ 238280 h 3116174"/>
                <a:gd name="connsiteX332" fmla="*/ 2915622 w 12180747"/>
                <a:gd name="connsiteY332" fmla="*/ 250856 h 3116174"/>
                <a:gd name="connsiteX333" fmla="*/ 2908342 w 12180747"/>
                <a:gd name="connsiteY333" fmla="*/ 252842 h 3116174"/>
                <a:gd name="connsiteX334" fmla="*/ 2853405 w 12180747"/>
                <a:gd name="connsiteY334" fmla="*/ 266741 h 3116174"/>
                <a:gd name="connsiteX335" fmla="*/ 2801777 w 12180747"/>
                <a:gd name="connsiteY335" fmla="*/ 259461 h 3116174"/>
                <a:gd name="connsiteX336" fmla="*/ 2854729 w 12180747"/>
                <a:gd name="connsiteY336" fmla="*/ 247547 h 3116174"/>
                <a:gd name="connsiteX337" fmla="*/ 2908342 w 12180747"/>
                <a:gd name="connsiteY337" fmla="*/ 252842 h 3116174"/>
                <a:gd name="connsiteX338" fmla="*/ 2793173 w 12180747"/>
                <a:gd name="connsiteY338" fmla="*/ 258799 h 3116174"/>
                <a:gd name="connsiteX339" fmla="*/ 2740883 w 12180747"/>
                <a:gd name="connsiteY339" fmla="*/ 252842 h 3116174"/>
                <a:gd name="connsiteX340" fmla="*/ 2794497 w 12180747"/>
                <a:gd name="connsiteY340" fmla="*/ 243575 h 3116174"/>
                <a:gd name="connsiteX341" fmla="*/ 2844138 w 12180747"/>
                <a:gd name="connsiteY341" fmla="*/ 247547 h 3116174"/>
                <a:gd name="connsiteX342" fmla="*/ 2793173 w 12180747"/>
                <a:gd name="connsiteY342" fmla="*/ 258799 h 3116174"/>
                <a:gd name="connsiteX343" fmla="*/ 2793835 w 12180747"/>
                <a:gd name="connsiteY343" fmla="*/ 261446 h 3116174"/>
                <a:gd name="connsiteX344" fmla="*/ 2846786 w 12180747"/>
                <a:gd name="connsiteY344" fmla="*/ 268727 h 3116174"/>
                <a:gd name="connsiteX345" fmla="*/ 2791849 w 12180747"/>
                <a:gd name="connsiteY345" fmla="*/ 283951 h 3116174"/>
                <a:gd name="connsiteX346" fmla="*/ 2737574 w 12180747"/>
                <a:gd name="connsiteY346" fmla="*/ 275346 h 3116174"/>
                <a:gd name="connsiteX347" fmla="*/ 2793835 w 12180747"/>
                <a:gd name="connsiteY347" fmla="*/ 261446 h 3116174"/>
                <a:gd name="connsiteX348" fmla="*/ 2853405 w 12180747"/>
                <a:gd name="connsiteY348" fmla="*/ 269389 h 3116174"/>
                <a:gd name="connsiteX349" fmla="*/ 2908342 w 12180747"/>
                <a:gd name="connsiteY349" fmla="*/ 277332 h 3116174"/>
                <a:gd name="connsiteX350" fmla="*/ 2851419 w 12180747"/>
                <a:gd name="connsiteY350" fmla="*/ 295203 h 3116174"/>
                <a:gd name="connsiteX351" fmla="*/ 2797806 w 12180747"/>
                <a:gd name="connsiteY351" fmla="*/ 284613 h 3116174"/>
                <a:gd name="connsiteX352" fmla="*/ 2853405 w 12180747"/>
                <a:gd name="connsiteY352" fmla="*/ 269389 h 3116174"/>
                <a:gd name="connsiteX353" fmla="*/ 2914960 w 12180747"/>
                <a:gd name="connsiteY353" fmla="*/ 277994 h 3116174"/>
                <a:gd name="connsiteX354" fmla="*/ 2969235 w 12180747"/>
                <a:gd name="connsiteY354" fmla="*/ 286598 h 3116174"/>
                <a:gd name="connsiteX355" fmla="*/ 2912313 w 12180747"/>
                <a:gd name="connsiteY355" fmla="*/ 306455 h 3116174"/>
                <a:gd name="connsiteX356" fmla="*/ 2857376 w 12180747"/>
                <a:gd name="connsiteY356" fmla="*/ 295203 h 3116174"/>
                <a:gd name="connsiteX357" fmla="*/ 2914960 w 12180747"/>
                <a:gd name="connsiteY357" fmla="*/ 277994 h 3116174"/>
                <a:gd name="connsiteX358" fmla="*/ 2974530 w 12180747"/>
                <a:gd name="connsiteY358" fmla="*/ 287922 h 3116174"/>
                <a:gd name="connsiteX359" fmla="*/ 3029467 w 12180747"/>
                <a:gd name="connsiteY359" fmla="*/ 297850 h 3116174"/>
                <a:gd name="connsiteX360" fmla="*/ 2971883 w 12180747"/>
                <a:gd name="connsiteY360" fmla="*/ 319693 h 3116174"/>
                <a:gd name="connsiteX361" fmla="*/ 2916946 w 12180747"/>
                <a:gd name="connsiteY361" fmla="*/ 307779 h 3116174"/>
                <a:gd name="connsiteX362" fmla="*/ 2974530 w 12180747"/>
                <a:gd name="connsiteY362" fmla="*/ 287922 h 3116174"/>
                <a:gd name="connsiteX363" fmla="*/ 3034762 w 12180747"/>
                <a:gd name="connsiteY363" fmla="*/ 299174 h 3116174"/>
                <a:gd name="connsiteX364" fmla="*/ 3090361 w 12180747"/>
                <a:gd name="connsiteY364" fmla="*/ 309764 h 3116174"/>
                <a:gd name="connsiteX365" fmla="*/ 3032115 w 12180747"/>
                <a:gd name="connsiteY365" fmla="*/ 334254 h 3116174"/>
                <a:gd name="connsiteX366" fmla="*/ 2977178 w 12180747"/>
                <a:gd name="connsiteY366" fmla="*/ 321678 h 3116174"/>
                <a:gd name="connsiteX367" fmla="*/ 3034762 w 12180747"/>
                <a:gd name="connsiteY367" fmla="*/ 299174 h 3116174"/>
                <a:gd name="connsiteX368" fmla="*/ 3095656 w 12180747"/>
                <a:gd name="connsiteY368" fmla="*/ 310426 h 3116174"/>
                <a:gd name="connsiteX369" fmla="*/ 3150593 w 12180747"/>
                <a:gd name="connsiteY369" fmla="*/ 322340 h 3116174"/>
                <a:gd name="connsiteX370" fmla="*/ 3092347 w 12180747"/>
                <a:gd name="connsiteY370" fmla="*/ 348154 h 3116174"/>
                <a:gd name="connsiteX371" fmla="*/ 3036748 w 12180747"/>
                <a:gd name="connsiteY371" fmla="*/ 334916 h 3116174"/>
                <a:gd name="connsiteX372" fmla="*/ 3095656 w 12180747"/>
                <a:gd name="connsiteY372" fmla="*/ 310426 h 3116174"/>
                <a:gd name="connsiteX373" fmla="*/ 3099628 w 12180747"/>
                <a:gd name="connsiteY373" fmla="*/ 308440 h 3116174"/>
                <a:gd name="connsiteX374" fmla="*/ 3157212 w 12180747"/>
                <a:gd name="connsiteY374" fmla="*/ 285936 h 3116174"/>
                <a:gd name="connsiteX375" fmla="*/ 3212149 w 12180747"/>
                <a:gd name="connsiteY375" fmla="*/ 295865 h 3116174"/>
                <a:gd name="connsiteX376" fmla="*/ 3153902 w 12180747"/>
                <a:gd name="connsiteY376" fmla="*/ 321016 h 3116174"/>
                <a:gd name="connsiteX377" fmla="*/ 3099628 w 12180747"/>
                <a:gd name="connsiteY377" fmla="*/ 308440 h 3116174"/>
                <a:gd name="connsiteX378" fmla="*/ 3161845 w 12180747"/>
                <a:gd name="connsiteY378" fmla="*/ 283951 h 3116174"/>
                <a:gd name="connsiteX379" fmla="*/ 3218768 w 12180747"/>
                <a:gd name="connsiteY379" fmla="*/ 262108 h 3116174"/>
                <a:gd name="connsiteX380" fmla="*/ 3273704 w 12180747"/>
                <a:gd name="connsiteY380" fmla="*/ 269389 h 3116174"/>
                <a:gd name="connsiteX381" fmla="*/ 3216120 w 12180747"/>
                <a:gd name="connsiteY381" fmla="*/ 293217 h 3116174"/>
                <a:gd name="connsiteX382" fmla="*/ 3161845 w 12180747"/>
                <a:gd name="connsiteY382" fmla="*/ 283951 h 3116174"/>
                <a:gd name="connsiteX383" fmla="*/ 3224725 w 12180747"/>
                <a:gd name="connsiteY383" fmla="*/ 260784 h 3116174"/>
                <a:gd name="connsiteX384" fmla="*/ 3281647 w 12180747"/>
                <a:gd name="connsiteY384" fmla="*/ 240266 h 3116174"/>
                <a:gd name="connsiteX385" fmla="*/ 3335922 w 12180747"/>
                <a:gd name="connsiteY385" fmla="*/ 246223 h 3116174"/>
                <a:gd name="connsiteX386" fmla="*/ 3279661 w 12180747"/>
                <a:gd name="connsiteY386" fmla="*/ 268065 h 3116174"/>
                <a:gd name="connsiteX387" fmla="*/ 3224725 w 12180747"/>
                <a:gd name="connsiteY387" fmla="*/ 260784 h 3116174"/>
                <a:gd name="connsiteX388" fmla="*/ 3286942 w 12180747"/>
                <a:gd name="connsiteY388" fmla="*/ 238280 h 3116174"/>
                <a:gd name="connsiteX389" fmla="*/ 3343865 w 12180747"/>
                <a:gd name="connsiteY389" fmla="*/ 219085 h 3116174"/>
                <a:gd name="connsiteX390" fmla="*/ 3396816 w 12180747"/>
                <a:gd name="connsiteY390" fmla="*/ 223057 h 3116174"/>
                <a:gd name="connsiteX391" fmla="*/ 3341217 w 12180747"/>
                <a:gd name="connsiteY391" fmla="*/ 243575 h 3116174"/>
                <a:gd name="connsiteX392" fmla="*/ 3286942 w 12180747"/>
                <a:gd name="connsiteY392" fmla="*/ 238280 h 3116174"/>
                <a:gd name="connsiteX393" fmla="*/ 3350484 w 12180747"/>
                <a:gd name="connsiteY393" fmla="*/ 217100 h 3116174"/>
                <a:gd name="connsiteX394" fmla="*/ 3405420 w 12180747"/>
                <a:gd name="connsiteY394" fmla="*/ 199891 h 3116174"/>
                <a:gd name="connsiteX395" fmla="*/ 3457710 w 12180747"/>
                <a:gd name="connsiteY395" fmla="*/ 201876 h 3116174"/>
                <a:gd name="connsiteX396" fmla="*/ 3402773 w 12180747"/>
                <a:gd name="connsiteY396" fmla="*/ 221071 h 3116174"/>
                <a:gd name="connsiteX397" fmla="*/ 3350484 w 12180747"/>
                <a:gd name="connsiteY397" fmla="*/ 217100 h 3116174"/>
                <a:gd name="connsiteX398" fmla="*/ 3414025 w 12180747"/>
                <a:gd name="connsiteY398" fmla="*/ 197243 h 3116174"/>
                <a:gd name="connsiteX399" fmla="*/ 3466976 w 12180747"/>
                <a:gd name="connsiteY399" fmla="*/ 181358 h 3116174"/>
                <a:gd name="connsiteX400" fmla="*/ 3490804 w 12180747"/>
                <a:gd name="connsiteY400" fmla="*/ 181358 h 3116174"/>
                <a:gd name="connsiteX401" fmla="*/ 3517280 w 12180747"/>
                <a:gd name="connsiteY401" fmla="*/ 182020 h 3116174"/>
                <a:gd name="connsiteX402" fmla="*/ 3463666 w 12180747"/>
                <a:gd name="connsiteY402" fmla="*/ 199891 h 3116174"/>
                <a:gd name="connsiteX403" fmla="*/ 3414025 w 12180747"/>
                <a:gd name="connsiteY403" fmla="*/ 197243 h 3116174"/>
                <a:gd name="connsiteX404" fmla="*/ 3491466 w 12180747"/>
                <a:gd name="connsiteY404" fmla="*/ 178710 h 3116174"/>
                <a:gd name="connsiteX405" fmla="*/ 3477566 w 12180747"/>
                <a:gd name="connsiteY405" fmla="*/ 178710 h 3116174"/>
                <a:gd name="connsiteX406" fmla="*/ 3529194 w 12180747"/>
                <a:gd name="connsiteY406" fmla="*/ 164811 h 3116174"/>
                <a:gd name="connsiteX407" fmla="*/ 3578174 w 12180747"/>
                <a:gd name="connsiteY407" fmla="*/ 163487 h 3116174"/>
                <a:gd name="connsiteX408" fmla="*/ 3526546 w 12180747"/>
                <a:gd name="connsiteY408" fmla="*/ 179372 h 3116174"/>
                <a:gd name="connsiteX409" fmla="*/ 3491466 w 12180747"/>
                <a:gd name="connsiteY409" fmla="*/ 178710 h 3116174"/>
                <a:gd name="connsiteX410" fmla="*/ 3528532 w 12180747"/>
                <a:gd name="connsiteY410" fmla="*/ 162163 h 3116174"/>
                <a:gd name="connsiteX411" fmla="*/ 3484847 w 12180747"/>
                <a:gd name="connsiteY411" fmla="*/ 164811 h 3116174"/>
                <a:gd name="connsiteX412" fmla="*/ 3528532 w 12180747"/>
                <a:gd name="connsiteY412" fmla="*/ 154882 h 3116174"/>
                <a:gd name="connsiteX413" fmla="*/ 3572878 w 12180747"/>
                <a:gd name="connsiteY413" fmla="*/ 150911 h 3116174"/>
                <a:gd name="connsiteX414" fmla="*/ 3528532 w 12180747"/>
                <a:gd name="connsiteY414" fmla="*/ 162163 h 3116174"/>
                <a:gd name="connsiteX415" fmla="*/ 3514632 w 12180747"/>
                <a:gd name="connsiteY415" fmla="*/ 165472 h 3116174"/>
                <a:gd name="connsiteX416" fmla="*/ 3466314 w 12180747"/>
                <a:gd name="connsiteY416" fmla="*/ 179372 h 3116174"/>
                <a:gd name="connsiteX417" fmla="*/ 3418658 w 12180747"/>
                <a:gd name="connsiteY417" fmla="*/ 180034 h 3116174"/>
                <a:gd name="connsiteX418" fmla="*/ 3468300 w 12180747"/>
                <a:gd name="connsiteY418" fmla="*/ 168120 h 3116174"/>
                <a:gd name="connsiteX419" fmla="*/ 3514632 w 12180747"/>
                <a:gd name="connsiteY419" fmla="*/ 165472 h 3116174"/>
                <a:gd name="connsiteX420" fmla="*/ 3406744 w 12180747"/>
                <a:gd name="connsiteY420" fmla="*/ 180034 h 3116174"/>
                <a:gd name="connsiteX421" fmla="*/ 3362397 w 12180747"/>
                <a:gd name="connsiteY421" fmla="*/ 181358 h 3116174"/>
                <a:gd name="connsiteX422" fmla="*/ 3408068 w 12180747"/>
                <a:gd name="connsiteY422" fmla="*/ 172091 h 3116174"/>
                <a:gd name="connsiteX423" fmla="*/ 3450429 w 12180747"/>
                <a:gd name="connsiteY423" fmla="*/ 168782 h 3116174"/>
                <a:gd name="connsiteX424" fmla="*/ 3406744 w 12180747"/>
                <a:gd name="connsiteY424" fmla="*/ 180034 h 3116174"/>
                <a:gd name="connsiteX425" fmla="*/ 3394168 w 12180747"/>
                <a:gd name="connsiteY425" fmla="*/ 183343 h 3116174"/>
                <a:gd name="connsiteX426" fmla="*/ 3344527 w 12180747"/>
                <a:gd name="connsiteY426" fmla="*/ 196581 h 3116174"/>
                <a:gd name="connsiteX427" fmla="*/ 3319375 w 12180747"/>
                <a:gd name="connsiteY427" fmla="*/ 195919 h 3116174"/>
                <a:gd name="connsiteX428" fmla="*/ 3296870 w 12180747"/>
                <a:gd name="connsiteY428" fmla="*/ 195919 h 3116174"/>
                <a:gd name="connsiteX429" fmla="*/ 3346512 w 12180747"/>
                <a:gd name="connsiteY429" fmla="*/ 184667 h 3116174"/>
                <a:gd name="connsiteX430" fmla="*/ 3394168 w 12180747"/>
                <a:gd name="connsiteY430" fmla="*/ 183343 h 3116174"/>
                <a:gd name="connsiteX431" fmla="*/ 3284295 w 12180747"/>
                <a:gd name="connsiteY431" fmla="*/ 195919 h 3116174"/>
                <a:gd name="connsiteX432" fmla="*/ 3240610 w 12180747"/>
                <a:gd name="connsiteY432" fmla="*/ 196581 h 3116174"/>
                <a:gd name="connsiteX433" fmla="*/ 3285618 w 12180747"/>
                <a:gd name="connsiteY433" fmla="*/ 187977 h 3116174"/>
                <a:gd name="connsiteX434" fmla="*/ 3329965 w 12180747"/>
                <a:gd name="connsiteY434" fmla="*/ 185329 h 3116174"/>
                <a:gd name="connsiteX435" fmla="*/ 3284295 w 12180747"/>
                <a:gd name="connsiteY435" fmla="*/ 195919 h 3116174"/>
                <a:gd name="connsiteX436" fmla="*/ 3272381 w 12180747"/>
                <a:gd name="connsiteY436" fmla="*/ 199229 h 3116174"/>
                <a:gd name="connsiteX437" fmla="*/ 3222077 w 12180747"/>
                <a:gd name="connsiteY437" fmla="*/ 211805 h 3116174"/>
                <a:gd name="connsiteX438" fmla="*/ 3173759 w 12180747"/>
                <a:gd name="connsiteY438" fmla="*/ 211143 h 3116174"/>
                <a:gd name="connsiteX439" fmla="*/ 3223401 w 12180747"/>
                <a:gd name="connsiteY439" fmla="*/ 200552 h 3116174"/>
                <a:gd name="connsiteX440" fmla="*/ 3272381 w 12180747"/>
                <a:gd name="connsiteY440" fmla="*/ 199229 h 3116174"/>
                <a:gd name="connsiteX441" fmla="*/ 3161183 w 12180747"/>
                <a:gd name="connsiteY441" fmla="*/ 210481 h 3116174"/>
                <a:gd name="connsiteX442" fmla="*/ 3141988 w 12180747"/>
                <a:gd name="connsiteY442" fmla="*/ 210481 h 3116174"/>
                <a:gd name="connsiteX443" fmla="*/ 3117498 w 12180747"/>
                <a:gd name="connsiteY443" fmla="*/ 210481 h 3116174"/>
                <a:gd name="connsiteX444" fmla="*/ 3163169 w 12180747"/>
                <a:gd name="connsiteY444" fmla="*/ 202538 h 3116174"/>
                <a:gd name="connsiteX445" fmla="*/ 3207515 w 12180747"/>
                <a:gd name="connsiteY445" fmla="*/ 200552 h 3116174"/>
                <a:gd name="connsiteX446" fmla="*/ 3161183 w 12180747"/>
                <a:gd name="connsiteY446" fmla="*/ 210481 h 3116174"/>
                <a:gd name="connsiteX447" fmla="*/ 3142650 w 12180747"/>
                <a:gd name="connsiteY447" fmla="*/ 213128 h 3116174"/>
                <a:gd name="connsiteX448" fmla="*/ 3149931 w 12180747"/>
                <a:gd name="connsiteY448" fmla="*/ 213128 h 3116174"/>
                <a:gd name="connsiteX449" fmla="*/ 3099628 w 12180747"/>
                <a:gd name="connsiteY449" fmla="*/ 225042 h 3116174"/>
                <a:gd name="connsiteX450" fmla="*/ 3051971 w 12180747"/>
                <a:gd name="connsiteY450" fmla="*/ 223057 h 3116174"/>
                <a:gd name="connsiteX451" fmla="*/ 3102275 w 12180747"/>
                <a:gd name="connsiteY451" fmla="*/ 213128 h 3116174"/>
                <a:gd name="connsiteX452" fmla="*/ 3142650 w 12180747"/>
                <a:gd name="connsiteY452" fmla="*/ 213128 h 3116174"/>
                <a:gd name="connsiteX453" fmla="*/ 3039396 w 12180747"/>
                <a:gd name="connsiteY453" fmla="*/ 223057 h 3116174"/>
                <a:gd name="connsiteX454" fmla="*/ 2993725 w 12180747"/>
                <a:gd name="connsiteY454" fmla="*/ 222395 h 3116174"/>
                <a:gd name="connsiteX455" fmla="*/ 3040719 w 12180747"/>
                <a:gd name="connsiteY455" fmla="*/ 215114 h 3116174"/>
                <a:gd name="connsiteX456" fmla="*/ 3086390 w 12180747"/>
                <a:gd name="connsiteY456" fmla="*/ 213790 h 3116174"/>
                <a:gd name="connsiteX457" fmla="*/ 3039396 w 12180747"/>
                <a:gd name="connsiteY457" fmla="*/ 223057 h 3116174"/>
                <a:gd name="connsiteX458" fmla="*/ 3027482 w 12180747"/>
                <a:gd name="connsiteY458" fmla="*/ 225042 h 3116174"/>
                <a:gd name="connsiteX459" fmla="*/ 2979164 w 12180747"/>
                <a:gd name="connsiteY459" fmla="*/ 235633 h 3116174"/>
                <a:gd name="connsiteX460" fmla="*/ 2928860 w 12180747"/>
                <a:gd name="connsiteY460" fmla="*/ 232985 h 3116174"/>
                <a:gd name="connsiteX461" fmla="*/ 2979164 w 12180747"/>
                <a:gd name="connsiteY461" fmla="*/ 223719 h 3116174"/>
                <a:gd name="connsiteX462" fmla="*/ 3027482 w 12180747"/>
                <a:gd name="connsiteY462" fmla="*/ 225042 h 3116174"/>
                <a:gd name="connsiteX463" fmla="*/ 2915622 w 12180747"/>
                <a:gd name="connsiteY463" fmla="*/ 232985 h 3116174"/>
                <a:gd name="connsiteX464" fmla="*/ 2872599 w 12180747"/>
                <a:gd name="connsiteY464" fmla="*/ 230999 h 3116174"/>
                <a:gd name="connsiteX465" fmla="*/ 2918932 w 12180747"/>
                <a:gd name="connsiteY465" fmla="*/ 224381 h 3116174"/>
                <a:gd name="connsiteX466" fmla="*/ 2961293 w 12180747"/>
                <a:gd name="connsiteY466" fmla="*/ 223719 h 3116174"/>
                <a:gd name="connsiteX467" fmla="*/ 2963940 w 12180747"/>
                <a:gd name="connsiteY467" fmla="*/ 223719 h 3116174"/>
                <a:gd name="connsiteX468" fmla="*/ 2915622 w 12180747"/>
                <a:gd name="connsiteY468" fmla="*/ 232985 h 3116174"/>
                <a:gd name="connsiteX469" fmla="*/ 2905032 w 12180747"/>
                <a:gd name="connsiteY469" fmla="*/ 234971 h 3116174"/>
                <a:gd name="connsiteX470" fmla="*/ 2854067 w 12180747"/>
                <a:gd name="connsiteY470" fmla="*/ 244899 h 3116174"/>
                <a:gd name="connsiteX471" fmla="*/ 2805749 w 12180747"/>
                <a:gd name="connsiteY471" fmla="*/ 240928 h 3116174"/>
                <a:gd name="connsiteX472" fmla="*/ 2856052 w 12180747"/>
                <a:gd name="connsiteY472" fmla="*/ 232985 h 3116174"/>
                <a:gd name="connsiteX473" fmla="*/ 2905032 w 12180747"/>
                <a:gd name="connsiteY473" fmla="*/ 234971 h 3116174"/>
                <a:gd name="connsiteX474" fmla="*/ 2795158 w 12180747"/>
                <a:gd name="connsiteY474" fmla="*/ 240266 h 3116174"/>
                <a:gd name="connsiteX475" fmla="*/ 2748164 w 12180747"/>
                <a:gd name="connsiteY475" fmla="*/ 237618 h 3116174"/>
                <a:gd name="connsiteX476" fmla="*/ 2795158 w 12180747"/>
                <a:gd name="connsiteY476" fmla="*/ 231661 h 3116174"/>
                <a:gd name="connsiteX477" fmla="*/ 2840167 w 12180747"/>
                <a:gd name="connsiteY477" fmla="*/ 232323 h 3116174"/>
                <a:gd name="connsiteX478" fmla="*/ 2795158 w 12180747"/>
                <a:gd name="connsiteY478" fmla="*/ 240266 h 3116174"/>
                <a:gd name="connsiteX479" fmla="*/ 2783244 w 12180747"/>
                <a:gd name="connsiteY479" fmla="*/ 242251 h 3116174"/>
                <a:gd name="connsiteX480" fmla="*/ 2731617 w 12180747"/>
                <a:gd name="connsiteY480" fmla="*/ 251518 h 3116174"/>
                <a:gd name="connsiteX481" fmla="*/ 2683299 w 12180747"/>
                <a:gd name="connsiteY481" fmla="*/ 246885 h 3116174"/>
                <a:gd name="connsiteX482" fmla="*/ 2731617 w 12180747"/>
                <a:gd name="connsiteY482" fmla="*/ 240266 h 3116174"/>
                <a:gd name="connsiteX483" fmla="*/ 2783244 w 12180747"/>
                <a:gd name="connsiteY483" fmla="*/ 242251 h 3116174"/>
                <a:gd name="connsiteX484" fmla="*/ 2671385 w 12180747"/>
                <a:gd name="connsiteY484" fmla="*/ 246223 h 3116174"/>
                <a:gd name="connsiteX485" fmla="*/ 2625053 w 12180747"/>
                <a:gd name="connsiteY485" fmla="*/ 242251 h 3116174"/>
                <a:gd name="connsiteX486" fmla="*/ 2671385 w 12180747"/>
                <a:gd name="connsiteY486" fmla="*/ 237618 h 3116174"/>
                <a:gd name="connsiteX487" fmla="*/ 2717055 w 12180747"/>
                <a:gd name="connsiteY487" fmla="*/ 238942 h 3116174"/>
                <a:gd name="connsiteX488" fmla="*/ 2671385 w 12180747"/>
                <a:gd name="connsiteY488" fmla="*/ 246223 h 3116174"/>
                <a:gd name="connsiteX489" fmla="*/ 2659471 w 12180747"/>
                <a:gd name="connsiteY489" fmla="*/ 247547 h 3116174"/>
                <a:gd name="connsiteX490" fmla="*/ 2609829 w 12180747"/>
                <a:gd name="connsiteY490" fmla="*/ 255489 h 3116174"/>
                <a:gd name="connsiteX491" fmla="*/ 2559526 w 12180747"/>
                <a:gd name="connsiteY491" fmla="*/ 249532 h 3116174"/>
                <a:gd name="connsiteX492" fmla="*/ 2610491 w 12180747"/>
                <a:gd name="connsiteY492" fmla="*/ 243575 h 3116174"/>
                <a:gd name="connsiteX493" fmla="*/ 2659471 w 12180747"/>
                <a:gd name="connsiteY493" fmla="*/ 247547 h 3116174"/>
                <a:gd name="connsiteX494" fmla="*/ 2547612 w 12180747"/>
                <a:gd name="connsiteY494" fmla="*/ 248870 h 3116174"/>
                <a:gd name="connsiteX495" fmla="*/ 2502603 w 12180747"/>
                <a:gd name="connsiteY495" fmla="*/ 244237 h 3116174"/>
                <a:gd name="connsiteX496" fmla="*/ 2546950 w 12180747"/>
                <a:gd name="connsiteY496" fmla="*/ 240928 h 3116174"/>
                <a:gd name="connsiteX497" fmla="*/ 2595930 w 12180747"/>
                <a:gd name="connsiteY497" fmla="*/ 243575 h 3116174"/>
                <a:gd name="connsiteX498" fmla="*/ 2547612 w 12180747"/>
                <a:gd name="connsiteY498" fmla="*/ 248870 h 3116174"/>
                <a:gd name="connsiteX499" fmla="*/ 2548274 w 12180747"/>
                <a:gd name="connsiteY499" fmla="*/ 251518 h 3116174"/>
                <a:gd name="connsiteX500" fmla="*/ 2601225 w 12180747"/>
                <a:gd name="connsiteY500" fmla="*/ 257475 h 3116174"/>
                <a:gd name="connsiteX501" fmla="*/ 2547612 w 12180747"/>
                <a:gd name="connsiteY501" fmla="*/ 267403 h 3116174"/>
                <a:gd name="connsiteX502" fmla="*/ 2496646 w 12180747"/>
                <a:gd name="connsiteY502" fmla="*/ 258799 h 3116174"/>
                <a:gd name="connsiteX503" fmla="*/ 2548274 w 12180747"/>
                <a:gd name="connsiteY503" fmla="*/ 251518 h 3116174"/>
                <a:gd name="connsiteX504" fmla="*/ 2609829 w 12180747"/>
                <a:gd name="connsiteY504" fmla="*/ 258799 h 3116174"/>
                <a:gd name="connsiteX505" fmla="*/ 2662781 w 12180747"/>
                <a:gd name="connsiteY505" fmla="*/ 266080 h 3116174"/>
                <a:gd name="connsiteX506" fmla="*/ 2608506 w 12180747"/>
                <a:gd name="connsiteY506" fmla="*/ 277994 h 3116174"/>
                <a:gd name="connsiteX507" fmla="*/ 2554893 w 12180747"/>
                <a:gd name="connsiteY507" fmla="*/ 268727 h 3116174"/>
                <a:gd name="connsiteX508" fmla="*/ 2609829 w 12180747"/>
                <a:gd name="connsiteY508" fmla="*/ 258799 h 3116174"/>
                <a:gd name="connsiteX509" fmla="*/ 2670723 w 12180747"/>
                <a:gd name="connsiteY509" fmla="*/ 266741 h 3116174"/>
                <a:gd name="connsiteX510" fmla="*/ 2724336 w 12180747"/>
                <a:gd name="connsiteY510" fmla="*/ 274684 h 3116174"/>
                <a:gd name="connsiteX511" fmla="*/ 2668738 w 12180747"/>
                <a:gd name="connsiteY511" fmla="*/ 289246 h 3116174"/>
                <a:gd name="connsiteX512" fmla="*/ 2615125 w 12180747"/>
                <a:gd name="connsiteY512" fmla="*/ 278655 h 3116174"/>
                <a:gd name="connsiteX513" fmla="*/ 2670723 w 12180747"/>
                <a:gd name="connsiteY513" fmla="*/ 266741 h 3116174"/>
                <a:gd name="connsiteX514" fmla="*/ 2730955 w 12180747"/>
                <a:gd name="connsiteY514" fmla="*/ 276008 h 3116174"/>
                <a:gd name="connsiteX515" fmla="*/ 2785892 w 12180747"/>
                <a:gd name="connsiteY515" fmla="*/ 285274 h 3116174"/>
                <a:gd name="connsiteX516" fmla="*/ 2728970 w 12180747"/>
                <a:gd name="connsiteY516" fmla="*/ 302483 h 3116174"/>
                <a:gd name="connsiteX517" fmla="*/ 2674695 w 12180747"/>
                <a:gd name="connsiteY517" fmla="*/ 291231 h 3116174"/>
                <a:gd name="connsiteX518" fmla="*/ 2730955 w 12180747"/>
                <a:gd name="connsiteY518" fmla="*/ 276008 h 3116174"/>
                <a:gd name="connsiteX519" fmla="*/ 2791849 w 12180747"/>
                <a:gd name="connsiteY519" fmla="*/ 286598 h 3116174"/>
                <a:gd name="connsiteX520" fmla="*/ 2846124 w 12180747"/>
                <a:gd name="connsiteY520" fmla="*/ 297188 h 3116174"/>
                <a:gd name="connsiteX521" fmla="*/ 2789202 w 12180747"/>
                <a:gd name="connsiteY521" fmla="*/ 316383 h 3116174"/>
                <a:gd name="connsiteX522" fmla="*/ 2734265 w 12180747"/>
                <a:gd name="connsiteY522" fmla="*/ 304469 h 3116174"/>
                <a:gd name="connsiteX523" fmla="*/ 2791849 w 12180747"/>
                <a:gd name="connsiteY523" fmla="*/ 286598 h 3116174"/>
                <a:gd name="connsiteX524" fmla="*/ 2852081 w 12180747"/>
                <a:gd name="connsiteY524" fmla="*/ 297850 h 3116174"/>
                <a:gd name="connsiteX525" fmla="*/ 2907680 w 12180747"/>
                <a:gd name="connsiteY525" fmla="*/ 308440 h 3116174"/>
                <a:gd name="connsiteX526" fmla="*/ 2849433 w 12180747"/>
                <a:gd name="connsiteY526" fmla="*/ 329621 h 3116174"/>
                <a:gd name="connsiteX527" fmla="*/ 2794497 w 12180747"/>
                <a:gd name="connsiteY527" fmla="*/ 316383 h 3116174"/>
                <a:gd name="connsiteX528" fmla="*/ 2852081 w 12180747"/>
                <a:gd name="connsiteY528" fmla="*/ 297850 h 3116174"/>
                <a:gd name="connsiteX529" fmla="*/ 2912313 w 12180747"/>
                <a:gd name="connsiteY529" fmla="*/ 309764 h 3116174"/>
                <a:gd name="connsiteX530" fmla="*/ 2967250 w 12180747"/>
                <a:gd name="connsiteY530" fmla="*/ 321678 h 3116174"/>
                <a:gd name="connsiteX531" fmla="*/ 2909003 w 12180747"/>
                <a:gd name="connsiteY531" fmla="*/ 344844 h 3116174"/>
                <a:gd name="connsiteX532" fmla="*/ 2853405 w 12180747"/>
                <a:gd name="connsiteY532" fmla="*/ 330945 h 3116174"/>
                <a:gd name="connsiteX533" fmla="*/ 2912313 w 12180747"/>
                <a:gd name="connsiteY533" fmla="*/ 309764 h 3116174"/>
                <a:gd name="connsiteX534" fmla="*/ 2972545 w 12180747"/>
                <a:gd name="connsiteY534" fmla="*/ 323002 h 3116174"/>
                <a:gd name="connsiteX535" fmla="*/ 3028143 w 12180747"/>
                <a:gd name="connsiteY535" fmla="*/ 335578 h 3116174"/>
                <a:gd name="connsiteX536" fmla="*/ 2969235 w 12180747"/>
                <a:gd name="connsiteY536" fmla="*/ 361392 h 3116174"/>
                <a:gd name="connsiteX537" fmla="*/ 2914299 w 12180747"/>
                <a:gd name="connsiteY537" fmla="*/ 346168 h 3116174"/>
                <a:gd name="connsiteX538" fmla="*/ 2972545 w 12180747"/>
                <a:gd name="connsiteY538" fmla="*/ 323002 h 3116174"/>
                <a:gd name="connsiteX539" fmla="*/ 3032777 w 12180747"/>
                <a:gd name="connsiteY539" fmla="*/ 336902 h 3116174"/>
                <a:gd name="connsiteX540" fmla="*/ 3088375 w 12180747"/>
                <a:gd name="connsiteY540" fmla="*/ 350801 h 3116174"/>
                <a:gd name="connsiteX541" fmla="*/ 3029467 w 12180747"/>
                <a:gd name="connsiteY541" fmla="*/ 378601 h 3116174"/>
                <a:gd name="connsiteX542" fmla="*/ 2973869 w 12180747"/>
                <a:gd name="connsiteY542" fmla="*/ 362715 h 3116174"/>
                <a:gd name="connsiteX543" fmla="*/ 3032777 w 12180747"/>
                <a:gd name="connsiteY543" fmla="*/ 336902 h 3116174"/>
                <a:gd name="connsiteX544" fmla="*/ 3151255 w 12180747"/>
                <a:gd name="connsiteY544" fmla="*/ 364039 h 3116174"/>
                <a:gd name="connsiteX545" fmla="*/ 3096318 w 12180747"/>
                <a:gd name="connsiteY545" fmla="*/ 349478 h 3116174"/>
                <a:gd name="connsiteX546" fmla="*/ 3154564 w 12180747"/>
                <a:gd name="connsiteY546" fmla="*/ 323664 h 3116174"/>
                <a:gd name="connsiteX547" fmla="*/ 3210163 w 12180747"/>
                <a:gd name="connsiteY547" fmla="*/ 336240 h 3116174"/>
                <a:gd name="connsiteX548" fmla="*/ 3151255 w 12180747"/>
                <a:gd name="connsiteY548" fmla="*/ 364039 h 3116174"/>
                <a:gd name="connsiteX549" fmla="*/ 3214134 w 12180747"/>
                <a:gd name="connsiteY549" fmla="*/ 334254 h 3116174"/>
                <a:gd name="connsiteX550" fmla="*/ 3159198 w 12180747"/>
                <a:gd name="connsiteY550" fmla="*/ 321678 h 3116174"/>
                <a:gd name="connsiteX551" fmla="*/ 3217444 w 12180747"/>
                <a:gd name="connsiteY551" fmla="*/ 296526 h 3116174"/>
                <a:gd name="connsiteX552" fmla="*/ 3273042 w 12180747"/>
                <a:gd name="connsiteY552" fmla="*/ 307117 h 3116174"/>
                <a:gd name="connsiteX553" fmla="*/ 3214134 w 12180747"/>
                <a:gd name="connsiteY553" fmla="*/ 334254 h 3116174"/>
                <a:gd name="connsiteX554" fmla="*/ 3277014 w 12180747"/>
                <a:gd name="connsiteY554" fmla="*/ 305131 h 3116174"/>
                <a:gd name="connsiteX555" fmla="*/ 3222077 w 12180747"/>
                <a:gd name="connsiteY555" fmla="*/ 294541 h 3116174"/>
                <a:gd name="connsiteX556" fmla="*/ 3280323 w 12180747"/>
                <a:gd name="connsiteY556" fmla="*/ 270713 h 3116174"/>
                <a:gd name="connsiteX557" fmla="*/ 3334598 w 12180747"/>
                <a:gd name="connsiteY557" fmla="*/ 279317 h 3116174"/>
                <a:gd name="connsiteX558" fmla="*/ 3277014 w 12180747"/>
                <a:gd name="connsiteY558" fmla="*/ 305131 h 3116174"/>
                <a:gd name="connsiteX559" fmla="*/ 3338570 w 12180747"/>
                <a:gd name="connsiteY559" fmla="*/ 277994 h 3116174"/>
                <a:gd name="connsiteX560" fmla="*/ 3284295 w 12180747"/>
                <a:gd name="connsiteY560" fmla="*/ 269389 h 3116174"/>
                <a:gd name="connsiteX561" fmla="*/ 3341217 w 12180747"/>
                <a:gd name="connsiteY561" fmla="*/ 246885 h 3116174"/>
                <a:gd name="connsiteX562" fmla="*/ 3395492 w 12180747"/>
                <a:gd name="connsiteY562" fmla="*/ 253504 h 3116174"/>
                <a:gd name="connsiteX563" fmla="*/ 3338570 w 12180747"/>
                <a:gd name="connsiteY563" fmla="*/ 277994 h 3116174"/>
                <a:gd name="connsiteX564" fmla="*/ 3400787 w 12180747"/>
                <a:gd name="connsiteY564" fmla="*/ 251518 h 3116174"/>
                <a:gd name="connsiteX565" fmla="*/ 3347174 w 12180747"/>
                <a:gd name="connsiteY565" fmla="*/ 244237 h 3116174"/>
                <a:gd name="connsiteX566" fmla="*/ 3403435 w 12180747"/>
                <a:gd name="connsiteY566" fmla="*/ 223719 h 3116174"/>
                <a:gd name="connsiteX567" fmla="*/ 3457710 w 12180747"/>
                <a:gd name="connsiteY567" fmla="*/ 228352 h 3116174"/>
                <a:gd name="connsiteX568" fmla="*/ 3400787 w 12180747"/>
                <a:gd name="connsiteY568" fmla="*/ 251518 h 3116174"/>
                <a:gd name="connsiteX569" fmla="*/ 3463005 w 12180747"/>
                <a:gd name="connsiteY569" fmla="*/ 226366 h 3116174"/>
                <a:gd name="connsiteX570" fmla="*/ 3409392 w 12180747"/>
                <a:gd name="connsiteY570" fmla="*/ 221733 h 3116174"/>
                <a:gd name="connsiteX571" fmla="*/ 3464990 w 12180747"/>
                <a:gd name="connsiteY571" fmla="*/ 202538 h 3116174"/>
                <a:gd name="connsiteX572" fmla="*/ 3519265 w 12180747"/>
                <a:gd name="connsiteY572" fmla="*/ 205186 h 3116174"/>
                <a:gd name="connsiteX573" fmla="*/ 3463005 w 12180747"/>
                <a:gd name="connsiteY573" fmla="*/ 226366 h 3116174"/>
                <a:gd name="connsiteX574" fmla="*/ 3525222 w 12180747"/>
                <a:gd name="connsiteY574" fmla="*/ 202538 h 3116174"/>
                <a:gd name="connsiteX575" fmla="*/ 3472271 w 12180747"/>
                <a:gd name="connsiteY575" fmla="*/ 199891 h 3116174"/>
                <a:gd name="connsiteX576" fmla="*/ 3526546 w 12180747"/>
                <a:gd name="connsiteY576" fmla="*/ 182020 h 3116174"/>
                <a:gd name="connsiteX577" fmla="*/ 3579497 w 12180747"/>
                <a:gd name="connsiteY577" fmla="*/ 182682 h 3116174"/>
                <a:gd name="connsiteX578" fmla="*/ 3525222 w 12180747"/>
                <a:gd name="connsiteY578" fmla="*/ 202538 h 3116174"/>
                <a:gd name="connsiteX579" fmla="*/ 3587440 w 12180747"/>
                <a:gd name="connsiteY579" fmla="*/ 180034 h 3116174"/>
                <a:gd name="connsiteX580" fmla="*/ 3535151 w 12180747"/>
                <a:gd name="connsiteY580" fmla="*/ 179372 h 3116174"/>
                <a:gd name="connsiteX581" fmla="*/ 3588764 w 12180747"/>
                <a:gd name="connsiteY581" fmla="*/ 162825 h 3116174"/>
                <a:gd name="connsiteX582" fmla="*/ 3639729 w 12180747"/>
                <a:gd name="connsiteY582" fmla="*/ 162163 h 3116174"/>
                <a:gd name="connsiteX583" fmla="*/ 3587440 w 12180747"/>
                <a:gd name="connsiteY583" fmla="*/ 180034 h 3116174"/>
                <a:gd name="connsiteX584" fmla="*/ 3648334 w 12180747"/>
                <a:gd name="connsiteY584" fmla="*/ 159515 h 3116174"/>
                <a:gd name="connsiteX585" fmla="*/ 3599354 w 12180747"/>
                <a:gd name="connsiteY585" fmla="*/ 160177 h 3116174"/>
                <a:gd name="connsiteX586" fmla="*/ 3649658 w 12180747"/>
                <a:gd name="connsiteY586" fmla="*/ 145616 h 3116174"/>
                <a:gd name="connsiteX587" fmla="*/ 3699961 w 12180747"/>
                <a:gd name="connsiteY587" fmla="*/ 142968 h 3116174"/>
                <a:gd name="connsiteX588" fmla="*/ 3648334 w 12180747"/>
                <a:gd name="connsiteY588" fmla="*/ 159515 h 3116174"/>
                <a:gd name="connsiteX589" fmla="*/ 3709228 w 12180747"/>
                <a:gd name="connsiteY589" fmla="*/ 139659 h 3116174"/>
                <a:gd name="connsiteX590" fmla="*/ 3662233 w 12180747"/>
                <a:gd name="connsiteY590" fmla="*/ 141644 h 3116174"/>
                <a:gd name="connsiteX591" fmla="*/ 3712537 w 12180747"/>
                <a:gd name="connsiteY591" fmla="*/ 128407 h 3116174"/>
                <a:gd name="connsiteX592" fmla="*/ 3759531 w 12180747"/>
                <a:gd name="connsiteY592" fmla="*/ 124435 h 3116174"/>
                <a:gd name="connsiteX593" fmla="*/ 3709228 w 12180747"/>
                <a:gd name="connsiteY593" fmla="*/ 139659 h 3116174"/>
                <a:gd name="connsiteX594" fmla="*/ 3770783 w 12180747"/>
                <a:gd name="connsiteY594" fmla="*/ 121126 h 3116174"/>
                <a:gd name="connsiteX595" fmla="*/ 3727099 w 12180747"/>
                <a:gd name="connsiteY595" fmla="*/ 124435 h 3116174"/>
                <a:gd name="connsiteX596" fmla="*/ 3772107 w 12180747"/>
                <a:gd name="connsiteY596" fmla="*/ 113845 h 3116174"/>
                <a:gd name="connsiteX597" fmla="*/ 3815792 w 12180747"/>
                <a:gd name="connsiteY597" fmla="*/ 108550 h 3116174"/>
                <a:gd name="connsiteX598" fmla="*/ 3770783 w 12180747"/>
                <a:gd name="connsiteY598" fmla="*/ 121126 h 3116174"/>
                <a:gd name="connsiteX599" fmla="*/ 3903161 w 12180747"/>
                <a:gd name="connsiteY599" fmla="*/ 85384 h 3116174"/>
                <a:gd name="connsiteX600" fmla="*/ 3893233 w 12180747"/>
                <a:gd name="connsiteY600" fmla="*/ 88031 h 3116174"/>
                <a:gd name="connsiteX601" fmla="*/ 3882643 w 12180747"/>
                <a:gd name="connsiteY601" fmla="*/ 89355 h 3116174"/>
                <a:gd name="connsiteX602" fmla="*/ 3903161 w 12180747"/>
                <a:gd name="connsiteY602" fmla="*/ 85384 h 3116174"/>
                <a:gd name="connsiteX603" fmla="*/ 3833001 w 12180747"/>
                <a:gd name="connsiteY603" fmla="*/ 99945 h 3116174"/>
                <a:gd name="connsiteX604" fmla="*/ 3866757 w 12180747"/>
                <a:gd name="connsiteY604" fmla="*/ 94650 h 3116174"/>
                <a:gd name="connsiteX605" fmla="*/ 3832339 w 12180747"/>
                <a:gd name="connsiteY605" fmla="*/ 103917 h 3116174"/>
                <a:gd name="connsiteX606" fmla="*/ 3797259 w 12180747"/>
                <a:gd name="connsiteY606" fmla="*/ 107888 h 3116174"/>
                <a:gd name="connsiteX607" fmla="*/ 3833001 w 12180747"/>
                <a:gd name="connsiteY607" fmla="*/ 99945 h 3116174"/>
                <a:gd name="connsiteX608" fmla="*/ 3781373 w 12180747"/>
                <a:gd name="connsiteY608" fmla="*/ 108550 h 3116174"/>
                <a:gd name="connsiteX609" fmla="*/ 3771445 w 12180747"/>
                <a:gd name="connsiteY609" fmla="*/ 111197 h 3116174"/>
                <a:gd name="connsiteX610" fmla="*/ 3760855 w 12180747"/>
                <a:gd name="connsiteY610" fmla="*/ 112521 h 3116174"/>
                <a:gd name="connsiteX611" fmla="*/ 3781373 w 12180747"/>
                <a:gd name="connsiteY611" fmla="*/ 108550 h 3116174"/>
                <a:gd name="connsiteX612" fmla="*/ 3711875 w 12180747"/>
                <a:gd name="connsiteY612" fmla="*/ 121788 h 3116174"/>
                <a:gd name="connsiteX613" fmla="*/ 3746293 w 12180747"/>
                <a:gd name="connsiteY613" fmla="*/ 117154 h 3116174"/>
                <a:gd name="connsiteX614" fmla="*/ 3711213 w 12180747"/>
                <a:gd name="connsiteY614" fmla="*/ 125759 h 3116174"/>
                <a:gd name="connsiteX615" fmla="*/ 3675471 w 12180747"/>
                <a:gd name="connsiteY615" fmla="*/ 129730 h 3116174"/>
                <a:gd name="connsiteX616" fmla="*/ 3711875 w 12180747"/>
                <a:gd name="connsiteY616" fmla="*/ 121788 h 3116174"/>
                <a:gd name="connsiteX617" fmla="*/ 3660910 w 12180747"/>
                <a:gd name="connsiteY617" fmla="*/ 129730 h 3116174"/>
                <a:gd name="connsiteX618" fmla="*/ 3651643 w 12180747"/>
                <a:gd name="connsiteY618" fmla="*/ 131716 h 3116174"/>
                <a:gd name="connsiteX619" fmla="*/ 3642377 w 12180747"/>
                <a:gd name="connsiteY619" fmla="*/ 133040 h 3116174"/>
                <a:gd name="connsiteX620" fmla="*/ 3660910 w 12180747"/>
                <a:gd name="connsiteY620" fmla="*/ 129730 h 3116174"/>
                <a:gd name="connsiteX621" fmla="*/ 3589425 w 12180747"/>
                <a:gd name="connsiteY621" fmla="*/ 142306 h 3116174"/>
                <a:gd name="connsiteX622" fmla="*/ 3625829 w 12180747"/>
                <a:gd name="connsiteY622" fmla="*/ 137673 h 3116174"/>
                <a:gd name="connsiteX623" fmla="*/ 3587440 w 12180747"/>
                <a:gd name="connsiteY623" fmla="*/ 146278 h 3116174"/>
                <a:gd name="connsiteX624" fmla="*/ 3554345 w 12180747"/>
                <a:gd name="connsiteY624" fmla="*/ 148925 h 3116174"/>
                <a:gd name="connsiteX625" fmla="*/ 3589425 w 12180747"/>
                <a:gd name="connsiteY625" fmla="*/ 142306 h 3116174"/>
                <a:gd name="connsiteX626" fmla="*/ 3540446 w 12180747"/>
                <a:gd name="connsiteY626" fmla="*/ 149587 h 3116174"/>
                <a:gd name="connsiteX627" fmla="*/ 3527870 w 12180747"/>
                <a:gd name="connsiteY627" fmla="*/ 152235 h 3116174"/>
                <a:gd name="connsiteX628" fmla="*/ 3514632 w 12180747"/>
                <a:gd name="connsiteY628" fmla="*/ 153558 h 3116174"/>
                <a:gd name="connsiteX629" fmla="*/ 3540446 w 12180747"/>
                <a:gd name="connsiteY629" fmla="*/ 149587 h 3116174"/>
                <a:gd name="connsiteX630" fmla="*/ 3467638 w 12180747"/>
                <a:gd name="connsiteY630" fmla="*/ 161501 h 3116174"/>
                <a:gd name="connsiteX631" fmla="*/ 3504042 w 12180747"/>
                <a:gd name="connsiteY631" fmla="*/ 157530 h 3116174"/>
                <a:gd name="connsiteX632" fmla="*/ 3468300 w 12180747"/>
                <a:gd name="connsiteY632" fmla="*/ 165472 h 3116174"/>
                <a:gd name="connsiteX633" fmla="*/ 3430572 w 12180747"/>
                <a:gd name="connsiteY633" fmla="*/ 168120 h 3116174"/>
                <a:gd name="connsiteX634" fmla="*/ 3467638 w 12180747"/>
                <a:gd name="connsiteY634" fmla="*/ 161501 h 3116174"/>
                <a:gd name="connsiteX635" fmla="*/ 3419320 w 12180747"/>
                <a:gd name="connsiteY635" fmla="*/ 167458 h 3116174"/>
                <a:gd name="connsiteX636" fmla="*/ 3407406 w 12180747"/>
                <a:gd name="connsiteY636" fmla="*/ 169444 h 3116174"/>
                <a:gd name="connsiteX637" fmla="*/ 3397477 w 12180747"/>
                <a:gd name="connsiteY637" fmla="*/ 170106 h 3116174"/>
                <a:gd name="connsiteX638" fmla="*/ 3419320 w 12180747"/>
                <a:gd name="connsiteY638" fmla="*/ 167458 h 3116174"/>
                <a:gd name="connsiteX639" fmla="*/ 3347174 w 12180747"/>
                <a:gd name="connsiteY639" fmla="*/ 178048 h 3116174"/>
                <a:gd name="connsiteX640" fmla="*/ 3381592 w 12180747"/>
                <a:gd name="connsiteY640" fmla="*/ 174739 h 3116174"/>
                <a:gd name="connsiteX641" fmla="*/ 3345850 w 12180747"/>
                <a:gd name="connsiteY641" fmla="*/ 182020 h 3116174"/>
                <a:gd name="connsiteX642" fmla="*/ 3310770 w 12180747"/>
                <a:gd name="connsiteY642" fmla="*/ 184005 h 3116174"/>
                <a:gd name="connsiteX643" fmla="*/ 3347174 w 12180747"/>
                <a:gd name="connsiteY643" fmla="*/ 178048 h 3116174"/>
                <a:gd name="connsiteX644" fmla="*/ 3294885 w 12180747"/>
                <a:gd name="connsiteY644" fmla="*/ 184005 h 3116174"/>
                <a:gd name="connsiteX645" fmla="*/ 3284295 w 12180747"/>
                <a:gd name="connsiteY645" fmla="*/ 185991 h 3116174"/>
                <a:gd name="connsiteX646" fmla="*/ 3270395 w 12180747"/>
                <a:gd name="connsiteY646" fmla="*/ 186653 h 3116174"/>
                <a:gd name="connsiteX647" fmla="*/ 3294885 w 12180747"/>
                <a:gd name="connsiteY647" fmla="*/ 184005 h 3116174"/>
                <a:gd name="connsiteX648" fmla="*/ 3225386 w 12180747"/>
                <a:gd name="connsiteY648" fmla="*/ 193272 h 3116174"/>
                <a:gd name="connsiteX649" fmla="*/ 3261128 w 12180747"/>
                <a:gd name="connsiteY649" fmla="*/ 190624 h 3116174"/>
                <a:gd name="connsiteX650" fmla="*/ 3222739 w 12180747"/>
                <a:gd name="connsiteY650" fmla="*/ 197905 h 3116174"/>
                <a:gd name="connsiteX651" fmla="*/ 3187659 w 12180747"/>
                <a:gd name="connsiteY651" fmla="*/ 199229 h 3116174"/>
                <a:gd name="connsiteX652" fmla="*/ 3225386 w 12180747"/>
                <a:gd name="connsiteY652" fmla="*/ 193272 h 3116174"/>
                <a:gd name="connsiteX653" fmla="*/ 3179054 w 12180747"/>
                <a:gd name="connsiteY653" fmla="*/ 197243 h 3116174"/>
                <a:gd name="connsiteX654" fmla="*/ 3163169 w 12180747"/>
                <a:gd name="connsiteY654" fmla="*/ 199891 h 3116174"/>
                <a:gd name="connsiteX655" fmla="*/ 3150593 w 12180747"/>
                <a:gd name="connsiteY655" fmla="*/ 200552 h 3116174"/>
                <a:gd name="connsiteX656" fmla="*/ 3179054 w 12180747"/>
                <a:gd name="connsiteY656" fmla="*/ 197243 h 3116174"/>
                <a:gd name="connsiteX657" fmla="*/ 3101613 w 12180747"/>
                <a:gd name="connsiteY657" fmla="*/ 206509 h 3116174"/>
                <a:gd name="connsiteX658" fmla="*/ 3139341 w 12180747"/>
                <a:gd name="connsiteY658" fmla="*/ 203862 h 3116174"/>
                <a:gd name="connsiteX659" fmla="*/ 3102275 w 12180747"/>
                <a:gd name="connsiteY659" fmla="*/ 210481 h 3116174"/>
                <a:gd name="connsiteX660" fmla="*/ 3065209 w 12180747"/>
                <a:gd name="connsiteY660" fmla="*/ 211143 h 3116174"/>
                <a:gd name="connsiteX661" fmla="*/ 3101613 w 12180747"/>
                <a:gd name="connsiteY661" fmla="*/ 206509 h 3116174"/>
                <a:gd name="connsiteX662" fmla="*/ 3052633 w 12180747"/>
                <a:gd name="connsiteY662" fmla="*/ 210481 h 3116174"/>
                <a:gd name="connsiteX663" fmla="*/ 3040719 w 12180747"/>
                <a:gd name="connsiteY663" fmla="*/ 212467 h 3116174"/>
                <a:gd name="connsiteX664" fmla="*/ 3028805 w 12180747"/>
                <a:gd name="connsiteY664" fmla="*/ 213128 h 3116174"/>
                <a:gd name="connsiteX665" fmla="*/ 3052633 w 12180747"/>
                <a:gd name="connsiteY665" fmla="*/ 210481 h 3116174"/>
                <a:gd name="connsiteX666" fmla="*/ 2981149 w 12180747"/>
                <a:gd name="connsiteY666" fmla="*/ 217100 h 3116174"/>
                <a:gd name="connsiteX667" fmla="*/ 3018215 w 12180747"/>
                <a:gd name="connsiteY667" fmla="*/ 215114 h 3116174"/>
                <a:gd name="connsiteX668" fmla="*/ 2978502 w 12180747"/>
                <a:gd name="connsiteY668" fmla="*/ 221733 h 3116174"/>
                <a:gd name="connsiteX669" fmla="*/ 2961954 w 12180747"/>
                <a:gd name="connsiteY669" fmla="*/ 221733 h 3116174"/>
                <a:gd name="connsiteX670" fmla="*/ 2942098 w 12180747"/>
                <a:gd name="connsiteY670" fmla="*/ 221733 h 3116174"/>
                <a:gd name="connsiteX671" fmla="*/ 2981149 w 12180747"/>
                <a:gd name="connsiteY671" fmla="*/ 217100 h 3116174"/>
                <a:gd name="connsiteX672" fmla="*/ 2932169 w 12180747"/>
                <a:gd name="connsiteY672" fmla="*/ 220409 h 3116174"/>
                <a:gd name="connsiteX673" fmla="*/ 2918270 w 12180747"/>
                <a:gd name="connsiteY673" fmla="*/ 222395 h 3116174"/>
                <a:gd name="connsiteX674" fmla="*/ 2903708 w 12180747"/>
                <a:gd name="connsiteY674" fmla="*/ 222395 h 3116174"/>
                <a:gd name="connsiteX675" fmla="*/ 2932169 w 12180747"/>
                <a:gd name="connsiteY675" fmla="*/ 220409 h 3116174"/>
                <a:gd name="connsiteX676" fmla="*/ 2857376 w 12180747"/>
                <a:gd name="connsiteY676" fmla="*/ 226366 h 3116174"/>
                <a:gd name="connsiteX677" fmla="*/ 2894442 w 12180747"/>
                <a:gd name="connsiteY677" fmla="*/ 225042 h 3116174"/>
                <a:gd name="connsiteX678" fmla="*/ 2855390 w 12180747"/>
                <a:gd name="connsiteY678" fmla="*/ 230999 h 3116174"/>
                <a:gd name="connsiteX679" fmla="*/ 2816339 w 12180747"/>
                <a:gd name="connsiteY679" fmla="*/ 230338 h 3116174"/>
                <a:gd name="connsiteX680" fmla="*/ 2857376 w 12180747"/>
                <a:gd name="connsiteY680" fmla="*/ 226366 h 3116174"/>
                <a:gd name="connsiteX681" fmla="*/ 2811044 w 12180747"/>
                <a:gd name="connsiteY681" fmla="*/ 227690 h 3116174"/>
                <a:gd name="connsiteX682" fmla="*/ 2794497 w 12180747"/>
                <a:gd name="connsiteY682" fmla="*/ 229676 h 3116174"/>
                <a:gd name="connsiteX683" fmla="*/ 2780597 w 12180747"/>
                <a:gd name="connsiteY683" fmla="*/ 229676 h 3116174"/>
                <a:gd name="connsiteX684" fmla="*/ 2811044 w 12180747"/>
                <a:gd name="connsiteY684" fmla="*/ 227690 h 3116174"/>
                <a:gd name="connsiteX685" fmla="*/ 2733603 w 12180747"/>
                <a:gd name="connsiteY685" fmla="*/ 232323 h 3116174"/>
                <a:gd name="connsiteX686" fmla="*/ 2773316 w 12180747"/>
                <a:gd name="connsiteY686" fmla="*/ 232323 h 3116174"/>
                <a:gd name="connsiteX687" fmla="*/ 2732279 w 12180747"/>
                <a:gd name="connsiteY687" fmla="*/ 237618 h 3116174"/>
                <a:gd name="connsiteX688" fmla="*/ 2695875 w 12180747"/>
                <a:gd name="connsiteY688" fmla="*/ 235633 h 3116174"/>
                <a:gd name="connsiteX689" fmla="*/ 2733603 w 12180747"/>
                <a:gd name="connsiteY689" fmla="*/ 232323 h 3116174"/>
                <a:gd name="connsiteX690" fmla="*/ 2688594 w 12180747"/>
                <a:gd name="connsiteY690" fmla="*/ 233647 h 3116174"/>
                <a:gd name="connsiteX691" fmla="*/ 2670723 w 12180747"/>
                <a:gd name="connsiteY691" fmla="*/ 234971 h 3116174"/>
                <a:gd name="connsiteX692" fmla="*/ 2651528 w 12180747"/>
                <a:gd name="connsiteY692" fmla="*/ 234309 h 3116174"/>
                <a:gd name="connsiteX693" fmla="*/ 2688594 w 12180747"/>
                <a:gd name="connsiteY693" fmla="*/ 233647 h 3116174"/>
                <a:gd name="connsiteX694" fmla="*/ 2606520 w 12180747"/>
                <a:gd name="connsiteY694" fmla="*/ 236956 h 3116174"/>
                <a:gd name="connsiteX695" fmla="*/ 2647557 w 12180747"/>
                <a:gd name="connsiteY695" fmla="*/ 237618 h 3116174"/>
                <a:gd name="connsiteX696" fmla="*/ 2609829 w 12180747"/>
                <a:gd name="connsiteY696" fmla="*/ 241590 h 3116174"/>
                <a:gd name="connsiteX697" fmla="*/ 2570778 w 12180747"/>
                <a:gd name="connsiteY697" fmla="*/ 238942 h 3116174"/>
                <a:gd name="connsiteX698" fmla="*/ 2606520 w 12180747"/>
                <a:gd name="connsiteY698" fmla="*/ 236956 h 3116174"/>
                <a:gd name="connsiteX699" fmla="*/ 2565483 w 12180747"/>
                <a:gd name="connsiteY699" fmla="*/ 236294 h 3116174"/>
                <a:gd name="connsiteX700" fmla="*/ 2546950 w 12180747"/>
                <a:gd name="connsiteY700" fmla="*/ 237618 h 3116174"/>
                <a:gd name="connsiteX701" fmla="*/ 2528417 w 12180747"/>
                <a:gd name="connsiteY701" fmla="*/ 236956 h 3116174"/>
                <a:gd name="connsiteX702" fmla="*/ 2565483 w 12180747"/>
                <a:gd name="connsiteY702" fmla="*/ 236294 h 3116174"/>
                <a:gd name="connsiteX703" fmla="*/ 2490689 w 12180747"/>
                <a:gd name="connsiteY703" fmla="*/ 237618 h 3116174"/>
                <a:gd name="connsiteX704" fmla="*/ 2525108 w 12180747"/>
                <a:gd name="connsiteY704" fmla="*/ 239604 h 3116174"/>
                <a:gd name="connsiteX705" fmla="*/ 2487380 w 12180747"/>
                <a:gd name="connsiteY705" fmla="*/ 242913 h 3116174"/>
                <a:gd name="connsiteX706" fmla="*/ 2447005 w 12180747"/>
                <a:gd name="connsiteY706" fmla="*/ 239604 h 3116174"/>
                <a:gd name="connsiteX707" fmla="*/ 2490689 w 12180747"/>
                <a:gd name="connsiteY707" fmla="*/ 237618 h 3116174"/>
                <a:gd name="connsiteX708" fmla="*/ 2440386 w 12180747"/>
                <a:gd name="connsiteY708" fmla="*/ 236956 h 3116174"/>
                <a:gd name="connsiteX709" fmla="*/ 2425162 w 12180747"/>
                <a:gd name="connsiteY709" fmla="*/ 237618 h 3116174"/>
                <a:gd name="connsiteX710" fmla="*/ 2411263 w 12180747"/>
                <a:gd name="connsiteY710" fmla="*/ 236294 h 3116174"/>
                <a:gd name="connsiteX711" fmla="*/ 2440386 w 12180747"/>
                <a:gd name="connsiteY711" fmla="*/ 236956 h 3116174"/>
                <a:gd name="connsiteX712" fmla="*/ 2362945 w 12180747"/>
                <a:gd name="connsiteY712" fmla="*/ 236294 h 3116174"/>
                <a:gd name="connsiteX713" fmla="*/ 2405306 w 12180747"/>
                <a:gd name="connsiteY713" fmla="*/ 238942 h 3116174"/>
                <a:gd name="connsiteX714" fmla="*/ 2364269 w 12180747"/>
                <a:gd name="connsiteY714" fmla="*/ 241590 h 3116174"/>
                <a:gd name="connsiteX715" fmla="*/ 2323893 w 12180747"/>
                <a:gd name="connsiteY715" fmla="*/ 236956 h 3116174"/>
                <a:gd name="connsiteX716" fmla="*/ 2362945 w 12180747"/>
                <a:gd name="connsiteY716" fmla="*/ 236294 h 3116174"/>
                <a:gd name="connsiteX717" fmla="*/ 2319260 w 12180747"/>
                <a:gd name="connsiteY717" fmla="*/ 234309 h 3116174"/>
                <a:gd name="connsiteX718" fmla="*/ 2303375 w 12180747"/>
                <a:gd name="connsiteY718" fmla="*/ 234971 h 3116174"/>
                <a:gd name="connsiteX719" fmla="*/ 2285504 w 12180747"/>
                <a:gd name="connsiteY719" fmla="*/ 232985 h 3116174"/>
                <a:gd name="connsiteX720" fmla="*/ 2319260 w 12180747"/>
                <a:gd name="connsiteY720" fmla="*/ 234309 h 3116174"/>
                <a:gd name="connsiteX721" fmla="*/ 2188206 w 12180747"/>
                <a:gd name="connsiteY721" fmla="*/ 228352 h 3116174"/>
                <a:gd name="connsiteX722" fmla="*/ 2180925 w 12180747"/>
                <a:gd name="connsiteY722" fmla="*/ 228352 h 3116174"/>
                <a:gd name="connsiteX723" fmla="*/ 2163054 w 12180747"/>
                <a:gd name="connsiteY723" fmla="*/ 226366 h 3116174"/>
                <a:gd name="connsiteX724" fmla="*/ 2200120 w 12180747"/>
                <a:gd name="connsiteY724" fmla="*/ 228352 h 3116174"/>
                <a:gd name="connsiteX725" fmla="*/ 2188206 w 12180747"/>
                <a:gd name="connsiteY725" fmla="*/ 228352 h 3116174"/>
                <a:gd name="connsiteX726" fmla="*/ 2241157 w 12180747"/>
                <a:gd name="connsiteY726" fmla="*/ 236956 h 3116174"/>
                <a:gd name="connsiteX727" fmla="*/ 2202768 w 12180747"/>
                <a:gd name="connsiteY727" fmla="*/ 231661 h 3116174"/>
                <a:gd name="connsiteX728" fmla="*/ 2243805 w 12180747"/>
                <a:gd name="connsiteY728" fmla="*/ 232323 h 3116174"/>
                <a:gd name="connsiteX729" fmla="*/ 2282856 w 12180747"/>
                <a:gd name="connsiteY729" fmla="*/ 235633 h 3116174"/>
                <a:gd name="connsiteX730" fmla="*/ 2241157 w 12180747"/>
                <a:gd name="connsiteY730" fmla="*/ 236956 h 3116174"/>
                <a:gd name="connsiteX731" fmla="*/ 2303375 w 12180747"/>
                <a:gd name="connsiteY731" fmla="*/ 246223 h 3116174"/>
                <a:gd name="connsiteX732" fmla="*/ 2256381 w 12180747"/>
                <a:gd name="connsiteY732" fmla="*/ 238942 h 3116174"/>
                <a:gd name="connsiteX733" fmla="*/ 2304037 w 12180747"/>
                <a:gd name="connsiteY733" fmla="*/ 236956 h 3116174"/>
                <a:gd name="connsiteX734" fmla="*/ 2349707 w 12180747"/>
                <a:gd name="connsiteY734" fmla="*/ 242251 h 3116174"/>
                <a:gd name="connsiteX735" fmla="*/ 2303375 w 12180747"/>
                <a:gd name="connsiteY735" fmla="*/ 246223 h 3116174"/>
                <a:gd name="connsiteX736" fmla="*/ 2363607 w 12180747"/>
                <a:gd name="connsiteY736" fmla="*/ 256813 h 3116174"/>
                <a:gd name="connsiteX737" fmla="*/ 2313303 w 12180747"/>
                <a:gd name="connsiteY737" fmla="*/ 248209 h 3116174"/>
                <a:gd name="connsiteX738" fmla="*/ 2364269 w 12180747"/>
                <a:gd name="connsiteY738" fmla="*/ 244237 h 3116174"/>
                <a:gd name="connsiteX739" fmla="*/ 2414572 w 12180747"/>
                <a:gd name="connsiteY739" fmla="*/ 250194 h 3116174"/>
                <a:gd name="connsiteX740" fmla="*/ 2363607 w 12180747"/>
                <a:gd name="connsiteY740" fmla="*/ 256813 h 3116174"/>
                <a:gd name="connsiteX741" fmla="*/ 2424500 w 12180747"/>
                <a:gd name="connsiteY741" fmla="*/ 268065 h 3116174"/>
                <a:gd name="connsiteX742" fmla="*/ 2372873 w 12180747"/>
                <a:gd name="connsiteY742" fmla="*/ 258137 h 3116174"/>
                <a:gd name="connsiteX743" fmla="*/ 2425824 w 12180747"/>
                <a:gd name="connsiteY743" fmla="*/ 251518 h 3116174"/>
                <a:gd name="connsiteX744" fmla="*/ 2478114 w 12180747"/>
                <a:gd name="connsiteY744" fmla="*/ 258799 h 3116174"/>
                <a:gd name="connsiteX745" fmla="*/ 2424500 w 12180747"/>
                <a:gd name="connsiteY745" fmla="*/ 268065 h 3116174"/>
                <a:gd name="connsiteX746" fmla="*/ 2485394 w 12180747"/>
                <a:gd name="connsiteY746" fmla="*/ 279979 h 3116174"/>
                <a:gd name="connsiteX747" fmla="*/ 2431781 w 12180747"/>
                <a:gd name="connsiteY747" fmla="*/ 269389 h 3116174"/>
                <a:gd name="connsiteX748" fmla="*/ 2487380 w 12180747"/>
                <a:gd name="connsiteY748" fmla="*/ 260784 h 3116174"/>
                <a:gd name="connsiteX749" fmla="*/ 2539669 w 12180747"/>
                <a:gd name="connsiteY749" fmla="*/ 269389 h 3116174"/>
                <a:gd name="connsiteX750" fmla="*/ 2485394 w 12180747"/>
                <a:gd name="connsiteY750" fmla="*/ 279979 h 3116174"/>
                <a:gd name="connsiteX751" fmla="*/ 2545626 w 12180747"/>
                <a:gd name="connsiteY751" fmla="*/ 293217 h 3116174"/>
                <a:gd name="connsiteX752" fmla="*/ 2492675 w 12180747"/>
                <a:gd name="connsiteY752" fmla="*/ 281303 h 3116174"/>
                <a:gd name="connsiteX753" fmla="*/ 2547612 w 12180747"/>
                <a:gd name="connsiteY753" fmla="*/ 270051 h 3116174"/>
                <a:gd name="connsiteX754" fmla="*/ 2602549 w 12180747"/>
                <a:gd name="connsiteY754" fmla="*/ 279317 h 3116174"/>
                <a:gd name="connsiteX755" fmla="*/ 2545626 w 12180747"/>
                <a:gd name="connsiteY755" fmla="*/ 293217 h 3116174"/>
                <a:gd name="connsiteX756" fmla="*/ 2606520 w 12180747"/>
                <a:gd name="connsiteY756" fmla="*/ 307117 h 3116174"/>
                <a:gd name="connsiteX757" fmla="*/ 2551583 w 12180747"/>
                <a:gd name="connsiteY757" fmla="*/ 294541 h 3116174"/>
                <a:gd name="connsiteX758" fmla="*/ 2608506 w 12180747"/>
                <a:gd name="connsiteY758" fmla="*/ 280641 h 3116174"/>
                <a:gd name="connsiteX759" fmla="*/ 2662119 w 12180747"/>
                <a:gd name="connsiteY759" fmla="*/ 291231 h 3116174"/>
                <a:gd name="connsiteX760" fmla="*/ 2606520 w 12180747"/>
                <a:gd name="connsiteY760" fmla="*/ 307117 h 3116174"/>
                <a:gd name="connsiteX761" fmla="*/ 2666090 w 12180747"/>
                <a:gd name="connsiteY761" fmla="*/ 322340 h 3116174"/>
                <a:gd name="connsiteX762" fmla="*/ 2611815 w 12180747"/>
                <a:gd name="connsiteY762" fmla="*/ 309102 h 3116174"/>
                <a:gd name="connsiteX763" fmla="*/ 2668738 w 12180747"/>
                <a:gd name="connsiteY763" fmla="*/ 293217 h 3116174"/>
                <a:gd name="connsiteX764" fmla="*/ 2723674 w 12180747"/>
                <a:gd name="connsiteY764" fmla="*/ 304469 h 3116174"/>
                <a:gd name="connsiteX765" fmla="*/ 2666090 w 12180747"/>
                <a:gd name="connsiteY765" fmla="*/ 322340 h 3116174"/>
                <a:gd name="connsiteX766" fmla="*/ 2726322 w 12180747"/>
                <a:gd name="connsiteY766" fmla="*/ 337564 h 3116174"/>
                <a:gd name="connsiteX767" fmla="*/ 2671385 w 12180747"/>
                <a:gd name="connsiteY767" fmla="*/ 323002 h 3116174"/>
                <a:gd name="connsiteX768" fmla="*/ 2728970 w 12180747"/>
                <a:gd name="connsiteY768" fmla="*/ 304469 h 3116174"/>
                <a:gd name="connsiteX769" fmla="*/ 2784568 w 12180747"/>
                <a:gd name="connsiteY769" fmla="*/ 317045 h 3116174"/>
                <a:gd name="connsiteX770" fmla="*/ 2726322 w 12180747"/>
                <a:gd name="connsiteY770" fmla="*/ 337564 h 3116174"/>
                <a:gd name="connsiteX771" fmla="*/ 2786554 w 12180747"/>
                <a:gd name="connsiteY771" fmla="*/ 354111 h 3116174"/>
                <a:gd name="connsiteX772" fmla="*/ 2730955 w 12180747"/>
                <a:gd name="connsiteY772" fmla="*/ 338887 h 3116174"/>
                <a:gd name="connsiteX773" fmla="*/ 2789863 w 12180747"/>
                <a:gd name="connsiteY773" fmla="*/ 318369 h 3116174"/>
                <a:gd name="connsiteX774" fmla="*/ 2844800 w 12180747"/>
                <a:gd name="connsiteY774" fmla="*/ 331607 h 3116174"/>
                <a:gd name="connsiteX775" fmla="*/ 2786554 w 12180747"/>
                <a:gd name="connsiteY775" fmla="*/ 354111 h 3116174"/>
                <a:gd name="connsiteX776" fmla="*/ 2846786 w 12180747"/>
                <a:gd name="connsiteY776" fmla="*/ 371320 h 3116174"/>
                <a:gd name="connsiteX777" fmla="*/ 2791187 w 12180747"/>
                <a:gd name="connsiteY777" fmla="*/ 355435 h 3116174"/>
                <a:gd name="connsiteX778" fmla="*/ 2849433 w 12180747"/>
                <a:gd name="connsiteY778" fmla="*/ 332930 h 3116174"/>
                <a:gd name="connsiteX779" fmla="*/ 2905694 w 12180747"/>
                <a:gd name="connsiteY779" fmla="*/ 346830 h 3116174"/>
                <a:gd name="connsiteX780" fmla="*/ 2846786 w 12180747"/>
                <a:gd name="connsiteY780" fmla="*/ 371320 h 3116174"/>
                <a:gd name="connsiteX781" fmla="*/ 2907018 w 12180747"/>
                <a:gd name="connsiteY781" fmla="*/ 389853 h 3116174"/>
                <a:gd name="connsiteX782" fmla="*/ 2850757 w 12180747"/>
                <a:gd name="connsiteY782" fmla="*/ 373306 h 3116174"/>
                <a:gd name="connsiteX783" fmla="*/ 2910327 w 12180747"/>
                <a:gd name="connsiteY783" fmla="*/ 348154 h 3116174"/>
                <a:gd name="connsiteX784" fmla="*/ 2965926 w 12180747"/>
                <a:gd name="connsiteY784" fmla="*/ 363377 h 3116174"/>
                <a:gd name="connsiteX785" fmla="*/ 2907018 w 12180747"/>
                <a:gd name="connsiteY785" fmla="*/ 389853 h 3116174"/>
                <a:gd name="connsiteX786" fmla="*/ 2966588 w 12180747"/>
                <a:gd name="connsiteY786" fmla="*/ 408386 h 3116174"/>
                <a:gd name="connsiteX787" fmla="*/ 2910989 w 12180747"/>
                <a:gd name="connsiteY787" fmla="*/ 390515 h 3116174"/>
                <a:gd name="connsiteX788" fmla="*/ 2969897 w 12180747"/>
                <a:gd name="connsiteY788" fmla="*/ 364039 h 3116174"/>
                <a:gd name="connsiteX789" fmla="*/ 3025496 w 12180747"/>
                <a:gd name="connsiteY789" fmla="*/ 379263 h 3116174"/>
                <a:gd name="connsiteX790" fmla="*/ 2966588 w 12180747"/>
                <a:gd name="connsiteY790" fmla="*/ 408386 h 3116174"/>
                <a:gd name="connsiteX791" fmla="*/ 3026158 w 12180747"/>
                <a:gd name="connsiteY791" fmla="*/ 428242 h 3116174"/>
                <a:gd name="connsiteX792" fmla="*/ 2969897 w 12180747"/>
                <a:gd name="connsiteY792" fmla="*/ 409710 h 3116174"/>
                <a:gd name="connsiteX793" fmla="*/ 3028805 w 12180747"/>
                <a:gd name="connsiteY793" fmla="*/ 380586 h 3116174"/>
                <a:gd name="connsiteX794" fmla="*/ 3085066 w 12180747"/>
                <a:gd name="connsiteY794" fmla="*/ 397134 h 3116174"/>
                <a:gd name="connsiteX795" fmla="*/ 3026158 w 12180747"/>
                <a:gd name="connsiteY795" fmla="*/ 428242 h 311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Lst>
              <a:rect l="l" t="t" r="r" b="b"/>
              <a:pathLst>
                <a:path w="12180747" h="3116174">
                  <a:moveTo>
                    <a:pt x="12178763" y="1376068"/>
                  </a:moveTo>
                  <a:cubicBezTo>
                    <a:pt x="10970152" y="2249100"/>
                    <a:pt x="9876050" y="2568793"/>
                    <a:pt x="8864021" y="2568793"/>
                  </a:cubicBezTo>
                  <a:cubicBezTo>
                    <a:pt x="6636764" y="2568793"/>
                    <a:pt x="4806640" y="1021295"/>
                    <a:pt x="3030129" y="429566"/>
                  </a:cubicBezTo>
                  <a:cubicBezTo>
                    <a:pt x="3049986" y="418976"/>
                    <a:pt x="3069843" y="409048"/>
                    <a:pt x="3089699" y="398457"/>
                  </a:cubicBezTo>
                  <a:cubicBezTo>
                    <a:pt x="4894009" y="941207"/>
                    <a:pt x="6702291" y="2542979"/>
                    <a:pt x="8933519" y="2542979"/>
                  </a:cubicBezTo>
                  <a:cubicBezTo>
                    <a:pt x="9920396" y="2542979"/>
                    <a:pt x="10990009" y="2229243"/>
                    <a:pt x="12178100" y="1371435"/>
                  </a:cubicBezTo>
                  <a:lnTo>
                    <a:pt x="12178100" y="1368125"/>
                  </a:lnTo>
                  <a:cubicBezTo>
                    <a:pt x="10989347" y="2226596"/>
                    <a:pt x="9920396" y="2540331"/>
                    <a:pt x="8933519" y="2540331"/>
                  </a:cubicBezTo>
                  <a:cubicBezTo>
                    <a:pt x="6704938" y="2540331"/>
                    <a:pt x="4897319" y="939883"/>
                    <a:pt x="3093009" y="396472"/>
                  </a:cubicBezTo>
                  <a:cubicBezTo>
                    <a:pt x="3112865" y="386543"/>
                    <a:pt x="3132060" y="376615"/>
                    <a:pt x="3151917" y="366687"/>
                  </a:cubicBezTo>
                  <a:cubicBezTo>
                    <a:pt x="4984688" y="857809"/>
                    <a:pt x="6769803" y="2514518"/>
                    <a:pt x="9001694" y="2514518"/>
                  </a:cubicBezTo>
                  <a:cubicBezTo>
                    <a:pt x="9964080" y="2514518"/>
                    <a:pt x="11009865" y="2206077"/>
                    <a:pt x="12178100" y="1363492"/>
                  </a:cubicBezTo>
                  <a:lnTo>
                    <a:pt x="12178100" y="1360183"/>
                  </a:lnTo>
                  <a:cubicBezTo>
                    <a:pt x="11009204" y="2204092"/>
                    <a:pt x="9964080" y="2511870"/>
                    <a:pt x="9001694" y="2511870"/>
                  </a:cubicBezTo>
                  <a:cubicBezTo>
                    <a:pt x="6772451" y="2511870"/>
                    <a:pt x="4988660" y="857147"/>
                    <a:pt x="3155226" y="364701"/>
                  </a:cubicBezTo>
                  <a:cubicBezTo>
                    <a:pt x="3175083" y="354773"/>
                    <a:pt x="3194940" y="345506"/>
                    <a:pt x="3214134" y="336240"/>
                  </a:cubicBezTo>
                  <a:cubicBezTo>
                    <a:pt x="5076029" y="773087"/>
                    <a:pt x="6835331" y="2486718"/>
                    <a:pt x="9067883" y="2486718"/>
                  </a:cubicBezTo>
                  <a:cubicBezTo>
                    <a:pt x="10006442" y="2486718"/>
                    <a:pt x="11029060" y="2183573"/>
                    <a:pt x="12178100" y="1354887"/>
                  </a:cubicBezTo>
                  <a:lnTo>
                    <a:pt x="12178100" y="1352240"/>
                  </a:lnTo>
                  <a:cubicBezTo>
                    <a:pt x="11029060" y="2180926"/>
                    <a:pt x="10006442" y="2484732"/>
                    <a:pt x="9067883" y="2484732"/>
                  </a:cubicBezTo>
                  <a:cubicBezTo>
                    <a:pt x="6837978" y="2484732"/>
                    <a:pt x="5080662" y="773749"/>
                    <a:pt x="3218106" y="334916"/>
                  </a:cubicBezTo>
                  <a:cubicBezTo>
                    <a:pt x="3237962" y="325650"/>
                    <a:pt x="3257157" y="317045"/>
                    <a:pt x="3277014" y="307779"/>
                  </a:cubicBezTo>
                  <a:cubicBezTo>
                    <a:pt x="5169355" y="689027"/>
                    <a:pt x="6900196" y="2459581"/>
                    <a:pt x="9132748" y="2460243"/>
                  </a:cubicBezTo>
                  <a:cubicBezTo>
                    <a:pt x="10048141" y="2460243"/>
                    <a:pt x="11048255" y="2161731"/>
                    <a:pt x="12178100" y="1348269"/>
                  </a:cubicBezTo>
                  <a:lnTo>
                    <a:pt x="12178100" y="1344959"/>
                  </a:lnTo>
                  <a:cubicBezTo>
                    <a:pt x="11048255" y="2159083"/>
                    <a:pt x="10048803" y="2457595"/>
                    <a:pt x="9133409" y="2457595"/>
                  </a:cubicBezTo>
                  <a:cubicBezTo>
                    <a:pt x="6904167" y="2457595"/>
                    <a:pt x="5173989" y="689027"/>
                    <a:pt x="3281647" y="306455"/>
                  </a:cubicBezTo>
                  <a:cubicBezTo>
                    <a:pt x="3300842" y="297850"/>
                    <a:pt x="3320037" y="289246"/>
                    <a:pt x="3339231" y="280641"/>
                  </a:cubicBezTo>
                  <a:cubicBezTo>
                    <a:pt x="5262682" y="602981"/>
                    <a:pt x="6964399" y="2433105"/>
                    <a:pt x="9196289" y="2433767"/>
                  </a:cubicBezTo>
                  <a:cubicBezTo>
                    <a:pt x="10089178" y="2433767"/>
                    <a:pt x="11067450" y="2140550"/>
                    <a:pt x="12178100" y="1340326"/>
                  </a:cubicBezTo>
                  <a:lnTo>
                    <a:pt x="12178100" y="1337017"/>
                  </a:lnTo>
                  <a:cubicBezTo>
                    <a:pt x="11066789" y="2137903"/>
                    <a:pt x="10089178" y="2431120"/>
                    <a:pt x="9196289" y="2431120"/>
                  </a:cubicBezTo>
                  <a:cubicBezTo>
                    <a:pt x="6967708" y="2431120"/>
                    <a:pt x="5267315" y="603643"/>
                    <a:pt x="3343865" y="278655"/>
                  </a:cubicBezTo>
                  <a:cubicBezTo>
                    <a:pt x="3363059" y="270713"/>
                    <a:pt x="3382254" y="262108"/>
                    <a:pt x="3400787" y="254166"/>
                  </a:cubicBezTo>
                  <a:cubicBezTo>
                    <a:pt x="5356008" y="514950"/>
                    <a:pt x="7025955" y="2406630"/>
                    <a:pt x="9257845" y="2407292"/>
                  </a:cubicBezTo>
                  <a:cubicBezTo>
                    <a:pt x="10128891" y="2407292"/>
                    <a:pt x="11085321" y="2118708"/>
                    <a:pt x="12178100" y="1332383"/>
                  </a:cubicBezTo>
                  <a:lnTo>
                    <a:pt x="12178100" y="1329074"/>
                  </a:lnTo>
                  <a:cubicBezTo>
                    <a:pt x="11085983" y="2115398"/>
                    <a:pt x="10128891" y="2404644"/>
                    <a:pt x="9258507" y="2404644"/>
                  </a:cubicBezTo>
                  <a:cubicBezTo>
                    <a:pt x="7030588" y="2404644"/>
                    <a:pt x="5361965" y="516274"/>
                    <a:pt x="3406082" y="252180"/>
                  </a:cubicBezTo>
                  <a:cubicBezTo>
                    <a:pt x="3425277" y="244237"/>
                    <a:pt x="3444472" y="236956"/>
                    <a:pt x="3463666" y="229014"/>
                  </a:cubicBezTo>
                  <a:cubicBezTo>
                    <a:pt x="5451982" y="426257"/>
                    <a:pt x="7088172" y="2380816"/>
                    <a:pt x="9318738" y="2380816"/>
                  </a:cubicBezTo>
                  <a:cubicBezTo>
                    <a:pt x="10168604" y="2380816"/>
                    <a:pt x="11104516" y="2096865"/>
                    <a:pt x="12178763" y="1324441"/>
                  </a:cubicBezTo>
                  <a:lnTo>
                    <a:pt x="12178763" y="1321131"/>
                  </a:lnTo>
                  <a:cubicBezTo>
                    <a:pt x="11103854" y="2094218"/>
                    <a:pt x="10167943" y="2378168"/>
                    <a:pt x="9318738" y="2378168"/>
                  </a:cubicBezTo>
                  <a:cubicBezTo>
                    <a:pt x="7092144" y="2378168"/>
                    <a:pt x="5456615" y="427580"/>
                    <a:pt x="3468962" y="227028"/>
                  </a:cubicBezTo>
                  <a:cubicBezTo>
                    <a:pt x="3488156" y="219747"/>
                    <a:pt x="3507351" y="212467"/>
                    <a:pt x="3525884" y="205186"/>
                  </a:cubicBezTo>
                  <a:cubicBezTo>
                    <a:pt x="5547294" y="336902"/>
                    <a:pt x="7148404" y="2355002"/>
                    <a:pt x="9377647" y="2355002"/>
                  </a:cubicBezTo>
                  <a:cubicBezTo>
                    <a:pt x="10206994" y="2355002"/>
                    <a:pt x="11122387" y="2075023"/>
                    <a:pt x="12178763" y="1315836"/>
                  </a:cubicBezTo>
                  <a:lnTo>
                    <a:pt x="12178763" y="1312527"/>
                  </a:lnTo>
                  <a:cubicBezTo>
                    <a:pt x="11122387" y="2072375"/>
                    <a:pt x="10206333" y="2352355"/>
                    <a:pt x="9377647" y="2352355"/>
                  </a:cubicBezTo>
                  <a:cubicBezTo>
                    <a:pt x="7153037" y="2352355"/>
                    <a:pt x="5552589" y="338225"/>
                    <a:pt x="3531841" y="202538"/>
                  </a:cubicBezTo>
                  <a:cubicBezTo>
                    <a:pt x="3550374" y="195919"/>
                    <a:pt x="3569569" y="188638"/>
                    <a:pt x="3588102" y="182020"/>
                  </a:cubicBezTo>
                  <a:cubicBezTo>
                    <a:pt x="5643930" y="245561"/>
                    <a:pt x="7207975" y="2329189"/>
                    <a:pt x="9435232" y="2329189"/>
                  </a:cubicBezTo>
                  <a:cubicBezTo>
                    <a:pt x="10244060" y="2329189"/>
                    <a:pt x="11140258" y="2053843"/>
                    <a:pt x="12178763" y="1307893"/>
                  </a:cubicBezTo>
                  <a:lnTo>
                    <a:pt x="12178763" y="1304584"/>
                  </a:lnTo>
                  <a:cubicBezTo>
                    <a:pt x="11139596" y="2051857"/>
                    <a:pt x="10243398" y="2327203"/>
                    <a:pt x="9435232" y="2327203"/>
                  </a:cubicBezTo>
                  <a:cubicBezTo>
                    <a:pt x="7212607" y="2327203"/>
                    <a:pt x="5649887" y="248870"/>
                    <a:pt x="3595383" y="180034"/>
                  </a:cubicBezTo>
                  <a:cubicBezTo>
                    <a:pt x="3613254" y="173415"/>
                    <a:pt x="3631786" y="167458"/>
                    <a:pt x="3649658" y="161501"/>
                  </a:cubicBezTo>
                  <a:cubicBezTo>
                    <a:pt x="3652967" y="161501"/>
                    <a:pt x="3656938" y="161501"/>
                    <a:pt x="3660248" y="161501"/>
                  </a:cubicBezTo>
                  <a:cubicBezTo>
                    <a:pt x="5746523" y="161501"/>
                    <a:pt x="7270191" y="2304699"/>
                    <a:pt x="9491492" y="2304699"/>
                  </a:cubicBezTo>
                  <a:cubicBezTo>
                    <a:pt x="10280464" y="2304699"/>
                    <a:pt x="11158129" y="2033324"/>
                    <a:pt x="12179424" y="1299951"/>
                  </a:cubicBezTo>
                  <a:lnTo>
                    <a:pt x="12179424" y="1296641"/>
                  </a:lnTo>
                  <a:cubicBezTo>
                    <a:pt x="11157467" y="2030677"/>
                    <a:pt x="10280464" y="2302051"/>
                    <a:pt x="9491492" y="2302051"/>
                  </a:cubicBezTo>
                  <a:cubicBezTo>
                    <a:pt x="7272177" y="2302051"/>
                    <a:pt x="5748508" y="158853"/>
                    <a:pt x="3660248" y="158853"/>
                  </a:cubicBezTo>
                  <a:lnTo>
                    <a:pt x="3658262" y="158853"/>
                  </a:lnTo>
                  <a:cubicBezTo>
                    <a:pt x="3675471" y="152896"/>
                    <a:pt x="3693342" y="147601"/>
                    <a:pt x="3710551" y="141644"/>
                  </a:cubicBezTo>
                  <a:cubicBezTo>
                    <a:pt x="3748279" y="140321"/>
                    <a:pt x="3786669" y="139659"/>
                    <a:pt x="3824396" y="139659"/>
                  </a:cubicBezTo>
                  <a:cubicBezTo>
                    <a:pt x="5892138" y="139659"/>
                    <a:pt x="7362856" y="2280209"/>
                    <a:pt x="9546429" y="2280871"/>
                  </a:cubicBezTo>
                  <a:cubicBezTo>
                    <a:pt x="10316868" y="2280871"/>
                    <a:pt x="11175338" y="2013468"/>
                    <a:pt x="12180086" y="1293332"/>
                  </a:cubicBezTo>
                  <a:lnTo>
                    <a:pt x="12180086" y="1290022"/>
                  </a:lnTo>
                  <a:cubicBezTo>
                    <a:pt x="11175338" y="2011482"/>
                    <a:pt x="10316206" y="2278885"/>
                    <a:pt x="9546429" y="2278885"/>
                  </a:cubicBezTo>
                  <a:cubicBezTo>
                    <a:pt x="7365504" y="2278885"/>
                    <a:pt x="5894786" y="138335"/>
                    <a:pt x="3824396" y="138335"/>
                  </a:cubicBezTo>
                  <a:cubicBezTo>
                    <a:pt x="3789978" y="138335"/>
                    <a:pt x="3755560" y="138997"/>
                    <a:pt x="3720480" y="140321"/>
                  </a:cubicBezTo>
                  <a:cubicBezTo>
                    <a:pt x="3737689" y="135025"/>
                    <a:pt x="3754898" y="129730"/>
                    <a:pt x="3772769" y="125097"/>
                  </a:cubicBezTo>
                  <a:cubicBezTo>
                    <a:pt x="3844253" y="119802"/>
                    <a:pt x="3914413" y="117154"/>
                    <a:pt x="3984573" y="117154"/>
                  </a:cubicBezTo>
                  <a:cubicBezTo>
                    <a:pt x="6033121" y="117154"/>
                    <a:pt x="7452211" y="2257705"/>
                    <a:pt x="9599380" y="2257705"/>
                  </a:cubicBezTo>
                  <a:cubicBezTo>
                    <a:pt x="10351286" y="2257705"/>
                    <a:pt x="11191885" y="1994934"/>
                    <a:pt x="12180086" y="1286051"/>
                  </a:cubicBezTo>
                  <a:lnTo>
                    <a:pt x="12180086" y="1282742"/>
                  </a:lnTo>
                  <a:cubicBezTo>
                    <a:pt x="11191885" y="1992287"/>
                    <a:pt x="10350624" y="2255057"/>
                    <a:pt x="9599380" y="2255057"/>
                  </a:cubicBezTo>
                  <a:cubicBezTo>
                    <a:pt x="7454859" y="2255057"/>
                    <a:pt x="6035768" y="114507"/>
                    <a:pt x="3984573" y="114507"/>
                  </a:cubicBezTo>
                  <a:cubicBezTo>
                    <a:pt x="3919047" y="114507"/>
                    <a:pt x="3852195" y="116493"/>
                    <a:pt x="3785345" y="121126"/>
                  </a:cubicBezTo>
                  <a:cubicBezTo>
                    <a:pt x="3801230" y="116493"/>
                    <a:pt x="3817777" y="112521"/>
                    <a:pt x="3833663" y="107888"/>
                  </a:cubicBezTo>
                  <a:cubicBezTo>
                    <a:pt x="3937579" y="96636"/>
                    <a:pt x="4040172" y="91341"/>
                    <a:pt x="4140779" y="91341"/>
                  </a:cubicBezTo>
                  <a:cubicBezTo>
                    <a:pt x="6170132" y="90679"/>
                    <a:pt x="7538257" y="2233877"/>
                    <a:pt x="9651007" y="2233877"/>
                  </a:cubicBezTo>
                  <a:cubicBezTo>
                    <a:pt x="10384380" y="2233877"/>
                    <a:pt x="11207771" y="1975078"/>
                    <a:pt x="12179424" y="1278770"/>
                  </a:cubicBezTo>
                  <a:lnTo>
                    <a:pt x="12179424" y="1275461"/>
                  </a:lnTo>
                  <a:cubicBezTo>
                    <a:pt x="11207109" y="1972430"/>
                    <a:pt x="10383718" y="2231891"/>
                    <a:pt x="9651007" y="2231891"/>
                  </a:cubicBezTo>
                  <a:cubicBezTo>
                    <a:pt x="7540904" y="2231891"/>
                    <a:pt x="6172780" y="89355"/>
                    <a:pt x="4140779" y="89355"/>
                  </a:cubicBezTo>
                  <a:cubicBezTo>
                    <a:pt x="4045467" y="89355"/>
                    <a:pt x="3948169" y="93988"/>
                    <a:pt x="3850210" y="103917"/>
                  </a:cubicBezTo>
                  <a:cubicBezTo>
                    <a:pt x="3865433" y="99945"/>
                    <a:pt x="3879995" y="95974"/>
                    <a:pt x="3895218" y="92665"/>
                  </a:cubicBezTo>
                  <a:cubicBezTo>
                    <a:pt x="4030906" y="73470"/>
                    <a:pt x="4163946" y="64203"/>
                    <a:pt x="4293676" y="64203"/>
                  </a:cubicBezTo>
                  <a:cubicBezTo>
                    <a:pt x="6303834" y="64203"/>
                    <a:pt x="7621655" y="2210711"/>
                    <a:pt x="9701972" y="2210711"/>
                  </a:cubicBezTo>
                  <a:cubicBezTo>
                    <a:pt x="10418137" y="2210711"/>
                    <a:pt x="11224318" y="1955221"/>
                    <a:pt x="12180086" y="1270828"/>
                  </a:cubicBezTo>
                  <a:lnTo>
                    <a:pt x="12180086" y="1266194"/>
                  </a:lnTo>
                  <a:cubicBezTo>
                    <a:pt x="11223656" y="1951250"/>
                    <a:pt x="10417475" y="2206739"/>
                    <a:pt x="9701972" y="2206739"/>
                  </a:cubicBezTo>
                  <a:cubicBezTo>
                    <a:pt x="7624965" y="2206739"/>
                    <a:pt x="6306481" y="60232"/>
                    <a:pt x="4293676" y="60232"/>
                  </a:cubicBezTo>
                  <a:cubicBezTo>
                    <a:pt x="4171888" y="60232"/>
                    <a:pt x="4046791" y="68175"/>
                    <a:pt x="3919708" y="85384"/>
                  </a:cubicBezTo>
                  <a:cubicBezTo>
                    <a:pt x="3932284" y="82074"/>
                    <a:pt x="3944860" y="79427"/>
                    <a:pt x="3956774" y="76779"/>
                  </a:cubicBezTo>
                  <a:cubicBezTo>
                    <a:pt x="4123570" y="47656"/>
                    <a:pt x="4285733" y="34418"/>
                    <a:pt x="4443263" y="34418"/>
                  </a:cubicBezTo>
                  <a:cubicBezTo>
                    <a:pt x="6433564" y="33756"/>
                    <a:pt x="7702405" y="2186882"/>
                    <a:pt x="9750952" y="2186882"/>
                  </a:cubicBezTo>
                  <a:cubicBezTo>
                    <a:pt x="10449907" y="2186882"/>
                    <a:pt x="11240203" y="1935364"/>
                    <a:pt x="12180086" y="1262223"/>
                  </a:cubicBezTo>
                  <a:lnTo>
                    <a:pt x="12180086" y="1258914"/>
                  </a:lnTo>
                  <a:cubicBezTo>
                    <a:pt x="11239542" y="1932717"/>
                    <a:pt x="10449907" y="2184235"/>
                    <a:pt x="9750952" y="2184235"/>
                  </a:cubicBezTo>
                  <a:cubicBezTo>
                    <a:pt x="7705053" y="2184235"/>
                    <a:pt x="6436211" y="31771"/>
                    <a:pt x="4443263" y="31771"/>
                  </a:cubicBezTo>
                  <a:cubicBezTo>
                    <a:pt x="4300956" y="31771"/>
                    <a:pt x="4155341" y="43023"/>
                    <a:pt x="4005092" y="66189"/>
                  </a:cubicBezTo>
                  <a:cubicBezTo>
                    <a:pt x="4207630" y="23166"/>
                    <a:pt x="4401564" y="3309"/>
                    <a:pt x="4589540" y="3309"/>
                  </a:cubicBezTo>
                  <a:cubicBezTo>
                    <a:pt x="6559985" y="3309"/>
                    <a:pt x="7780509" y="2163054"/>
                    <a:pt x="9799271" y="2163716"/>
                  </a:cubicBezTo>
                  <a:cubicBezTo>
                    <a:pt x="10481678" y="2163716"/>
                    <a:pt x="11256089" y="1916170"/>
                    <a:pt x="12180748" y="1254280"/>
                  </a:cubicBezTo>
                  <a:lnTo>
                    <a:pt x="12180748" y="1250971"/>
                  </a:lnTo>
                  <a:cubicBezTo>
                    <a:pt x="11253441" y="1912860"/>
                    <a:pt x="10479031" y="2160407"/>
                    <a:pt x="9797285" y="2160407"/>
                  </a:cubicBezTo>
                  <a:cubicBezTo>
                    <a:pt x="7781170" y="2160407"/>
                    <a:pt x="6560647" y="662"/>
                    <a:pt x="4587555" y="0"/>
                  </a:cubicBezTo>
                  <a:cubicBezTo>
                    <a:pt x="4385016" y="0"/>
                    <a:pt x="4174536" y="23166"/>
                    <a:pt x="3954788" y="73470"/>
                  </a:cubicBezTo>
                  <a:cubicBezTo>
                    <a:pt x="3914413" y="80750"/>
                    <a:pt x="3873376" y="88693"/>
                    <a:pt x="3832339" y="97298"/>
                  </a:cubicBezTo>
                  <a:cubicBezTo>
                    <a:pt x="3792625" y="103917"/>
                    <a:pt x="3752250" y="111197"/>
                    <a:pt x="3711213" y="119140"/>
                  </a:cubicBezTo>
                  <a:cubicBezTo>
                    <a:pt x="3670838" y="125097"/>
                    <a:pt x="3629801" y="131716"/>
                    <a:pt x="3588764" y="139659"/>
                  </a:cubicBezTo>
                  <a:cubicBezTo>
                    <a:pt x="3548389" y="144954"/>
                    <a:pt x="3508013" y="151573"/>
                    <a:pt x="3466976" y="158853"/>
                  </a:cubicBezTo>
                  <a:cubicBezTo>
                    <a:pt x="3427263" y="163487"/>
                    <a:pt x="3386887" y="169444"/>
                    <a:pt x="3346512" y="175401"/>
                  </a:cubicBezTo>
                  <a:cubicBezTo>
                    <a:pt x="3306137" y="179372"/>
                    <a:pt x="3265762" y="184667"/>
                    <a:pt x="3225386" y="190624"/>
                  </a:cubicBezTo>
                  <a:cubicBezTo>
                    <a:pt x="3184349" y="193934"/>
                    <a:pt x="3142650" y="198567"/>
                    <a:pt x="3100951" y="203862"/>
                  </a:cubicBezTo>
                  <a:cubicBezTo>
                    <a:pt x="3061238" y="206509"/>
                    <a:pt x="3020863" y="210481"/>
                    <a:pt x="2980487" y="214452"/>
                  </a:cubicBezTo>
                  <a:cubicBezTo>
                    <a:pt x="2939450" y="216438"/>
                    <a:pt x="2898413" y="219747"/>
                    <a:pt x="2857376" y="223057"/>
                  </a:cubicBezTo>
                  <a:cubicBezTo>
                    <a:pt x="2816339" y="224381"/>
                    <a:pt x="2774640" y="226366"/>
                    <a:pt x="2733603" y="229676"/>
                  </a:cubicBezTo>
                  <a:cubicBezTo>
                    <a:pt x="2691242" y="230338"/>
                    <a:pt x="2648881" y="231661"/>
                    <a:pt x="2606520" y="233647"/>
                  </a:cubicBezTo>
                  <a:cubicBezTo>
                    <a:pt x="2599239" y="233647"/>
                    <a:pt x="2591958" y="232985"/>
                    <a:pt x="2584678" y="232985"/>
                  </a:cubicBezTo>
                  <a:cubicBezTo>
                    <a:pt x="2553569" y="232985"/>
                    <a:pt x="2521798" y="233647"/>
                    <a:pt x="2490689" y="234309"/>
                  </a:cubicBezTo>
                  <a:cubicBezTo>
                    <a:pt x="2456933" y="232985"/>
                    <a:pt x="2423177" y="232985"/>
                    <a:pt x="2389420" y="232985"/>
                  </a:cubicBezTo>
                  <a:cubicBezTo>
                    <a:pt x="2380816" y="232985"/>
                    <a:pt x="2371549" y="232985"/>
                    <a:pt x="2362945" y="232985"/>
                  </a:cubicBezTo>
                  <a:cubicBezTo>
                    <a:pt x="2323231" y="230999"/>
                    <a:pt x="2283518" y="229676"/>
                    <a:pt x="2243143" y="229014"/>
                  </a:cubicBezTo>
                  <a:cubicBezTo>
                    <a:pt x="2202768" y="225704"/>
                    <a:pt x="2161730" y="223057"/>
                    <a:pt x="2121355" y="221071"/>
                  </a:cubicBezTo>
                  <a:cubicBezTo>
                    <a:pt x="2005524" y="208495"/>
                    <a:pt x="1889694" y="201876"/>
                    <a:pt x="1773863" y="201214"/>
                  </a:cubicBezTo>
                  <a:cubicBezTo>
                    <a:pt x="1189415" y="201214"/>
                    <a:pt x="602319" y="369996"/>
                    <a:pt x="0" y="796915"/>
                  </a:cubicBezTo>
                  <a:lnTo>
                    <a:pt x="0" y="800224"/>
                  </a:lnTo>
                  <a:cubicBezTo>
                    <a:pt x="602319" y="372644"/>
                    <a:pt x="1189415" y="203862"/>
                    <a:pt x="1773863" y="203862"/>
                  </a:cubicBezTo>
                  <a:cubicBezTo>
                    <a:pt x="1876456" y="203862"/>
                    <a:pt x="1979049" y="209157"/>
                    <a:pt x="2080980" y="219085"/>
                  </a:cubicBezTo>
                  <a:cubicBezTo>
                    <a:pt x="2048547" y="217762"/>
                    <a:pt x="2016115" y="217762"/>
                    <a:pt x="1983682" y="217762"/>
                  </a:cubicBezTo>
                  <a:cubicBezTo>
                    <a:pt x="1338340" y="218423"/>
                    <a:pt x="683070" y="419638"/>
                    <a:pt x="0" y="939221"/>
                  </a:cubicBezTo>
                  <a:lnTo>
                    <a:pt x="0" y="943192"/>
                  </a:lnTo>
                  <a:cubicBezTo>
                    <a:pt x="683732" y="422285"/>
                    <a:pt x="1338340" y="221071"/>
                    <a:pt x="1983020" y="221071"/>
                  </a:cubicBezTo>
                  <a:cubicBezTo>
                    <a:pt x="2028691" y="221071"/>
                    <a:pt x="2075023" y="222395"/>
                    <a:pt x="2120693" y="224381"/>
                  </a:cubicBezTo>
                  <a:cubicBezTo>
                    <a:pt x="2133269" y="225704"/>
                    <a:pt x="2145845" y="227028"/>
                    <a:pt x="2159083" y="228352"/>
                  </a:cubicBezTo>
                  <a:cubicBezTo>
                    <a:pt x="1466747" y="234971"/>
                    <a:pt x="755216" y="471265"/>
                    <a:pt x="0" y="1081527"/>
                  </a:cubicBezTo>
                  <a:lnTo>
                    <a:pt x="0" y="1085499"/>
                  </a:lnTo>
                  <a:cubicBezTo>
                    <a:pt x="763820" y="467956"/>
                    <a:pt x="1482632" y="232985"/>
                    <a:pt x="2182249" y="230999"/>
                  </a:cubicBezTo>
                  <a:cubicBezTo>
                    <a:pt x="2197472" y="232985"/>
                    <a:pt x="2212034" y="234971"/>
                    <a:pt x="2227257" y="237618"/>
                  </a:cubicBezTo>
                  <a:cubicBezTo>
                    <a:pt x="1521683" y="274022"/>
                    <a:pt x="788972" y="554001"/>
                    <a:pt x="0" y="1225157"/>
                  </a:cubicBezTo>
                  <a:lnTo>
                    <a:pt x="0" y="1229129"/>
                  </a:lnTo>
                  <a:cubicBezTo>
                    <a:pt x="794267" y="552016"/>
                    <a:pt x="1531612" y="273360"/>
                    <a:pt x="2241157" y="239604"/>
                  </a:cubicBezTo>
                  <a:cubicBezTo>
                    <a:pt x="2258366" y="242251"/>
                    <a:pt x="2275575" y="244237"/>
                    <a:pt x="2292785" y="246885"/>
                  </a:cubicBezTo>
                  <a:cubicBezTo>
                    <a:pt x="1575958" y="314398"/>
                    <a:pt x="822066" y="637399"/>
                    <a:pt x="0" y="1369449"/>
                  </a:cubicBezTo>
                  <a:lnTo>
                    <a:pt x="0" y="1373421"/>
                  </a:lnTo>
                  <a:cubicBezTo>
                    <a:pt x="826038" y="636738"/>
                    <a:pt x="1583239" y="313736"/>
                    <a:pt x="2303375" y="248870"/>
                  </a:cubicBezTo>
                  <a:cubicBezTo>
                    <a:pt x="2320584" y="251518"/>
                    <a:pt x="2337793" y="254827"/>
                    <a:pt x="2355002" y="257475"/>
                  </a:cubicBezTo>
                  <a:cubicBezTo>
                    <a:pt x="1626924" y="356096"/>
                    <a:pt x="853175" y="723445"/>
                    <a:pt x="0" y="1514403"/>
                  </a:cubicBezTo>
                  <a:lnTo>
                    <a:pt x="0" y="1518374"/>
                  </a:lnTo>
                  <a:cubicBezTo>
                    <a:pt x="857147" y="722783"/>
                    <a:pt x="1633543" y="356096"/>
                    <a:pt x="2364269" y="259461"/>
                  </a:cubicBezTo>
                  <a:cubicBezTo>
                    <a:pt x="2382140" y="262770"/>
                    <a:pt x="2400011" y="266080"/>
                    <a:pt x="2417220" y="269389"/>
                  </a:cubicBezTo>
                  <a:cubicBezTo>
                    <a:pt x="1677889" y="399119"/>
                    <a:pt x="884946" y="809491"/>
                    <a:pt x="0" y="1660019"/>
                  </a:cubicBezTo>
                  <a:lnTo>
                    <a:pt x="0" y="1663990"/>
                  </a:lnTo>
                  <a:cubicBezTo>
                    <a:pt x="888255" y="810153"/>
                    <a:pt x="1683846" y="399119"/>
                    <a:pt x="2424500" y="270713"/>
                  </a:cubicBezTo>
                  <a:cubicBezTo>
                    <a:pt x="2442371" y="274022"/>
                    <a:pt x="2460904" y="277994"/>
                    <a:pt x="2478775" y="281303"/>
                  </a:cubicBezTo>
                  <a:cubicBezTo>
                    <a:pt x="1728855" y="442804"/>
                    <a:pt x="916055" y="896860"/>
                    <a:pt x="0" y="1805634"/>
                  </a:cubicBezTo>
                  <a:lnTo>
                    <a:pt x="0" y="1809606"/>
                  </a:lnTo>
                  <a:cubicBezTo>
                    <a:pt x="920026" y="896860"/>
                    <a:pt x="1734812" y="442804"/>
                    <a:pt x="2486056" y="281965"/>
                  </a:cubicBezTo>
                  <a:cubicBezTo>
                    <a:pt x="2503927" y="285936"/>
                    <a:pt x="2522460" y="289908"/>
                    <a:pt x="2540331" y="293879"/>
                  </a:cubicBezTo>
                  <a:cubicBezTo>
                    <a:pt x="1779158" y="487812"/>
                    <a:pt x="947164" y="985553"/>
                    <a:pt x="0" y="1952574"/>
                  </a:cubicBezTo>
                  <a:lnTo>
                    <a:pt x="0" y="1957207"/>
                  </a:lnTo>
                  <a:cubicBezTo>
                    <a:pt x="950473" y="986877"/>
                    <a:pt x="1784453" y="489136"/>
                    <a:pt x="2546288" y="296526"/>
                  </a:cubicBezTo>
                  <a:cubicBezTo>
                    <a:pt x="2564821" y="300498"/>
                    <a:pt x="2583354" y="304469"/>
                    <a:pt x="2601887" y="309102"/>
                  </a:cubicBezTo>
                  <a:cubicBezTo>
                    <a:pt x="1830124" y="534145"/>
                    <a:pt x="978934" y="1074908"/>
                    <a:pt x="662" y="2099513"/>
                  </a:cubicBezTo>
                  <a:lnTo>
                    <a:pt x="662" y="2104146"/>
                  </a:lnTo>
                  <a:cubicBezTo>
                    <a:pt x="981582" y="1076232"/>
                    <a:pt x="1834757" y="534807"/>
                    <a:pt x="2607844" y="310426"/>
                  </a:cubicBezTo>
                  <a:cubicBezTo>
                    <a:pt x="2626377" y="315059"/>
                    <a:pt x="2644248" y="319693"/>
                    <a:pt x="2662781" y="324326"/>
                  </a:cubicBezTo>
                  <a:cubicBezTo>
                    <a:pt x="1879104" y="581139"/>
                    <a:pt x="1008719" y="1164925"/>
                    <a:pt x="0" y="2246452"/>
                  </a:cubicBezTo>
                  <a:lnTo>
                    <a:pt x="0" y="2251086"/>
                  </a:lnTo>
                  <a:cubicBezTo>
                    <a:pt x="1011367" y="1166249"/>
                    <a:pt x="1883737" y="581801"/>
                    <a:pt x="2666752" y="324988"/>
                  </a:cubicBezTo>
                  <a:cubicBezTo>
                    <a:pt x="2685285" y="329621"/>
                    <a:pt x="2703818" y="334254"/>
                    <a:pt x="2722351" y="339549"/>
                  </a:cubicBezTo>
                  <a:cubicBezTo>
                    <a:pt x="1928745" y="628133"/>
                    <a:pt x="1039166" y="1255604"/>
                    <a:pt x="0" y="2394054"/>
                  </a:cubicBezTo>
                  <a:lnTo>
                    <a:pt x="0" y="2398687"/>
                  </a:lnTo>
                  <a:cubicBezTo>
                    <a:pt x="1041814" y="1256928"/>
                    <a:pt x="1932717" y="628795"/>
                    <a:pt x="2726984" y="340211"/>
                  </a:cubicBezTo>
                  <a:cubicBezTo>
                    <a:pt x="2745517" y="345506"/>
                    <a:pt x="2764050" y="350140"/>
                    <a:pt x="2782583" y="355435"/>
                  </a:cubicBezTo>
                  <a:cubicBezTo>
                    <a:pt x="1978387" y="677113"/>
                    <a:pt x="1069613" y="1346945"/>
                    <a:pt x="0" y="2542317"/>
                  </a:cubicBezTo>
                  <a:lnTo>
                    <a:pt x="0" y="2546950"/>
                  </a:lnTo>
                  <a:cubicBezTo>
                    <a:pt x="1072261" y="1348269"/>
                    <a:pt x="1982358" y="677775"/>
                    <a:pt x="2787216" y="357420"/>
                  </a:cubicBezTo>
                  <a:cubicBezTo>
                    <a:pt x="2805749" y="362715"/>
                    <a:pt x="2824282" y="368010"/>
                    <a:pt x="2842814" y="373968"/>
                  </a:cubicBezTo>
                  <a:cubicBezTo>
                    <a:pt x="2028029" y="726755"/>
                    <a:pt x="1099398" y="1439609"/>
                    <a:pt x="0" y="2691242"/>
                  </a:cubicBezTo>
                  <a:lnTo>
                    <a:pt x="0" y="2695875"/>
                  </a:lnTo>
                  <a:cubicBezTo>
                    <a:pt x="1102046" y="1441595"/>
                    <a:pt x="2031338" y="727416"/>
                    <a:pt x="2847448" y="375291"/>
                  </a:cubicBezTo>
                  <a:cubicBezTo>
                    <a:pt x="2865981" y="380586"/>
                    <a:pt x="2885175" y="386543"/>
                    <a:pt x="2903708" y="391838"/>
                  </a:cubicBezTo>
                  <a:cubicBezTo>
                    <a:pt x="2077009" y="775734"/>
                    <a:pt x="1129845" y="1531612"/>
                    <a:pt x="0" y="2839505"/>
                  </a:cubicBezTo>
                  <a:lnTo>
                    <a:pt x="0" y="2844139"/>
                  </a:lnTo>
                  <a:cubicBezTo>
                    <a:pt x="1131831" y="1533598"/>
                    <a:pt x="2080318" y="777058"/>
                    <a:pt x="2907018" y="392500"/>
                  </a:cubicBezTo>
                  <a:cubicBezTo>
                    <a:pt x="2925551" y="398457"/>
                    <a:pt x="2944084" y="404414"/>
                    <a:pt x="2962616" y="410371"/>
                  </a:cubicBezTo>
                  <a:cubicBezTo>
                    <a:pt x="2125988" y="826700"/>
                    <a:pt x="1159630" y="1624938"/>
                    <a:pt x="0" y="2988431"/>
                  </a:cubicBezTo>
                  <a:lnTo>
                    <a:pt x="0" y="2993064"/>
                  </a:lnTo>
                  <a:cubicBezTo>
                    <a:pt x="1162278" y="1626924"/>
                    <a:pt x="2129960" y="828024"/>
                    <a:pt x="2967250" y="411695"/>
                  </a:cubicBezTo>
                  <a:cubicBezTo>
                    <a:pt x="2985782" y="417652"/>
                    <a:pt x="3004977" y="423609"/>
                    <a:pt x="3023510" y="430228"/>
                  </a:cubicBezTo>
                  <a:cubicBezTo>
                    <a:pt x="2178940" y="875680"/>
                    <a:pt x="1199343" y="1710322"/>
                    <a:pt x="17209" y="3116175"/>
                  </a:cubicBezTo>
                  <a:lnTo>
                    <a:pt x="21180" y="3116175"/>
                  </a:lnTo>
                  <a:cubicBezTo>
                    <a:pt x="1203315" y="1710322"/>
                    <a:pt x="2183573" y="876342"/>
                    <a:pt x="3026820" y="430890"/>
                  </a:cubicBezTo>
                  <a:cubicBezTo>
                    <a:pt x="4803331" y="1022619"/>
                    <a:pt x="6634116" y="2571440"/>
                    <a:pt x="8864021" y="2571440"/>
                  </a:cubicBezTo>
                  <a:cubicBezTo>
                    <a:pt x="9876050" y="2571440"/>
                    <a:pt x="10970152" y="2251748"/>
                    <a:pt x="12178763" y="1379377"/>
                  </a:cubicBezTo>
                  <a:lnTo>
                    <a:pt x="12178763" y="1376068"/>
                  </a:lnTo>
                  <a:close/>
                  <a:moveTo>
                    <a:pt x="3089037" y="395148"/>
                  </a:moveTo>
                  <a:cubicBezTo>
                    <a:pt x="3070504" y="389853"/>
                    <a:pt x="3051971" y="383896"/>
                    <a:pt x="3032777" y="378601"/>
                  </a:cubicBezTo>
                  <a:cubicBezTo>
                    <a:pt x="3052633" y="369334"/>
                    <a:pt x="3072490" y="360068"/>
                    <a:pt x="3092347" y="350801"/>
                  </a:cubicBezTo>
                  <a:cubicBezTo>
                    <a:pt x="3110880" y="355435"/>
                    <a:pt x="3129413" y="360730"/>
                    <a:pt x="3147283" y="365363"/>
                  </a:cubicBezTo>
                  <a:cubicBezTo>
                    <a:pt x="3128089" y="375291"/>
                    <a:pt x="3108894" y="385220"/>
                    <a:pt x="3089037" y="395148"/>
                  </a:cubicBezTo>
                  <a:close/>
                  <a:moveTo>
                    <a:pt x="2488704" y="245561"/>
                  </a:moveTo>
                  <a:cubicBezTo>
                    <a:pt x="2505251" y="246885"/>
                    <a:pt x="2521136" y="248870"/>
                    <a:pt x="2537684" y="250856"/>
                  </a:cubicBezTo>
                  <a:cubicBezTo>
                    <a:pt x="2521136" y="252842"/>
                    <a:pt x="2504589" y="255489"/>
                    <a:pt x="2487380" y="258137"/>
                  </a:cubicBezTo>
                  <a:cubicBezTo>
                    <a:pt x="2470171" y="255489"/>
                    <a:pt x="2453624" y="253504"/>
                    <a:pt x="2436414" y="250856"/>
                  </a:cubicBezTo>
                  <a:cubicBezTo>
                    <a:pt x="2453624" y="248870"/>
                    <a:pt x="2470833" y="246885"/>
                    <a:pt x="2488704" y="245561"/>
                  </a:cubicBezTo>
                  <a:close/>
                  <a:moveTo>
                    <a:pt x="2425162" y="248870"/>
                  </a:moveTo>
                  <a:cubicBezTo>
                    <a:pt x="2409939" y="246885"/>
                    <a:pt x="2394715" y="244899"/>
                    <a:pt x="2379492" y="242913"/>
                  </a:cubicBezTo>
                  <a:cubicBezTo>
                    <a:pt x="2394715" y="241590"/>
                    <a:pt x="2409939" y="240928"/>
                    <a:pt x="2425162" y="240266"/>
                  </a:cubicBezTo>
                  <a:cubicBezTo>
                    <a:pt x="2441048" y="241590"/>
                    <a:pt x="2456933" y="242913"/>
                    <a:pt x="2472818" y="244237"/>
                  </a:cubicBezTo>
                  <a:cubicBezTo>
                    <a:pt x="2456933" y="245561"/>
                    <a:pt x="2441048" y="247547"/>
                    <a:pt x="2425162" y="248870"/>
                  </a:cubicBezTo>
                  <a:close/>
                  <a:moveTo>
                    <a:pt x="3637081" y="145616"/>
                  </a:moveTo>
                  <a:cubicBezTo>
                    <a:pt x="3620534" y="150249"/>
                    <a:pt x="3604649" y="154882"/>
                    <a:pt x="3588102" y="159515"/>
                  </a:cubicBezTo>
                  <a:cubicBezTo>
                    <a:pt x="3572216" y="160177"/>
                    <a:pt x="3556993" y="160177"/>
                    <a:pt x="3541108" y="160839"/>
                  </a:cubicBezTo>
                  <a:cubicBezTo>
                    <a:pt x="3556993" y="156868"/>
                    <a:pt x="3572878" y="152235"/>
                    <a:pt x="3588764" y="148925"/>
                  </a:cubicBezTo>
                  <a:cubicBezTo>
                    <a:pt x="3604649" y="148263"/>
                    <a:pt x="3621196" y="146939"/>
                    <a:pt x="3637081" y="145616"/>
                  </a:cubicBezTo>
                  <a:close/>
                  <a:moveTo>
                    <a:pt x="3605973" y="145616"/>
                  </a:moveTo>
                  <a:cubicBezTo>
                    <a:pt x="3621196" y="142306"/>
                    <a:pt x="3636420" y="138335"/>
                    <a:pt x="3651643" y="135025"/>
                  </a:cubicBezTo>
                  <a:cubicBezTo>
                    <a:pt x="3666205" y="133702"/>
                    <a:pt x="3680104" y="132378"/>
                    <a:pt x="3694666" y="130392"/>
                  </a:cubicBezTo>
                  <a:cubicBezTo>
                    <a:pt x="3679443" y="134364"/>
                    <a:pt x="3664219" y="138335"/>
                    <a:pt x="3648995" y="142306"/>
                  </a:cubicBezTo>
                  <a:cubicBezTo>
                    <a:pt x="3634434" y="143630"/>
                    <a:pt x="3620534" y="144292"/>
                    <a:pt x="3605973" y="145616"/>
                  </a:cubicBezTo>
                  <a:close/>
                  <a:moveTo>
                    <a:pt x="2732279" y="254827"/>
                  </a:moveTo>
                  <a:cubicBezTo>
                    <a:pt x="2750150" y="256813"/>
                    <a:pt x="2767359" y="258137"/>
                    <a:pt x="2785230" y="260784"/>
                  </a:cubicBezTo>
                  <a:cubicBezTo>
                    <a:pt x="2767359" y="264756"/>
                    <a:pt x="2748826" y="269389"/>
                    <a:pt x="2730955" y="274022"/>
                  </a:cubicBezTo>
                  <a:cubicBezTo>
                    <a:pt x="2713746" y="271375"/>
                    <a:pt x="2695875" y="268727"/>
                    <a:pt x="2678666" y="266080"/>
                  </a:cubicBezTo>
                  <a:cubicBezTo>
                    <a:pt x="2696537" y="261446"/>
                    <a:pt x="2714408" y="258137"/>
                    <a:pt x="2732279" y="254827"/>
                  </a:cubicBezTo>
                  <a:close/>
                  <a:moveTo>
                    <a:pt x="2670061" y="264094"/>
                  </a:moveTo>
                  <a:cubicBezTo>
                    <a:pt x="2652852" y="261446"/>
                    <a:pt x="2635643" y="259461"/>
                    <a:pt x="2618434" y="256813"/>
                  </a:cubicBezTo>
                  <a:cubicBezTo>
                    <a:pt x="2635643" y="253504"/>
                    <a:pt x="2653514" y="250856"/>
                    <a:pt x="2670723" y="248209"/>
                  </a:cubicBezTo>
                  <a:cubicBezTo>
                    <a:pt x="2687932" y="249532"/>
                    <a:pt x="2705141" y="251518"/>
                    <a:pt x="2722351" y="252842"/>
                  </a:cubicBezTo>
                  <a:cubicBezTo>
                    <a:pt x="2705803" y="256813"/>
                    <a:pt x="2687932" y="260784"/>
                    <a:pt x="2670061" y="264094"/>
                  </a:cubicBezTo>
                  <a:close/>
                  <a:moveTo>
                    <a:pt x="3396816" y="199891"/>
                  </a:moveTo>
                  <a:cubicBezTo>
                    <a:pt x="3378945" y="205186"/>
                    <a:pt x="3361736" y="211143"/>
                    <a:pt x="3343865" y="216438"/>
                  </a:cubicBezTo>
                  <a:cubicBezTo>
                    <a:pt x="3325994" y="215114"/>
                    <a:pt x="3308785" y="214452"/>
                    <a:pt x="3290913" y="213790"/>
                  </a:cubicBezTo>
                  <a:cubicBezTo>
                    <a:pt x="3308785" y="208495"/>
                    <a:pt x="3327317" y="203862"/>
                    <a:pt x="3345188" y="198567"/>
                  </a:cubicBezTo>
                  <a:cubicBezTo>
                    <a:pt x="3362397" y="199229"/>
                    <a:pt x="3379607" y="199229"/>
                    <a:pt x="3396816" y="199891"/>
                  </a:cubicBezTo>
                  <a:close/>
                  <a:moveTo>
                    <a:pt x="3354455" y="196581"/>
                  </a:moveTo>
                  <a:cubicBezTo>
                    <a:pt x="3372326" y="191948"/>
                    <a:pt x="3389535" y="187315"/>
                    <a:pt x="3407406" y="182682"/>
                  </a:cubicBezTo>
                  <a:cubicBezTo>
                    <a:pt x="3423953" y="182020"/>
                    <a:pt x="3440500" y="182020"/>
                    <a:pt x="3457048" y="182020"/>
                  </a:cubicBezTo>
                  <a:cubicBezTo>
                    <a:pt x="3439839" y="186653"/>
                    <a:pt x="3422630" y="191948"/>
                    <a:pt x="3405420" y="197243"/>
                  </a:cubicBezTo>
                  <a:cubicBezTo>
                    <a:pt x="3388211" y="196581"/>
                    <a:pt x="3371002" y="196581"/>
                    <a:pt x="3354455" y="196581"/>
                  </a:cubicBezTo>
                  <a:close/>
                  <a:moveTo>
                    <a:pt x="2977178" y="260123"/>
                  </a:moveTo>
                  <a:cubicBezTo>
                    <a:pt x="2995049" y="262108"/>
                    <a:pt x="3012920" y="264756"/>
                    <a:pt x="3030129" y="266741"/>
                  </a:cubicBezTo>
                  <a:cubicBezTo>
                    <a:pt x="3011596" y="272698"/>
                    <a:pt x="2993063" y="278655"/>
                    <a:pt x="2974530" y="285274"/>
                  </a:cubicBezTo>
                  <a:cubicBezTo>
                    <a:pt x="2956659" y="281965"/>
                    <a:pt x="2938788" y="279317"/>
                    <a:pt x="2920917" y="276670"/>
                  </a:cubicBezTo>
                  <a:cubicBezTo>
                    <a:pt x="2939450" y="270713"/>
                    <a:pt x="2957983" y="265418"/>
                    <a:pt x="2977178" y="260123"/>
                  </a:cubicBezTo>
                  <a:close/>
                  <a:moveTo>
                    <a:pt x="2914299" y="275346"/>
                  </a:moveTo>
                  <a:cubicBezTo>
                    <a:pt x="2896427" y="272698"/>
                    <a:pt x="2878557" y="270051"/>
                    <a:pt x="2860685" y="267403"/>
                  </a:cubicBezTo>
                  <a:cubicBezTo>
                    <a:pt x="2879218" y="262770"/>
                    <a:pt x="2897751" y="258137"/>
                    <a:pt x="2916284" y="253504"/>
                  </a:cubicBezTo>
                  <a:cubicBezTo>
                    <a:pt x="2934155" y="255489"/>
                    <a:pt x="2952026" y="257475"/>
                    <a:pt x="2969897" y="259461"/>
                  </a:cubicBezTo>
                  <a:cubicBezTo>
                    <a:pt x="2951364" y="264094"/>
                    <a:pt x="2932831" y="270051"/>
                    <a:pt x="2914299" y="275346"/>
                  </a:cubicBezTo>
                  <a:close/>
                  <a:moveTo>
                    <a:pt x="3152579" y="254166"/>
                  </a:moveTo>
                  <a:cubicBezTo>
                    <a:pt x="3134046" y="260123"/>
                    <a:pt x="3115513" y="266741"/>
                    <a:pt x="3096980" y="273360"/>
                  </a:cubicBezTo>
                  <a:cubicBezTo>
                    <a:pt x="3079109" y="270713"/>
                    <a:pt x="3060576" y="268065"/>
                    <a:pt x="3042705" y="265418"/>
                  </a:cubicBezTo>
                  <a:cubicBezTo>
                    <a:pt x="3061238" y="259461"/>
                    <a:pt x="3080433" y="253504"/>
                    <a:pt x="3098966" y="248209"/>
                  </a:cubicBezTo>
                  <a:cubicBezTo>
                    <a:pt x="3116837" y="250194"/>
                    <a:pt x="3134708" y="252180"/>
                    <a:pt x="3152579" y="254166"/>
                  </a:cubicBezTo>
                  <a:close/>
                  <a:moveTo>
                    <a:pt x="3105584" y="246223"/>
                  </a:moveTo>
                  <a:cubicBezTo>
                    <a:pt x="3124117" y="240928"/>
                    <a:pt x="3142650" y="234971"/>
                    <a:pt x="3161183" y="230338"/>
                  </a:cubicBezTo>
                  <a:cubicBezTo>
                    <a:pt x="3178392" y="231661"/>
                    <a:pt x="3196263" y="232985"/>
                    <a:pt x="3213472" y="234309"/>
                  </a:cubicBezTo>
                  <a:cubicBezTo>
                    <a:pt x="3194940" y="240266"/>
                    <a:pt x="3177068" y="246223"/>
                    <a:pt x="3158536" y="252180"/>
                  </a:cubicBezTo>
                  <a:cubicBezTo>
                    <a:pt x="3141326" y="250194"/>
                    <a:pt x="3123456" y="248209"/>
                    <a:pt x="3105584" y="246223"/>
                  </a:cubicBezTo>
                  <a:close/>
                  <a:moveTo>
                    <a:pt x="3036086" y="264756"/>
                  </a:moveTo>
                  <a:cubicBezTo>
                    <a:pt x="3018877" y="262770"/>
                    <a:pt x="3001006" y="260123"/>
                    <a:pt x="2983797" y="258137"/>
                  </a:cubicBezTo>
                  <a:cubicBezTo>
                    <a:pt x="3002330" y="252842"/>
                    <a:pt x="3020201" y="248209"/>
                    <a:pt x="3038734" y="243575"/>
                  </a:cubicBezTo>
                  <a:cubicBezTo>
                    <a:pt x="3056605" y="244899"/>
                    <a:pt x="3074476" y="246223"/>
                    <a:pt x="3091685" y="248209"/>
                  </a:cubicBezTo>
                  <a:cubicBezTo>
                    <a:pt x="3073152" y="253504"/>
                    <a:pt x="3054619" y="258799"/>
                    <a:pt x="3036086" y="264756"/>
                  </a:cubicBezTo>
                  <a:close/>
                  <a:moveTo>
                    <a:pt x="3036748" y="267403"/>
                  </a:moveTo>
                  <a:cubicBezTo>
                    <a:pt x="3055281" y="270051"/>
                    <a:pt x="3073152" y="272036"/>
                    <a:pt x="3091685" y="274684"/>
                  </a:cubicBezTo>
                  <a:cubicBezTo>
                    <a:pt x="3072490" y="281303"/>
                    <a:pt x="3053295" y="288584"/>
                    <a:pt x="3034101" y="295865"/>
                  </a:cubicBezTo>
                  <a:cubicBezTo>
                    <a:pt x="3016229" y="292555"/>
                    <a:pt x="2997697" y="289246"/>
                    <a:pt x="2979826" y="285936"/>
                  </a:cubicBezTo>
                  <a:cubicBezTo>
                    <a:pt x="2999020" y="279979"/>
                    <a:pt x="3018215" y="274022"/>
                    <a:pt x="3036748" y="267403"/>
                  </a:cubicBezTo>
                  <a:close/>
                  <a:moveTo>
                    <a:pt x="3097642" y="276008"/>
                  </a:moveTo>
                  <a:cubicBezTo>
                    <a:pt x="3115513" y="278655"/>
                    <a:pt x="3134046" y="281965"/>
                    <a:pt x="3151917" y="284613"/>
                  </a:cubicBezTo>
                  <a:cubicBezTo>
                    <a:pt x="3132722" y="291893"/>
                    <a:pt x="3114189" y="299836"/>
                    <a:pt x="3094994" y="307117"/>
                  </a:cubicBezTo>
                  <a:cubicBezTo>
                    <a:pt x="3076461" y="303145"/>
                    <a:pt x="3057928" y="299836"/>
                    <a:pt x="3040057" y="296526"/>
                  </a:cubicBezTo>
                  <a:cubicBezTo>
                    <a:pt x="3059252" y="289908"/>
                    <a:pt x="3078447" y="283289"/>
                    <a:pt x="3097642" y="276008"/>
                  </a:cubicBezTo>
                  <a:close/>
                  <a:moveTo>
                    <a:pt x="3102937" y="274684"/>
                  </a:moveTo>
                  <a:cubicBezTo>
                    <a:pt x="3122132" y="268065"/>
                    <a:pt x="3140665" y="261446"/>
                    <a:pt x="3159198" y="255489"/>
                  </a:cubicBezTo>
                  <a:cubicBezTo>
                    <a:pt x="3177068" y="257475"/>
                    <a:pt x="3194940" y="260123"/>
                    <a:pt x="3212811" y="262108"/>
                  </a:cubicBezTo>
                  <a:cubicBezTo>
                    <a:pt x="3194278" y="268727"/>
                    <a:pt x="3175083" y="276008"/>
                    <a:pt x="3156550" y="283289"/>
                  </a:cubicBezTo>
                  <a:cubicBezTo>
                    <a:pt x="3138679" y="279979"/>
                    <a:pt x="3120808" y="277332"/>
                    <a:pt x="3102937" y="274684"/>
                  </a:cubicBezTo>
                  <a:close/>
                  <a:moveTo>
                    <a:pt x="3165816" y="252842"/>
                  </a:moveTo>
                  <a:cubicBezTo>
                    <a:pt x="3184349" y="246885"/>
                    <a:pt x="3202882" y="240928"/>
                    <a:pt x="3221415" y="234971"/>
                  </a:cubicBezTo>
                  <a:cubicBezTo>
                    <a:pt x="3239286" y="236294"/>
                    <a:pt x="3257819" y="237618"/>
                    <a:pt x="3275690" y="239604"/>
                  </a:cubicBezTo>
                  <a:cubicBezTo>
                    <a:pt x="3257157" y="246223"/>
                    <a:pt x="3237962" y="252842"/>
                    <a:pt x="3219430" y="259461"/>
                  </a:cubicBezTo>
                  <a:cubicBezTo>
                    <a:pt x="3200897" y="257475"/>
                    <a:pt x="3183026" y="254827"/>
                    <a:pt x="3165816" y="252842"/>
                  </a:cubicBezTo>
                  <a:close/>
                  <a:moveTo>
                    <a:pt x="3227372" y="232985"/>
                  </a:moveTo>
                  <a:cubicBezTo>
                    <a:pt x="3245905" y="227028"/>
                    <a:pt x="3264438" y="221733"/>
                    <a:pt x="3282309" y="216438"/>
                  </a:cubicBezTo>
                  <a:cubicBezTo>
                    <a:pt x="3300180" y="217100"/>
                    <a:pt x="3318051" y="217762"/>
                    <a:pt x="3335922" y="219085"/>
                  </a:cubicBezTo>
                  <a:cubicBezTo>
                    <a:pt x="3317389" y="225042"/>
                    <a:pt x="3298856" y="230999"/>
                    <a:pt x="3280323" y="237618"/>
                  </a:cubicBezTo>
                  <a:cubicBezTo>
                    <a:pt x="3263114" y="235633"/>
                    <a:pt x="3245243" y="234309"/>
                    <a:pt x="3227372" y="232985"/>
                  </a:cubicBezTo>
                  <a:close/>
                  <a:moveTo>
                    <a:pt x="3282309" y="213790"/>
                  </a:moveTo>
                  <a:cubicBezTo>
                    <a:pt x="3265762" y="213128"/>
                    <a:pt x="3248553" y="212467"/>
                    <a:pt x="3232005" y="211805"/>
                  </a:cubicBezTo>
                  <a:cubicBezTo>
                    <a:pt x="3249215" y="207171"/>
                    <a:pt x="3267085" y="203200"/>
                    <a:pt x="3284295" y="199229"/>
                  </a:cubicBezTo>
                  <a:cubicBezTo>
                    <a:pt x="3295547" y="199229"/>
                    <a:pt x="3307461" y="198567"/>
                    <a:pt x="3318713" y="198567"/>
                  </a:cubicBezTo>
                  <a:cubicBezTo>
                    <a:pt x="3324008" y="198567"/>
                    <a:pt x="3329303" y="198567"/>
                    <a:pt x="3334598" y="198567"/>
                  </a:cubicBezTo>
                  <a:cubicBezTo>
                    <a:pt x="3317389" y="203862"/>
                    <a:pt x="3300180" y="208495"/>
                    <a:pt x="3282309" y="213790"/>
                  </a:cubicBezTo>
                  <a:close/>
                  <a:moveTo>
                    <a:pt x="3274366" y="215776"/>
                  </a:moveTo>
                  <a:cubicBezTo>
                    <a:pt x="3256495" y="221071"/>
                    <a:pt x="3238624" y="226366"/>
                    <a:pt x="3220091" y="232323"/>
                  </a:cubicBezTo>
                  <a:cubicBezTo>
                    <a:pt x="3202882" y="230999"/>
                    <a:pt x="3185673" y="229676"/>
                    <a:pt x="3169126" y="228352"/>
                  </a:cubicBezTo>
                  <a:cubicBezTo>
                    <a:pt x="3186997" y="223719"/>
                    <a:pt x="3204868" y="218423"/>
                    <a:pt x="3222077" y="214452"/>
                  </a:cubicBezTo>
                  <a:cubicBezTo>
                    <a:pt x="3239948" y="214452"/>
                    <a:pt x="3257157" y="215114"/>
                    <a:pt x="3274366" y="215776"/>
                  </a:cubicBezTo>
                  <a:close/>
                  <a:moveTo>
                    <a:pt x="3160521" y="227690"/>
                  </a:moveTo>
                  <a:cubicBezTo>
                    <a:pt x="3143312" y="226366"/>
                    <a:pt x="3126765" y="226366"/>
                    <a:pt x="3109556" y="225042"/>
                  </a:cubicBezTo>
                  <a:cubicBezTo>
                    <a:pt x="3126765" y="221071"/>
                    <a:pt x="3144636" y="216438"/>
                    <a:pt x="3161845" y="213128"/>
                  </a:cubicBezTo>
                  <a:cubicBezTo>
                    <a:pt x="3178392" y="213128"/>
                    <a:pt x="3195601" y="213790"/>
                    <a:pt x="3212149" y="213790"/>
                  </a:cubicBezTo>
                  <a:cubicBezTo>
                    <a:pt x="3194940" y="218423"/>
                    <a:pt x="3177730" y="223057"/>
                    <a:pt x="3160521" y="227690"/>
                  </a:cubicBezTo>
                  <a:close/>
                  <a:moveTo>
                    <a:pt x="3152579" y="230338"/>
                  </a:moveTo>
                  <a:cubicBezTo>
                    <a:pt x="3134708" y="235633"/>
                    <a:pt x="3116837" y="240928"/>
                    <a:pt x="3098304" y="246223"/>
                  </a:cubicBezTo>
                  <a:cubicBezTo>
                    <a:pt x="3081095" y="244237"/>
                    <a:pt x="3063886" y="242913"/>
                    <a:pt x="3046676" y="241590"/>
                  </a:cubicBezTo>
                  <a:cubicBezTo>
                    <a:pt x="3064547" y="236956"/>
                    <a:pt x="3082418" y="232323"/>
                    <a:pt x="3100289" y="228352"/>
                  </a:cubicBezTo>
                  <a:cubicBezTo>
                    <a:pt x="3117498" y="228352"/>
                    <a:pt x="3135370" y="229014"/>
                    <a:pt x="3152579" y="230338"/>
                  </a:cubicBezTo>
                  <a:close/>
                  <a:moveTo>
                    <a:pt x="3038072" y="240266"/>
                  </a:moveTo>
                  <a:cubicBezTo>
                    <a:pt x="3021524" y="238942"/>
                    <a:pt x="3004977" y="237618"/>
                    <a:pt x="2987768" y="236294"/>
                  </a:cubicBezTo>
                  <a:cubicBezTo>
                    <a:pt x="3004977" y="232323"/>
                    <a:pt x="3022848" y="229014"/>
                    <a:pt x="3040057" y="225042"/>
                  </a:cubicBezTo>
                  <a:cubicBezTo>
                    <a:pt x="3056605" y="225704"/>
                    <a:pt x="3073814" y="226366"/>
                    <a:pt x="3090361" y="227028"/>
                  </a:cubicBezTo>
                  <a:cubicBezTo>
                    <a:pt x="3072490" y="231661"/>
                    <a:pt x="3055281" y="235633"/>
                    <a:pt x="3038072" y="240266"/>
                  </a:cubicBezTo>
                  <a:close/>
                  <a:moveTo>
                    <a:pt x="3030129" y="242251"/>
                  </a:moveTo>
                  <a:cubicBezTo>
                    <a:pt x="3012258" y="246885"/>
                    <a:pt x="2994387" y="252180"/>
                    <a:pt x="2976516" y="256813"/>
                  </a:cubicBezTo>
                  <a:cubicBezTo>
                    <a:pt x="2958645" y="254827"/>
                    <a:pt x="2941436" y="252842"/>
                    <a:pt x="2923565" y="250856"/>
                  </a:cubicBezTo>
                  <a:cubicBezTo>
                    <a:pt x="2942098" y="246223"/>
                    <a:pt x="2960631" y="242251"/>
                    <a:pt x="2979164" y="237618"/>
                  </a:cubicBezTo>
                  <a:cubicBezTo>
                    <a:pt x="2995711" y="239604"/>
                    <a:pt x="3012920" y="240928"/>
                    <a:pt x="3030129" y="242251"/>
                  </a:cubicBezTo>
                  <a:close/>
                  <a:moveTo>
                    <a:pt x="2915622" y="250856"/>
                  </a:moveTo>
                  <a:cubicBezTo>
                    <a:pt x="2898413" y="248870"/>
                    <a:pt x="2881204" y="247547"/>
                    <a:pt x="2863995" y="246223"/>
                  </a:cubicBezTo>
                  <a:cubicBezTo>
                    <a:pt x="2881204" y="242913"/>
                    <a:pt x="2898413" y="238942"/>
                    <a:pt x="2915622" y="235633"/>
                  </a:cubicBezTo>
                  <a:cubicBezTo>
                    <a:pt x="2933493" y="236294"/>
                    <a:pt x="2950702" y="236956"/>
                    <a:pt x="2968573" y="238280"/>
                  </a:cubicBezTo>
                  <a:cubicBezTo>
                    <a:pt x="2951364" y="242251"/>
                    <a:pt x="2933493" y="246223"/>
                    <a:pt x="2915622" y="250856"/>
                  </a:cubicBezTo>
                  <a:close/>
                  <a:moveTo>
                    <a:pt x="2908342" y="252842"/>
                  </a:moveTo>
                  <a:cubicBezTo>
                    <a:pt x="2890470" y="257475"/>
                    <a:pt x="2871938" y="262108"/>
                    <a:pt x="2853405" y="266741"/>
                  </a:cubicBezTo>
                  <a:cubicBezTo>
                    <a:pt x="2836195" y="264094"/>
                    <a:pt x="2818987" y="261446"/>
                    <a:pt x="2801777" y="259461"/>
                  </a:cubicBezTo>
                  <a:cubicBezTo>
                    <a:pt x="2819648" y="255489"/>
                    <a:pt x="2836857" y="251518"/>
                    <a:pt x="2854729" y="247547"/>
                  </a:cubicBezTo>
                  <a:cubicBezTo>
                    <a:pt x="2872599" y="249532"/>
                    <a:pt x="2890470" y="250856"/>
                    <a:pt x="2908342" y="252842"/>
                  </a:cubicBezTo>
                  <a:close/>
                  <a:moveTo>
                    <a:pt x="2793173" y="258799"/>
                  </a:moveTo>
                  <a:cubicBezTo>
                    <a:pt x="2775964" y="256813"/>
                    <a:pt x="2758755" y="254827"/>
                    <a:pt x="2740883" y="252842"/>
                  </a:cubicBezTo>
                  <a:cubicBezTo>
                    <a:pt x="2758755" y="249532"/>
                    <a:pt x="2776625" y="246223"/>
                    <a:pt x="2794497" y="243575"/>
                  </a:cubicBezTo>
                  <a:cubicBezTo>
                    <a:pt x="2811044" y="244899"/>
                    <a:pt x="2827591" y="246223"/>
                    <a:pt x="2844138" y="247547"/>
                  </a:cubicBezTo>
                  <a:cubicBezTo>
                    <a:pt x="2827591" y="250856"/>
                    <a:pt x="2810382" y="254827"/>
                    <a:pt x="2793173" y="258799"/>
                  </a:cubicBezTo>
                  <a:close/>
                  <a:moveTo>
                    <a:pt x="2793835" y="261446"/>
                  </a:moveTo>
                  <a:cubicBezTo>
                    <a:pt x="2811706" y="263432"/>
                    <a:pt x="2828915" y="266080"/>
                    <a:pt x="2846786" y="268727"/>
                  </a:cubicBezTo>
                  <a:cubicBezTo>
                    <a:pt x="2828253" y="273360"/>
                    <a:pt x="2810382" y="278655"/>
                    <a:pt x="2791849" y="283951"/>
                  </a:cubicBezTo>
                  <a:cubicBezTo>
                    <a:pt x="2773978" y="280641"/>
                    <a:pt x="2756107" y="277994"/>
                    <a:pt x="2737574" y="275346"/>
                  </a:cubicBezTo>
                  <a:cubicBezTo>
                    <a:pt x="2756107" y="270051"/>
                    <a:pt x="2775302" y="265418"/>
                    <a:pt x="2793835" y="261446"/>
                  </a:cubicBezTo>
                  <a:close/>
                  <a:moveTo>
                    <a:pt x="2853405" y="269389"/>
                  </a:moveTo>
                  <a:cubicBezTo>
                    <a:pt x="2871938" y="272036"/>
                    <a:pt x="2889809" y="274684"/>
                    <a:pt x="2908342" y="277332"/>
                  </a:cubicBezTo>
                  <a:cubicBezTo>
                    <a:pt x="2889147" y="283289"/>
                    <a:pt x="2870614" y="289246"/>
                    <a:pt x="2851419" y="295203"/>
                  </a:cubicBezTo>
                  <a:cubicBezTo>
                    <a:pt x="2833548" y="291893"/>
                    <a:pt x="2815677" y="287922"/>
                    <a:pt x="2797806" y="284613"/>
                  </a:cubicBezTo>
                  <a:cubicBezTo>
                    <a:pt x="2816339" y="279317"/>
                    <a:pt x="2834872" y="274022"/>
                    <a:pt x="2853405" y="269389"/>
                  </a:cubicBezTo>
                  <a:close/>
                  <a:moveTo>
                    <a:pt x="2914960" y="277994"/>
                  </a:moveTo>
                  <a:cubicBezTo>
                    <a:pt x="2932831" y="280641"/>
                    <a:pt x="2951364" y="283951"/>
                    <a:pt x="2969235" y="286598"/>
                  </a:cubicBezTo>
                  <a:cubicBezTo>
                    <a:pt x="2950702" y="293217"/>
                    <a:pt x="2931508" y="299836"/>
                    <a:pt x="2912313" y="306455"/>
                  </a:cubicBezTo>
                  <a:cubicBezTo>
                    <a:pt x="2893780" y="302483"/>
                    <a:pt x="2875909" y="299174"/>
                    <a:pt x="2857376" y="295203"/>
                  </a:cubicBezTo>
                  <a:cubicBezTo>
                    <a:pt x="2876571" y="289908"/>
                    <a:pt x="2895766" y="283951"/>
                    <a:pt x="2914960" y="277994"/>
                  </a:cubicBezTo>
                  <a:close/>
                  <a:moveTo>
                    <a:pt x="2974530" y="287922"/>
                  </a:moveTo>
                  <a:cubicBezTo>
                    <a:pt x="2993063" y="291231"/>
                    <a:pt x="3010934" y="294541"/>
                    <a:pt x="3029467" y="297850"/>
                  </a:cubicBezTo>
                  <a:cubicBezTo>
                    <a:pt x="3010272" y="305131"/>
                    <a:pt x="2991078" y="312412"/>
                    <a:pt x="2971883" y="319693"/>
                  </a:cubicBezTo>
                  <a:cubicBezTo>
                    <a:pt x="2953350" y="315721"/>
                    <a:pt x="2935479" y="311750"/>
                    <a:pt x="2916946" y="307779"/>
                  </a:cubicBezTo>
                  <a:cubicBezTo>
                    <a:pt x="2936803" y="301160"/>
                    <a:pt x="2955336" y="294541"/>
                    <a:pt x="2974530" y="287922"/>
                  </a:cubicBezTo>
                  <a:close/>
                  <a:moveTo>
                    <a:pt x="3034762" y="299174"/>
                  </a:moveTo>
                  <a:cubicBezTo>
                    <a:pt x="3053295" y="302483"/>
                    <a:pt x="3071828" y="305793"/>
                    <a:pt x="3090361" y="309764"/>
                  </a:cubicBezTo>
                  <a:cubicBezTo>
                    <a:pt x="3071166" y="317707"/>
                    <a:pt x="3051309" y="325650"/>
                    <a:pt x="3032115" y="334254"/>
                  </a:cubicBezTo>
                  <a:cubicBezTo>
                    <a:pt x="3013582" y="329621"/>
                    <a:pt x="2995711" y="325650"/>
                    <a:pt x="2977178" y="321678"/>
                  </a:cubicBezTo>
                  <a:cubicBezTo>
                    <a:pt x="2996373" y="313736"/>
                    <a:pt x="3015568" y="306455"/>
                    <a:pt x="3034762" y="299174"/>
                  </a:cubicBezTo>
                  <a:close/>
                  <a:moveTo>
                    <a:pt x="3095656" y="310426"/>
                  </a:moveTo>
                  <a:cubicBezTo>
                    <a:pt x="3114189" y="314398"/>
                    <a:pt x="3132060" y="318369"/>
                    <a:pt x="3150593" y="322340"/>
                  </a:cubicBezTo>
                  <a:cubicBezTo>
                    <a:pt x="3131398" y="330945"/>
                    <a:pt x="3112203" y="339549"/>
                    <a:pt x="3092347" y="348154"/>
                  </a:cubicBezTo>
                  <a:cubicBezTo>
                    <a:pt x="3073814" y="343521"/>
                    <a:pt x="3055281" y="338887"/>
                    <a:pt x="3036748" y="334916"/>
                  </a:cubicBezTo>
                  <a:cubicBezTo>
                    <a:pt x="3055943" y="326311"/>
                    <a:pt x="3075799" y="318369"/>
                    <a:pt x="3095656" y="310426"/>
                  </a:cubicBezTo>
                  <a:close/>
                  <a:moveTo>
                    <a:pt x="3099628" y="308440"/>
                  </a:moveTo>
                  <a:cubicBezTo>
                    <a:pt x="3118822" y="300498"/>
                    <a:pt x="3138017" y="293217"/>
                    <a:pt x="3157212" y="285936"/>
                  </a:cubicBezTo>
                  <a:cubicBezTo>
                    <a:pt x="3175745" y="289246"/>
                    <a:pt x="3193616" y="292555"/>
                    <a:pt x="3212149" y="295865"/>
                  </a:cubicBezTo>
                  <a:cubicBezTo>
                    <a:pt x="3192954" y="303807"/>
                    <a:pt x="3173759" y="312412"/>
                    <a:pt x="3153902" y="321016"/>
                  </a:cubicBezTo>
                  <a:cubicBezTo>
                    <a:pt x="3136031" y="316383"/>
                    <a:pt x="3118160" y="312412"/>
                    <a:pt x="3099628" y="308440"/>
                  </a:cubicBezTo>
                  <a:close/>
                  <a:moveTo>
                    <a:pt x="3161845" y="283951"/>
                  </a:moveTo>
                  <a:cubicBezTo>
                    <a:pt x="3181040" y="276670"/>
                    <a:pt x="3200235" y="269389"/>
                    <a:pt x="3218768" y="262108"/>
                  </a:cubicBezTo>
                  <a:cubicBezTo>
                    <a:pt x="3237300" y="264756"/>
                    <a:pt x="3255833" y="266741"/>
                    <a:pt x="3273704" y="269389"/>
                  </a:cubicBezTo>
                  <a:cubicBezTo>
                    <a:pt x="3254510" y="277332"/>
                    <a:pt x="3235315" y="285274"/>
                    <a:pt x="3216120" y="293217"/>
                  </a:cubicBezTo>
                  <a:cubicBezTo>
                    <a:pt x="3198249" y="290569"/>
                    <a:pt x="3180378" y="287260"/>
                    <a:pt x="3161845" y="283951"/>
                  </a:cubicBezTo>
                  <a:close/>
                  <a:moveTo>
                    <a:pt x="3224725" y="260784"/>
                  </a:moveTo>
                  <a:cubicBezTo>
                    <a:pt x="3243919" y="254166"/>
                    <a:pt x="3262452" y="246885"/>
                    <a:pt x="3281647" y="240266"/>
                  </a:cubicBezTo>
                  <a:cubicBezTo>
                    <a:pt x="3299518" y="242251"/>
                    <a:pt x="3317389" y="244237"/>
                    <a:pt x="3335922" y="246223"/>
                  </a:cubicBezTo>
                  <a:cubicBezTo>
                    <a:pt x="3317389" y="253504"/>
                    <a:pt x="3298856" y="260784"/>
                    <a:pt x="3279661" y="268065"/>
                  </a:cubicBezTo>
                  <a:cubicBezTo>
                    <a:pt x="3261128" y="265418"/>
                    <a:pt x="3242596" y="262770"/>
                    <a:pt x="3224725" y="260784"/>
                  </a:cubicBezTo>
                  <a:close/>
                  <a:moveTo>
                    <a:pt x="3286942" y="238280"/>
                  </a:moveTo>
                  <a:cubicBezTo>
                    <a:pt x="3306137" y="231661"/>
                    <a:pt x="3324670" y="225704"/>
                    <a:pt x="3343865" y="219085"/>
                  </a:cubicBezTo>
                  <a:cubicBezTo>
                    <a:pt x="3361736" y="220409"/>
                    <a:pt x="3378945" y="221733"/>
                    <a:pt x="3396816" y="223057"/>
                  </a:cubicBezTo>
                  <a:cubicBezTo>
                    <a:pt x="3378283" y="229676"/>
                    <a:pt x="3359750" y="236294"/>
                    <a:pt x="3341217" y="243575"/>
                  </a:cubicBezTo>
                  <a:cubicBezTo>
                    <a:pt x="3323346" y="242251"/>
                    <a:pt x="3304813" y="240266"/>
                    <a:pt x="3286942" y="238280"/>
                  </a:cubicBezTo>
                  <a:close/>
                  <a:moveTo>
                    <a:pt x="3350484" y="217100"/>
                  </a:moveTo>
                  <a:cubicBezTo>
                    <a:pt x="3369016" y="211143"/>
                    <a:pt x="3386887" y="205186"/>
                    <a:pt x="3405420" y="199891"/>
                  </a:cubicBezTo>
                  <a:cubicBezTo>
                    <a:pt x="3422630" y="200552"/>
                    <a:pt x="3439839" y="201214"/>
                    <a:pt x="3457710" y="201876"/>
                  </a:cubicBezTo>
                  <a:cubicBezTo>
                    <a:pt x="3439177" y="207833"/>
                    <a:pt x="3421306" y="214452"/>
                    <a:pt x="3402773" y="221071"/>
                  </a:cubicBezTo>
                  <a:cubicBezTo>
                    <a:pt x="3385564" y="219747"/>
                    <a:pt x="3368355" y="218423"/>
                    <a:pt x="3350484" y="217100"/>
                  </a:cubicBezTo>
                  <a:close/>
                  <a:moveTo>
                    <a:pt x="3414025" y="197243"/>
                  </a:moveTo>
                  <a:cubicBezTo>
                    <a:pt x="3431896" y="191948"/>
                    <a:pt x="3449767" y="186653"/>
                    <a:pt x="3466976" y="181358"/>
                  </a:cubicBezTo>
                  <a:cubicBezTo>
                    <a:pt x="3474919" y="181358"/>
                    <a:pt x="3482861" y="181358"/>
                    <a:pt x="3490804" y="181358"/>
                  </a:cubicBezTo>
                  <a:cubicBezTo>
                    <a:pt x="3499409" y="181358"/>
                    <a:pt x="3508675" y="181358"/>
                    <a:pt x="3517280" y="182020"/>
                  </a:cubicBezTo>
                  <a:cubicBezTo>
                    <a:pt x="3499409" y="187977"/>
                    <a:pt x="3481538" y="193934"/>
                    <a:pt x="3463666" y="199891"/>
                  </a:cubicBezTo>
                  <a:cubicBezTo>
                    <a:pt x="3447781" y="198567"/>
                    <a:pt x="3431234" y="197905"/>
                    <a:pt x="3414025" y="197243"/>
                  </a:cubicBezTo>
                  <a:close/>
                  <a:moveTo>
                    <a:pt x="3491466" y="178710"/>
                  </a:moveTo>
                  <a:cubicBezTo>
                    <a:pt x="3486833" y="178710"/>
                    <a:pt x="3482200" y="178710"/>
                    <a:pt x="3477566" y="178710"/>
                  </a:cubicBezTo>
                  <a:cubicBezTo>
                    <a:pt x="3494775" y="174077"/>
                    <a:pt x="3511985" y="168782"/>
                    <a:pt x="3529194" y="164811"/>
                  </a:cubicBezTo>
                  <a:cubicBezTo>
                    <a:pt x="3545741" y="164149"/>
                    <a:pt x="3561626" y="163487"/>
                    <a:pt x="3578174" y="163487"/>
                  </a:cubicBezTo>
                  <a:cubicBezTo>
                    <a:pt x="3560964" y="168782"/>
                    <a:pt x="3543755" y="174077"/>
                    <a:pt x="3526546" y="179372"/>
                  </a:cubicBezTo>
                  <a:cubicBezTo>
                    <a:pt x="3514632" y="179372"/>
                    <a:pt x="3502718" y="178710"/>
                    <a:pt x="3491466" y="178710"/>
                  </a:cubicBezTo>
                  <a:close/>
                  <a:moveTo>
                    <a:pt x="3528532" y="162163"/>
                  </a:moveTo>
                  <a:cubicBezTo>
                    <a:pt x="3513970" y="162825"/>
                    <a:pt x="3499409" y="163487"/>
                    <a:pt x="3484847" y="164811"/>
                  </a:cubicBezTo>
                  <a:cubicBezTo>
                    <a:pt x="3499409" y="161501"/>
                    <a:pt x="3513970" y="158192"/>
                    <a:pt x="3528532" y="154882"/>
                  </a:cubicBezTo>
                  <a:cubicBezTo>
                    <a:pt x="3543093" y="153558"/>
                    <a:pt x="3558317" y="152235"/>
                    <a:pt x="3572878" y="150911"/>
                  </a:cubicBezTo>
                  <a:cubicBezTo>
                    <a:pt x="3558317" y="154220"/>
                    <a:pt x="3543093" y="158192"/>
                    <a:pt x="3528532" y="162163"/>
                  </a:cubicBezTo>
                  <a:close/>
                  <a:moveTo>
                    <a:pt x="3514632" y="165472"/>
                  </a:moveTo>
                  <a:cubicBezTo>
                    <a:pt x="3498747" y="170106"/>
                    <a:pt x="3482861" y="174739"/>
                    <a:pt x="3466314" y="179372"/>
                  </a:cubicBezTo>
                  <a:cubicBezTo>
                    <a:pt x="3450429" y="179372"/>
                    <a:pt x="3434544" y="179372"/>
                    <a:pt x="3418658" y="180034"/>
                  </a:cubicBezTo>
                  <a:cubicBezTo>
                    <a:pt x="3435205" y="176063"/>
                    <a:pt x="3451752" y="172091"/>
                    <a:pt x="3468300" y="168120"/>
                  </a:cubicBezTo>
                  <a:cubicBezTo>
                    <a:pt x="3484185" y="166796"/>
                    <a:pt x="3499409" y="166134"/>
                    <a:pt x="3514632" y="165472"/>
                  </a:cubicBezTo>
                  <a:close/>
                  <a:moveTo>
                    <a:pt x="3406744" y="180034"/>
                  </a:moveTo>
                  <a:cubicBezTo>
                    <a:pt x="3392182" y="180696"/>
                    <a:pt x="3377621" y="180696"/>
                    <a:pt x="3362397" y="181358"/>
                  </a:cubicBezTo>
                  <a:cubicBezTo>
                    <a:pt x="3377621" y="178048"/>
                    <a:pt x="3392845" y="175401"/>
                    <a:pt x="3408068" y="172091"/>
                  </a:cubicBezTo>
                  <a:cubicBezTo>
                    <a:pt x="3421967" y="170767"/>
                    <a:pt x="3436529" y="170106"/>
                    <a:pt x="3450429" y="168782"/>
                  </a:cubicBezTo>
                  <a:cubicBezTo>
                    <a:pt x="3435867" y="172753"/>
                    <a:pt x="3421306" y="176063"/>
                    <a:pt x="3406744" y="180034"/>
                  </a:cubicBezTo>
                  <a:close/>
                  <a:moveTo>
                    <a:pt x="3394168" y="183343"/>
                  </a:moveTo>
                  <a:cubicBezTo>
                    <a:pt x="3377621" y="187315"/>
                    <a:pt x="3361074" y="191948"/>
                    <a:pt x="3344527" y="196581"/>
                  </a:cubicBezTo>
                  <a:cubicBezTo>
                    <a:pt x="3335922" y="196581"/>
                    <a:pt x="3327979" y="195919"/>
                    <a:pt x="3319375" y="195919"/>
                  </a:cubicBezTo>
                  <a:cubicBezTo>
                    <a:pt x="3312094" y="195919"/>
                    <a:pt x="3304151" y="195919"/>
                    <a:pt x="3296870" y="195919"/>
                  </a:cubicBezTo>
                  <a:cubicBezTo>
                    <a:pt x="3313418" y="191948"/>
                    <a:pt x="3329965" y="188638"/>
                    <a:pt x="3346512" y="184667"/>
                  </a:cubicBezTo>
                  <a:cubicBezTo>
                    <a:pt x="3362397" y="184005"/>
                    <a:pt x="3378283" y="184005"/>
                    <a:pt x="3394168" y="183343"/>
                  </a:cubicBezTo>
                  <a:close/>
                  <a:moveTo>
                    <a:pt x="3284295" y="195919"/>
                  </a:moveTo>
                  <a:cubicBezTo>
                    <a:pt x="3269733" y="195919"/>
                    <a:pt x="3255172" y="196581"/>
                    <a:pt x="3240610" y="196581"/>
                  </a:cubicBezTo>
                  <a:cubicBezTo>
                    <a:pt x="3255833" y="193934"/>
                    <a:pt x="3270395" y="190624"/>
                    <a:pt x="3285618" y="187977"/>
                  </a:cubicBezTo>
                  <a:cubicBezTo>
                    <a:pt x="3300180" y="187315"/>
                    <a:pt x="3315403" y="185991"/>
                    <a:pt x="3329965" y="185329"/>
                  </a:cubicBezTo>
                  <a:cubicBezTo>
                    <a:pt x="3314080" y="189300"/>
                    <a:pt x="3299518" y="192610"/>
                    <a:pt x="3284295" y="195919"/>
                  </a:cubicBezTo>
                  <a:close/>
                  <a:moveTo>
                    <a:pt x="3272381" y="199229"/>
                  </a:moveTo>
                  <a:cubicBezTo>
                    <a:pt x="3255833" y="203200"/>
                    <a:pt x="3238624" y="207171"/>
                    <a:pt x="3222077" y="211805"/>
                  </a:cubicBezTo>
                  <a:cubicBezTo>
                    <a:pt x="3206192" y="211143"/>
                    <a:pt x="3190306" y="211143"/>
                    <a:pt x="3173759" y="211143"/>
                  </a:cubicBezTo>
                  <a:cubicBezTo>
                    <a:pt x="3190306" y="207833"/>
                    <a:pt x="3206853" y="203862"/>
                    <a:pt x="3223401" y="200552"/>
                  </a:cubicBezTo>
                  <a:cubicBezTo>
                    <a:pt x="3239948" y="199891"/>
                    <a:pt x="3255833" y="199229"/>
                    <a:pt x="3272381" y="199229"/>
                  </a:cubicBezTo>
                  <a:close/>
                  <a:moveTo>
                    <a:pt x="3161183" y="210481"/>
                  </a:moveTo>
                  <a:cubicBezTo>
                    <a:pt x="3154564" y="210481"/>
                    <a:pt x="3148607" y="210481"/>
                    <a:pt x="3141988" y="210481"/>
                  </a:cubicBezTo>
                  <a:cubicBezTo>
                    <a:pt x="3134046" y="210481"/>
                    <a:pt x="3125441" y="210481"/>
                    <a:pt x="3117498" y="210481"/>
                  </a:cubicBezTo>
                  <a:cubicBezTo>
                    <a:pt x="3132722" y="207833"/>
                    <a:pt x="3147945" y="205186"/>
                    <a:pt x="3163169" y="202538"/>
                  </a:cubicBezTo>
                  <a:cubicBezTo>
                    <a:pt x="3177730" y="201876"/>
                    <a:pt x="3192954" y="201214"/>
                    <a:pt x="3207515" y="200552"/>
                  </a:cubicBezTo>
                  <a:cubicBezTo>
                    <a:pt x="3192292" y="203862"/>
                    <a:pt x="3177068" y="207171"/>
                    <a:pt x="3161183" y="210481"/>
                  </a:cubicBezTo>
                  <a:close/>
                  <a:moveTo>
                    <a:pt x="3142650" y="213128"/>
                  </a:moveTo>
                  <a:cubicBezTo>
                    <a:pt x="3145298" y="213128"/>
                    <a:pt x="3147945" y="213128"/>
                    <a:pt x="3149931" y="213128"/>
                  </a:cubicBezTo>
                  <a:cubicBezTo>
                    <a:pt x="3133384" y="217100"/>
                    <a:pt x="3116175" y="221071"/>
                    <a:pt x="3099628" y="225042"/>
                  </a:cubicBezTo>
                  <a:cubicBezTo>
                    <a:pt x="3083742" y="224381"/>
                    <a:pt x="3067857" y="223719"/>
                    <a:pt x="3051971" y="223057"/>
                  </a:cubicBezTo>
                  <a:cubicBezTo>
                    <a:pt x="3068519" y="219747"/>
                    <a:pt x="3085066" y="216438"/>
                    <a:pt x="3102275" y="213128"/>
                  </a:cubicBezTo>
                  <a:cubicBezTo>
                    <a:pt x="3115513" y="213128"/>
                    <a:pt x="3128751" y="213128"/>
                    <a:pt x="3142650" y="213128"/>
                  </a:cubicBezTo>
                  <a:close/>
                  <a:moveTo>
                    <a:pt x="3039396" y="223057"/>
                  </a:moveTo>
                  <a:cubicBezTo>
                    <a:pt x="3024172" y="222395"/>
                    <a:pt x="3008949" y="222395"/>
                    <a:pt x="2993725" y="222395"/>
                  </a:cubicBezTo>
                  <a:cubicBezTo>
                    <a:pt x="3009611" y="219747"/>
                    <a:pt x="3024834" y="217100"/>
                    <a:pt x="3040719" y="215114"/>
                  </a:cubicBezTo>
                  <a:cubicBezTo>
                    <a:pt x="3055943" y="214452"/>
                    <a:pt x="3071166" y="214452"/>
                    <a:pt x="3086390" y="213790"/>
                  </a:cubicBezTo>
                  <a:cubicBezTo>
                    <a:pt x="3070504" y="216438"/>
                    <a:pt x="3055281" y="219747"/>
                    <a:pt x="3039396" y="223057"/>
                  </a:cubicBezTo>
                  <a:close/>
                  <a:moveTo>
                    <a:pt x="3027482" y="225042"/>
                  </a:moveTo>
                  <a:cubicBezTo>
                    <a:pt x="3011596" y="228352"/>
                    <a:pt x="2995049" y="231661"/>
                    <a:pt x="2979164" y="235633"/>
                  </a:cubicBezTo>
                  <a:cubicBezTo>
                    <a:pt x="2962616" y="234309"/>
                    <a:pt x="2945407" y="234309"/>
                    <a:pt x="2928860" y="232985"/>
                  </a:cubicBezTo>
                  <a:cubicBezTo>
                    <a:pt x="2945407" y="229676"/>
                    <a:pt x="2962616" y="227028"/>
                    <a:pt x="2979164" y="223719"/>
                  </a:cubicBezTo>
                  <a:cubicBezTo>
                    <a:pt x="2994387" y="224381"/>
                    <a:pt x="3010934" y="225042"/>
                    <a:pt x="3027482" y="225042"/>
                  </a:cubicBezTo>
                  <a:close/>
                  <a:moveTo>
                    <a:pt x="2915622" y="232985"/>
                  </a:moveTo>
                  <a:cubicBezTo>
                    <a:pt x="2901061" y="232323"/>
                    <a:pt x="2887161" y="231661"/>
                    <a:pt x="2872599" y="230999"/>
                  </a:cubicBezTo>
                  <a:cubicBezTo>
                    <a:pt x="2887823" y="229014"/>
                    <a:pt x="2903708" y="226366"/>
                    <a:pt x="2918932" y="224381"/>
                  </a:cubicBezTo>
                  <a:cubicBezTo>
                    <a:pt x="2932831" y="224381"/>
                    <a:pt x="2947393" y="223719"/>
                    <a:pt x="2961293" y="223719"/>
                  </a:cubicBezTo>
                  <a:lnTo>
                    <a:pt x="2963940" y="223719"/>
                  </a:lnTo>
                  <a:cubicBezTo>
                    <a:pt x="2948055" y="227028"/>
                    <a:pt x="2932169" y="229676"/>
                    <a:pt x="2915622" y="232985"/>
                  </a:cubicBezTo>
                  <a:close/>
                  <a:moveTo>
                    <a:pt x="2905032" y="234971"/>
                  </a:moveTo>
                  <a:cubicBezTo>
                    <a:pt x="2888485" y="238280"/>
                    <a:pt x="2871276" y="241590"/>
                    <a:pt x="2854067" y="244899"/>
                  </a:cubicBezTo>
                  <a:cubicBezTo>
                    <a:pt x="2838181" y="243575"/>
                    <a:pt x="2822296" y="242251"/>
                    <a:pt x="2805749" y="240928"/>
                  </a:cubicBezTo>
                  <a:cubicBezTo>
                    <a:pt x="2822296" y="238280"/>
                    <a:pt x="2839505" y="235633"/>
                    <a:pt x="2856052" y="232985"/>
                  </a:cubicBezTo>
                  <a:cubicBezTo>
                    <a:pt x="2872599" y="233647"/>
                    <a:pt x="2888485" y="234309"/>
                    <a:pt x="2905032" y="234971"/>
                  </a:cubicBezTo>
                  <a:close/>
                  <a:moveTo>
                    <a:pt x="2795158" y="240266"/>
                  </a:moveTo>
                  <a:cubicBezTo>
                    <a:pt x="2779273" y="239604"/>
                    <a:pt x="2764050" y="238942"/>
                    <a:pt x="2748164" y="237618"/>
                  </a:cubicBezTo>
                  <a:cubicBezTo>
                    <a:pt x="2764050" y="235633"/>
                    <a:pt x="2779273" y="233647"/>
                    <a:pt x="2795158" y="231661"/>
                  </a:cubicBezTo>
                  <a:cubicBezTo>
                    <a:pt x="2810382" y="231661"/>
                    <a:pt x="2825605" y="232323"/>
                    <a:pt x="2840167" y="232323"/>
                  </a:cubicBezTo>
                  <a:cubicBezTo>
                    <a:pt x="2824943" y="235633"/>
                    <a:pt x="2809720" y="238280"/>
                    <a:pt x="2795158" y="240266"/>
                  </a:cubicBezTo>
                  <a:close/>
                  <a:moveTo>
                    <a:pt x="2783244" y="242251"/>
                  </a:moveTo>
                  <a:cubicBezTo>
                    <a:pt x="2766035" y="245561"/>
                    <a:pt x="2748826" y="248209"/>
                    <a:pt x="2731617" y="251518"/>
                  </a:cubicBezTo>
                  <a:cubicBezTo>
                    <a:pt x="2715732" y="249532"/>
                    <a:pt x="2699185" y="248209"/>
                    <a:pt x="2683299" y="246885"/>
                  </a:cubicBezTo>
                  <a:cubicBezTo>
                    <a:pt x="2699846" y="244237"/>
                    <a:pt x="2715732" y="242251"/>
                    <a:pt x="2731617" y="240266"/>
                  </a:cubicBezTo>
                  <a:cubicBezTo>
                    <a:pt x="2749488" y="240928"/>
                    <a:pt x="2766697" y="241590"/>
                    <a:pt x="2783244" y="242251"/>
                  </a:cubicBezTo>
                  <a:close/>
                  <a:moveTo>
                    <a:pt x="2671385" y="246223"/>
                  </a:moveTo>
                  <a:cubicBezTo>
                    <a:pt x="2656162" y="244899"/>
                    <a:pt x="2640276" y="243575"/>
                    <a:pt x="2625053" y="242251"/>
                  </a:cubicBezTo>
                  <a:cubicBezTo>
                    <a:pt x="2640276" y="240266"/>
                    <a:pt x="2656162" y="238942"/>
                    <a:pt x="2671385" y="237618"/>
                  </a:cubicBezTo>
                  <a:cubicBezTo>
                    <a:pt x="2686609" y="238280"/>
                    <a:pt x="2701832" y="238942"/>
                    <a:pt x="2717055" y="238942"/>
                  </a:cubicBezTo>
                  <a:cubicBezTo>
                    <a:pt x="2701832" y="241590"/>
                    <a:pt x="2686609" y="243575"/>
                    <a:pt x="2671385" y="246223"/>
                  </a:cubicBezTo>
                  <a:close/>
                  <a:moveTo>
                    <a:pt x="2659471" y="247547"/>
                  </a:moveTo>
                  <a:cubicBezTo>
                    <a:pt x="2642924" y="250194"/>
                    <a:pt x="2626377" y="252842"/>
                    <a:pt x="2609829" y="255489"/>
                  </a:cubicBezTo>
                  <a:cubicBezTo>
                    <a:pt x="2593282" y="253504"/>
                    <a:pt x="2576073" y="251518"/>
                    <a:pt x="2559526" y="249532"/>
                  </a:cubicBezTo>
                  <a:cubicBezTo>
                    <a:pt x="2576735" y="247547"/>
                    <a:pt x="2593282" y="244899"/>
                    <a:pt x="2610491" y="243575"/>
                  </a:cubicBezTo>
                  <a:cubicBezTo>
                    <a:pt x="2626377" y="244899"/>
                    <a:pt x="2642924" y="246223"/>
                    <a:pt x="2659471" y="247547"/>
                  </a:cubicBezTo>
                  <a:close/>
                  <a:moveTo>
                    <a:pt x="2547612" y="248870"/>
                  </a:moveTo>
                  <a:cubicBezTo>
                    <a:pt x="2532388" y="247547"/>
                    <a:pt x="2517827" y="245561"/>
                    <a:pt x="2502603" y="244237"/>
                  </a:cubicBezTo>
                  <a:cubicBezTo>
                    <a:pt x="2517165" y="242913"/>
                    <a:pt x="2532388" y="241590"/>
                    <a:pt x="2546950" y="240928"/>
                  </a:cubicBezTo>
                  <a:cubicBezTo>
                    <a:pt x="2563497" y="241590"/>
                    <a:pt x="2580044" y="242251"/>
                    <a:pt x="2595930" y="243575"/>
                  </a:cubicBezTo>
                  <a:cubicBezTo>
                    <a:pt x="2580044" y="244899"/>
                    <a:pt x="2564159" y="246885"/>
                    <a:pt x="2547612" y="248870"/>
                  </a:cubicBezTo>
                  <a:close/>
                  <a:moveTo>
                    <a:pt x="2548274" y="251518"/>
                  </a:moveTo>
                  <a:cubicBezTo>
                    <a:pt x="2565483" y="253504"/>
                    <a:pt x="2583354" y="254827"/>
                    <a:pt x="2601225" y="257475"/>
                  </a:cubicBezTo>
                  <a:cubicBezTo>
                    <a:pt x="2583354" y="260784"/>
                    <a:pt x="2565483" y="264094"/>
                    <a:pt x="2547612" y="267403"/>
                  </a:cubicBezTo>
                  <a:cubicBezTo>
                    <a:pt x="2530403" y="264756"/>
                    <a:pt x="2513856" y="261446"/>
                    <a:pt x="2496646" y="258799"/>
                  </a:cubicBezTo>
                  <a:cubicBezTo>
                    <a:pt x="2513856" y="256151"/>
                    <a:pt x="2531065" y="254166"/>
                    <a:pt x="2548274" y="251518"/>
                  </a:cubicBezTo>
                  <a:close/>
                  <a:moveTo>
                    <a:pt x="2609829" y="258799"/>
                  </a:moveTo>
                  <a:cubicBezTo>
                    <a:pt x="2627700" y="260784"/>
                    <a:pt x="2644910" y="263432"/>
                    <a:pt x="2662781" y="266080"/>
                  </a:cubicBezTo>
                  <a:cubicBezTo>
                    <a:pt x="2644910" y="270051"/>
                    <a:pt x="2626377" y="274022"/>
                    <a:pt x="2608506" y="277994"/>
                  </a:cubicBezTo>
                  <a:cubicBezTo>
                    <a:pt x="2590635" y="274684"/>
                    <a:pt x="2572764" y="272036"/>
                    <a:pt x="2554893" y="268727"/>
                  </a:cubicBezTo>
                  <a:cubicBezTo>
                    <a:pt x="2573426" y="265418"/>
                    <a:pt x="2591958" y="262108"/>
                    <a:pt x="2609829" y="258799"/>
                  </a:cubicBezTo>
                  <a:close/>
                  <a:moveTo>
                    <a:pt x="2670723" y="266741"/>
                  </a:moveTo>
                  <a:cubicBezTo>
                    <a:pt x="2688594" y="269389"/>
                    <a:pt x="2706465" y="272036"/>
                    <a:pt x="2724336" y="274684"/>
                  </a:cubicBezTo>
                  <a:cubicBezTo>
                    <a:pt x="2705803" y="279317"/>
                    <a:pt x="2687270" y="283951"/>
                    <a:pt x="2668738" y="289246"/>
                  </a:cubicBezTo>
                  <a:cubicBezTo>
                    <a:pt x="2650866" y="285936"/>
                    <a:pt x="2632996" y="281965"/>
                    <a:pt x="2615125" y="278655"/>
                  </a:cubicBezTo>
                  <a:cubicBezTo>
                    <a:pt x="2633658" y="275346"/>
                    <a:pt x="2652190" y="270713"/>
                    <a:pt x="2670723" y="266741"/>
                  </a:cubicBezTo>
                  <a:close/>
                  <a:moveTo>
                    <a:pt x="2730955" y="276008"/>
                  </a:moveTo>
                  <a:cubicBezTo>
                    <a:pt x="2749488" y="278655"/>
                    <a:pt x="2767359" y="281965"/>
                    <a:pt x="2785892" y="285274"/>
                  </a:cubicBezTo>
                  <a:cubicBezTo>
                    <a:pt x="2766697" y="290569"/>
                    <a:pt x="2748164" y="296526"/>
                    <a:pt x="2728970" y="302483"/>
                  </a:cubicBezTo>
                  <a:cubicBezTo>
                    <a:pt x="2711098" y="298512"/>
                    <a:pt x="2693228" y="294541"/>
                    <a:pt x="2674695" y="291231"/>
                  </a:cubicBezTo>
                  <a:cubicBezTo>
                    <a:pt x="2693228" y="285936"/>
                    <a:pt x="2712422" y="280641"/>
                    <a:pt x="2730955" y="276008"/>
                  </a:cubicBezTo>
                  <a:close/>
                  <a:moveTo>
                    <a:pt x="2791849" y="286598"/>
                  </a:moveTo>
                  <a:cubicBezTo>
                    <a:pt x="2809720" y="289908"/>
                    <a:pt x="2828253" y="293217"/>
                    <a:pt x="2846124" y="297188"/>
                  </a:cubicBezTo>
                  <a:cubicBezTo>
                    <a:pt x="2826929" y="303145"/>
                    <a:pt x="2808396" y="309764"/>
                    <a:pt x="2789202" y="316383"/>
                  </a:cubicBezTo>
                  <a:cubicBezTo>
                    <a:pt x="2770668" y="312412"/>
                    <a:pt x="2752136" y="308440"/>
                    <a:pt x="2734265" y="304469"/>
                  </a:cubicBezTo>
                  <a:cubicBezTo>
                    <a:pt x="2753459" y="297850"/>
                    <a:pt x="2772654" y="291893"/>
                    <a:pt x="2791849" y="286598"/>
                  </a:cubicBezTo>
                  <a:close/>
                  <a:moveTo>
                    <a:pt x="2852081" y="297850"/>
                  </a:moveTo>
                  <a:cubicBezTo>
                    <a:pt x="2870614" y="301160"/>
                    <a:pt x="2889147" y="305131"/>
                    <a:pt x="2907680" y="308440"/>
                  </a:cubicBezTo>
                  <a:cubicBezTo>
                    <a:pt x="2888485" y="315721"/>
                    <a:pt x="2868628" y="322340"/>
                    <a:pt x="2849433" y="329621"/>
                  </a:cubicBezTo>
                  <a:cubicBezTo>
                    <a:pt x="2830900" y="324988"/>
                    <a:pt x="2813029" y="320355"/>
                    <a:pt x="2794497" y="316383"/>
                  </a:cubicBezTo>
                  <a:cubicBezTo>
                    <a:pt x="2813691" y="310426"/>
                    <a:pt x="2832886" y="303807"/>
                    <a:pt x="2852081" y="297850"/>
                  </a:cubicBezTo>
                  <a:close/>
                  <a:moveTo>
                    <a:pt x="2912313" y="309764"/>
                  </a:moveTo>
                  <a:cubicBezTo>
                    <a:pt x="2930846" y="313736"/>
                    <a:pt x="2948717" y="317707"/>
                    <a:pt x="2967250" y="321678"/>
                  </a:cubicBezTo>
                  <a:cubicBezTo>
                    <a:pt x="2948055" y="328959"/>
                    <a:pt x="2928860" y="336902"/>
                    <a:pt x="2909003" y="344844"/>
                  </a:cubicBezTo>
                  <a:cubicBezTo>
                    <a:pt x="2890470" y="340211"/>
                    <a:pt x="2871938" y="335578"/>
                    <a:pt x="2853405" y="330945"/>
                  </a:cubicBezTo>
                  <a:cubicBezTo>
                    <a:pt x="2873261" y="323664"/>
                    <a:pt x="2893118" y="316383"/>
                    <a:pt x="2912313" y="309764"/>
                  </a:cubicBezTo>
                  <a:close/>
                  <a:moveTo>
                    <a:pt x="2972545" y="323002"/>
                  </a:moveTo>
                  <a:cubicBezTo>
                    <a:pt x="2991078" y="326973"/>
                    <a:pt x="3009611" y="331607"/>
                    <a:pt x="3028143" y="335578"/>
                  </a:cubicBezTo>
                  <a:cubicBezTo>
                    <a:pt x="3008287" y="344183"/>
                    <a:pt x="2989092" y="352125"/>
                    <a:pt x="2969235" y="361392"/>
                  </a:cubicBezTo>
                  <a:cubicBezTo>
                    <a:pt x="2950702" y="356096"/>
                    <a:pt x="2932169" y="351463"/>
                    <a:pt x="2914299" y="346168"/>
                  </a:cubicBezTo>
                  <a:cubicBezTo>
                    <a:pt x="2933493" y="338225"/>
                    <a:pt x="2953350" y="330283"/>
                    <a:pt x="2972545" y="323002"/>
                  </a:cubicBezTo>
                  <a:close/>
                  <a:moveTo>
                    <a:pt x="3032777" y="336902"/>
                  </a:moveTo>
                  <a:cubicBezTo>
                    <a:pt x="3051309" y="341535"/>
                    <a:pt x="3069843" y="345506"/>
                    <a:pt x="3088375" y="350801"/>
                  </a:cubicBezTo>
                  <a:cubicBezTo>
                    <a:pt x="3068519" y="360068"/>
                    <a:pt x="3049324" y="368672"/>
                    <a:pt x="3029467" y="378601"/>
                  </a:cubicBezTo>
                  <a:cubicBezTo>
                    <a:pt x="3010934" y="373306"/>
                    <a:pt x="2992401" y="368010"/>
                    <a:pt x="2973869" y="362715"/>
                  </a:cubicBezTo>
                  <a:cubicBezTo>
                    <a:pt x="2993063" y="353449"/>
                    <a:pt x="3012920" y="344844"/>
                    <a:pt x="3032777" y="336902"/>
                  </a:cubicBezTo>
                  <a:close/>
                  <a:moveTo>
                    <a:pt x="3151255" y="364039"/>
                  </a:moveTo>
                  <a:cubicBezTo>
                    <a:pt x="3132722" y="359406"/>
                    <a:pt x="3114851" y="354111"/>
                    <a:pt x="3096318" y="349478"/>
                  </a:cubicBezTo>
                  <a:cubicBezTo>
                    <a:pt x="3116175" y="340211"/>
                    <a:pt x="3135370" y="331607"/>
                    <a:pt x="3154564" y="323664"/>
                  </a:cubicBezTo>
                  <a:cubicBezTo>
                    <a:pt x="3173097" y="327635"/>
                    <a:pt x="3191630" y="331607"/>
                    <a:pt x="3210163" y="336240"/>
                  </a:cubicBezTo>
                  <a:cubicBezTo>
                    <a:pt x="3190968" y="344844"/>
                    <a:pt x="3171111" y="354111"/>
                    <a:pt x="3151255" y="364039"/>
                  </a:cubicBezTo>
                  <a:close/>
                  <a:moveTo>
                    <a:pt x="3214134" y="334254"/>
                  </a:moveTo>
                  <a:cubicBezTo>
                    <a:pt x="3195601" y="329621"/>
                    <a:pt x="3177068" y="325650"/>
                    <a:pt x="3159198" y="321678"/>
                  </a:cubicBezTo>
                  <a:cubicBezTo>
                    <a:pt x="3178392" y="313074"/>
                    <a:pt x="3198249" y="305131"/>
                    <a:pt x="3217444" y="296526"/>
                  </a:cubicBezTo>
                  <a:cubicBezTo>
                    <a:pt x="3235977" y="299836"/>
                    <a:pt x="3254510" y="303145"/>
                    <a:pt x="3273042" y="307117"/>
                  </a:cubicBezTo>
                  <a:cubicBezTo>
                    <a:pt x="3253186" y="315721"/>
                    <a:pt x="3233991" y="324988"/>
                    <a:pt x="3214134" y="334254"/>
                  </a:cubicBezTo>
                  <a:close/>
                  <a:moveTo>
                    <a:pt x="3277014" y="305131"/>
                  </a:moveTo>
                  <a:cubicBezTo>
                    <a:pt x="3258481" y="301821"/>
                    <a:pt x="3240610" y="297850"/>
                    <a:pt x="3222077" y="294541"/>
                  </a:cubicBezTo>
                  <a:cubicBezTo>
                    <a:pt x="3241272" y="286598"/>
                    <a:pt x="3261128" y="278655"/>
                    <a:pt x="3280323" y="270713"/>
                  </a:cubicBezTo>
                  <a:cubicBezTo>
                    <a:pt x="3298194" y="273360"/>
                    <a:pt x="3316727" y="276670"/>
                    <a:pt x="3334598" y="279317"/>
                  </a:cubicBezTo>
                  <a:cubicBezTo>
                    <a:pt x="3315403" y="287922"/>
                    <a:pt x="3296209" y="296526"/>
                    <a:pt x="3277014" y="305131"/>
                  </a:cubicBezTo>
                  <a:close/>
                  <a:moveTo>
                    <a:pt x="3338570" y="277994"/>
                  </a:moveTo>
                  <a:cubicBezTo>
                    <a:pt x="3320698" y="274684"/>
                    <a:pt x="3302827" y="272036"/>
                    <a:pt x="3284295" y="269389"/>
                  </a:cubicBezTo>
                  <a:cubicBezTo>
                    <a:pt x="3303489" y="261446"/>
                    <a:pt x="3322022" y="254166"/>
                    <a:pt x="3341217" y="246885"/>
                  </a:cubicBezTo>
                  <a:cubicBezTo>
                    <a:pt x="3359088" y="248870"/>
                    <a:pt x="3377621" y="251518"/>
                    <a:pt x="3395492" y="253504"/>
                  </a:cubicBezTo>
                  <a:cubicBezTo>
                    <a:pt x="3376959" y="261446"/>
                    <a:pt x="3357764" y="269389"/>
                    <a:pt x="3338570" y="277994"/>
                  </a:cubicBezTo>
                  <a:close/>
                  <a:moveTo>
                    <a:pt x="3400787" y="251518"/>
                  </a:moveTo>
                  <a:cubicBezTo>
                    <a:pt x="3382916" y="248870"/>
                    <a:pt x="3365045" y="246885"/>
                    <a:pt x="3347174" y="244237"/>
                  </a:cubicBezTo>
                  <a:cubicBezTo>
                    <a:pt x="3366369" y="236956"/>
                    <a:pt x="3384902" y="230338"/>
                    <a:pt x="3403435" y="223719"/>
                  </a:cubicBezTo>
                  <a:cubicBezTo>
                    <a:pt x="3421306" y="225042"/>
                    <a:pt x="3439839" y="227028"/>
                    <a:pt x="3457710" y="228352"/>
                  </a:cubicBezTo>
                  <a:cubicBezTo>
                    <a:pt x="3438515" y="236294"/>
                    <a:pt x="3419982" y="243575"/>
                    <a:pt x="3400787" y="251518"/>
                  </a:cubicBezTo>
                  <a:close/>
                  <a:moveTo>
                    <a:pt x="3463005" y="226366"/>
                  </a:moveTo>
                  <a:cubicBezTo>
                    <a:pt x="3445134" y="224381"/>
                    <a:pt x="3427263" y="223057"/>
                    <a:pt x="3409392" y="221733"/>
                  </a:cubicBezTo>
                  <a:cubicBezTo>
                    <a:pt x="3427925" y="215114"/>
                    <a:pt x="3446457" y="208495"/>
                    <a:pt x="3464990" y="202538"/>
                  </a:cubicBezTo>
                  <a:cubicBezTo>
                    <a:pt x="3482861" y="203200"/>
                    <a:pt x="3501394" y="203862"/>
                    <a:pt x="3519265" y="205186"/>
                  </a:cubicBezTo>
                  <a:cubicBezTo>
                    <a:pt x="3500732" y="211805"/>
                    <a:pt x="3481538" y="219085"/>
                    <a:pt x="3463005" y="226366"/>
                  </a:cubicBezTo>
                  <a:close/>
                  <a:moveTo>
                    <a:pt x="3525222" y="202538"/>
                  </a:moveTo>
                  <a:cubicBezTo>
                    <a:pt x="3507351" y="201214"/>
                    <a:pt x="3490142" y="200552"/>
                    <a:pt x="3472271" y="199891"/>
                  </a:cubicBezTo>
                  <a:cubicBezTo>
                    <a:pt x="3490804" y="193934"/>
                    <a:pt x="3508675" y="187977"/>
                    <a:pt x="3526546" y="182020"/>
                  </a:cubicBezTo>
                  <a:cubicBezTo>
                    <a:pt x="3544417" y="182020"/>
                    <a:pt x="3562288" y="182682"/>
                    <a:pt x="3579497" y="182682"/>
                  </a:cubicBezTo>
                  <a:cubicBezTo>
                    <a:pt x="3561626" y="189300"/>
                    <a:pt x="3543755" y="195919"/>
                    <a:pt x="3525222" y="202538"/>
                  </a:cubicBezTo>
                  <a:close/>
                  <a:moveTo>
                    <a:pt x="3587440" y="180034"/>
                  </a:moveTo>
                  <a:cubicBezTo>
                    <a:pt x="3570231" y="179372"/>
                    <a:pt x="3552360" y="179372"/>
                    <a:pt x="3535151" y="179372"/>
                  </a:cubicBezTo>
                  <a:cubicBezTo>
                    <a:pt x="3553021" y="173415"/>
                    <a:pt x="3570893" y="168120"/>
                    <a:pt x="3588764" y="162825"/>
                  </a:cubicBezTo>
                  <a:cubicBezTo>
                    <a:pt x="3605973" y="162163"/>
                    <a:pt x="3622520" y="162163"/>
                    <a:pt x="3639729" y="162163"/>
                  </a:cubicBezTo>
                  <a:cubicBezTo>
                    <a:pt x="3621858" y="168120"/>
                    <a:pt x="3604649" y="174077"/>
                    <a:pt x="3587440" y="180034"/>
                  </a:cubicBezTo>
                  <a:close/>
                  <a:moveTo>
                    <a:pt x="3648334" y="159515"/>
                  </a:moveTo>
                  <a:cubicBezTo>
                    <a:pt x="3631786" y="159515"/>
                    <a:pt x="3615239" y="159515"/>
                    <a:pt x="3599354" y="160177"/>
                  </a:cubicBezTo>
                  <a:cubicBezTo>
                    <a:pt x="3615901" y="155544"/>
                    <a:pt x="3633110" y="150249"/>
                    <a:pt x="3649658" y="145616"/>
                  </a:cubicBezTo>
                  <a:cubicBezTo>
                    <a:pt x="3666205" y="144954"/>
                    <a:pt x="3683414" y="143630"/>
                    <a:pt x="3699961" y="142968"/>
                  </a:cubicBezTo>
                  <a:cubicBezTo>
                    <a:pt x="3682752" y="148263"/>
                    <a:pt x="3665543" y="153558"/>
                    <a:pt x="3648334" y="159515"/>
                  </a:cubicBezTo>
                  <a:close/>
                  <a:moveTo>
                    <a:pt x="3709228" y="139659"/>
                  </a:moveTo>
                  <a:cubicBezTo>
                    <a:pt x="3693342" y="140321"/>
                    <a:pt x="3677457" y="140982"/>
                    <a:pt x="3662233" y="141644"/>
                  </a:cubicBezTo>
                  <a:cubicBezTo>
                    <a:pt x="3678780" y="137011"/>
                    <a:pt x="3695328" y="132378"/>
                    <a:pt x="3712537" y="128407"/>
                  </a:cubicBezTo>
                  <a:cubicBezTo>
                    <a:pt x="3728422" y="127083"/>
                    <a:pt x="3743646" y="125759"/>
                    <a:pt x="3759531" y="124435"/>
                  </a:cubicBezTo>
                  <a:cubicBezTo>
                    <a:pt x="3742322" y="129730"/>
                    <a:pt x="3725775" y="134364"/>
                    <a:pt x="3709228" y="139659"/>
                  </a:cubicBezTo>
                  <a:close/>
                  <a:moveTo>
                    <a:pt x="3770783" y="121126"/>
                  </a:moveTo>
                  <a:cubicBezTo>
                    <a:pt x="3756222" y="122450"/>
                    <a:pt x="3741660" y="123111"/>
                    <a:pt x="3727099" y="124435"/>
                  </a:cubicBezTo>
                  <a:cubicBezTo>
                    <a:pt x="3742322" y="120464"/>
                    <a:pt x="3756884" y="117154"/>
                    <a:pt x="3772107" y="113845"/>
                  </a:cubicBezTo>
                  <a:cubicBezTo>
                    <a:pt x="3786669" y="111859"/>
                    <a:pt x="3801230" y="109874"/>
                    <a:pt x="3815792" y="108550"/>
                  </a:cubicBezTo>
                  <a:cubicBezTo>
                    <a:pt x="3800568" y="112521"/>
                    <a:pt x="3786007" y="116493"/>
                    <a:pt x="3770783" y="121126"/>
                  </a:cubicBezTo>
                  <a:close/>
                  <a:moveTo>
                    <a:pt x="3903161" y="85384"/>
                  </a:moveTo>
                  <a:cubicBezTo>
                    <a:pt x="3899852" y="86046"/>
                    <a:pt x="3896542" y="86708"/>
                    <a:pt x="3893233" y="88031"/>
                  </a:cubicBezTo>
                  <a:cubicBezTo>
                    <a:pt x="3889923" y="88693"/>
                    <a:pt x="3885952" y="88693"/>
                    <a:pt x="3882643" y="89355"/>
                  </a:cubicBezTo>
                  <a:cubicBezTo>
                    <a:pt x="3889262" y="88031"/>
                    <a:pt x="3895880" y="86708"/>
                    <a:pt x="3903161" y="85384"/>
                  </a:cubicBezTo>
                  <a:close/>
                  <a:moveTo>
                    <a:pt x="3833001" y="99945"/>
                  </a:moveTo>
                  <a:cubicBezTo>
                    <a:pt x="3844253" y="97960"/>
                    <a:pt x="3855505" y="95974"/>
                    <a:pt x="3866757" y="94650"/>
                  </a:cubicBezTo>
                  <a:cubicBezTo>
                    <a:pt x="3855505" y="97298"/>
                    <a:pt x="3843591" y="100607"/>
                    <a:pt x="3832339" y="103917"/>
                  </a:cubicBezTo>
                  <a:cubicBezTo>
                    <a:pt x="3820425" y="105240"/>
                    <a:pt x="3809173" y="105902"/>
                    <a:pt x="3797259" y="107888"/>
                  </a:cubicBezTo>
                  <a:cubicBezTo>
                    <a:pt x="3809173" y="105240"/>
                    <a:pt x="3821087" y="102593"/>
                    <a:pt x="3833001" y="99945"/>
                  </a:cubicBezTo>
                  <a:close/>
                  <a:moveTo>
                    <a:pt x="3781373" y="108550"/>
                  </a:moveTo>
                  <a:cubicBezTo>
                    <a:pt x="3778064" y="109212"/>
                    <a:pt x="3774754" y="110536"/>
                    <a:pt x="3771445" y="111197"/>
                  </a:cubicBezTo>
                  <a:cubicBezTo>
                    <a:pt x="3768135" y="111859"/>
                    <a:pt x="3764164" y="111859"/>
                    <a:pt x="3760855" y="112521"/>
                  </a:cubicBezTo>
                  <a:cubicBezTo>
                    <a:pt x="3767474" y="111197"/>
                    <a:pt x="3774093" y="109874"/>
                    <a:pt x="3781373" y="108550"/>
                  </a:cubicBezTo>
                  <a:close/>
                  <a:moveTo>
                    <a:pt x="3711875" y="121788"/>
                  </a:moveTo>
                  <a:cubicBezTo>
                    <a:pt x="3723789" y="119802"/>
                    <a:pt x="3735041" y="118478"/>
                    <a:pt x="3746293" y="117154"/>
                  </a:cubicBezTo>
                  <a:cubicBezTo>
                    <a:pt x="3734379" y="119802"/>
                    <a:pt x="3723127" y="123111"/>
                    <a:pt x="3711213" y="125759"/>
                  </a:cubicBezTo>
                  <a:cubicBezTo>
                    <a:pt x="3699299" y="127083"/>
                    <a:pt x="3687385" y="128407"/>
                    <a:pt x="3675471" y="129730"/>
                  </a:cubicBezTo>
                  <a:cubicBezTo>
                    <a:pt x="3687385" y="127083"/>
                    <a:pt x="3699299" y="124435"/>
                    <a:pt x="3711875" y="121788"/>
                  </a:cubicBezTo>
                  <a:close/>
                  <a:moveTo>
                    <a:pt x="3660910" y="129730"/>
                  </a:moveTo>
                  <a:cubicBezTo>
                    <a:pt x="3657600" y="130392"/>
                    <a:pt x="3654291" y="131054"/>
                    <a:pt x="3651643" y="131716"/>
                  </a:cubicBezTo>
                  <a:cubicBezTo>
                    <a:pt x="3648334" y="132378"/>
                    <a:pt x="3645686" y="132378"/>
                    <a:pt x="3642377" y="133040"/>
                  </a:cubicBezTo>
                  <a:cubicBezTo>
                    <a:pt x="3648334" y="131716"/>
                    <a:pt x="3654291" y="131054"/>
                    <a:pt x="3660910" y="129730"/>
                  </a:cubicBezTo>
                  <a:close/>
                  <a:moveTo>
                    <a:pt x="3589425" y="142306"/>
                  </a:moveTo>
                  <a:cubicBezTo>
                    <a:pt x="3602001" y="140982"/>
                    <a:pt x="3613915" y="138997"/>
                    <a:pt x="3625829" y="137673"/>
                  </a:cubicBezTo>
                  <a:cubicBezTo>
                    <a:pt x="3613254" y="140321"/>
                    <a:pt x="3600678" y="143630"/>
                    <a:pt x="3587440" y="146278"/>
                  </a:cubicBezTo>
                  <a:cubicBezTo>
                    <a:pt x="3576188" y="146939"/>
                    <a:pt x="3565598" y="148263"/>
                    <a:pt x="3554345" y="148925"/>
                  </a:cubicBezTo>
                  <a:cubicBezTo>
                    <a:pt x="3566259" y="146939"/>
                    <a:pt x="3578174" y="144292"/>
                    <a:pt x="3589425" y="142306"/>
                  </a:cubicBezTo>
                  <a:close/>
                  <a:moveTo>
                    <a:pt x="3540446" y="149587"/>
                  </a:moveTo>
                  <a:cubicBezTo>
                    <a:pt x="3536474" y="150249"/>
                    <a:pt x="3531841" y="151573"/>
                    <a:pt x="3527870" y="152235"/>
                  </a:cubicBezTo>
                  <a:cubicBezTo>
                    <a:pt x="3523236" y="152896"/>
                    <a:pt x="3518604" y="152896"/>
                    <a:pt x="3514632" y="153558"/>
                  </a:cubicBezTo>
                  <a:cubicBezTo>
                    <a:pt x="3523236" y="152235"/>
                    <a:pt x="3531841" y="150911"/>
                    <a:pt x="3540446" y="149587"/>
                  </a:cubicBezTo>
                  <a:close/>
                  <a:moveTo>
                    <a:pt x="3467638" y="161501"/>
                  </a:moveTo>
                  <a:cubicBezTo>
                    <a:pt x="3479552" y="160177"/>
                    <a:pt x="3492128" y="158192"/>
                    <a:pt x="3504042" y="157530"/>
                  </a:cubicBezTo>
                  <a:cubicBezTo>
                    <a:pt x="3492128" y="160177"/>
                    <a:pt x="3480214" y="162825"/>
                    <a:pt x="3468300" y="165472"/>
                  </a:cubicBezTo>
                  <a:cubicBezTo>
                    <a:pt x="3455724" y="166134"/>
                    <a:pt x="3443148" y="167458"/>
                    <a:pt x="3430572" y="168120"/>
                  </a:cubicBezTo>
                  <a:cubicBezTo>
                    <a:pt x="3443148" y="165472"/>
                    <a:pt x="3455724" y="163487"/>
                    <a:pt x="3467638" y="161501"/>
                  </a:cubicBezTo>
                  <a:close/>
                  <a:moveTo>
                    <a:pt x="3419320" y="167458"/>
                  </a:moveTo>
                  <a:cubicBezTo>
                    <a:pt x="3415349" y="168120"/>
                    <a:pt x="3411377" y="168782"/>
                    <a:pt x="3407406" y="169444"/>
                  </a:cubicBezTo>
                  <a:cubicBezTo>
                    <a:pt x="3404096" y="169444"/>
                    <a:pt x="3400787" y="170106"/>
                    <a:pt x="3397477" y="170106"/>
                  </a:cubicBezTo>
                  <a:cubicBezTo>
                    <a:pt x="3404759" y="169444"/>
                    <a:pt x="3412039" y="168120"/>
                    <a:pt x="3419320" y="167458"/>
                  </a:cubicBezTo>
                  <a:close/>
                  <a:moveTo>
                    <a:pt x="3347174" y="178048"/>
                  </a:moveTo>
                  <a:cubicBezTo>
                    <a:pt x="3358426" y="176724"/>
                    <a:pt x="3370340" y="176063"/>
                    <a:pt x="3381592" y="174739"/>
                  </a:cubicBezTo>
                  <a:cubicBezTo>
                    <a:pt x="3369678" y="177386"/>
                    <a:pt x="3357764" y="180034"/>
                    <a:pt x="3345850" y="182020"/>
                  </a:cubicBezTo>
                  <a:cubicBezTo>
                    <a:pt x="3333936" y="182682"/>
                    <a:pt x="3322022" y="183343"/>
                    <a:pt x="3310770" y="184005"/>
                  </a:cubicBezTo>
                  <a:cubicBezTo>
                    <a:pt x="3322684" y="182020"/>
                    <a:pt x="3334598" y="180034"/>
                    <a:pt x="3347174" y="178048"/>
                  </a:cubicBezTo>
                  <a:close/>
                  <a:moveTo>
                    <a:pt x="3294885" y="184005"/>
                  </a:moveTo>
                  <a:cubicBezTo>
                    <a:pt x="3291575" y="184667"/>
                    <a:pt x="3287604" y="185329"/>
                    <a:pt x="3284295" y="185991"/>
                  </a:cubicBezTo>
                  <a:cubicBezTo>
                    <a:pt x="3279661" y="185991"/>
                    <a:pt x="3275028" y="186653"/>
                    <a:pt x="3270395" y="186653"/>
                  </a:cubicBezTo>
                  <a:cubicBezTo>
                    <a:pt x="3279000" y="185991"/>
                    <a:pt x="3286942" y="184667"/>
                    <a:pt x="3294885" y="184005"/>
                  </a:cubicBezTo>
                  <a:close/>
                  <a:moveTo>
                    <a:pt x="3225386" y="193272"/>
                  </a:moveTo>
                  <a:cubicBezTo>
                    <a:pt x="3237300" y="191948"/>
                    <a:pt x="3249215" y="191286"/>
                    <a:pt x="3261128" y="190624"/>
                  </a:cubicBezTo>
                  <a:cubicBezTo>
                    <a:pt x="3248553" y="193272"/>
                    <a:pt x="3235315" y="195257"/>
                    <a:pt x="3222739" y="197905"/>
                  </a:cubicBezTo>
                  <a:cubicBezTo>
                    <a:pt x="3210825" y="198567"/>
                    <a:pt x="3199573" y="198567"/>
                    <a:pt x="3187659" y="199229"/>
                  </a:cubicBezTo>
                  <a:cubicBezTo>
                    <a:pt x="3200235" y="196581"/>
                    <a:pt x="3212811" y="194596"/>
                    <a:pt x="3225386" y="193272"/>
                  </a:cubicBezTo>
                  <a:close/>
                  <a:moveTo>
                    <a:pt x="3179054" y="197243"/>
                  </a:moveTo>
                  <a:cubicBezTo>
                    <a:pt x="3173759" y="197905"/>
                    <a:pt x="3168464" y="199229"/>
                    <a:pt x="3163169" y="199891"/>
                  </a:cubicBezTo>
                  <a:cubicBezTo>
                    <a:pt x="3159198" y="199891"/>
                    <a:pt x="3155226" y="200552"/>
                    <a:pt x="3150593" y="200552"/>
                  </a:cubicBezTo>
                  <a:cubicBezTo>
                    <a:pt x="3159859" y="199229"/>
                    <a:pt x="3169788" y="198567"/>
                    <a:pt x="3179054" y="197243"/>
                  </a:cubicBezTo>
                  <a:close/>
                  <a:moveTo>
                    <a:pt x="3101613" y="206509"/>
                  </a:moveTo>
                  <a:cubicBezTo>
                    <a:pt x="3114189" y="205848"/>
                    <a:pt x="3126765" y="204524"/>
                    <a:pt x="3139341" y="203862"/>
                  </a:cubicBezTo>
                  <a:cubicBezTo>
                    <a:pt x="3126765" y="205848"/>
                    <a:pt x="3114851" y="208495"/>
                    <a:pt x="3102275" y="210481"/>
                  </a:cubicBezTo>
                  <a:cubicBezTo>
                    <a:pt x="3089699" y="210481"/>
                    <a:pt x="3077785" y="211143"/>
                    <a:pt x="3065209" y="211143"/>
                  </a:cubicBezTo>
                  <a:cubicBezTo>
                    <a:pt x="3077123" y="209819"/>
                    <a:pt x="3089037" y="207833"/>
                    <a:pt x="3101613" y="206509"/>
                  </a:cubicBezTo>
                  <a:close/>
                  <a:moveTo>
                    <a:pt x="3052633" y="210481"/>
                  </a:moveTo>
                  <a:cubicBezTo>
                    <a:pt x="3048662" y="211143"/>
                    <a:pt x="3044691" y="211805"/>
                    <a:pt x="3040719" y="212467"/>
                  </a:cubicBezTo>
                  <a:cubicBezTo>
                    <a:pt x="3036748" y="212467"/>
                    <a:pt x="3032777" y="212467"/>
                    <a:pt x="3028805" y="213128"/>
                  </a:cubicBezTo>
                  <a:cubicBezTo>
                    <a:pt x="3036748" y="211805"/>
                    <a:pt x="3044691" y="211143"/>
                    <a:pt x="3052633" y="210481"/>
                  </a:cubicBezTo>
                  <a:close/>
                  <a:moveTo>
                    <a:pt x="2981149" y="217100"/>
                  </a:moveTo>
                  <a:cubicBezTo>
                    <a:pt x="2993725" y="216438"/>
                    <a:pt x="3005639" y="215776"/>
                    <a:pt x="3018215" y="215114"/>
                  </a:cubicBezTo>
                  <a:cubicBezTo>
                    <a:pt x="3004977" y="217100"/>
                    <a:pt x="2991739" y="219085"/>
                    <a:pt x="2978502" y="221733"/>
                  </a:cubicBezTo>
                  <a:cubicBezTo>
                    <a:pt x="2973207" y="221733"/>
                    <a:pt x="2967250" y="221733"/>
                    <a:pt x="2961954" y="221733"/>
                  </a:cubicBezTo>
                  <a:cubicBezTo>
                    <a:pt x="2955336" y="221733"/>
                    <a:pt x="2948717" y="221733"/>
                    <a:pt x="2942098" y="221733"/>
                  </a:cubicBezTo>
                  <a:cubicBezTo>
                    <a:pt x="2954674" y="219747"/>
                    <a:pt x="2967912" y="218423"/>
                    <a:pt x="2981149" y="217100"/>
                  </a:cubicBezTo>
                  <a:close/>
                  <a:moveTo>
                    <a:pt x="2932169" y="220409"/>
                  </a:moveTo>
                  <a:cubicBezTo>
                    <a:pt x="2927536" y="221071"/>
                    <a:pt x="2922903" y="221733"/>
                    <a:pt x="2918270" y="222395"/>
                  </a:cubicBezTo>
                  <a:cubicBezTo>
                    <a:pt x="2913637" y="222395"/>
                    <a:pt x="2908342" y="222395"/>
                    <a:pt x="2903708" y="222395"/>
                  </a:cubicBezTo>
                  <a:cubicBezTo>
                    <a:pt x="2913637" y="221071"/>
                    <a:pt x="2922903" y="221071"/>
                    <a:pt x="2932169" y="220409"/>
                  </a:cubicBezTo>
                  <a:close/>
                  <a:moveTo>
                    <a:pt x="2857376" y="226366"/>
                  </a:moveTo>
                  <a:cubicBezTo>
                    <a:pt x="2869952" y="225704"/>
                    <a:pt x="2882528" y="225704"/>
                    <a:pt x="2894442" y="225042"/>
                  </a:cubicBezTo>
                  <a:cubicBezTo>
                    <a:pt x="2881866" y="227028"/>
                    <a:pt x="2868628" y="229014"/>
                    <a:pt x="2855390" y="230999"/>
                  </a:cubicBezTo>
                  <a:cubicBezTo>
                    <a:pt x="2842153" y="230999"/>
                    <a:pt x="2828915" y="230338"/>
                    <a:pt x="2816339" y="230338"/>
                  </a:cubicBezTo>
                  <a:cubicBezTo>
                    <a:pt x="2830239" y="228352"/>
                    <a:pt x="2844138" y="227028"/>
                    <a:pt x="2857376" y="226366"/>
                  </a:cubicBezTo>
                  <a:close/>
                  <a:moveTo>
                    <a:pt x="2811044" y="227690"/>
                  </a:moveTo>
                  <a:cubicBezTo>
                    <a:pt x="2805749" y="228352"/>
                    <a:pt x="2799792" y="229014"/>
                    <a:pt x="2794497" y="229676"/>
                  </a:cubicBezTo>
                  <a:cubicBezTo>
                    <a:pt x="2789863" y="229676"/>
                    <a:pt x="2785230" y="229676"/>
                    <a:pt x="2780597" y="229676"/>
                  </a:cubicBezTo>
                  <a:cubicBezTo>
                    <a:pt x="2790525" y="229014"/>
                    <a:pt x="2800454" y="228352"/>
                    <a:pt x="2811044" y="227690"/>
                  </a:cubicBezTo>
                  <a:close/>
                  <a:moveTo>
                    <a:pt x="2733603" y="232323"/>
                  </a:moveTo>
                  <a:cubicBezTo>
                    <a:pt x="2746840" y="232323"/>
                    <a:pt x="2760078" y="232323"/>
                    <a:pt x="2773316" y="232323"/>
                  </a:cubicBezTo>
                  <a:cubicBezTo>
                    <a:pt x="2759416" y="233647"/>
                    <a:pt x="2745517" y="235633"/>
                    <a:pt x="2732279" y="237618"/>
                  </a:cubicBezTo>
                  <a:cubicBezTo>
                    <a:pt x="2720365" y="236956"/>
                    <a:pt x="2707789" y="236294"/>
                    <a:pt x="2695875" y="235633"/>
                  </a:cubicBezTo>
                  <a:cubicBezTo>
                    <a:pt x="2708451" y="234309"/>
                    <a:pt x="2721027" y="233647"/>
                    <a:pt x="2733603" y="232323"/>
                  </a:cubicBezTo>
                  <a:close/>
                  <a:moveTo>
                    <a:pt x="2688594" y="233647"/>
                  </a:moveTo>
                  <a:cubicBezTo>
                    <a:pt x="2682637" y="234309"/>
                    <a:pt x="2676680" y="234309"/>
                    <a:pt x="2670723" y="234971"/>
                  </a:cubicBezTo>
                  <a:cubicBezTo>
                    <a:pt x="2664104" y="234971"/>
                    <a:pt x="2658147" y="234971"/>
                    <a:pt x="2651528" y="234309"/>
                  </a:cubicBezTo>
                  <a:cubicBezTo>
                    <a:pt x="2664104" y="234309"/>
                    <a:pt x="2676018" y="233647"/>
                    <a:pt x="2688594" y="233647"/>
                  </a:cubicBezTo>
                  <a:close/>
                  <a:moveTo>
                    <a:pt x="2606520" y="236956"/>
                  </a:moveTo>
                  <a:cubicBezTo>
                    <a:pt x="2620420" y="236956"/>
                    <a:pt x="2633658" y="237618"/>
                    <a:pt x="2647557" y="237618"/>
                  </a:cubicBezTo>
                  <a:cubicBezTo>
                    <a:pt x="2634981" y="238942"/>
                    <a:pt x="2622405" y="240266"/>
                    <a:pt x="2609829" y="241590"/>
                  </a:cubicBezTo>
                  <a:cubicBezTo>
                    <a:pt x="2596592" y="240928"/>
                    <a:pt x="2584016" y="239604"/>
                    <a:pt x="2570778" y="238942"/>
                  </a:cubicBezTo>
                  <a:cubicBezTo>
                    <a:pt x="2582692" y="238280"/>
                    <a:pt x="2594606" y="237618"/>
                    <a:pt x="2606520" y="236956"/>
                  </a:cubicBezTo>
                  <a:close/>
                  <a:moveTo>
                    <a:pt x="2565483" y="236294"/>
                  </a:moveTo>
                  <a:cubicBezTo>
                    <a:pt x="2559526" y="236956"/>
                    <a:pt x="2552907" y="236956"/>
                    <a:pt x="2546950" y="237618"/>
                  </a:cubicBezTo>
                  <a:cubicBezTo>
                    <a:pt x="2540993" y="236956"/>
                    <a:pt x="2534374" y="236956"/>
                    <a:pt x="2528417" y="236956"/>
                  </a:cubicBezTo>
                  <a:cubicBezTo>
                    <a:pt x="2540993" y="236956"/>
                    <a:pt x="2552907" y="236294"/>
                    <a:pt x="2565483" y="236294"/>
                  </a:cubicBezTo>
                  <a:close/>
                  <a:moveTo>
                    <a:pt x="2490689" y="237618"/>
                  </a:moveTo>
                  <a:cubicBezTo>
                    <a:pt x="2502603" y="238280"/>
                    <a:pt x="2513856" y="238942"/>
                    <a:pt x="2525108" y="239604"/>
                  </a:cubicBezTo>
                  <a:cubicBezTo>
                    <a:pt x="2512532" y="240266"/>
                    <a:pt x="2499956" y="241590"/>
                    <a:pt x="2487380" y="242913"/>
                  </a:cubicBezTo>
                  <a:cubicBezTo>
                    <a:pt x="2474142" y="241590"/>
                    <a:pt x="2460242" y="240928"/>
                    <a:pt x="2447005" y="239604"/>
                  </a:cubicBezTo>
                  <a:cubicBezTo>
                    <a:pt x="2462228" y="238942"/>
                    <a:pt x="2476790" y="238280"/>
                    <a:pt x="2490689" y="237618"/>
                  </a:cubicBezTo>
                  <a:close/>
                  <a:moveTo>
                    <a:pt x="2440386" y="236956"/>
                  </a:moveTo>
                  <a:cubicBezTo>
                    <a:pt x="2435091" y="236956"/>
                    <a:pt x="2430457" y="237618"/>
                    <a:pt x="2425162" y="237618"/>
                  </a:cubicBezTo>
                  <a:cubicBezTo>
                    <a:pt x="2420529" y="236956"/>
                    <a:pt x="2415896" y="236956"/>
                    <a:pt x="2411263" y="236294"/>
                  </a:cubicBezTo>
                  <a:cubicBezTo>
                    <a:pt x="2420529" y="236294"/>
                    <a:pt x="2430457" y="236956"/>
                    <a:pt x="2440386" y="236956"/>
                  </a:cubicBezTo>
                  <a:close/>
                  <a:moveTo>
                    <a:pt x="2362945" y="236294"/>
                  </a:moveTo>
                  <a:cubicBezTo>
                    <a:pt x="2376844" y="236956"/>
                    <a:pt x="2391406" y="237618"/>
                    <a:pt x="2405306" y="238942"/>
                  </a:cubicBezTo>
                  <a:cubicBezTo>
                    <a:pt x="2391406" y="239604"/>
                    <a:pt x="2377506" y="240266"/>
                    <a:pt x="2364269" y="241590"/>
                  </a:cubicBezTo>
                  <a:cubicBezTo>
                    <a:pt x="2351031" y="240266"/>
                    <a:pt x="2337793" y="238280"/>
                    <a:pt x="2323893" y="236956"/>
                  </a:cubicBezTo>
                  <a:cubicBezTo>
                    <a:pt x="2337131" y="236956"/>
                    <a:pt x="2350369" y="236294"/>
                    <a:pt x="2362945" y="236294"/>
                  </a:cubicBezTo>
                  <a:close/>
                  <a:moveTo>
                    <a:pt x="2319260" y="234309"/>
                  </a:moveTo>
                  <a:cubicBezTo>
                    <a:pt x="2313965" y="234309"/>
                    <a:pt x="2308670" y="234309"/>
                    <a:pt x="2303375" y="234971"/>
                  </a:cubicBezTo>
                  <a:cubicBezTo>
                    <a:pt x="2297418" y="234309"/>
                    <a:pt x="2291461" y="233647"/>
                    <a:pt x="2285504" y="232985"/>
                  </a:cubicBezTo>
                  <a:cubicBezTo>
                    <a:pt x="2296756" y="232985"/>
                    <a:pt x="2308008" y="233647"/>
                    <a:pt x="2319260" y="234309"/>
                  </a:cubicBezTo>
                  <a:close/>
                  <a:moveTo>
                    <a:pt x="2188206" y="228352"/>
                  </a:moveTo>
                  <a:cubicBezTo>
                    <a:pt x="2185558" y="228352"/>
                    <a:pt x="2183573" y="228352"/>
                    <a:pt x="2180925" y="228352"/>
                  </a:cubicBezTo>
                  <a:cubicBezTo>
                    <a:pt x="2174968" y="227690"/>
                    <a:pt x="2169011" y="227028"/>
                    <a:pt x="2163054" y="226366"/>
                  </a:cubicBezTo>
                  <a:cubicBezTo>
                    <a:pt x="2175630" y="227028"/>
                    <a:pt x="2187544" y="227690"/>
                    <a:pt x="2200120" y="228352"/>
                  </a:cubicBezTo>
                  <a:cubicBezTo>
                    <a:pt x="2196149" y="229014"/>
                    <a:pt x="2192177" y="228352"/>
                    <a:pt x="2188206" y="228352"/>
                  </a:cubicBezTo>
                  <a:close/>
                  <a:moveTo>
                    <a:pt x="2241157" y="236956"/>
                  </a:moveTo>
                  <a:cubicBezTo>
                    <a:pt x="2228581" y="234971"/>
                    <a:pt x="2215343" y="232985"/>
                    <a:pt x="2202768" y="231661"/>
                  </a:cubicBezTo>
                  <a:cubicBezTo>
                    <a:pt x="2216005" y="231661"/>
                    <a:pt x="2229905" y="232323"/>
                    <a:pt x="2243805" y="232323"/>
                  </a:cubicBezTo>
                  <a:cubicBezTo>
                    <a:pt x="2257042" y="233647"/>
                    <a:pt x="2269618" y="234309"/>
                    <a:pt x="2282856" y="235633"/>
                  </a:cubicBezTo>
                  <a:cubicBezTo>
                    <a:pt x="2268295" y="235633"/>
                    <a:pt x="2254395" y="236294"/>
                    <a:pt x="2241157" y="236956"/>
                  </a:cubicBezTo>
                  <a:close/>
                  <a:moveTo>
                    <a:pt x="2303375" y="246223"/>
                  </a:moveTo>
                  <a:cubicBezTo>
                    <a:pt x="2287489" y="243575"/>
                    <a:pt x="2271604" y="241590"/>
                    <a:pt x="2256381" y="238942"/>
                  </a:cubicBezTo>
                  <a:cubicBezTo>
                    <a:pt x="2272266" y="238280"/>
                    <a:pt x="2288151" y="237618"/>
                    <a:pt x="2304037" y="236956"/>
                  </a:cubicBezTo>
                  <a:cubicBezTo>
                    <a:pt x="2319260" y="238280"/>
                    <a:pt x="2334484" y="240266"/>
                    <a:pt x="2349707" y="242251"/>
                  </a:cubicBezTo>
                  <a:cubicBezTo>
                    <a:pt x="2334484" y="243575"/>
                    <a:pt x="2318598" y="244899"/>
                    <a:pt x="2303375" y="246223"/>
                  </a:cubicBezTo>
                  <a:close/>
                  <a:moveTo>
                    <a:pt x="2363607" y="256813"/>
                  </a:moveTo>
                  <a:cubicBezTo>
                    <a:pt x="2347059" y="254166"/>
                    <a:pt x="2329850" y="250856"/>
                    <a:pt x="2313303" y="248209"/>
                  </a:cubicBezTo>
                  <a:cubicBezTo>
                    <a:pt x="2330512" y="246885"/>
                    <a:pt x="2347059" y="245561"/>
                    <a:pt x="2364269" y="244237"/>
                  </a:cubicBezTo>
                  <a:cubicBezTo>
                    <a:pt x="2380816" y="246223"/>
                    <a:pt x="2398025" y="248209"/>
                    <a:pt x="2414572" y="250194"/>
                  </a:cubicBezTo>
                  <a:cubicBezTo>
                    <a:pt x="2398025" y="252180"/>
                    <a:pt x="2380816" y="254166"/>
                    <a:pt x="2363607" y="256813"/>
                  </a:cubicBezTo>
                  <a:close/>
                  <a:moveTo>
                    <a:pt x="2424500" y="268065"/>
                  </a:moveTo>
                  <a:cubicBezTo>
                    <a:pt x="2407291" y="264756"/>
                    <a:pt x="2390082" y="261446"/>
                    <a:pt x="2372873" y="258137"/>
                  </a:cubicBezTo>
                  <a:cubicBezTo>
                    <a:pt x="2390744" y="256151"/>
                    <a:pt x="2407953" y="253504"/>
                    <a:pt x="2425824" y="251518"/>
                  </a:cubicBezTo>
                  <a:cubicBezTo>
                    <a:pt x="2443033" y="254166"/>
                    <a:pt x="2460904" y="256151"/>
                    <a:pt x="2478114" y="258799"/>
                  </a:cubicBezTo>
                  <a:cubicBezTo>
                    <a:pt x="2460242" y="262108"/>
                    <a:pt x="2442371" y="264756"/>
                    <a:pt x="2424500" y="268065"/>
                  </a:cubicBezTo>
                  <a:close/>
                  <a:moveTo>
                    <a:pt x="2485394" y="279979"/>
                  </a:moveTo>
                  <a:cubicBezTo>
                    <a:pt x="2467523" y="276008"/>
                    <a:pt x="2449652" y="272698"/>
                    <a:pt x="2431781" y="269389"/>
                  </a:cubicBezTo>
                  <a:cubicBezTo>
                    <a:pt x="2450314" y="266080"/>
                    <a:pt x="2468847" y="263432"/>
                    <a:pt x="2487380" y="260784"/>
                  </a:cubicBezTo>
                  <a:cubicBezTo>
                    <a:pt x="2504589" y="263432"/>
                    <a:pt x="2522460" y="266080"/>
                    <a:pt x="2539669" y="269389"/>
                  </a:cubicBezTo>
                  <a:cubicBezTo>
                    <a:pt x="2521136" y="272036"/>
                    <a:pt x="2503265" y="276008"/>
                    <a:pt x="2485394" y="279979"/>
                  </a:cubicBezTo>
                  <a:close/>
                  <a:moveTo>
                    <a:pt x="2545626" y="293217"/>
                  </a:moveTo>
                  <a:cubicBezTo>
                    <a:pt x="2527755" y="289246"/>
                    <a:pt x="2509884" y="285274"/>
                    <a:pt x="2492675" y="281303"/>
                  </a:cubicBezTo>
                  <a:cubicBezTo>
                    <a:pt x="2511208" y="277332"/>
                    <a:pt x="2529079" y="274022"/>
                    <a:pt x="2547612" y="270051"/>
                  </a:cubicBezTo>
                  <a:cubicBezTo>
                    <a:pt x="2566145" y="273360"/>
                    <a:pt x="2584016" y="276008"/>
                    <a:pt x="2602549" y="279317"/>
                  </a:cubicBezTo>
                  <a:cubicBezTo>
                    <a:pt x="2583354" y="283951"/>
                    <a:pt x="2564821" y="288584"/>
                    <a:pt x="2545626" y="293217"/>
                  </a:cubicBezTo>
                  <a:close/>
                  <a:moveTo>
                    <a:pt x="2606520" y="307117"/>
                  </a:moveTo>
                  <a:cubicBezTo>
                    <a:pt x="2587987" y="302483"/>
                    <a:pt x="2570116" y="298512"/>
                    <a:pt x="2551583" y="294541"/>
                  </a:cubicBezTo>
                  <a:cubicBezTo>
                    <a:pt x="2570778" y="289908"/>
                    <a:pt x="2589973" y="285274"/>
                    <a:pt x="2608506" y="280641"/>
                  </a:cubicBezTo>
                  <a:cubicBezTo>
                    <a:pt x="2626377" y="283951"/>
                    <a:pt x="2644248" y="287260"/>
                    <a:pt x="2662119" y="291231"/>
                  </a:cubicBezTo>
                  <a:cubicBezTo>
                    <a:pt x="2643586" y="296526"/>
                    <a:pt x="2625053" y="301821"/>
                    <a:pt x="2606520" y="307117"/>
                  </a:cubicBezTo>
                  <a:close/>
                  <a:moveTo>
                    <a:pt x="2666090" y="322340"/>
                  </a:moveTo>
                  <a:cubicBezTo>
                    <a:pt x="2648219" y="317707"/>
                    <a:pt x="2629686" y="313074"/>
                    <a:pt x="2611815" y="309102"/>
                  </a:cubicBezTo>
                  <a:cubicBezTo>
                    <a:pt x="2631010" y="303807"/>
                    <a:pt x="2649543" y="298512"/>
                    <a:pt x="2668738" y="293217"/>
                  </a:cubicBezTo>
                  <a:cubicBezTo>
                    <a:pt x="2687270" y="297188"/>
                    <a:pt x="2705141" y="300498"/>
                    <a:pt x="2723674" y="304469"/>
                  </a:cubicBezTo>
                  <a:cubicBezTo>
                    <a:pt x="2704480" y="309764"/>
                    <a:pt x="2685285" y="315721"/>
                    <a:pt x="2666090" y="322340"/>
                  </a:cubicBezTo>
                  <a:close/>
                  <a:moveTo>
                    <a:pt x="2726322" y="337564"/>
                  </a:moveTo>
                  <a:cubicBezTo>
                    <a:pt x="2707789" y="332930"/>
                    <a:pt x="2689918" y="327635"/>
                    <a:pt x="2671385" y="323002"/>
                  </a:cubicBezTo>
                  <a:cubicBezTo>
                    <a:pt x="2690580" y="317045"/>
                    <a:pt x="2709775" y="310426"/>
                    <a:pt x="2728970" y="304469"/>
                  </a:cubicBezTo>
                  <a:cubicBezTo>
                    <a:pt x="2747502" y="308440"/>
                    <a:pt x="2766035" y="312412"/>
                    <a:pt x="2784568" y="317045"/>
                  </a:cubicBezTo>
                  <a:cubicBezTo>
                    <a:pt x="2765373" y="323664"/>
                    <a:pt x="2746179" y="330945"/>
                    <a:pt x="2726322" y="337564"/>
                  </a:cubicBezTo>
                  <a:close/>
                  <a:moveTo>
                    <a:pt x="2786554" y="354111"/>
                  </a:moveTo>
                  <a:cubicBezTo>
                    <a:pt x="2768021" y="348816"/>
                    <a:pt x="2749488" y="344183"/>
                    <a:pt x="2730955" y="338887"/>
                  </a:cubicBezTo>
                  <a:cubicBezTo>
                    <a:pt x="2750812" y="331607"/>
                    <a:pt x="2770007" y="324988"/>
                    <a:pt x="2789863" y="318369"/>
                  </a:cubicBezTo>
                  <a:cubicBezTo>
                    <a:pt x="2808396" y="322340"/>
                    <a:pt x="2826267" y="326973"/>
                    <a:pt x="2844800" y="331607"/>
                  </a:cubicBezTo>
                  <a:cubicBezTo>
                    <a:pt x="2825605" y="338887"/>
                    <a:pt x="2806410" y="346168"/>
                    <a:pt x="2786554" y="354111"/>
                  </a:cubicBezTo>
                  <a:close/>
                  <a:moveTo>
                    <a:pt x="2846786" y="371320"/>
                  </a:moveTo>
                  <a:cubicBezTo>
                    <a:pt x="2828253" y="366025"/>
                    <a:pt x="2809720" y="360068"/>
                    <a:pt x="2791187" y="355435"/>
                  </a:cubicBezTo>
                  <a:cubicBezTo>
                    <a:pt x="2811044" y="347492"/>
                    <a:pt x="2830239" y="340211"/>
                    <a:pt x="2849433" y="332930"/>
                  </a:cubicBezTo>
                  <a:cubicBezTo>
                    <a:pt x="2867966" y="337564"/>
                    <a:pt x="2886499" y="342197"/>
                    <a:pt x="2905694" y="346830"/>
                  </a:cubicBezTo>
                  <a:cubicBezTo>
                    <a:pt x="2885837" y="354773"/>
                    <a:pt x="2865981" y="362715"/>
                    <a:pt x="2846786" y="371320"/>
                  </a:cubicBezTo>
                  <a:close/>
                  <a:moveTo>
                    <a:pt x="2907018" y="389853"/>
                  </a:moveTo>
                  <a:cubicBezTo>
                    <a:pt x="2888485" y="383896"/>
                    <a:pt x="2869290" y="378601"/>
                    <a:pt x="2850757" y="373306"/>
                  </a:cubicBezTo>
                  <a:cubicBezTo>
                    <a:pt x="2870614" y="364701"/>
                    <a:pt x="2890470" y="356758"/>
                    <a:pt x="2910327" y="348154"/>
                  </a:cubicBezTo>
                  <a:cubicBezTo>
                    <a:pt x="2928860" y="352787"/>
                    <a:pt x="2947393" y="358082"/>
                    <a:pt x="2965926" y="363377"/>
                  </a:cubicBezTo>
                  <a:cubicBezTo>
                    <a:pt x="2946069" y="371320"/>
                    <a:pt x="2926212" y="380586"/>
                    <a:pt x="2907018" y="389853"/>
                  </a:cubicBezTo>
                  <a:close/>
                  <a:moveTo>
                    <a:pt x="2966588" y="408386"/>
                  </a:moveTo>
                  <a:cubicBezTo>
                    <a:pt x="2948055" y="402429"/>
                    <a:pt x="2929522" y="396472"/>
                    <a:pt x="2910989" y="390515"/>
                  </a:cubicBezTo>
                  <a:cubicBezTo>
                    <a:pt x="2930846" y="381248"/>
                    <a:pt x="2950041" y="372644"/>
                    <a:pt x="2969897" y="364039"/>
                  </a:cubicBezTo>
                  <a:cubicBezTo>
                    <a:pt x="2988430" y="369334"/>
                    <a:pt x="3006963" y="373968"/>
                    <a:pt x="3025496" y="379263"/>
                  </a:cubicBezTo>
                  <a:cubicBezTo>
                    <a:pt x="3005639" y="389191"/>
                    <a:pt x="2986444" y="398457"/>
                    <a:pt x="2966588" y="408386"/>
                  </a:cubicBezTo>
                  <a:close/>
                  <a:moveTo>
                    <a:pt x="3026158" y="428242"/>
                  </a:moveTo>
                  <a:cubicBezTo>
                    <a:pt x="3007625" y="422285"/>
                    <a:pt x="2989092" y="416328"/>
                    <a:pt x="2969897" y="409710"/>
                  </a:cubicBezTo>
                  <a:cubicBezTo>
                    <a:pt x="2989754" y="399781"/>
                    <a:pt x="3009611" y="389853"/>
                    <a:pt x="3028805" y="380586"/>
                  </a:cubicBezTo>
                  <a:cubicBezTo>
                    <a:pt x="3047338" y="385882"/>
                    <a:pt x="3066533" y="391177"/>
                    <a:pt x="3085066" y="397134"/>
                  </a:cubicBezTo>
                  <a:cubicBezTo>
                    <a:pt x="3065871" y="407062"/>
                    <a:pt x="3046014" y="417652"/>
                    <a:pt x="3026158" y="428242"/>
                  </a:cubicBez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grpSp>
      <p:sp>
        <p:nvSpPr>
          <p:cNvPr id="61" name="矩形: 圆角 60">
            <a:extLst>
              <a:ext uri="{FF2B5EF4-FFF2-40B4-BE49-F238E27FC236}">
                <a16:creationId xmlns:a16="http://schemas.microsoft.com/office/drawing/2014/main" id="{B8C90516-0472-4547-B145-279568732722}"/>
              </a:ext>
            </a:extLst>
          </p:cNvPr>
          <p:cNvSpPr/>
          <p:nvPr userDrawn="1"/>
        </p:nvSpPr>
        <p:spPr>
          <a:xfrm>
            <a:off x="1812301" y="-178810"/>
            <a:ext cx="2409799" cy="2409799"/>
          </a:xfrm>
          <a:prstGeom prst="roundRect">
            <a:avLst>
              <a:gd name="adj" fmla="val 0"/>
            </a:avLst>
          </a:prstGeom>
          <a:blipFill dpi="0" rotWithShape="1">
            <a:blip r:embed="rId2">
              <a:alphaModFix amt="20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矩形: 圆角 61">
            <a:extLst>
              <a:ext uri="{FF2B5EF4-FFF2-40B4-BE49-F238E27FC236}">
                <a16:creationId xmlns:a16="http://schemas.microsoft.com/office/drawing/2014/main" id="{F6E5F6D6-3870-44A7-845C-147DE3D23E44}"/>
              </a:ext>
            </a:extLst>
          </p:cNvPr>
          <p:cNvSpPr/>
          <p:nvPr userDrawn="1"/>
        </p:nvSpPr>
        <p:spPr>
          <a:xfrm>
            <a:off x="7291157" y="304081"/>
            <a:ext cx="2409799" cy="2409799"/>
          </a:xfrm>
          <a:prstGeom prst="roundRect">
            <a:avLst>
              <a:gd name="adj" fmla="val 0"/>
            </a:avLst>
          </a:prstGeom>
          <a:blipFill dpi="0" rotWithShape="1">
            <a:blip r:embed="rId2">
              <a:alphaModFix amt="20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矩形: 圆角 62">
            <a:extLst>
              <a:ext uri="{FF2B5EF4-FFF2-40B4-BE49-F238E27FC236}">
                <a16:creationId xmlns:a16="http://schemas.microsoft.com/office/drawing/2014/main" id="{9188B4C6-F4F1-471A-88AA-94AB418E519C}"/>
              </a:ext>
            </a:extLst>
          </p:cNvPr>
          <p:cNvSpPr/>
          <p:nvPr userDrawn="1"/>
        </p:nvSpPr>
        <p:spPr>
          <a:xfrm>
            <a:off x="3725350" y="3898985"/>
            <a:ext cx="2409799" cy="2409799"/>
          </a:xfrm>
          <a:prstGeom prst="roundRect">
            <a:avLst>
              <a:gd name="adj" fmla="val 0"/>
            </a:avLst>
          </a:prstGeom>
          <a:blipFill dpi="0" rotWithShape="1">
            <a:blip r:embed="rId2">
              <a:alphaModFix amt="20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矩形: 圆角 63">
            <a:extLst>
              <a:ext uri="{FF2B5EF4-FFF2-40B4-BE49-F238E27FC236}">
                <a16:creationId xmlns:a16="http://schemas.microsoft.com/office/drawing/2014/main" id="{E51A57B2-309B-48CF-A746-BD3BD6663D92}"/>
              </a:ext>
            </a:extLst>
          </p:cNvPr>
          <p:cNvSpPr/>
          <p:nvPr userDrawn="1"/>
        </p:nvSpPr>
        <p:spPr>
          <a:xfrm>
            <a:off x="4999190" y="1146041"/>
            <a:ext cx="1874046" cy="1874046"/>
          </a:xfrm>
          <a:prstGeom prst="roundRect">
            <a:avLst>
              <a:gd name="adj" fmla="val 0"/>
            </a:avLst>
          </a:prstGeom>
          <a:blipFill dpi="0" rotWithShape="1">
            <a:blip r:embed="rId3">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矩形: 圆角 64">
            <a:extLst>
              <a:ext uri="{FF2B5EF4-FFF2-40B4-BE49-F238E27FC236}">
                <a16:creationId xmlns:a16="http://schemas.microsoft.com/office/drawing/2014/main" id="{FD9ED41F-6118-448A-908E-FDAD3067C044}"/>
              </a:ext>
            </a:extLst>
          </p:cNvPr>
          <p:cNvSpPr/>
          <p:nvPr userDrawn="1"/>
        </p:nvSpPr>
        <p:spPr>
          <a:xfrm>
            <a:off x="-617356" y="-564845"/>
            <a:ext cx="2750945" cy="2750945"/>
          </a:xfrm>
          <a:prstGeom prst="roundRect">
            <a:avLst>
              <a:gd name="adj" fmla="val 0"/>
            </a:avLst>
          </a:prstGeom>
          <a:blipFill dpi="0" rotWithShape="1">
            <a:blip r:embed="rId4">
              <a:alphaModFix amt="35000"/>
              <a:extLst>
                <a:ext uri="{BEBA8EAE-BF5A-486C-A8C5-ECC9F3942E4B}">
                  <a14:imgProps xmlns:a14="http://schemas.microsoft.com/office/drawing/2010/main">
                    <a14:imgLayer r:embed="rId5">
                      <a14:imgEffect>
                        <a14:artisticBlur radius="6"/>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a:extLst>
              <a:ext uri="{FF2B5EF4-FFF2-40B4-BE49-F238E27FC236}">
                <a16:creationId xmlns:a16="http://schemas.microsoft.com/office/drawing/2014/main" id="{73A11F64-9AFE-4EA3-AABE-AC5B92FDB56C}"/>
              </a:ext>
            </a:extLst>
          </p:cNvPr>
          <p:cNvSpPr/>
          <p:nvPr userDrawn="1"/>
        </p:nvSpPr>
        <p:spPr>
          <a:xfrm>
            <a:off x="11057687" y="2807583"/>
            <a:ext cx="1686345" cy="2162992"/>
          </a:xfrm>
          <a:prstGeom prst="roundRect">
            <a:avLst>
              <a:gd name="adj" fmla="val 0"/>
            </a:avLst>
          </a:prstGeom>
          <a:blipFill dpi="0" rotWithShape="1">
            <a:blip r:embed="rId6">
              <a:alphaModFix amt="13000"/>
              <a:extLst>
                <a:ext uri="{BEBA8EAE-BF5A-486C-A8C5-ECC9F3942E4B}">
                  <a14:imgProps xmlns:a14="http://schemas.microsoft.com/office/drawing/2010/main">
                    <a14:imgLayer r:embed="rId7">
                      <a14:imgEffect>
                        <a14:artisticBlur radius="4"/>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a:extLst>
              <a:ext uri="{FF2B5EF4-FFF2-40B4-BE49-F238E27FC236}">
                <a16:creationId xmlns:a16="http://schemas.microsoft.com/office/drawing/2014/main" id="{2C3561FA-435C-4BA5-91D1-B70987EC097E}"/>
              </a:ext>
            </a:extLst>
          </p:cNvPr>
          <p:cNvSpPr/>
          <p:nvPr userDrawn="1"/>
        </p:nvSpPr>
        <p:spPr>
          <a:xfrm rot="1815991">
            <a:off x="9309974" y="6374656"/>
            <a:ext cx="624323" cy="624323"/>
          </a:xfrm>
          <a:prstGeom prst="roundRect">
            <a:avLst>
              <a:gd name="adj" fmla="val 0"/>
            </a:avLst>
          </a:prstGeom>
          <a:blipFill dpi="0" rotWithShape="1">
            <a:blip r:embed="rId8">
              <a:alphaModFix amt="20000"/>
              <a:extLst>
                <a:ext uri="{BEBA8EAE-BF5A-486C-A8C5-ECC9F3942E4B}">
                  <a14:imgProps xmlns:a14="http://schemas.microsoft.com/office/drawing/2010/main">
                    <a14:imgLayer r:embed="rId9">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圆角 67">
            <a:extLst>
              <a:ext uri="{FF2B5EF4-FFF2-40B4-BE49-F238E27FC236}">
                <a16:creationId xmlns:a16="http://schemas.microsoft.com/office/drawing/2014/main" id="{DC9E416A-E470-40AA-AB3F-FA27F0567AE5}"/>
              </a:ext>
            </a:extLst>
          </p:cNvPr>
          <p:cNvSpPr/>
          <p:nvPr userDrawn="1"/>
        </p:nvSpPr>
        <p:spPr>
          <a:xfrm rot="1815991">
            <a:off x="2165282" y="3871416"/>
            <a:ext cx="903842" cy="903842"/>
          </a:xfrm>
          <a:prstGeom prst="roundRect">
            <a:avLst>
              <a:gd name="adj" fmla="val 0"/>
            </a:avLst>
          </a:prstGeom>
          <a:blipFill dpi="0" rotWithShape="1">
            <a:blip r:embed="rId8">
              <a:alphaModFix amt="10000"/>
              <a:extLst>
                <a:ext uri="{BEBA8EAE-BF5A-486C-A8C5-ECC9F3942E4B}">
                  <a14:imgProps xmlns:a14="http://schemas.microsoft.com/office/drawing/2010/main">
                    <a14:imgLayer r:embed="rId9">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圆角 68">
            <a:extLst>
              <a:ext uri="{FF2B5EF4-FFF2-40B4-BE49-F238E27FC236}">
                <a16:creationId xmlns:a16="http://schemas.microsoft.com/office/drawing/2014/main" id="{34E14D1F-EADA-4515-B143-136E00A35333}"/>
              </a:ext>
            </a:extLst>
          </p:cNvPr>
          <p:cNvSpPr/>
          <p:nvPr userDrawn="1"/>
        </p:nvSpPr>
        <p:spPr>
          <a:xfrm rot="1815991">
            <a:off x="-491839" y="6037398"/>
            <a:ext cx="1123182" cy="1123182"/>
          </a:xfrm>
          <a:prstGeom prst="roundRect">
            <a:avLst>
              <a:gd name="adj" fmla="val 0"/>
            </a:avLst>
          </a:prstGeom>
          <a:blipFill dpi="0" rotWithShape="1">
            <a:blip r:embed="rId10">
              <a:alphaModFix amt="2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片 69">
            <a:extLst>
              <a:ext uri="{FF2B5EF4-FFF2-40B4-BE49-F238E27FC236}">
                <a16:creationId xmlns:a16="http://schemas.microsoft.com/office/drawing/2014/main" id="{15F19920-222F-47B2-88D6-4AC262FC1D4E}"/>
              </a:ext>
            </a:extLst>
          </p:cNvPr>
          <p:cNvPicPr>
            <a:picLocks noChangeAspect="1"/>
          </p:cNvPicPr>
          <p:nvPr userDrawn="1"/>
        </p:nvPicPr>
        <p:blipFill>
          <a:blip r:embed="rId11"/>
          <a:stretch>
            <a:fillRect/>
          </a:stretch>
        </p:blipFill>
        <p:spPr>
          <a:xfrm rot="11247276">
            <a:off x="9356912" y="-1375981"/>
            <a:ext cx="5119392" cy="5119392"/>
          </a:xfrm>
          <a:prstGeom prst="rect">
            <a:avLst/>
          </a:prstGeom>
        </p:spPr>
      </p:pic>
    </p:spTree>
    <p:extLst>
      <p:ext uri="{BB962C8B-B14F-4D97-AF65-F5344CB8AC3E}">
        <p14:creationId xmlns:p14="http://schemas.microsoft.com/office/powerpoint/2010/main" val="225647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1" name="矩形: 圆顶角 10">
            <a:extLst>
              <a:ext uri="{FF2B5EF4-FFF2-40B4-BE49-F238E27FC236}">
                <a16:creationId xmlns:a16="http://schemas.microsoft.com/office/drawing/2014/main" id="{2A84DEB8-D3BA-41BD-8BEB-1ADC92B5660B}"/>
              </a:ext>
            </a:extLst>
          </p:cNvPr>
          <p:cNvSpPr/>
          <p:nvPr userDrawn="1"/>
        </p:nvSpPr>
        <p:spPr>
          <a:xfrm>
            <a:off x="0" y="6308725"/>
            <a:ext cx="12192000" cy="559834"/>
          </a:xfrm>
          <a:prstGeom prst="round2SameRect">
            <a:avLst>
              <a:gd name="adj1" fmla="val 50000"/>
              <a:gd name="adj2" fmla="val 0"/>
            </a:avLst>
          </a:prstGeom>
          <a:gradFill>
            <a:gsLst>
              <a:gs pos="0">
                <a:schemeClr val="accent1">
                  <a:lumMod val="90000"/>
                  <a:lumOff val="10000"/>
                </a:schemeClr>
              </a:gs>
              <a:gs pos="100000">
                <a:schemeClr val="accent1">
                  <a:lumMod val="9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FB1C9013-6346-4A4D-B32F-B74EC268758A}"/>
              </a:ext>
            </a:extLst>
          </p:cNvPr>
          <p:cNvGrpSpPr/>
          <p:nvPr userDrawn="1"/>
        </p:nvGrpSpPr>
        <p:grpSpPr>
          <a:xfrm>
            <a:off x="6877229" y="667843"/>
            <a:ext cx="2708747" cy="270193"/>
            <a:chOff x="7406006" y="846209"/>
            <a:chExt cx="2708747" cy="270193"/>
          </a:xfrm>
        </p:grpSpPr>
        <p:sp>
          <p:nvSpPr>
            <p:cNvPr id="13" name="平行四边形 12">
              <a:extLst>
                <a:ext uri="{FF2B5EF4-FFF2-40B4-BE49-F238E27FC236}">
                  <a16:creationId xmlns:a16="http://schemas.microsoft.com/office/drawing/2014/main" id="{9CC10301-171A-4EDA-BF08-9F6B57C99F6F}"/>
                </a:ext>
              </a:extLst>
            </p:cNvPr>
            <p:cNvSpPr/>
            <p:nvPr/>
          </p:nvSpPr>
          <p:spPr>
            <a:xfrm>
              <a:off x="7406006" y="846209"/>
              <a:ext cx="269240" cy="270193"/>
            </a:xfrm>
            <a:prstGeom prst="parallelogram">
              <a:avLst>
                <a:gd name="adj" fmla="val 53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平行四边形 13">
              <a:extLst>
                <a:ext uri="{FF2B5EF4-FFF2-40B4-BE49-F238E27FC236}">
                  <a16:creationId xmlns:a16="http://schemas.microsoft.com/office/drawing/2014/main" id="{940AE758-4884-4EA2-9AD9-6A7D796B5E3A}"/>
                </a:ext>
              </a:extLst>
            </p:cNvPr>
            <p:cNvSpPr/>
            <p:nvPr/>
          </p:nvSpPr>
          <p:spPr>
            <a:xfrm>
              <a:off x="7647693" y="919301"/>
              <a:ext cx="158998" cy="159561"/>
            </a:xfrm>
            <a:prstGeom prst="parallelogram">
              <a:avLst>
                <a:gd name="adj" fmla="val 539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5" name="直接连接符 14">
              <a:extLst>
                <a:ext uri="{FF2B5EF4-FFF2-40B4-BE49-F238E27FC236}">
                  <a16:creationId xmlns:a16="http://schemas.microsoft.com/office/drawing/2014/main" id="{42AA3461-0EA4-4882-8347-BF5E66877A62}"/>
                </a:ext>
              </a:extLst>
            </p:cNvPr>
            <p:cNvCxnSpPr>
              <a:cxnSpLocks/>
              <a:stCxn id="14" idx="2"/>
            </p:cNvCxnSpPr>
            <p:nvPr/>
          </p:nvCxnSpPr>
          <p:spPr>
            <a:xfrm>
              <a:off x="7763812" y="999082"/>
              <a:ext cx="2350941" cy="0"/>
            </a:xfrm>
            <a:prstGeom prst="line">
              <a:avLst/>
            </a:prstGeom>
            <a:ln>
              <a:gradFill flip="none" rotWithShape="1">
                <a:gsLst>
                  <a:gs pos="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01E3859-5FEB-48B7-A4B4-576720B8AD93}"/>
              </a:ext>
            </a:extLst>
          </p:cNvPr>
          <p:cNvGrpSpPr/>
          <p:nvPr userDrawn="1"/>
        </p:nvGrpSpPr>
        <p:grpSpPr>
          <a:xfrm flipH="1">
            <a:off x="2310461" y="667843"/>
            <a:ext cx="2708747" cy="270193"/>
            <a:chOff x="7406006" y="846209"/>
            <a:chExt cx="2708747" cy="270193"/>
          </a:xfrm>
        </p:grpSpPr>
        <p:sp>
          <p:nvSpPr>
            <p:cNvPr id="17" name="平行四边形 16">
              <a:extLst>
                <a:ext uri="{FF2B5EF4-FFF2-40B4-BE49-F238E27FC236}">
                  <a16:creationId xmlns:a16="http://schemas.microsoft.com/office/drawing/2014/main" id="{874E4E8D-C686-464D-ACE0-6FDE402485B2}"/>
                </a:ext>
              </a:extLst>
            </p:cNvPr>
            <p:cNvSpPr/>
            <p:nvPr/>
          </p:nvSpPr>
          <p:spPr>
            <a:xfrm>
              <a:off x="7406006" y="846209"/>
              <a:ext cx="269240" cy="270193"/>
            </a:xfrm>
            <a:prstGeom prst="parallelogram">
              <a:avLst>
                <a:gd name="adj" fmla="val 53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8" name="平行四边形 17">
              <a:extLst>
                <a:ext uri="{FF2B5EF4-FFF2-40B4-BE49-F238E27FC236}">
                  <a16:creationId xmlns:a16="http://schemas.microsoft.com/office/drawing/2014/main" id="{3637AA15-6676-48FE-90A6-5D1025494F3F}"/>
                </a:ext>
              </a:extLst>
            </p:cNvPr>
            <p:cNvSpPr/>
            <p:nvPr/>
          </p:nvSpPr>
          <p:spPr>
            <a:xfrm>
              <a:off x="7647693" y="919301"/>
              <a:ext cx="158998" cy="159561"/>
            </a:xfrm>
            <a:prstGeom prst="parallelogram">
              <a:avLst>
                <a:gd name="adj" fmla="val 539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9" name="直接连接符 18">
              <a:extLst>
                <a:ext uri="{FF2B5EF4-FFF2-40B4-BE49-F238E27FC236}">
                  <a16:creationId xmlns:a16="http://schemas.microsoft.com/office/drawing/2014/main" id="{2733A4E5-6C81-488A-A13C-B9E6C911A9B4}"/>
                </a:ext>
              </a:extLst>
            </p:cNvPr>
            <p:cNvCxnSpPr>
              <a:cxnSpLocks/>
              <a:stCxn id="18" idx="2"/>
            </p:cNvCxnSpPr>
            <p:nvPr/>
          </p:nvCxnSpPr>
          <p:spPr>
            <a:xfrm>
              <a:off x="7763812" y="999082"/>
              <a:ext cx="2350941" cy="0"/>
            </a:xfrm>
            <a:prstGeom prst="line">
              <a:avLst/>
            </a:prstGeom>
            <a:ln>
              <a:gradFill flip="none" rotWithShape="1">
                <a:gsLst>
                  <a:gs pos="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8" name="内容占位符 27">
            <a:extLst>
              <a:ext uri="{FF2B5EF4-FFF2-40B4-BE49-F238E27FC236}">
                <a16:creationId xmlns:a16="http://schemas.microsoft.com/office/drawing/2014/main" id="{EC8572B0-219D-4846-ACA7-BB95598D71F9}"/>
              </a:ext>
            </a:extLst>
          </p:cNvPr>
          <p:cNvSpPr>
            <a:spLocks noGrp="1"/>
          </p:cNvSpPr>
          <p:nvPr>
            <p:ph sz="quarter" idx="11"/>
          </p:nvPr>
        </p:nvSpPr>
        <p:spPr>
          <a:xfrm>
            <a:off x="5382273" y="985766"/>
            <a:ext cx="1177977" cy="276999"/>
          </a:xfrm>
        </p:spPr>
        <p:txBody>
          <a:bodyPr>
            <a:normAutofit/>
          </a:bodyPr>
          <a:lstStyle>
            <a:lvl1pPr marL="0" indent="0" algn="dist">
              <a:buNone/>
              <a:defRPr sz="1200">
                <a:solidFill>
                  <a:schemeClr val="tx2">
                    <a:alpha val="50000"/>
                  </a:schemeClr>
                </a:solidFill>
                <a:latin typeface="+mn-lt"/>
              </a:defRPr>
            </a:lvl1pPr>
          </a:lstStyle>
          <a:p>
            <a:pPr lvl="0"/>
            <a:endParaRPr lang="zh-CN" altLang="en-US" dirty="0"/>
          </a:p>
        </p:txBody>
      </p:sp>
      <p:sp>
        <p:nvSpPr>
          <p:cNvPr id="29" name="文本占位符 5">
            <a:extLst>
              <a:ext uri="{FF2B5EF4-FFF2-40B4-BE49-F238E27FC236}">
                <a16:creationId xmlns:a16="http://schemas.microsoft.com/office/drawing/2014/main" id="{E08CB1B0-7089-4EB8-8B79-997D7EA54DC6}"/>
              </a:ext>
            </a:extLst>
          </p:cNvPr>
          <p:cNvSpPr>
            <a:spLocks noGrp="1"/>
          </p:cNvSpPr>
          <p:nvPr>
            <p:ph type="body" sz="quarter" idx="10"/>
          </p:nvPr>
        </p:nvSpPr>
        <p:spPr>
          <a:xfrm>
            <a:off x="5067467" y="472462"/>
            <a:ext cx="1871544" cy="561975"/>
          </a:xfrm>
        </p:spPr>
        <p:txBody>
          <a:bodyPr>
            <a:noAutofit/>
          </a:bodyPr>
          <a:lstStyle>
            <a:lvl1pPr marL="0" indent="0" algn="ctr">
              <a:buNone/>
              <a:defRPr sz="4000" spc="600">
                <a:solidFill>
                  <a:schemeClr val="accent1"/>
                </a:solidFill>
                <a:latin typeface="+mj-ea"/>
                <a:ea typeface="+mj-ea"/>
              </a:defRPr>
            </a:lvl1pPr>
          </a:lstStyle>
          <a:p>
            <a:pPr lvl="0"/>
            <a:endParaRPr lang="zh-CN" altLang="en-US" dirty="0"/>
          </a:p>
        </p:txBody>
      </p:sp>
    </p:spTree>
    <p:extLst>
      <p:ext uri="{BB962C8B-B14F-4D97-AF65-F5344CB8AC3E}">
        <p14:creationId xmlns:p14="http://schemas.microsoft.com/office/powerpoint/2010/main" val="243006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bg>
      <p:bgPr>
        <a:gradFill flip="none" rotWithShape="1">
          <a:gsLst>
            <a:gs pos="0">
              <a:schemeClr val="accent1">
                <a:lumMod val="85000"/>
                <a:lumOff val="15000"/>
              </a:schemeClr>
            </a:gs>
            <a:gs pos="100000">
              <a:schemeClr val="accent1">
                <a:lumMod val="90000"/>
              </a:schemeClr>
            </a:gs>
          </a:gsLst>
          <a:lin ang="5400000" scaled="1"/>
          <a:tileRect/>
        </a:gra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25E0765-3CB9-40A2-8B54-F6C2A3F341BF}"/>
              </a:ext>
            </a:extLst>
          </p:cNvPr>
          <p:cNvGrpSpPr/>
          <p:nvPr userDrawn="1"/>
        </p:nvGrpSpPr>
        <p:grpSpPr>
          <a:xfrm>
            <a:off x="3522129" y="855129"/>
            <a:ext cx="5147742" cy="5147742"/>
            <a:chOff x="76962" y="-2446936"/>
            <a:chExt cx="11751872" cy="11751872"/>
          </a:xfrm>
        </p:grpSpPr>
        <p:sp>
          <p:nvSpPr>
            <p:cNvPr id="9" name="椭圆 8">
              <a:extLst>
                <a:ext uri="{FF2B5EF4-FFF2-40B4-BE49-F238E27FC236}">
                  <a16:creationId xmlns:a16="http://schemas.microsoft.com/office/drawing/2014/main" id="{9DDC942A-1DE7-48D5-A434-BF681B5B9D78}"/>
                </a:ext>
              </a:extLst>
            </p:cNvPr>
            <p:cNvSpPr/>
            <p:nvPr/>
          </p:nvSpPr>
          <p:spPr>
            <a:xfrm>
              <a:off x="76962" y="-2446936"/>
              <a:ext cx="11751872" cy="11751872"/>
            </a:xfrm>
            <a:prstGeom prst="ellipse">
              <a:avLst/>
            </a:prstGeom>
            <a:gradFill flip="none" rotWithShape="1">
              <a:gsLst>
                <a:gs pos="59000">
                  <a:schemeClr val="bg1">
                    <a:alpha val="0"/>
                  </a:schemeClr>
                </a:gs>
                <a:gs pos="98000">
                  <a:schemeClr val="bg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E4F4DF36-C884-4A15-BD8B-2AF12623A42A}"/>
                </a:ext>
              </a:extLst>
            </p:cNvPr>
            <p:cNvSpPr/>
            <p:nvPr/>
          </p:nvSpPr>
          <p:spPr>
            <a:xfrm>
              <a:off x="811830" y="-1712068"/>
              <a:ext cx="10282136" cy="10282136"/>
            </a:xfrm>
            <a:prstGeom prst="ellipse">
              <a:avLst/>
            </a:prstGeom>
            <a:gradFill flip="none" rotWithShape="1">
              <a:gsLst>
                <a:gs pos="59000">
                  <a:schemeClr val="bg1">
                    <a:alpha val="0"/>
                  </a:schemeClr>
                </a:gs>
                <a:gs pos="98000">
                  <a:schemeClr val="bg1">
                    <a:alpha val="19000"/>
                  </a:schemeClr>
                </a:gs>
              </a:gsLst>
              <a:path path="circle">
                <a:fillToRect l="50000" t="50000" r="50000" b="50000"/>
              </a:path>
              <a:tileRect/>
            </a:gradFill>
            <a:ln>
              <a:gradFill>
                <a:gsLst>
                  <a:gs pos="20000">
                    <a:schemeClr val="bg1">
                      <a:alpha val="0"/>
                    </a:schemeClr>
                  </a:gs>
                  <a:gs pos="50000">
                    <a:schemeClr val="bg1"/>
                  </a:gs>
                  <a:gs pos="8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C25B1882-417D-4353-8D94-DBC3899E90A2}"/>
                </a:ext>
              </a:extLst>
            </p:cNvPr>
            <p:cNvSpPr/>
            <p:nvPr/>
          </p:nvSpPr>
          <p:spPr>
            <a:xfrm>
              <a:off x="1555566" y="-968332"/>
              <a:ext cx="8794666" cy="8794666"/>
            </a:xfrm>
            <a:prstGeom prst="ellipse">
              <a:avLst/>
            </a:prstGeom>
            <a:gradFill flip="none" rotWithShape="1">
              <a:gsLst>
                <a:gs pos="38000">
                  <a:schemeClr val="bg1">
                    <a:alpha val="0"/>
                  </a:schemeClr>
                </a:gs>
                <a:gs pos="100000">
                  <a:schemeClr val="bg1">
                    <a:alpha val="19000"/>
                  </a:schemeClr>
                </a:gs>
              </a:gsLst>
              <a:path path="circle">
                <a:fillToRect l="50000" t="50000" r="50000" b="50000"/>
              </a:path>
              <a:tileRect/>
            </a:gradFill>
            <a:ln>
              <a:gradFill>
                <a:gsLst>
                  <a:gs pos="20000">
                    <a:schemeClr val="bg1">
                      <a:alpha val="0"/>
                    </a:schemeClr>
                  </a:gs>
                  <a:gs pos="50000">
                    <a:schemeClr val="bg1"/>
                  </a:gs>
                  <a:gs pos="8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a16="http://schemas.microsoft.com/office/drawing/2014/main" id="{B1FC3705-B854-45F4-8360-4D142D62092B}"/>
              </a:ext>
            </a:extLst>
          </p:cNvPr>
          <p:cNvPicPr>
            <a:picLocks noChangeAspect="1"/>
          </p:cNvPicPr>
          <p:nvPr userDrawn="1"/>
        </p:nvPicPr>
        <p:blipFill>
          <a:blip r:embed="rId2"/>
          <a:stretch>
            <a:fillRect/>
          </a:stretch>
        </p:blipFill>
        <p:spPr>
          <a:xfrm rot="11247276">
            <a:off x="9262318" y="437438"/>
            <a:ext cx="5119392" cy="5119392"/>
          </a:xfrm>
          <a:prstGeom prst="rect">
            <a:avLst/>
          </a:prstGeom>
        </p:spPr>
      </p:pic>
      <p:sp>
        <p:nvSpPr>
          <p:cNvPr id="14" name="矩形: 圆角 13">
            <a:extLst>
              <a:ext uri="{FF2B5EF4-FFF2-40B4-BE49-F238E27FC236}">
                <a16:creationId xmlns:a16="http://schemas.microsoft.com/office/drawing/2014/main" id="{FC0FF56C-72B6-466C-9194-7B07F05949EF}"/>
              </a:ext>
            </a:extLst>
          </p:cNvPr>
          <p:cNvSpPr/>
          <p:nvPr userDrawn="1"/>
        </p:nvSpPr>
        <p:spPr>
          <a:xfrm rot="1815991">
            <a:off x="1614186" y="-324946"/>
            <a:ext cx="903842" cy="903842"/>
          </a:xfrm>
          <a:prstGeom prst="roundRect">
            <a:avLst>
              <a:gd name="adj" fmla="val 0"/>
            </a:avLst>
          </a:prstGeom>
          <a:blipFill dpi="0" rotWithShape="1">
            <a:blip r:embed="rId3">
              <a:alphaModFix amt="20000"/>
              <a:extLst>
                <a:ext uri="{BEBA8EAE-BF5A-486C-A8C5-ECC9F3942E4B}">
                  <a14:imgProps xmlns:a14="http://schemas.microsoft.com/office/drawing/2010/main">
                    <a14:imgLayer r:embed="rId4">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B0B94C8C-672A-4188-91C2-E7D1D38A4518}"/>
              </a:ext>
            </a:extLst>
          </p:cNvPr>
          <p:cNvSpPr/>
          <p:nvPr userDrawn="1"/>
        </p:nvSpPr>
        <p:spPr>
          <a:xfrm rot="1815991">
            <a:off x="9995870" y="6145718"/>
            <a:ext cx="903842" cy="903842"/>
          </a:xfrm>
          <a:prstGeom prst="roundRect">
            <a:avLst>
              <a:gd name="adj" fmla="val 0"/>
            </a:avLst>
          </a:prstGeom>
          <a:blipFill dpi="0" rotWithShape="1">
            <a:blip r:embed="rId3">
              <a:alphaModFix amt="20000"/>
              <a:extLst>
                <a:ext uri="{BEBA8EAE-BF5A-486C-A8C5-ECC9F3942E4B}">
                  <a14:imgProps xmlns:a14="http://schemas.microsoft.com/office/drawing/2010/main">
                    <a14:imgLayer r:embed="rId4">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3F00F4BE-C5DE-41C9-B962-A81C447E3FE1}"/>
              </a:ext>
            </a:extLst>
          </p:cNvPr>
          <p:cNvSpPr/>
          <p:nvPr userDrawn="1"/>
        </p:nvSpPr>
        <p:spPr>
          <a:xfrm rot="19784009" flipV="1">
            <a:off x="2814401" y="4714645"/>
            <a:ext cx="708129" cy="708129"/>
          </a:xfrm>
          <a:prstGeom prst="roundRect">
            <a:avLst>
              <a:gd name="adj" fmla="val 0"/>
            </a:avLst>
          </a:prstGeom>
          <a:blipFill dpi="0" rotWithShape="1">
            <a:blip r:embed="rId3">
              <a:alphaModFix amt="20000"/>
              <a:extLst>
                <a:ext uri="{BEBA8EAE-BF5A-486C-A8C5-ECC9F3942E4B}">
                  <a14:imgProps xmlns:a14="http://schemas.microsoft.com/office/drawing/2010/main">
                    <a14:imgLayer r:embed="rId4">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8C66EEDF-9361-4D24-B116-A4A42E744B88}"/>
              </a:ext>
            </a:extLst>
          </p:cNvPr>
          <p:cNvSpPr/>
          <p:nvPr userDrawn="1"/>
        </p:nvSpPr>
        <p:spPr>
          <a:xfrm rot="1815991">
            <a:off x="9136080" y="883373"/>
            <a:ext cx="501669" cy="501669"/>
          </a:xfrm>
          <a:prstGeom prst="roundRect">
            <a:avLst>
              <a:gd name="adj" fmla="val 0"/>
            </a:avLst>
          </a:prstGeom>
          <a:blipFill dpi="0" rotWithShape="1">
            <a:blip r:embed="rId3">
              <a:alphaModFix amt="20000"/>
              <a:extLst>
                <a:ext uri="{BEBA8EAE-BF5A-486C-A8C5-ECC9F3942E4B}">
                  <a14:imgProps xmlns:a14="http://schemas.microsoft.com/office/drawing/2010/main">
                    <a14:imgLayer r:embed="rId4">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96F91123-8427-4C1F-BB85-6939938289D8}"/>
              </a:ext>
            </a:extLst>
          </p:cNvPr>
          <p:cNvGrpSpPr/>
          <p:nvPr userDrawn="1"/>
        </p:nvGrpSpPr>
        <p:grpSpPr>
          <a:xfrm>
            <a:off x="723772" y="6547719"/>
            <a:ext cx="1448471" cy="361178"/>
            <a:chOff x="8517547" y="-94646"/>
            <a:chExt cx="1448471" cy="361178"/>
          </a:xfrm>
          <a:solidFill>
            <a:schemeClr val="bg1">
              <a:alpha val="10000"/>
            </a:schemeClr>
          </a:solidFill>
        </p:grpSpPr>
        <p:sp>
          <p:nvSpPr>
            <p:cNvPr id="19" name="椭圆 18">
              <a:extLst>
                <a:ext uri="{FF2B5EF4-FFF2-40B4-BE49-F238E27FC236}">
                  <a16:creationId xmlns:a16="http://schemas.microsoft.com/office/drawing/2014/main" id="{9990EE75-88F4-4C16-9C2C-A6696E2F60C0}"/>
                </a:ext>
              </a:extLst>
            </p:cNvPr>
            <p:cNvSpPr/>
            <p:nvPr/>
          </p:nvSpPr>
          <p:spPr>
            <a:xfrm>
              <a:off x="8517547"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06AE8068-1959-45B9-BC03-76C5E401D1B1}"/>
                </a:ext>
              </a:extLst>
            </p:cNvPr>
            <p:cNvSpPr/>
            <p:nvPr/>
          </p:nvSpPr>
          <p:spPr>
            <a:xfrm>
              <a:off x="8689017"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9B2BA4A0-B3DA-4AE4-8297-62C0A9864D4C}"/>
                </a:ext>
              </a:extLst>
            </p:cNvPr>
            <p:cNvSpPr/>
            <p:nvPr/>
          </p:nvSpPr>
          <p:spPr>
            <a:xfrm>
              <a:off x="8860487"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1E6ABF11-08E7-4B7C-8961-3E2DE73AD213}"/>
                </a:ext>
              </a:extLst>
            </p:cNvPr>
            <p:cNvSpPr/>
            <p:nvPr/>
          </p:nvSpPr>
          <p:spPr>
            <a:xfrm>
              <a:off x="9031958"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6CD743CD-40F5-46E5-B3B6-6D2AEA045F10}"/>
                </a:ext>
              </a:extLst>
            </p:cNvPr>
            <p:cNvSpPr/>
            <p:nvPr/>
          </p:nvSpPr>
          <p:spPr>
            <a:xfrm>
              <a:off x="9203428"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E8EDD42A-D493-418D-B81F-161943FAB653}"/>
                </a:ext>
              </a:extLst>
            </p:cNvPr>
            <p:cNvSpPr/>
            <p:nvPr/>
          </p:nvSpPr>
          <p:spPr>
            <a:xfrm>
              <a:off x="9374898"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BA23A81E-3001-4C85-BDA0-0CAF0175ED62}"/>
                </a:ext>
              </a:extLst>
            </p:cNvPr>
            <p:cNvSpPr/>
            <p:nvPr/>
          </p:nvSpPr>
          <p:spPr>
            <a:xfrm>
              <a:off x="8517547"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E5B06961-A9CB-471D-9363-63107563837A}"/>
                </a:ext>
              </a:extLst>
            </p:cNvPr>
            <p:cNvSpPr/>
            <p:nvPr/>
          </p:nvSpPr>
          <p:spPr>
            <a:xfrm>
              <a:off x="8689017"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CE7BFC91-37FB-4B9D-AEB3-06C49F923585}"/>
                </a:ext>
              </a:extLst>
            </p:cNvPr>
            <p:cNvSpPr/>
            <p:nvPr/>
          </p:nvSpPr>
          <p:spPr>
            <a:xfrm>
              <a:off x="8860487"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09EB1380-E7E0-4D41-81E3-5F6284BBD85F}"/>
                </a:ext>
              </a:extLst>
            </p:cNvPr>
            <p:cNvSpPr/>
            <p:nvPr/>
          </p:nvSpPr>
          <p:spPr>
            <a:xfrm>
              <a:off x="9031958"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10F54AE2-5AFC-4D46-8EAC-0C3C2CB52AB0}"/>
                </a:ext>
              </a:extLst>
            </p:cNvPr>
            <p:cNvSpPr/>
            <p:nvPr/>
          </p:nvSpPr>
          <p:spPr>
            <a:xfrm>
              <a:off x="9203428"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3402EB31-EFE7-4385-BBD0-FA0446D73B01}"/>
                </a:ext>
              </a:extLst>
            </p:cNvPr>
            <p:cNvSpPr/>
            <p:nvPr/>
          </p:nvSpPr>
          <p:spPr>
            <a:xfrm>
              <a:off x="9374898"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F8AF3AF-39F3-47F9-934A-9DD67B7D912D}"/>
                </a:ext>
              </a:extLst>
            </p:cNvPr>
            <p:cNvSpPr/>
            <p:nvPr/>
          </p:nvSpPr>
          <p:spPr>
            <a:xfrm>
              <a:off x="8517547"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3D430157-A2D4-436E-8A55-DB11CDC1B975}"/>
                </a:ext>
              </a:extLst>
            </p:cNvPr>
            <p:cNvSpPr/>
            <p:nvPr/>
          </p:nvSpPr>
          <p:spPr>
            <a:xfrm>
              <a:off x="8689017"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A262342-CA5B-4319-9B63-813BD64E562C}"/>
                </a:ext>
              </a:extLst>
            </p:cNvPr>
            <p:cNvSpPr/>
            <p:nvPr/>
          </p:nvSpPr>
          <p:spPr>
            <a:xfrm>
              <a:off x="8860487"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43E203C-8973-4ED4-9B12-959C8C0D820D}"/>
                </a:ext>
              </a:extLst>
            </p:cNvPr>
            <p:cNvSpPr/>
            <p:nvPr/>
          </p:nvSpPr>
          <p:spPr>
            <a:xfrm>
              <a:off x="9031958"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BFE6D759-76F8-43B1-ABC9-645E8F3541D5}"/>
                </a:ext>
              </a:extLst>
            </p:cNvPr>
            <p:cNvSpPr/>
            <p:nvPr/>
          </p:nvSpPr>
          <p:spPr>
            <a:xfrm>
              <a:off x="9203428"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7EA0A4A3-00EB-4EA2-BFC1-BDC9A286AB98}"/>
                </a:ext>
              </a:extLst>
            </p:cNvPr>
            <p:cNvSpPr/>
            <p:nvPr/>
          </p:nvSpPr>
          <p:spPr>
            <a:xfrm>
              <a:off x="9374898"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8FE44D94-93BD-4F2A-85AF-55FA8061B484}"/>
                </a:ext>
              </a:extLst>
            </p:cNvPr>
            <p:cNvSpPr/>
            <p:nvPr/>
          </p:nvSpPr>
          <p:spPr>
            <a:xfrm>
              <a:off x="9566028"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BE1F9638-568F-41AA-A2B3-A269797554A7}"/>
                </a:ext>
              </a:extLst>
            </p:cNvPr>
            <p:cNvSpPr/>
            <p:nvPr/>
          </p:nvSpPr>
          <p:spPr>
            <a:xfrm>
              <a:off x="9737498"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91AD82E7-4567-425E-9600-C80FB6CE2C1A}"/>
                </a:ext>
              </a:extLst>
            </p:cNvPr>
            <p:cNvSpPr/>
            <p:nvPr/>
          </p:nvSpPr>
          <p:spPr>
            <a:xfrm>
              <a:off x="9908968" y="-94646"/>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6F1208C3-0292-4DFC-B53E-2D2564584B78}"/>
                </a:ext>
              </a:extLst>
            </p:cNvPr>
            <p:cNvSpPr/>
            <p:nvPr/>
          </p:nvSpPr>
          <p:spPr>
            <a:xfrm>
              <a:off x="9566028"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F869E1EB-05E6-4660-B9E2-BC350FF02474}"/>
                </a:ext>
              </a:extLst>
            </p:cNvPr>
            <p:cNvSpPr/>
            <p:nvPr/>
          </p:nvSpPr>
          <p:spPr>
            <a:xfrm>
              <a:off x="9737498"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68F7A310-74A6-4DC4-ABD9-9E4B47EA7EC1}"/>
                </a:ext>
              </a:extLst>
            </p:cNvPr>
            <p:cNvSpPr/>
            <p:nvPr/>
          </p:nvSpPr>
          <p:spPr>
            <a:xfrm>
              <a:off x="9908968" y="57418"/>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DA7EF83E-9FE2-4B15-95E6-0EAB5D991245}"/>
                </a:ext>
              </a:extLst>
            </p:cNvPr>
            <p:cNvSpPr/>
            <p:nvPr/>
          </p:nvSpPr>
          <p:spPr>
            <a:xfrm>
              <a:off x="9566028"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7BDF544D-4312-46CE-8E13-53D6862A635F}"/>
                </a:ext>
              </a:extLst>
            </p:cNvPr>
            <p:cNvSpPr/>
            <p:nvPr/>
          </p:nvSpPr>
          <p:spPr>
            <a:xfrm>
              <a:off x="9737498"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2DFB5914-D64B-442E-841E-AC8D7FF4E7A6}"/>
                </a:ext>
              </a:extLst>
            </p:cNvPr>
            <p:cNvSpPr/>
            <p:nvPr/>
          </p:nvSpPr>
          <p:spPr>
            <a:xfrm>
              <a:off x="9908968" y="209482"/>
              <a:ext cx="57050" cy="57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a:extLst>
              <a:ext uri="{FF2B5EF4-FFF2-40B4-BE49-F238E27FC236}">
                <a16:creationId xmlns:a16="http://schemas.microsoft.com/office/drawing/2014/main" id="{979F8DB5-8058-4109-B8C0-707AEF68AED3}"/>
              </a:ext>
            </a:extLst>
          </p:cNvPr>
          <p:cNvPicPr>
            <a:picLocks noChangeAspect="1"/>
          </p:cNvPicPr>
          <p:nvPr userDrawn="1"/>
        </p:nvPicPr>
        <p:blipFill>
          <a:blip r:embed="rId2"/>
          <a:stretch>
            <a:fillRect/>
          </a:stretch>
        </p:blipFill>
        <p:spPr>
          <a:xfrm rot="10352724" flipH="1">
            <a:off x="-2239382" y="437438"/>
            <a:ext cx="5119392" cy="5119392"/>
          </a:xfrm>
          <a:prstGeom prst="rect">
            <a:avLst/>
          </a:prstGeom>
        </p:spPr>
      </p:pic>
    </p:spTree>
    <p:extLst>
      <p:ext uri="{BB962C8B-B14F-4D97-AF65-F5344CB8AC3E}">
        <p14:creationId xmlns:p14="http://schemas.microsoft.com/office/powerpoint/2010/main" val="314608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尾页">
    <p:bg>
      <p:bgPr>
        <a:gradFill flip="none" rotWithShape="1">
          <a:gsLst>
            <a:gs pos="0">
              <a:schemeClr val="accent1">
                <a:lumMod val="85000"/>
                <a:lumOff val="15000"/>
              </a:schemeClr>
            </a:gs>
            <a:gs pos="100000">
              <a:schemeClr val="accent1">
                <a:lumMod val="90000"/>
              </a:schemeClr>
            </a:gs>
          </a:gsLst>
          <a:lin ang="5400000" scaled="1"/>
          <a:tileRect/>
        </a:gra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1D43B905-B8E7-435D-97E8-86A69274E8E4}"/>
              </a:ext>
            </a:extLst>
          </p:cNvPr>
          <p:cNvGrpSpPr/>
          <p:nvPr userDrawn="1"/>
        </p:nvGrpSpPr>
        <p:grpSpPr>
          <a:xfrm>
            <a:off x="-404991" y="4103275"/>
            <a:ext cx="14127443" cy="5309844"/>
            <a:chOff x="3971" y="2842347"/>
            <a:chExt cx="12182071" cy="4578670"/>
          </a:xfrm>
        </p:grpSpPr>
        <p:grpSp>
          <p:nvGrpSpPr>
            <p:cNvPr id="11" name="图形 39">
              <a:extLst>
                <a:ext uri="{FF2B5EF4-FFF2-40B4-BE49-F238E27FC236}">
                  <a16:creationId xmlns:a16="http://schemas.microsoft.com/office/drawing/2014/main" id="{099D247C-38C7-42A4-A880-93D6D6E4A849}"/>
                </a:ext>
              </a:extLst>
            </p:cNvPr>
            <p:cNvGrpSpPr/>
            <p:nvPr/>
          </p:nvGrpSpPr>
          <p:grpSpPr>
            <a:xfrm>
              <a:off x="3971" y="2842347"/>
              <a:ext cx="12181409" cy="4514467"/>
              <a:chOff x="3971" y="2842347"/>
              <a:chExt cx="12181409" cy="4514467"/>
            </a:xfrm>
            <a:noFill/>
          </p:grpSpPr>
          <p:grpSp>
            <p:nvGrpSpPr>
              <p:cNvPr id="13" name="图形 39">
                <a:extLst>
                  <a:ext uri="{FF2B5EF4-FFF2-40B4-BE49-F238E27FC236}">
                    <a16:creationId xmlns:a16="http://schemas.microsoft.com/office/drawing/2014/main" id="{3B6D19D2-DA7C-4C63-801C-12A1D205EB5D}"/>
                  </a:ext>
                </a:extLst>
              </p:cNvPr>
              <p:cNvGrpSpPr/>
              <p:nvPr/>
            </p:nvGrpSpPr>
            <p:grpSpPr>
              <a:xfrm>
                <a:off x="4633" y="3110133"/>
                <a:ext cx="12180747" cy="3814657"/>
                <a:chOff x="4633" y="3110133"/>
                <a:chExt cx="12180747" cy="3814657"/>
              </a:xfrm>
              <a:noFill/>
            </p:grpSpPr>
            <p:sp>
              <p:nvSpPr>
                <p:cNvPr id="37" name="图形 39">
                  <a:extLst>
                    <a:ext uri="{FF2B5EF4-FFF2-40B4-BE49-F238E27FC236}">
                      <a16:creationId xmlns:a16="http://schemas.microsoft.com/office/drawing/2014/main" id="{4BDC8931-BA01-4DE3-9214-D0FA29077CC6}"/>
                    </a:ext>
                  </a:extLst>
                </p:cNvPr>
                <p:cNvSpPr/>
                <p:nvPr/>
              </p:nvSpPr>
              <p:spPr>
                <a:xfrm>
                  <a:off x="5295" y="3626484"/>
                  <a:ext cx="12178762" cy="3298306"/>
                </a:xfrm>
                <a:custGeom>
                  <a:avLst/>
                  <a:gdLst>
                    <a:gd name="connsiteX0" fmla="*/ 12178763 w 12178762"/>
                    <a:gd name="connsiteY0" fmla="*/ 3257080 h 3298306"/>
                    <a:gd name="connsiteX1" fmla="*/ 11904740 w 12178762"/>
                    <a:gd name="connsiteY1" fmla="*/ 3294146 h 3298306"/>
                    <a:gd name="connsiteX2" fmla="*/ 11376552 w 12178762"/>
                    <a:gd name="connsiteY2" fmla="*/ 3214719 h 3298306"/>
                    <a:gd name="connsiteX3" fmla="*/ 10827184 w 12178762"/>
                    <a:gd name="connsiteY3" fmla="*/ 2893703 h 3298306"/>
                    <a:gd name="connsiteX4" fmla="*/ 9360438 w 12178762"/>
                    <a:gd name="connsiteY4" fmla="*/ 889502 h 3298306"/>
                    <a:gd name="connsiteX5" fmla="*/ 8857402 w 12178762"/>
                    <a:gd name="connsiteY5" fmla="*/ 366609 h 3298306"/>
                    <a:gd name="connsiteX6" fmla="*/ 7731529 w 12178762"/>
                    <a:gd name="connsiteY6" fmla="*/ 4556 h 3298306"/>
                    <a:gd name="connsiteX7" fmla="*/ 6354799 w 12178762"/>
                    <a:gd name="connsiteY7" fmla="*/ 537377 h 3298306"/>
                    <a:gd name="connsiteX8" fmla="*/ 5136261 w 12178762"/>
                    <a:gd name="connsiteY8" fmla="*/ 1532197 h 3298306"/>
                    <a:gd name="connsiteX9" fmla="*/ 3849548 w 12178762"/>
                    <a:gd name="connsiteY9" fmla="*/ 2388019 h 3298306"/>
                    <a:gd name="connsiteX10" fmla="*/ 2511870 w 12178762"/>
                    <a:gd name="connsiteY10" fmla="*/ 2747425 h 3298306"/>
                    <a:gd name="connsiteX11" fmla="*/ 976949 w 12178762"/>
                    <a:gd name="connsiteY11" fmla="*/ 2656746 h 3298306"/>
                    <a:gd name="connsiteX12" fmla="*/ 0 w 12178762"/>
                    <a:gd name="connsiteY12" fmla="*/ 2341687 h 3298306"/>
                    <a:gd name="connsiteX13" fmla="*/ 0 w 12178762"/>
                    <a:gd name="connsiteY13" fmla="*/ 2342349 h 3298306"/>
                    <a:gd name="connsiteX14" fmla="*/ 975625 w 12178762"/>
                    <a:gd name="connsiteY14" fmla="*/ 2667337 h 3298306"/>
                    <a:gd name="connsiteX15" fmla="*/ 2514517 w 12178762"/>
                    <a:gd name="connsiteY15" fmla="*/ 2758677 h 3298306"/>
                    <a:gd name="connsiteX16" fmla="*/ 3855505 w 12178762"/>
                    <a:gd name="connsiteY16" fmla="*/ 2397948 h 3298306"/>
                    <a:gd name="connsiteX17" fmla="*/ 5144865 w 12178762"/>
                    <a:gd name="connsiteY17" fmla="*/ 1540139 h 3298306"/>
                    <a:gd name="connsiteX18" fmla="*/ 6362080 w 12178762"/>
                    <a:gd name="connsiteY18" fmla="*/ 545981 h 3298306"/>
                    <a:gd name="connsiteX19" fmla="*/ 7732852 w 12178762"/>
                    <a:gd name="connsiteY19" fmla="*/ 15146 h 3298306"/>
                    <a:gd name="connsiteX20" fmla="*/ 8850121 w 12178762"/>
                    <a:gd name="connsiteY20" fmla="*/ 375214 h 3298306"/>
                    <a:gd name="connsiteX21" fmla="*/ 9351171 w 12178762"/>
                    <a:gd name="connsiteY21" fmla="*/ 896121 h 3298306"/>
                    <a:gd name="connsiteX22" fmla="*/ 10823213 w 12178762"/>
                    <a:gd name="connsiteY22" fmla="*/ 2898336 h 3298306"/>
                    <a:gd name="connsiteX23" fmla="*/ 11374567 w 12178762"/>
                    <a:gd name="connsiteY23" fmla="*/ 3218691 h 3298306"/>
                    <a:gd name="connsiteX24" fmla="*/ 11904078 w 12178762"/>
                    <a:gd name="connsiteY24" fmla="*/ 3296793 h 3298306"/>
                    <a:gd name="connsiteX25" fmla="*/ 12178100 w 12178762"/>
                    <a:gd name="connsiteY25" fmla="*/ 3259066 h 3298306"/>
                    <a:gd name="connsiteX26" fmla="*/ 12178100 w 12178762"/>
                    <a:gd name="connsiteY26" fmla="*/ 3257080 h 329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298306">
                      <a:moveTo>
                        <a:pt x="12178763" y="3257080"/>
                      </a:moveTo>
                      <a:cubicBezTo>
                        <a:pt x="12105292" y="3272966"/>
                        <a:pt x="12013290" y="3288189"/>
                        <a:pt x="11904740" y="3294146"/>
                      </a:cubicBezTo>
                      <a:cubicBezTo>
                        <a:pt x="11751181" y="3301427"/>
                        <a:pt x="11565852" y="3282232"/>
                        <a:pt x="11376552" y="3214719"/>
                      </a:cubicBezTo>
                      <a:cubicBezTo>
                        <a:pt x="11187252" y="3148530"/>
                        <a:pt x="10998614" y="3036009"/>
                        <a:pt x="10827184" y="2893703"/>
                      </a:cubicBezTo>
                      <a:cubicBezTo>
                        <a:pt x="10130215" y="2314550"/>
                        <a:pt x="9744334" y="1354810"/>
                        <a:pt x="9360438" y="889502"/>
                      </a:cubicBezTo>
                      <a:cubicBezTo>
                        <a:pt x="9267112" y="771686"/>
                        <a:pt x="9115539" y="571133"/>
                        <a:pt x="8857402" y="366609"/>
                      </a:cubicBezTo>
                      <a:cubicBezTo>
                        <a:pt x="8606546" y="162747"/>
                        <a:pt x="8204780" y="-32510"/>
                        <a:pt x="7731529" y="4556"/>
                      </a:cubicBezTo>
                      <a:cubicBezTo>
                        <a:pt x="7263573" y="38974"/>
                        <a:pt x="6783041" y="250779"/>
                        <a:pt x="6354799" y="537377"/>
                      </a:cubicBezTo>
                      <a:cubicBezTo>
                        <a:pt x="5923909" y="826622"/>
                        <a:pt x="5536042" y="1191324"/>
                        <a:pt x="5136261" y="1532197"/>
                      </a:cubicBezTo>
                      <a:cubicBezTo>
                        <a:pt x="4739127" y="1875717"/>
                        <a:pt x="4310885" y="2188129"/>
                        <a:pt x="3849548" y="2388019"/>
                      </a:cubicBezTo>
                      <a:cubicBezTo>
                        <a:pt x="3392845" y="2594529"/>
                        <a:pt x="2924889" y="2705065"/>
                        <a:pt x="2511870" y="2747425"/>
                      </a:cubicBezTo>
                      <a:cubicBezTo>
                        <a:pt x="1679875" y="2832147"/>
                        <a:pt x="1095427" y="2677927"/>
                        <a:pt x="976949" y="2656746"/>
                      </a:cubicBezTo>
                      <a:cubicBezTo>
                        <a:pt x="562606" y="2572687"/>
                        <a:pt x="124435" y="2394638"/>
                        <a:pt x="0" y="2341687"/>
                      </a:cubicBezTo>
                      <a:lnTo>
                        <a:pt x="0" y="2342349"/>
                      </a:lnTo>
                      <a:cubicBezTo>
                        <a:pt x="124435" y="2397948"/>
                        <a:pt x="559296" y="2582615"/>
                        <a:pt x="975625" y="2667337"/>
                      </a:cubicBezTo>
                      <a:cubicBezTo>
                        <a:pt x="1094103" y="2688517"/>
                        <a:pt x="1680537" y="2843399"/>
                        <a:pt x="2514517" y="2758677"/>
                      </a:cubicBezTo>
                      <a:cubicBezTo>
                        <a:pt x="2928198" y="2715655"/>
                        <a:pt x="3397477" y="2605119"/>
                        <a:pt x="3855505" y="2397948"/>
                      </a:cubicBezTo>
                      <a:cubicBezTo>
                        <a:pt x="4318166" y="2197395"/>
                        <a:pt x="4747732" y="1883660"/>
                        <a:pt x="5144865" y="1540139"/>
                      </a:cubicBezTo>
                      <a:cubicBezTo>
                        <a:pt x="5544647" y="1198604"/>
                        <a:pt x="5932513" y="834565"/>
                        <a:pt x="6362080" y="545981"/>
                      </a:cubicBezTo>
                      <a:cubicBezTo>
                        <a:pt x="6788998" y="259383"/>
                        <a:pt x="7267545" y="48902"/>
                        <a:pt x="7732852" y="15146"/>
                      </a:cubicBezTo>
                      <a:cubicBezTo>
                        <a:pt x="8202794" y="-21258"/>
                        <a:pt x="8600589" y="172014"/>
                        <a:pt x="8850121" y="375214"/>
                      </a:cubicBezTo>
                      <a:cubicBezTo>
                        <a:pt x="9106934" y="578414"/>
                        <a:pt x="9258507" y="778966"/>
                        <a:pt x="9351171" y="896121"/>
                      </a:cubicBezTo>
                      <a:cubicBezTo>
                        <a:pt x="9733743" y="1359443"/>
                        <a:pt x="10122272" y="2319183"/>
                        <a:pt x="10823213" y="2898336"/>
                      </a:cubicBezTo>
                      <a:cubicBezTo>
                        <a:pt x="10995304" y="3040642"/>
                        <a:pt x="11184604" y="3153163"/>
                        <a:pt x="11374567" y="3218691"/>
                      </a:cubicBezTo>
                      <a:cubicBezTo>
                        <a:pt x="11564529" y="3286203"/>
                        <a:pt x="11750520" y="3304074"/>
                        <a:pt x="11904078" y="3296793"/>
                      </a:cubicBezTo>
                      <a:cubicBezTo>
                        <a:pt x="12012628" y="3290175"/>
                        <a:pt x="12103969" y="3275613"/>
                        <a:pt x="12178100" y="3259066"/>
                      </a:cubicBezTo>
                      <a:lnTo>
                        <a:pt x="12178100" y="325708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8" name="图形 39">
                  <a:extLst>
                    <a:ext uri="{FF2B5EF4-FFF2-40B4-BE49-F238E27FC236}">
                      <a16:creationId xmlns:a16="http://schemas.microsoft.com/office/drawing/2014/main" id="{BC962B38-8297-4191-B716-28E34D0FC9DB}"/>
                    </a:ext>
                  </a:extLst>
                </p:cNvPr>
                <p:cNvSpPr/>
                <p:nvPr/>
              </p:nvSpPr>
              <p:spPr>
                <a:xfrm>
                  <a:off x="5295" y="3676033"/>
                  <a:ext cx="12178762" cy="3197409"/>
                </a:xfrm>
                <a:custGeom>
                  <a:avLst/>
                  <a:gdLst>
                    <a:gd name="connsiteX0" fmla="*/ 12178763 w 12178762"/>
                    <a:gd name="connsiteY0" fmla="*/ 3161861 h 3197409"/>
                    <a:gd name="connsiteX1" fmla="*/ 11908711 w 12178762"/>
                    <a:gd name="connsiteY1" fmla="*/ 3194293 h 3197409"/>
                    <a:gd name="connsiteX2" fmla="*/ 11387805 w 12178762"/>
                    <a:gd name="connsiteY2" fmla="*/ 3111557 h 3197409"/>
                    <a:gd name="connsiteX3" fmla="*/ 10844393 w 12178762"/>
                    <a:gd name="connsiteY3" fmla="*/ 2795174 h 3197409"/>
                    <a:gd name="connsiteX4" fmla="*/ 9337272 w 12178762"/>
                    <a:gd name="connsiteY4" fmla="*/ 849881 h 3197409"/>
                    <a:gd name="connsiteX5" fmla="*/ 8825631 w 12178762"/>
                    <a:gd name="connsiteY5" fmla="*/ 344860 h 3197409"/>
                    <a:gd name="connsiteX6" fmla="*/ 7705053 w 12178762"/>
                    <a:gd name="connsiteY6" fmla="*/ 5310 h 3197409"/>
                    <a:gd name="connsiteX7" fmla="*/ 6338252 w 12178762"/>
                    <a:gd name="connsiteY7" fmla="*/ 521584 h 3197409"/>
                    <a:gd name="connsiteX8" fmla="*/ 5104490 w 12178762"/>
                    <a:gd name="connsiteY8" fmla="*/ 1472719 h 3197409"/>
                    <a:gd name="connsiteX9" fmla="*/ 3805202 w 12178762"/>
                    <a:gd name="connsiteY9" fmla="*/ 2282210 h 3197409"/>
                    <a:gd name="connsiteX10" fmla="*/ 2472818 w 12178762"/>
                    <a:gd name="connsiteY10" fmla="*/ 2601902 h 3197409"/>
                    <a:gd name="connsiteX11" fmla="*/ 958416 w 12178762"/>
                    <a:gd name="connsiteY11" fmla="*/ 2479453 h 3197409"/>
                    <a:gd name="connsiteX12" fmla="*/ 0 w 12178762"/>
                    <a:gd name="connsiteY12" fmla="*/ 2155127 h 3197409"/>
                    <a:gd name="connsiteX13" fmla="*/ 0 w 12178762"/>
                    <a:gd name="connsiteY13" fmla="*/ 2155789 h 3197409"/>
                    <a:gd name="connsiteX14" fmla="*/ 956430 w 12178762"/>
                    <a:gd name="connsiteY14" fmla="*/ 2490705 h 3197409"/>
                    <a:gd name="connsiteX15" fmla="*/ 2474142 w 12178762"/>
                    <a:gd name="connsiteY15" fmla="*/ 2613154 h 3197409"/>
                    <a:gd name="connsiteX16" fmla="*/ 3809835 w 12178762"/>
                    <a:gd name="connsiteY16" fmla="*/ 2292138 h 3197409"/>
                    <a:gd name="connsiteX17" fmla="*/ 5111771 w 12178762"/>
                    <a:gd name="connsiteY17" fmla="*/ 1481324 h 3197409"/>
                    <a:gd name="connsiteX18" fmla="*/ 6344871 w 12178762"/>
                    <a:gd name="connsiteY18" fmla="*/ 530850 h 3197409"/>
                    <a:gd name="connsiteX19" fmla="*/ 7705715 w 12178762"/>
                    <a:gd name="connsiteY19" fmla="*/ 16562 h 3197409"/>
                    <a:gd name="connsiteX20" fmla="*/ 8818350 w 12178762"/>
                    <a:gd name="connsiteY20" fmla="*/ 353464 h 3197409"/>
                    <a:gd name="connsiteX21" fmla="*/ 9328005 w 12178762"/>
                    <a:gd name="connsiteY21" fmla="*/ 856500 h 3197409"/>
                    <a:gd name="connsiteX22" fmla="*/ 10840422 w 12178762"/>
                    <a:gd name="connsiteY22" fmla="*/ 2799145 h 3197409"/>
                    <a:gd name="connsiteX23" fmla="*/ 11386481 w 12178762"/>
                    <a:gd name="connsiteY23" fmla="*/ 3114866 h 3197409"/>
                    <a:gd name="connsiteX24" fmla="*/ 11908711 w 12178762"/>
                    <a:gd name="connsiteY24" fmla="*/ 3196279 h 3197409"/>
                    <a:gd name="connsiteX25" fmla="*/ 12178763 w 12178762"/>
                    <a:gd name="connsiteY25" fmla="*/ 3163184 h 3197409"/>
                    <a:gd name="connsiteX26" fmla="*/ 12178763 w 12178762"/>
                    <a:gd name="connsiteY26" fmla="*/ 3161861 h 319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197409">
                      <a:moveTo>
                        <a:pt x="12178763" y="3161861"/>
                      </a:moveTo>
                      <a:cubicBezTo>
                        <a:pt x="12105955" y="3176422"/>
                        <a:pt x="12015275" y="3189660"/>
                        <a:pt x="11908711" y="3194293"/>
                      </a:cubicBezTo>
                      <a:cubicBezTo>
                        <a:pt x="11757139" y="3200250"/>
                        <a:pt x="11574457" y="3178408"/>
                        <a:pt x="11387805" y="3111557"/>
                      </a:cubicBezTo>
                      <a:cubicBezTo>
                        <a:pt x="11201152" y="3046030"/>
                        <a:pt x="11015161" y="2934171"/>
                        <a:pt x="10844393" y="2795174"/>
                      </a:cubicBezTo>
                      <a:cubicBezTo>
                        <a:pt x="10152719" y="2229259"/>
                        <a:pt x="9729110" y="1300628"/>
                        <a:pt x="9337272" y="849881"/>
                      </a:cubicBezTo>
                      <a:cubicBezTo>
                        <a:pt x="9241959" y="736036"/>
                        <a:pt x="9085754" y="541441"/>
                        <a:pt x="8825631" y="344860"/>
                      </a:cubicBezTo>
                      <a:cubicBezTo>
                        <a:pt x="8572128" y="148940"/>
                        <a:pt x="8171685" y="-33741"/>
                        <a:pt x="7705053" y="5310"/>
                      </a:cubicBezTo>
                      <a:cubicBezTo>
                        <a:pt x="7243054" y="41052"/>
                        <a:pt x="6769142" y="247562"/>
                        <a:pt x="6338252" y="521584"/>
                      </a:cubicBezTo>
                      <a:cubicBezTo>
                        <a:pt x="5904714" y="797592"/>
                        <a:pt x="5510890" y="1147069"/>
                        <a:pt x="5104490" y="1472719"/>
                      </a:cubicBezTo>
                      <a:cubicBezTo>
                        <a:pt x="4700738" y="1801016"/>
                        <a:pt x="4267200" y="2096219"/>
                        <a:pt x="3805202" y="2282210"/>
                      </a:cubicBezTo>
                      <a:cubicBezTo>
                        <a:pt x="3347174" y="2473496"/>
                        <a:pt x="2881866" y="2570132"/>
                        <a:pt x="2472818" y="2601902"/>
                      </a:cubicBezTo>
                      <a:cubicBezTo>
                        <a:pt x="1648766" y="2664782"/>
                        <a:pt x="1075570" y="2502619"/>
                        <a:pt x="958416" y="2479453"/>
                      </a:cubicBezTo>
                      <a:cubicBezTo>
                        <a:pt x="552016" y="2390098"/>
                        <a:pt x="123773" y="2210064"/>
                        <a:pt x="0" y="2155127"/>
                      </a:cubicBezTo>
                      <a:lnTo>
                        <a:pt x="0" y="2155789"/>
                      </a:lnTo>
                      <a:cubicBezTo>
                        <a:pt x="123773" y="2213373"/>
                        <a:pt x="548706" y="2400026"/>
                        <a:pt x="956430" y="2490705"/>
                      </a:cubicBezTo>
                      <a:cubicBezTo>
                        <a:pt x="1073584" y="2513871"/>
                        <a:pt x="1648104" y="2676696"/>
                        <a:pt x="2474142" y="2613154"/>
                      </a:cubicBezTo>
                      <a:cubicBezTo>
                        <a:pt x="2883852" y="2580722"/>
                        <a:pt x="3351145" y="2484086"/>
                        <a:pt x="3809835" y="2292138"/>
                      </a:cubicBezTo>
                      <a:cubicBezTo>
                        <a:pt x="4272495" y="2105485"/>
                        <a:pt x="4708018" y="1809621"/>
                        <a:pt x="5111771" y="1481324"/>
                      </a:cubicBezTo>
                      <a:cubicBezTo>
                        <a:pt x="5518171" y="1155012"/>
                        <a:pt x="5912657" y="806196"/>
                        <a:pt x="6344871" y="530850"/>
                      </a:cubicBezTo>
                      <a:cubicBezTo>
                        <a:pt x="6774437" y="257490"/>
                        <a:pt x="7247025" y="52305"/>
                        <a:pt x="7705715" y="16562"/>
                      </a:cubicBezTo>
                      <a:cubicBezTo>
                        <a:pt x="8169037" y="-22489"/>
                        <a:pt x="8565509" y="158869"/>
                        <a:pt x="8818350" y="353464"/>
                      </a:cubicBezTo>
                      <a:cubicBezTo>
                        <a:pt x="9077149" y="548722"/>
                        <a:pt x="9233355" y="742655"/>
                        <a:pt x="9328005" y="856500"/>
                      </a:cubicBezTo>
                      <a:cubicBezTo>
                        <a:pt x="9719181" y="1305923"/>
                        <a:pt x="10145438" y="2233892"/>
                        <a:pt x="10840422" y="2799145"/>
                      </a:cubicBezTo>
                      <a:cubicBezTo>
                        <a:pt x="11011851" y="2938142"/>
                        <a:pt x="11198504" y="3049340"/>
                        <a:pt x="11386481" y="3114866"/>
                      </a:cubicBezTo>
                      <a:cubicBezTo>
                        <a:pt x="11573796" y="3181055"/>
                        <a:pt x="11757139" y="3202898"/>
                        <a:pt x="11908711" y="3196279"/>
                      </a:cubicBezTo>
                      <a:cubicBezTo>
                        <a:pt x="12015275" y="3191646"/>
                        <a:pt x="12105955" y="3177746"/>
                        <a:pt x="12178763" y="3163184"/>
                      </a:cubicBezTo>
                      <a:lnTo>
                        <a:pt x="12178763" y="3161861"/>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9" name="图形 39">
                  <a:extLst>
                    <a:ext uri="{FF2B5EF4-FFF2-40B4-BE49-F238E27FC236}">
                      <a16:creationId xmlns:a16="http://schemas.microsoft.com/office/drawing/2014/main" id="{505403D1-0090-4C33-A78D-082D56A79071}"/>
                    </a:ext>
                  </a:extLst>
                </p:cNvPr>
                <p:cNvSpPr/>
                <p:nvPr/>
              </p:nvSpPr>
              <p:spPr>
                <a:xfrm>
                  <a:off x="5295" y="3726943"/>
                  <a:ext cx="12180085" cy="3096297"/>
                </a:xfrm>
                <a:custGeom>
                  <a:avLst/>
                  <a:gdLst>
                    <a:gd name="connsiteX0" fmla="*/ 12178763 w 12180085"/>
                    <a:gd name="connsiteY0" fmla="*/ 3065280 h 3096297"/>
                    <a:gd name="connsiteX1" fmla="*/ 11912683 w 12180085"/>
                    <a:gd name="connsiteY1" fmla="*/ 3093741 h 3096297"/>
                    <a:gd name="connsiteX2" fmla="*/ 11398395 w 12180085"/>
                    <a:gd name="connsiteY2" fmla="*/ 3007695 h 3096297"/>
                    <a:gd name="connsiteX3" fmla="*/ 10860940 w 12180085"/>
                    <a:gd name="connsiteY3" fmla="*/ 2695284 h 3096297"/>
                    <a:gd name="connsiteX4" fmla="*/ 9315429 w 12180085"/>
                    <a:gd name="connsiteY4" fmla="*/ 808237 h 3096297"/>
                    <a:gd name="connsiteX5" fmla="*/ 8794522 w 12180085"/>
                    <a:gd name="connsiteY5" fmla="*/ 322410 h 3096297"/>
                    <a:gd name="connsiteX6" fmla="*/ 7679239 w 12180085"/>
                    <a:gd name="connsiteY6" fmla="*/ 6689 h 3096297"/>
                    <a:gd name="connsiteX7" fmla="*/ 6322366 w 12180085"/>
                    <a:gd name="connsiteY7" fmla="*/ 507078 h 3096297"/>
                    <a:gd name="connsiteX8" fmla="*/ 5072057 w 12180085"/>
                    <a:gd name="connsiteY8" fmla="*/ 1413204 h 3096297"/>
                    <a:gd name="connsiteX9" fmla="*/ 3760193 w 12180085"/>
                    <a:gd name="connsiteY9" fmla="*/ 2176363 h 3096297"/>
                    <a:gd name="connsiteX10" fmla="*/ 2433105 w 12180085"/>
                    <a:gd name="connsiteY10" fmla="*/ 2456342 h 3096297"/>
                    <a:gd name="connsiteX11" fmla="*/ 939883 w 12180085"/>
                    <a:gd name="connsiteY11" fmla="*/ 2303445 h 3096297"/>
                    <a:gd name="connsiteX12" fmla="*/ 0 w 12180085"/>
                    <a:gd name="connsiteY12" fmla="*/ 1967205 h 3096297"/>
                    <a:gd name="connsiteX13" fmla="*/ 0 w 12180085"/>
                    <a:gd name="connsiteY13" fmla="*/ 1967867 h 3096297"/>
                    <a:gd name="connsiteX14" fmla="*/ 937897 w 12180085"/>
                    <a:gd name="connsiteY14" fmla="*/ 2312712 h 3096297"/>
                    <a:gd name="connsiteX15" fmla="*/ 2435091 w 12180085"/>
                    <a:gd name="connsiteY15" fmla="*/ 2465608 h 3096297"/>
                    <a:gd name="connsiteX16" fmla="*/ 3765488 w 12180085"/>
                    <a:gd name="connsiteY16" fmla="*/ 2184967 h 3096297"/>
                    <a:gd name="connsiteX17" fmla="*/ 5079338 w 12180085"/>
                    <a:gd name="connsiteY17" fmla="*/ 1421147 h 3096297"/>
                    <a:gd name="connsiteX18" fmla="*/ 6328985 w 12180085"/>
                    <a:gd name="connsiteY18" fmla="*/ 515682 h 3096297"/>
                    <a:gd name="connsiteX19" fmla="*/ 7680563 w 12180085"/>
                    <a:gd name="connsiteY19" fmla="*/ 17279 h 3096297"/>
                    <a:gd name="connsiteX20" fmla="*/ 8788565 w 12180085"/>
                    <a:gd name="connsiteY20" fmla="*/ 331015 h 3096297"/>
                    <a:gd name="connsiteX21" fmla="*/ 9307487 w 12180085"/>
                    <a:gd name="connsiteY21" fmla="*/ 814856 h 3096297"/>
                    <a:gd name="connsiteX22" fmla="*/ 10858293 w 12180085"/>
                    <a:gd name="connsiteY22" fmla="*/ 2699255 h 3096297"/>
                    <a:gd name="connsiteX23" fmla="*/ 11398395 w 12180085"/>
                    <a:gd name="connsiteY23" fmla="*/ 3011005 h 3096297"/>
                    <a:gd name="connsiteX24" fmla="*/ 11914007 w 12180085"/>
                    <a:gd name="connsiteY24" fmla="*/ 3095727 h 3096297"/>
                    <a:gd name="connsiteX25" fmla="*/ 12180086 w 12180085"/>
                    <a:gd name="connsiteY25" fmla="*/ 3066604 h 3096297"/>
                    <a:gd name="connsiteX26" fmla="*/ 12180086 w 12180085"/>
                    <a:gd name="connsiteY26" fmla="*/ 3065280 h 30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0085" h="3096297">
                      <a:moveTo>
                        <a:pt x="12178763" y="3065280"/>
                      </a:moveTo>
                      <a:cubicBezTo>
                        <a:pt x="12106616" y="3078518"/>
                        <a:pt x="12017261" y="3090432"/>
                        <a:pt x="11912683" y="3093741"/>
                      </a:cubicBezTo>
                      <a:cubicBezTo>
                        <a:pt x="11762434" y="3097713"/>
                        <a:pt x="11582400" y="3073884"/>
                        <a:pt x="11398395" y="3007695"/>
                      </a:cubicBezTo>
                      <a:cubicBezTo>
                        <a:pt x="11214389" y="2940845"/>
                        <a:pt x="11029722" y="2832957"/>
                        <a:pt x="10860940" y="2695284"/>
                      </a:cubicBezTo>
                      <a:cubicBezTo>
                        <a:pt x="10175223" y="2141282"/>
                        <a:pt x="9717196" y="1243760"/>
                        <a:pt x="9315429" y="808237"/>
                      </a:cubicBezTo>
                      <a:cubicBezTo>
                        <a:pt x="9217470" y="698364"/>
                        <a:pt x="9056630" y="511049"/>
                        <a:pt x="8794522" y="322410"/>
                      </a:cubicBezTo>
                      <a:cubicBezTo>
                        <a:pt x="8537709" y="135096"/>
                        <a:pt x="8139252" y="-36334"/>
                        <a:pt x="7679239" y="6689"/>
                      </a:cubicBezTo>
                      <a:cubicBezTo>
                        <a:pt x="7222536" y="43755"/>
                        <a:pt x="6755904" y="247617"/>
                        <a:pt x="6322366" y="507078"/>
                      </a:cubicBezTo>
                      <a:cubicBezTo>
                        <a:pt x="5886843" y="769848"/>
                        <a:pt x="5485076" y="1103440"/>
                        <a:pt x="5072057" y="1413204"/>
                      </a:cubicBezTo>
                      <a:cubicBezTo>
                        <a:pt x="4661024" y="1724954"/>
                        <a:pt x="4223516" y="2006257"/>
                        <a:pt x="3760193" y="2176363"/>
                      </a:cubicBezTo>
                      <a:cubicBezTo>
                        <a:pt x="3301504" y="2352425"/>
                        <a:pt x="2838181" y="2434499"/>
                        <a:pt x="2433105" y="2456342"/>
                      </a:cubicBezTo>
                      <a:cubicBezTo>
                        <a:pt x="1617657" y="2498041"/>
                        <a:pt x="1055052" y="2327935"/>
                        <a:pt x="939883" y="2303445"/>
                      </a:cubicBezTo>
                      <a:cubicBezTo>
                        <a:pt x="542087" y="2206809"/>
                        <a:pt x="123111" y="2024128"/>
                        <a:pt x="0" y="1967205"/>
                      </a:cubicBezTo>
                      <a:lnTo>
                        <a:pt x="0" y="1967867"/>
                      </a:lnTo>
                      <a:cubicBezTo>
                        <a:pt x="123111" y="2026776"/>
                        <a:pt x="538778" y="2215414"/>
                        <a:pt x="937897" y="2312712"/>
                      </a:cubicBezTo>
                      <a:cubicBezTo>
                        <a:pt x="1053066" y="2337202"/>
                        <a:pt x="1616996" y="2507969"/>
                        <a:pt x="2435091" y="2465608"/>
                      </a:cubicBezTo>
                      <a:cubicBezTo>
                        <a:pt x="2840829" y="2443766"/>
                        <a:pt x="3305475" y="2361030"/>
                        <a:pt x="3765488" y="2184967"/>
                      </a:cubicBezTo>
                      <a:cubicBezTo>
                        <a:pt x="4229472" y="2014200"/>
                        <a:pt x="4668305" y="1732897"/>
                        <a:pt x="5079338" y="1421147"/>
                      </a:cubicBezTo>
                      <a:cubicBezTo>
                        <a:pt x="5492357" y="1110721"/>
                        <a:pt x="5894124" y="777790"/>
                        <a:pt x="6328985" y="515682"/>
                      </a:cubicBezTo>
                      <a:cubicBezTo>
                        <a:pt x="6761199" y="256883"/>
                        <a:pt x="7226507" y="53683"/>
                        <a:pt x="7680563" y="17279"/>
                      </a:cubicBezTo>
                      <a:cubicBezTo>
                        <a:pt x="8137929" y="-25081"/>
                        <a:pt x="8533076" y="145024"/>
                        <a:pt x="8788565" y="331015"/>
                      </a:cubicBezTo>
                      <a:cubicBezTo>
                        <a:pt x="9049350" y="518330"/>
                        <a:pt x="9210189" y="704982"/>
                        <a:pt x="9307487" y="814856"/>
                      </a:cubicBezTo>
                      <a:cubicBezTo>
                        <a:pt x="9707930" y="1249056"/>
                        <a:pt x="10169266" y="2145916"/>
                        <a:pt x="10858293" y="2699255"/>
                      </a:cubicBezTo>
                      <a:cubicBezTo>
                        <a:pt x="11027737" y="2836266"/>
                        <a:pt x="11213728" y="2944154"/>
                        <a:pt x="11398395" y="3011005"/>
                      </a:cubicBezTo>
                      <a:cubicBezTo>
                        <a:pt x="11583062" y="3077194"/>
                        <a:pt x="11763757" y="3100360"/>
                        <a:pt x="11914007" y="3095727"/>
                      </a:cubicBezTo>
                      <a:cubicBezTo>
                        <a:pt x="12018585" y="3092417"/>
                        <a:pt x="12107940" y="3080503"/>
                        <a:pt x="12180086" y="3066604"/>
                      </a:cubicBezTo>
                      <a:lnTo>
                        <a:pt x="12180086" y="306528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0" name="图形 39">
                  <a:extLst>
                    <a:ext uri="{FF2B5EF4-FFF2-40B4-BE49-F238E27FC236}">
                      <a16:creationId xmlns:a16="http://schemas.microsoft.com/office/drawing/2014/main" id="{B343C8DA-BFD6-4BFF-B19A-CBA4448BDBA1}"/>
                    </a:ext>
                  </a:extLst>
                </p:cNvPr>
                <p:cNvSpPr/>
                <p:nvPr/>
              </p:nvSpPr>
              <p:spPr>
                <a:xfrm>
                  <a:off x="5295" y="3777307"/>
                  <a:ext cx="12178762" cy="2995247"/>
                </a:xfrm>
                <a:custGeom>
                  <a:avLst/>
                  <a:gdLst>
                    <a:gd name="connsiteX0" fmla="*/ 12178763 w 12178762"/>
                    <a:gd name="connsiteY0" fmla="*/ 2969908 h 2995247"/>
                    <a:gd name="connsiteX1" fmla="*/ 11916654 w 12178762"/>
                    <a:gd name="connsiteY1" fmla="*/ 2993736 h 2995247"/>
                    <a:gd name="connsiteX2" fmla="*/ 11408985 w 12178762"/>
                    <a:gd name="connsiteY2" fmla="*/ 2904381 h 2995247"/>
                    <a:gd name="connsiteX3" fmla="*/ 10877488 w 12178762"/>
                    <a:gd name="connsiteY3" fmla="*/ 2595278 h 2995247"/>
                    <a:gd name="connsiteX4" fmla="*/ 9294249 w 12178762"/>
                    <a:gd name="connsiteY4" fmla="*/ 765154 h 2995247"/>
                    <a:gd name="connsiteX5" fmla="*/ 8763414 w 12178762"/>
                    <a:gd name="connsiteY5" fmla="*/ 299184 h 2995247"/>
                    <a:gd name="connsiteX6" fmla="*/ 7652102 w 12178762"/>
                    <a:gd name="connsiteY6" fmla="*/ 7953 h 2995247"/>
                    <a:gd name="connsiteX7" fmla="*/ 6305157 w 12178762"/>
                    <a:gd name="connsiteY7" fmla="*/ 493780 h 2995247"/>
                    <a:gd name="connsiteX8" fmla="*/ 5039625 w 12178762"/>
                    <a:gd name="connsiteY8" fmla="*/ 1356221 h 2995247"/>
                    <a:gd name="connsiteX9" fmla="*/ 3715846 w 12178762"/>
                    <a:gd name="connsiteY9" fmla="*/ 2070400 h 2995247"/>
                    <a:gd name="connsiteX10" fmla="*/ 2394715 w 12178762"/>
                    <a:gd name="connsiteY10" fmla="*/ 2310004 h 2995247"/>
                    <a:gd name="connsiteX11" fmla="*/ 922012 w 12178762"/>
                    <a:gd name="connsiteY11" fmla="*/ 2126661 h 2995247"/>
                    <a:gd name="connsiteX12" fmla="*/ 0 w 12178762"/>
                    <a:gd name="connsiteY12" fmla="*/ 1780493 h 2995247"/>
                    <a:gd name="connsiteX13" fmla="*/ 0 w 12178762"/>
                    <a:gd name="connsiteY13" fmla="*/ 1781154 h 2995247"/>
                    <a:gd name="connsiteX14" fmla="*/ 919364 w 12178762"/>
                    <a:gd name="connsiteY14" fmla="*/ 2135265 h 2995247"/>
                    <a:gd name="connsiteX15" fmla="*/ 2395377 w 12178762"/>
                    <a:gd name="connsiteY15" fmla="*/ 2319270 h 2995247"/>
                    <a:gd name="connsiteX16" fmla="*/ 3719818 w 12178762"/>
                    <a:gd name="connsiteY16" fmla="*/ 2079005 h 2995247"/>
                    <a:gd name="connsiteX17" fmla="*/ 5046244 w 12178762"/>
                    <a:gd name="connsiteY17" fmla="*/ 1362840 h 2995247"/>
                    <a:gd name="connsiteX18" fmla="*/ 6310452 w 12178762"/>
                    <a:gd name="connsiteY18" fmla="*/ 501060 h 2995247"/>
                    <a:gd name="connsiteX19" fmla="*/ 7652764 w 12178762"/>
                    <a:gd name="connsiteY19" fmla="*/ 17219 h 2995247"/>
                    <a:gd name="connsiteX20" fmla="*/ 8756795 w 12178762"/>
                    <a:gd name="connsiteY20" fmla="*/ 307127 h 2995247"/>
                    <a:gd name="connsiteX21" fmla="*/ 9285644 w 12178762"/>
                    <a:gd name="connsiteY21" fmla="*/ 771773 h 2995247"/>
                    <a:gd name="connsiteX22" fmla="*/ 10872855 w 12178762"/>
                    <a:gd name="connsiteY22" fmla="*/ 2599250 h 2995247"/>
                    <a:gd name="connsiteX23" fmla="*/ 11406999 w 12178762"/>
                    <a:gd name="connsiteY23" fmla="*/ 2907028 h 2995247"/>
                    <a:gd name="connsiteX24" fmla="*/ 11915992 w 12178762"/>
                    <a:gd name="connsiteY24" fmla="*/ 2995060 h 2995247"/>
                    <a:gd name="connsiteX25" fmla="*/ 12178100 w 12178762"/>
                    <a:gd name="connsiteY25" fmla="*/ 2970570 h 2995247"/>
                    <a:gd name="connsiteX26" fmla="*/ 12178100 w 12178762"/>
                    <a:gd name="connsiteY26" fmla="*/ 2969908 h 299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995247">
                      <a:moveTo>
                        <a:pt x="12178763" y="2969908"/>
                      </a:moveTo>
                      <a:cubicBezTo>
                        <a:pt x="12107278" y="2981822"/>
                        <a:pt x="12019247" y="2992412"/>
                        <a:pt x="11916654" y="2993736"/>
                      </a:cubicBezTo>
                      <a:cubicBezTo>
                        <a:pt x="11768391" y="2995721"/>
                        <a:pt x="11591005" y="2970570"/>
                        <a:pt x="11408985" y="2904381"/>
                      </a:cubicBezTo>
                      <a:cubicBezTo>
                        <a:pt x="11228289" y="2836868"/>
                        <a:pt x="11044946" y="2730966"/>
                        <a:pt x="10877488" y="2595278"/>
                      </a:cubicBezTo>
                      <a:cubicBezTo>
                        <a:pt x="10197066" y="2051867"/>
                        <a:pt x="9706606" y="1184792"/>
                        <a:pt x="9294249" y="765154"/>
                      </a:cubicBezTo>
                      <a:cubicBezTo>
                        <a:pt x="9193642" y="659252"/>
                        <a:pt x="9028831" y="478556"/>
                        <a:pt x="8763414" y="299184"/>
                      </a:cubicBezTo>
                      <a:cubicBezTo>
                        <a:pt x="8503953" y="120474"/>
                        <a:pt x="8106158" y="-37717"/>
                        <a:pt x="7652102" y="7953"/>
                      </a:cubicBezTo>
                      <a:cubicBezTo>
                        <a:pt x="7200693" y="47004"/>
                        <a:pt x="6740680" y="246895"/>
                        <a:pt x="6305157" y="493780"/>
                      </a:cubicBezTo>
                      <a:cubicBezTo>
                        <a:pt x="5868311" y="744636"/>
                        <a:pt x="5459263" y="1062343"/>
                        <a:pt x="5039625" y="1356221"/>
                      </a:cubicBezTo>
                      <a:cubicBezTo>
                        <a:pt x="4621973" y="1651424"/>
                        <a:pt x="4179169" y="1916180"/>
                        <a:pt x="3715846" y="2070400"/>
                      </a:cubicBezTo>
                      <a:cubicBezTo>
                        <a:pt x="3255833" y="2230577"/>
                        <a:pt x="2795820" y="2299414"/>
                        <a:pt x="2394715" y="2310004"/>
                      </a:cubicBezTo>
                      <a:cubicBezTo>
                        <a:pt x="1587211" y="2330523"/>
                        <a:pt x="1035195" y="2153136"/>
                        <a:pt x="922012" y="2126661"/>
                      </a:cubicBezTo>
                      <a:cubicBezTo>
                        <a:pt x="532159" y="2024068"/>
                        <a:pt x="123111" y="1838739"/>
                        <a:pt x="0" y="1780493"/>
                      </a:cubicBezTo>
                      <a:lnTo>
                        <a:pt x="0" y="1781154"/>
                      </a:lnTo>
                      <a:cubicBezTo>
                        <a:pt x="122450" y="1842048"/>
                        <a:pt x="528850" y="2032672"/>
                        <a:pt x="919364" y="2135265"/>
                      </a:cubicBezTo>
                      <a:cubicBezTo>
                        <a:pt x="1033209" y="2161741"/>
                        <a:pt x="1585887" y="2339789"/>
                        <a:pt x="2395377" y="2319270"/>
                      </a:cubicBezTo>
                      <a:cubicBezTo>
                        <a:pt x="2797144" y="2308018"/>
                        <a:pt x="3259143" y="2239182"/>
                        <a:pt x="3719818" y="2079005"/>
                      </a:cubicBezTo>
                      <a:cubicBezTo>
                        <a:pt x="4184464" y="1924123"/>
                        <a:pt x="4628592" y="1658705"/>
                        <a:pt x="5046244" y="1362840"/>
                      </a:cubicBezTo>
                      <a:cubicBezTo>
                        <a:pt x="5465882" y="1068300"/>
                        <a:pt x="5874929" y="751255"/>
                        <a:pt x="6310452" y="501060"/>
                      </a:cubicBezTo>
                      <a:cubicBezTo>
                        <a:pt x="6745314" y="254838"/>
                        <a:pt x="7204665" y="56271"/>
                        <a:pt x="7652764" y="17219"/>
                      </a:cubicBezTo>
                      <a:cubicBezTo>
                        <a:pt x="8103510" y="-27789"/>
                        <a:pt x="8497996" y="129079"/>
                        <a:pt x="8756795" y="307127"/>
                      </a:cubicBezTo>
                      <a:cubicBezTo>
                        <a:pt x="9020227" y="485837"/>
                        <a:pt x="9185037" y="665871"/>
                        <a:pt x="9285644" y="771773"/>
                      </a:cubicBezTo>
                      <a:cubicBezTo>
                        <a:pt x="9697340" y="1190087"/>
                        <a:pt x="10190447" y="2056500"/>
                        <a:pt x="10872855" y="2599250"/>
                      </a:cubicBezTo>
                      <a:cubicBezTo>
                        <a:pt x="11040975" y="2734275"/>
                        <a:pt x="11225642" y="2840177"/>
                        <a:pt x="11406999" y="2907028"/>
                      </a:cubicBezTo>
                      <a:cubicBezTo>
                        <a:pt x="11589681" y="2972555"/>
                        <a:pt x="11767729" y="2997707"/>
                        <a:pt x="11915992" y="2995060"/>
                      </a:cubicBezTo>
                      <a:cubicBezTo>
                        <a:pt x="12019247" y="2993074"/>
                        <a:pt x="12107278" y="2982483"/>
                        <a:pt x="12178100" y="2970570"/>
                      </a:cubicBezTo>
                      <a:lnTo>
                        <a:pt x="12178100" y="296990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1" name="图形 39">
                  <a:extLst>
                    <a:ext uri="{FF2B5EF4-FFF2-40B4-BE49-F238E27FC236}">
                      <a16:creationId xmlns:a16="http://schemas.microsoft.com/office/drawing/2014/main" id="{04633E7E-6E17-44D3-9B21-412FE38658AE}"/>
                    </a:ext>
                  </a:extLst>
                </p:cNvPr>
                <p:cNvSpPr/>
                <p:nvPr/>
              </p:nvSpPr>
              <p:spPr>
                <a:xfrm>
                  <a:off x="5295" y="3826313"/>
                  <a:ext cx="12178762" cy="2898184"/>
                </a:xfrm>
                <a:custGeom>
                  <a:avLst/>
                  <a:gdLst>
                    <a:gd name="connsiteX0" fmla="*/ 12178763 w 12178762"/>
                    <a:gd name="connsiteY0" fmla="*/ 2875231 h 2898184"/>
                    <a:gd name="connsiteX1" fmla="*/ 11919963 w 12178762"/>
                    <a:gd name="connsiteY1" fmla="*/ 2895088 h 2898184"/>
                    <a:gd name="connsiteX2" fmla="*/ 10892050 w 12178762"/>
                    <a:gd name="connsiteY2" fmla="*/ 2496630 h 2898184"/>
                    <a:gd name="connsiteX3" fmla="*/ 9991880 w 12178762"/>
                    <a:gd name="connsiteY3" fmla="*/ 1558071 h 2898184"/>
                    <a:gd name="connsiteX4" fmla="*/ 9275054 w 12178762"/>
                    <a:gd name="connsiteY4" fmla="*/ 721443 h 2898184"/>
                    <a:gd name="connsiteX5" fmla="*/ 8734291 w 12178762"/>
                    <a:gd name="connsiteY5" fmla="*/ 275992 h 2898184"/>
                    <a:gd name="connsiteX6" fmla="*/ 7626950 w 12178762"/>
                    <a:gd name="connsiteY6" fmla="*/ 9250 h 2898184"/>
                    <a:gd name="connsiteX7" fmla="*/ 6288610 w 12178762"/>
                    <a:gd name="connsiteY7" fmla="*/ 481178 h 2898184"/>
                    <a:gd name="connsiteX8" fmla="*/ 5009178 w 12178762"/>
                    <a:gd name="connsiteY8" fmla="*/ 1299935 h 2898184"/>
                    <a:gd name="connsiteX9" fmla="*/ 3672824 w 12178762"/>
                    <a:gd name="connsiteY9" fmla="*/ 1965133 h 2898184"/>
                    <a:gd name="connsiteX10" fmla="*/ 2357650 w 12178762"/>
                    <a:gd name="connsiteY10" fmla="*/ 2165024 h 2898184"/>
                    <a:gd name="connsiteX11" fmla="*/ 905465 w 12178762"/>
                    <a:gd name="connsiteY11" fmla="*/ 1951234 h 2898184"/>
                    <a:gd name="connsiteX12" fmla="*/ 0 w 12178762"/>
                    <a:gd name="connsiteY12" fmla="*/ 1595137 h 2898184"/>
                    <a:gd name="connsiteX13" fmla="*/ 0 w 12178762"/>
                    <a:gd name="connsiteY13" fmla="*/ 1595799 h 2898184"/>
                    <a:gd name="connsiteX14" fmla="*/ 901493 w 12178762"/>
                    <a:gd name="connsiteY14" fmla="*/ 1959838 h 2898184"/>
                    <a:gd name="connsiteX15" fmla="*/ 2356988 w 12178762"/>
                    <a:gd name="connsiteY15" fmla="*/ 2174290 h 2898184"/>
                    <a:gd name="connsiteX16" fmla="*/ 3675471 w 12178762"/>
                    <a:gd name="connsiteY16" fmla="*/ 1974400 h 2898184"/>
                    <a:gd name="connsiteX17" fmla="*/ 5014473 w 12178762"/>
                    <a:gd name="connsiteY17" fmla="*/ 1307877 h 2898184"/>
                    <a:gd name="connsiteX18" fmla="*/ 6293243 w 12178762"/>
                    <a:gd name="connsiteY18" fmla="*/ 489782 h 2898184"/>
                    <a:gd name="connsiteX19" fmla="*/ 7626950 w 12178762"/>
                    <a:gd name="connsiteY19" fmla="*/ 19179 h 2898184"/>
                    <a:gd name="connsiteX20" fmla="*/ 8727010 w 12178762"/>
                    <a:gd name="connsiteY20" fmla="*/ 284596 h 2898184"/>
                    <a:gd name="connsiteX21" fmla="*/ 9265787 w 12178762"/>
                    <a:gd name="connsiteY21" fmla="*/ 728724 h 2898184"/>
                    <a:gd name="connsiteX22" fmla="*/ 9983275 w 12178762"/>
                    <a:gd name="connsiteY22" fmla="*/ 1564029 h 2898184"/>
                    <a:gd name="connsiteX23" fmla="*/ 10887416 w 12178762"/>
                    <a:gd name="connsiteY23" fmla="*/ 2501264 h 2898184"/>
                    <a:gd name="connsiteX24" fmla="*/ 11918640 w 12178762"/>
                    <a:gd name="connsiteY24" fmla="*/ 2897736 h 2898184"/>
                    <a:gd name="connsiteX25" fmla="*/ 12177438 w 12178762"/>
                    <a:gd name="connsiteY25" fmla="*/ 2877217 h 2898184"/>
                    <a:gd name="connsiteX26" fmla="*/ 12177438 w 12178762"/>
                    <a:gd name="connsiteY26" fmla="*/ 2875231 h 289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898184">
                      <a:moveTo>
                        <a:pt x="12178763" y="2875231"/>
                      </a:moveTo>
                      <a:cubicBezTo>
                        <a:pt x="12107940" y="2886483"/>
                        <a:pt x="12021233" y="2895088"/>
                        <a:pt x="11919963" y="2895088"/>
                      </a:cubicBezTo>
                      <a:cubicBezTo>
                        <a:pt x="11624099" y="2903692"/>
                        <a:pt x="11221670" y="2768005"/>
                        <a:pt x="10892050" y="2496630"/>
                      </a:cubicBezTo>
                      <a:cubicBezTo>
                        <a:pt x="10554486" y="2233199"/>
                        <a:pt x="10257298" y="1884383"/>
                        <a:pt x="9991880" y="1558071"/>
                      </a:cubicBezTo>
                      <a:cubicBezTo>
                        <a:pt x="9727786" y="1229774"/>
                        <a:pt x="9481564" y="927953"/>
                        <a:pt x="9275054" y="721443"/>
                      </a:cubicBezTo>
                      <a:cubicBezTo>
                        <a:pt x="9171799" y="619512"/>
                        <a:pt x="9002356" y="445435"/>
                        <a:pt x="8734291" y="275992"/>
                      </a:cubicBezTo>
                      <a:cubicBezTo>
                        <a:pt x="8471520" y="105224"/>
                        <a:pt x="8074387" y="-38406"/>
                        <a:pt x="7626950" y="9250"/>
                      </a:cubicBezTo>
                      <a:cubicBezTo>
                        <a:pt x="7180836" y="52273"/>
                        <a:pt x="6726119" y="246207"/>
                        <a:pt x="6288610" y="481178"/>
                      </a:cubicBezTo>
                      <a:cubicBezTo>
                        <a:pt x="5850439" y="720781"/>
                        <a:pt x="5434773" y="1021941"/>
                        <a:pt x="5009178" y="1299935"/>
                      </a:cubicBezTo>
                      <a:cubicBezTo>
                        <a:pt x="4584907" y="1579252"/>
                        <a:pt x="4136808" y="1826137"/>
                        <a:pt x="3672824" y="1965133"/>
                      </a:cubicBezTo>
                      <a:cubicBezTo>
                        <a:pt x="3212149" y="2109425"/>
                        <a:pt x="2754121" y="2163700"/>
                        <a:pt x="2357650" y="2165024"/>
                      </a:cubicBezTo>
                      <a:cubicBezTo>
                        <a:pt x="1558749" y="2164362"/>
                        <a:pt x="1017324" y="1979695"/>
                        <a:pt x="905465" y="1951234"/>
                      </a:cubicBezTo>
                      <a:cubicBezTo>
                        <a:pt x="522231" y="1842684"/>
                        <a:pt x="122450" y="1655369"/>
                        <a:pt x="0" y="1595137"/>
                      </a:cubicBezTo>
                      <a:lnTo>
                        <a:pt x="0" y="1595799"/>
                      </a:lnTo>
                      <a:cubicBezTo>
                        <a:pt x="121788" y="1658017"/>
                        <a:pt x="518921" y="1851950"/>
                        <a:pt x="901493" y="1959838"/>
                      </a:cubicBezTo>
                      <a:cubicBezTo>
                        <a:pt x="1013352" y="1988299"/>
                        <a:pt x="1556102" y="2173629"/>
                        <a:pt x="2356988" y="2174290"/>
                      </a:cubicBezTo>
                      <a:cubicBezTo>
                        <a:pt x="2754783" y="2173629"/>
                        <a:pt x="3213472" y="2119354"/>
                        <a:pt x="3675471" y="1974400"/>
                      </a:cubicBezTo>
                      <a:cubicBezTo>
                        <a:pt x="4140779" y="1834741"/>
                        <a:pt x="4590202" y="1587195"/>
                        <a:pt x="5014473" y="1307877"/>
                      </a:cubicBezTo>
                      <a:cubicBezTo>
                        <a:pt x="5440730" y="1029884"/>
                        <a:pt x="5856396" y="728724"/>
                        <a:pt x="6293243" y="489782"/>
                      </a:cubicBezTo>
                      <a:cubicBezTo>
                        <a:pt x="6729428" y="255473"/>
                        <a:pt x="7184146" y="61540"/>
                        <a:pt x="7626950" y="19179"/>
                      </a:cubicBezTo>
                      <a:cubicBezTo>
                        <a:pt x="8072402" y="-27815"/>
                        <a:pt x="8465564" y="114491"/>
                        <a:pt x="8727010" y="284596"/>
                      </a:cubicBezTo>
                      <a:cubicBezTo>
                        <a:pt x="8993751" y="453378"/>
                        <a:pt x="9163194" y="627455"/>
                        <a:pt x="9265787" y="728724"/>
                      </a:cubicBezTo>
                      <a:cubicBezTo>
                        <a:pt x="9471636" y="934572"/>
                        <a:pt x="9717858" y="1236393"/>
                        <a:pt x="9983275" y="1564029"/>
                      </a:cubicBezTo>
                      <a:cubicBezTo>
                        <a:pt x="10250017" y="1889678"/>
                        <a:pt x="10548529" y="2238494"/>
                        <a:pt x="10887416" y="2501264"/>
                      </a:cubicBezTo>
                      <a:cubicBezTo>
                        <a:pt x="11219023" y="2772638"/>
                        <a:pt x="11622776" y="2907002"/>
                        <a:pt x="11918640" y="2897736"/>
                      </a:cubicBezTo>
                      <a:cubicBezTo>
                        <a:pt x="12019909" y="2897073"/>
                        <a:pt x="12107278" y="2888469"/>
                        <a:pt x="12177438" y="2877217"/>
                      </a:cubicBezTo>
                      <a:lnTo>
                        <a:pt x="12177438" y="2875231"/>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2" name="图形 39">
                  <a:extLst>
                    <a:ext uri="{FF2B5EF4-FFF2-40B4-BE49-F238E27FC236}">
                      <a16:creationId xmlns:a16="http://schemas.microsoft.com/office/drawing/2014/main" id="{F1D26239-B2CF-4499-899E-F7497A95F5D9}"/>
                    </a:ext>
                  </a:extLst>
                </p:cNvPr>
                <p:cNvSpPr/>
                <p:nvPr/>
              </p:nvSpPr>
              <p:spPr>
                <a:xfrm>
                  <a:off x="5295" y="3874492"/>
                  <a:ext cx="12178762" cy="2798044"/>
                </a:xfrm>
                <a:custGeom>
                  <a:avLst/>
                  <a:gdLst>
                    <a:gd name="connsiteX0" fmla="*/ 12178763 w 12178762"/>
                    <a:gd name="connsiteY0" fmla="*/ 2782044 h 2798044"/>
                    <a:gd name="connsiteX1" fmla="*/ 11923273 w 12178762"/>
                    <a:gd name="connsiteY1" fmla="*/ 2797929 h 2798044"/>
                    <a:gd name="connsiteX2" fmla="*/ 10906611 w 12178762"/>
                    <a:gd name="connsiteY2" fmla="*/ 2398148 h 2798044"/>
                    <a:gd name="connsiteX3" fmla="*/ 9997837 w 12178762"/>
                    <a:gd name="connsiteY3" fmla="*/ 1482755 h 2798044"/>
                    <a:gd name="connsiteX4" fmla="*/ 9257183 w 12178762"/>
                    <a:gd name="connsiteY4" fmla="*/ 677236 h 2798044"/>
                    <a:gd name="connsiteX5" fmla="*/ 8705167 w 12178762"/>
                    <a:gd name="connsiteY5" fmla="*/ 252965 h 2798044"/>
                    <a:gd name="connsiteX6" fmla="*/ 7601136 w 12178762"/>
                    <a:gd name="connsiteY6" fmla="*/ 11375 h 2798044"/>
                    <a:gd name="connsiteX7" fmla="*/ 6271401 w 12178762"/>
                    <a:gd name="connsiteY7" fmla="*/ 472050 h 2798044"/>
                    <a:gd name="connsiteX8" fmla="*/ 4976746 w 12178762"/>
                    <a:gd name="connsiteY8" fmla="*/ 1246460 h 2798044"/>
                    <a:gd name="connsiteX9" fmla="*/ 3628477 w 12178762"/>
                    <a:gd name="connsiteY9" fmla="*/ 1861356 h 2798044"/>
                    <a:gd name="connsiteX10" fmla="*/ 2319260 w 12178762"/>
                    <a:gd name="connsiteY10" fmla="*/ 2020209 h 2798044"/>
                    <a:gd name="connsiteX11" fmla="*/ 886932 w 12178762"/>
                    <a:gd name="connsiteY11" fmla="*/ 1775972 h 2798044"/>
                    <a:gd name="connsiteX12" fmla="*/ 0 w 12178762"/>
                    <a:gd name="connsiteY12" fmla="*/ 1409947 h 2798044"/>
                    <a:gd name="connsiteX13" fmla="*/ 0 w 12178762"/>
                    <a:gd name="connsiteY13" fmla="*/ 1410609 h 2798044"/>
                    <a:gd name="connsiteX14" fmla="*/ 884284 w 12178762"/>
                    <a:gd name="connsiteY14" fmla="*/ 1784576 h 2798044"/>
                    <a:gd name="connsiteX15" fmla="*/ 2319922 w 12178762"/>
                    <a:gd name="connsiteY15" fmla="*/ 2029475 h 2798044"/>
                    <a:gd name="connsiteX16" fmla="*/ 3632448 w 12178762"/>
                    <a:gd name="connsiteY16" fmla="*/ 1869960 h 2798044"/>
                    <a:gd name="connsiteX17" fmla="*/ 4983365 w 12178762"/>
                    <a:gd name="connsiteY17" fmla="*/ 1253741 h 2798044"/>
                    <a:gd name="connsiteX18" fmla="*/ 6276696 w 12178762"/>
                    <a:gd name="connsiteY18" fmla="*/ 478669 h 2798044"/>
                    <a:gd name="connsiteX19" fmla="*/ 7601799 w 12178762"/>
                    <a:gd name="connsiteY19" fmla="*/ 19318 h 2798044"/>
                    <a:gd name="connsiteX20" fmla="*/ 8699210 w 12178762"/>
                    <a:gd name="connsiteY20" fmla="*/ 259583 h 2798044"/>
                    <a:gd name="connsiteX21" fmla="*/ 9249240 w 12178762"/>
                    <a:gd name="connsiteY21" fmla="*/ 682531 h 2798044"/>
                    <a:gd name="connsiteX22" fmla="*/ 9990556 w 12178762"/>
                    <a:gd name="connsiteY22" fmla="*/ 1486064 h 2798044"/>
                    <a:gd name="connsiteX23" fmla="*/ 10903301 w 12178762"/>
                    <a:gd name="connsiteY23" fmla="*/ 2400134 h 2798044"/>
                    <a:gd name="connsiteX24" fmla="*/ 11923273 w 12178762"/>
                    <a:gd name="connsiteY24" fmla="*/ 2797929 h 2798044"/>
                    <a:gd name="connsiteX25" fmla="*/ 12178763 w 12178762"/>
                    <a:gd name="connsiteY25" fmla="*/ 2781382 h 2798044"/>
                    <a:gd name="connsiteX26" fmla="*/ 12178763 w 12178762"/>
                    <a:gd name="connsiteY26" fmla="*/ 2782044 h 27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798044">
                      <a:moveTo>
                        <a:pt x="12178763" y="2782044"/>
                      </a:moveTo>
                      <a:cubicBezTo>
                        <a:pt x="12108602" y="2791972"/>
                        <a:pt x="12023219" y="2798591"/>
                        <a:pt x="11923273" y="2797929"/>
                      </a:cubicBezTo>
                      <a:cubicBezTo>
                        <a:pt x="11630718" y="2801239"/>
                        <a:pt x="11234246" y="2665551"/>
                        <a:pt x="10906611" y="2398148"/>
                      </a:cubicBezTo>
                      <a:cubicBezTo>
                        <a:pt x="10571695" y="2138687"/>
                        <a:pt x="10271197" y="1798476"/>
                        <a:pt x="9997837" y="1482755"/>
                      </a:cubicBezTo>
                      <a:cubicBezTo>
                        <a:pt x="9726463" y="1164386"/>
                        <a:pt x="9468326" y="875140"/>
                        <a:pt x="9257183" y="677236"/>
                      </a:cubicBezTo>
                      <a:cubicBezTo>
                        <a:pt x="9151281" y="579938"/>
                        <a:pt x="8976542" y="413142"/>
                        <a:pt x="8705167" y="252965"/>
                      </a:cubicBezTo>
                      <a:cubicBezTo>
                        <a:pt x="8438426" y="91464"/>
                        <a:pt x="8043278" y="-40252"/>
                        <a:pt x="7601136" y="11375"/>
                      </a:cubicBezTo>
                      <a:cubicBezTo>
                        <a:pt x="7160318" y="58369"/>
                        <a:pt x="6710233" y="247669"/>
                        <a:pt x="6271401" y="472050"/>
                      </a:cubicBezTo>
                      <a:cubicBezTo>
                        <a:pt x="5831244" y="699078"/>
                        <a:pt x="5408959" y="985014"/>
                        <a:pt x="4976746" y="1246460"/>
                      </a:cubicBezTo>
                      <a:cubicBezTo>
                        <a:pt x="4546518" y="1509231"/>
                        <a:pt x="4092461" y="1738244"/>
                        <a:pt x="3628477" y="1861356"/>
                      </a:cubicBezTo>
                      <a:cubicBezTo>
                        <a:pt x="3167140" y="1989762"/>
                        <a:pt x="2712422" y="2030137"/>
                        <a:pt x="2319260" y="2020209"/>
                      </a:cubicBezTo>
                      <a:cubicBezTo>
                        <a:pt x="1528302" y="1999029"/>
                        <a:pt x="997467" y="1806419"/>
                        <a:pt x="886932" y="1775972"/>
                      </a:cubicBezTo>
                      <a:cubicBezTo>
                        <a:pt x="512964" y="1662127"/>
                        <a:pt x="121788" y="1472165"/>
                        <a:pt x="0" y="1409947"/>
                      </a:cubicBezTo>
                      <a:lnTo>
                        <a:pt x="0" y="1410609"/>
                      </a:lnTo>
                      <a:cubicBezTo>
                        <a:pt x="121788" y="1474812"/>
                        <a:pt x="509655" y="1670732"/>
                        <a:pt x="884284" y="1784576"/>
                      </a:cubicBezTo>
                      <a:cubicBezTo>
                        <a:pt x="994820" y="1815023"/>
                        <a:pt x="1526979" y="2007633"/>
                        <a:pt x="2319922" y="2029475"/>
                      </a:cubicBezTo>
                      <a:cubicBezTo>
                        <a:pt x="2713746" y="2038742"/>
                        <a:pt x="3169788" y="1999029"/>
                        <a:pt x="3632448" y="1869960"/>
                      </a:cubicBezTo>
                      <a:cubicBezTo>
                        <a:pt x="4097757" y="1746187"/>
                        <a:pt x="4552474" y="1516511"/>
                        <a:pt x="4983365" y="1253741"/>
                      </a:cubicBezTo>
                      <a:cubicBezTo>
                        <a:pt x="5416240" y="992295"/>
                        <a:pt x="5837863" y="707021"/>
                        <a:pt x="6276696" y="478669"/>
                      </a:cubicBezTo>
                      <a:cubicBezTo>
                        <a:pt x="6714867" y="254950"/>
                        <a:pt x="7164289" y="66312"/>
                        <a:pt x="7601799" y="19318"/>
                      </a:cubicBezTo>
                      <a:cubicBezTo>
                        <a:pt x="8041955" y="-31648"/>
                        <a:pt x="8433793" y="98744"/>
                        <a:pt x="8699210" y="259583"/>
                      </a:cubicBezTo>
                      <a:cubicBezTo>
                        <a:pt x="8969261" y="419099"/>
                        <a:pt x="9143338" y="585233"/>
                        <a:pt x="9249240" y="682531"/>
                      </a:cubicBezTo>
                      <a:cubicBezTo>
                        <a:pt x="9460383" y="879774"/>
                        <a:pt x="9718520" y="1168358"/>
                        <a:pt x="9990556" y="1486064"/>
                      </a:cubicBezTo>
                      <a:cubicBezTo>
                        <a:pt x="10264578" y="1801786"/>
                        <a:pt x="10567062" y="2141335"/>
                        <a:pt x="10903301" y="2400134"/>
                      </a:cubicBezTo>
                      <a:cubicBezTo>
                        <a:pt x="11232923" y="2667537"/>
                        <a:pt x="11630718" y="2802562"/>
                        <a:pt x="11923273" y="2797929"/>
                      </a:cubicBezTo>
                      <a:cubicBezTo>
                        <a:pt x="12023219" y="2798591"/>
                        <a:pt x="12109264" y="2791310"/>
                        <a:pt x="12178763" y="2781382"/>
                      </a:cubicBezTo>
                      <a:lnTo>
                        <a:pt x="12178763" y="278204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3" name="图形 39">
                  <a:extLst>
                    <a:ext uri="{FF2B5EF4-FFF2-40B4-BE49-F238E27FC236}">
                      <a16:creationId xmlns:a16="http://schemas.microsoft.com/office/drawing/2014/main" id="{FC102F8B-045B-4D66-A6DE-8BAFF621CB2C}"/>
                    </a:ext>
                  </a:extLst>
                </p:cNvPr>
                <p:cNvSpPr/>
                <p:nvPr/>
              </p:nvSpPr>
              <p:spPr>
                <a:xfrm>
                  <a:off x="4633" y="3920990"/>
                  <a:ext cx="12179424" cy="2704820"/>
                </a:xfrm>
                <a:custGeom>
                  <a:avLst/>
                  <a:gdLst>
                    <a:gd name="connsiteX0" fmla="*/ 12179424 w 12179424"/>
                    <a:gd name="connsiteY0" fmla="*/ 2689876 h 2704820"/>
                    <a:gd name="connsiteX1" fmla="*/ 11926582 w 12179424"/>
                    <a:gd name="connsiteY1" fmla="*/ 2701790 h 2704820"/>
                    <a:gd name="connsiteX2" fmla="*/ 10920511 w 12179424"/>
                    <a:gd name="connsiteY2" fmla="*/ 2300023 h 2704820"/>
                    <a:gd name="connsiteX3" fmla="*/ 10003794 w 12179424"/>
                    <a:gd name="connsiteY3" fmla="*/ 1405149 h 2704820"/>
                    <a:gd name="connsiteX4" fmla="*/ 9239312 w 12179424"/>
                    <a:gd name="connsiteY4" fmla="*/ 631400 h 2704820"/>
                    <a:gd name="connsiteX5" fmla="*/ 8676044 w 12179424"/>
                    <a:gd name="connsiteY5" fmla="*/ 228971 h 2704820"/>
                    <a:gd name="connsiteX6" fmla="*/ 7574661 w 12179424"/>
                    <a:gd name="connsiteY6" fmla="*/ 13857 h 2704820"/>
                    <a:gd name="connsiteX7" fmla="*/ 6253530 w 12179424"/>
                    <a:gd name="connsiteY7" fmla="*/ 463942 h 2704820"/>
                    <a:gd name="connsiteX8" fmla="*/ 4946299 w 12179424"/>
                    <a:gd name="connsiteY8" fmla="*/ 1195330 h 2704820"/>
                    <a:gd name="connsiteX9" fmla="*/ 3586116 w 12179424"/>
                    <a:gd name="connsiteY9" fmla="*/ 1759259 h 2704820"/>
                    <a:gd name="connsiteX10" fmla="*/ 2283518 w 12179424"/>
                    <a:gd name="connsiteY10" fmla="*/ 1877737 h 2704820"/>
                    <a:gd name="connsiteX11" fmla="*/ 871046 w 12179424"/>
                    <a:gd name="connsiteY11" fmla="*/ 1603053 h 2704820"/>
                    <a:gd name="connsiteX12" fmla="*/ 0 w 12179424"/>
                    <a:gd name="connsiteY12" fmla="*/ 1227100 h 2704820"/>
                    <a:gd name="connsiteX13" fmla="*/ 0 w 12179424"/>
                    <a:gd name="connsiteY13" fmla="*/ 1227762 h 2704820"/>
                    <a:gd name="connsiteX14" fmla="*/ 867075 w 12179424"/>
                    <a:gd name="connsiteY14" fmla="*/ 1611658 h 2704820"/>
                    <a:gd name="connsiteX15" fmla="*/ 2282194 w 12179424"/>
                    <a:gd name="connsiteY15" fmla="*/ 1887004 h 2704820"/>
                    <a:gd name="connsiteX16" fmla="*/ 3588102 w 12179424"/>
                    <a:gd name="connsiteY16" fmla="*/ 1768526 h 2704820"/>
                    <a:gd name="connsiteX17" fmla="*/ 4950932 w 12179424"/>
                    <a:gd name="connsiteY17" fmla="*/ 1203934 h 2704820"/>
                    <a:gd name="connsiteX18" fmla="*/ 6258163 w 12179424"/>
                    <a:gd name="connsiteY18" fmla="*/ 472546 h 2704820"/>
                    <a:gd name="connsiteX19" fmla="*/ 7575322 w 12179424"/>
                    <a:gd name="connsiteY19" fmla="*/ 23785 h 2704820"/>
                    <a:gd name="connsiteX20" fmla="*/ 8670087 w 12179424"/>
                    <a:gd name="connsiteY20" fmla="*/ 237576 h 2704820"/>
                    <a:gd name="connsiteX21" fmla="*/ 9231370 w 12179424"/>
                    <a:gd name="connsiteY21" fmla="*/ 638681 h 2704820"/>
                    <a:gd name="connsiteX22" fmla="*/ 9996513 w 12179424"/>
                    <a:gd name="connsiteY22" fmla="*/ 1411105 h 2704820"/>
                    <a:gd name="connsiteX23" fmla="*/ 10916539 w 12179424"/>
                    <a:gd name="connsiteY23" fmla="*/ 2304656 h 2704820"/>
                    <a:gd name="connsiteX24" fmla="*/ 11925921 w 12179424"/>
                    <a:gd name="connsiteY24" fmla="*/ 2704437 h 2704820"/>
                    <a:gd name="connsiteX25" fmla="*/ 12178762 w 12179424"/>
                    <a:gd name="connsiteY25" fmla="*/ 2691862 h 2704820"/>
                    <a:gd name="connsiteX26" fmla="*/ 12178762 w 12179424"/>
                    <a:gd name="connsiteY26" fmla="*/ 2689876 h 270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704820">
                      <a:moveTo>
                        <a:pt x="12179424" y="2689876"/>
                      </a:moveTo>
                      <a:cubicBezTo>
                        <a:pt x="12109926" y="2698480"/>
                        <a:pt x="12025204" y="2704437"/>
                        <a:pt x="11926582" y="2701790"/>
                      </a:cubicBezTo>
                      <a:cubicBezTo>
                        <a:pt x="11636675" y="2701128"/>
                        <a:pt x="11246822" y="2562793"/>
                        <a:pt x="10920511" y="2300023"/>
                      </a:cubicBezTo>
                      <a:cubicBezTo>
                        <a:pt x="10588904" y="2043210"/>
                        <a:pt x="10283773" y="1712265"/>
                        <a:pt x="10003794" y="1405149"/>
                      </a:cubicBezTo>
                      <a:cubicBezTo>
                        <a:pt x="9725800" y="1096046"/>
                        <a:pt x="9456412" y="820038"/>
                        <a:pt x="9239312" y="631400"/>
                      </a:cubicBezTo>
                      <a:cubicBezTo>
                        <a:pt x="9130100" y="538073"/>
                        <a:pt x="8950728" y="379882"/>
                        <a:pt x="8676044" y="228971"/>
                      </a:cubicBezTo>
                      <a:cubicBezTo>
                        <a:pt x="8405993" y="78060"/>
                        <a:pt x="8011508" y="-41742"/>
                        <a:pt x="7574661" y="13857"/>
                      </a:cubicBezTo>
                      <a:cubicBezTo>
                        <a:pt x="7139138" y="64161"/>
                        <a:pt x="6693686" y="250152"/>
                        <a:pt x="6253530" y="463942"/>
                      </a:cubicBezTo>
                      <a:cubicBezTo>
                        <a:pt x="5813374" y="681704"/>
                        <a:pt x="5384469" y="951092"/>
                        <a:pt x="4946299" y="1195330"/>
                      </a:cubicBezTo>
                      <a:cubicBezTo>
                        <a:pt x="4509452" y="1440890"/>
                        <a:pt x="4050100" y="1651371"/>
                        <a:pt x="3586116" y="1759259"/>
                      </a:cubicBezTo>
                      <a:cubicBezTo>
                        <a:pt x="3124117" y="1871780"/>
                        <a:pt x="2672709" y="1897594"/>
                        <a:pt x="2283518" y="1877737"/>
                      </a:cubicBezTo>
                      <a:cubicBezTo>
                        <a:pt x="1501165" y="1835377"/>
                        <a:pt x="979596" y="1635486"/>
                        <a:pt x="871046" y="1603053"/>
                      </a:cubicBezTo>
                      <a:cubicBezTo>
                        <a:pt x="504360" y="1483913"/>
                        <a:pt x="121788" y="1291303"/>
                        <a:pt x="0" y="1227100"/>
                      </a:cubicBezTo>
                      <a:lnTo>
                        <a:pt x="0" y="1227762"/>
                      </a:lnTo>
                      <a:cubicBezTo>
                        <a:pt x="121126" y="1293951"/>
                        <a:pt x="500388" y="1492518"/>
                        <a:pt x="867075" y="1611658"/>
                      </a:cubicBezTo>
                      <a:cubicBezTo>
                        <a:pt x="976287" y="1644091"/>
                        <a:pt x="1498517" y="1844643"/>
                        <a:pt x="2282194" y="1887004"/>
                      </a:cubicBezTo>
                      <a:cubicBezTo>
                        <a:pt x="2672047" y="1906861"/>
                        <a:pt x="3124779" y="1881047"/>
                        <a:pt x="3588102" y="1768526"/>
                      </a:cubicBezTo>
                      <a:cubicBezTo>
                        <a:pt x="4053410" y="1660638"/>
                        <a:pt x="4514085" y="1449495"/>
                        <a:pt x="4950932" y="1203934"/>
                      </a:cubicBezTo>
                      <a:cubicBezTo>
                        <a:pt x="5389764" y="959035"/>
                        <a:pt x="5818669" y="689646"/>
                        <a:pt x="6258163" y="472546"/>
                      </a:cubicBezTo>
                      <a:cubicBezTo>
                        <a:pt x="6696996" y="258756"/>
                        <a:pt x="7141785" y="73427"/>
                        <a:pt x="7575322" y="23785"/>
                      </a:cubicBezTo>
                      <a:cubicBezTo>
                        <a:pt x="8010184" y="-31813"/>
                        <a:pt x="8401360" y="86665"/>
                        <a:pt x="8670087" y="237576"/>
                      </a:cubicBezTo>
                      <a:cubicBezTo>
                        <a:pt x="8942786" y="387825"/>
                        <a:pt x="9122820" y="546016"/>
                        <a:pt x="9231370" y="638681"/>
                      </a:cubicBezTo>
                      <a:cubicBezTo>
                        <a:pt x="9447807" y="827319"/>
                        <a:pt x="9717858" y="1102665"/>
                        <a:pt x="9996513" y="1411105"/>
                      </a:cubicBezTo>
                      <a:cubicBezTo>
                        <a:pt x="10277155" y="1717560"/>
                        <a:pt x="10583609" y="2047843"/>
                        <a:pt x="10916539" y="2304656"/>
                      </a:cubicBezTo>
                      <a:cubicBezTo>
                        <a:pt x="11244836" y="2567426"/>
                        <a:pt x="11636013" y="2704437"/>
                        <a:pt x="11925921" y="2704437"/>
                      </a:cubicBezTo>
                      <a:cubicBezTo>
                        <a:pt x="12024542" y="2706423"/>
                        <a:pt x="12109264" y="2700466"/>
                        <a:pt x="12178762" y="2691862"/>
                      </a:cubicBezTo>
                      <a:lnTo>
                        <a:pt x="12178762" y="2689876"/>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4" name="图形 39">
                  <a:extLst>
                    <a:ext uri="{FF2B5EF4-FFF2-40B4-BE49-F238E27FC236}">
                      <a16:creationId xmlns:a16="http://schemas.microsoft.com/office/drawing/2014/main" id="{76F54876-C5F9-4036-B7A4-FD31B88A3EB6}"/>
                    </a:ext>
                  </a:extLst>
                </p:cNvPr>
                <p:cNvSpPr/>
                <p:nvPr/>
              </p:nvSpPr>
              <p:spPr>
                <a:xfrm>
                  <a:off x="5295" y="3966893"/>
                  <a:ext cx="12179424" cy="2608365"/>
                </a:xfrm>
                <a:custGeom>
                  <a:avLst/>
                  <a:gdLst>
                    <a:gd name="connsiteX0" fmla="*/ 12178763 w 12179424"/>
                    <a:gd name="connsiteY0" fmla="*/ 2598964 h 2608365"/>
                    <a:gd name="connsiteX1" fmla="*/ 11928568 w 12179424"/>
                    <a:gd name="connsiteY1" fmla="*/ 2606907 h 2608365"/>
                    <a:gd name="connsiteX2" fmla="*/ 10932425 w 12179424"/>
                    <a:gd name="connsiteY2" fmla="*/ 2202493 h 2608365"/>
                    <a:gd name="connsiteX3" fmla="*/ 10009089 w 12179424"/>
                    <a:gd name="connsiteY3" fmla="*/ 1326813 h 2608365"/>
                    <a:gd name="connsiteX4" fmla="*/ 9221441 w 12179424"/>
                    <a:gd name="connsiteY4" fmla="*/ 584173 h 2608365"/>
                    <a:gd name="connsiteX5" fmla="*/ 8646921 w 12179424"/>
                    <a:gd name="connsiteY5" fmla="*/ 204911 h 2608365"/>
                    <a:gd name="connsiteX6" fmla="*/ 7548185 w 12179424"/>
                    <a:gd name="connsiteY6" fmla="*/ 16934 h 2608365"/>
                    <a:gd name="connsiteX7" fmla="*/ 4914528 w 12179424"/>
                    <a:gd name="connsiteY7" fmla="*/ 1146779 h 2608365"/>
                    <a:gd name="connsiteX8" fmla="*/ 3543093 w 12179424"/>
                    <a:gd name="connsiteY8" fmla="*/ 1657758 h 2608365"/>
                    <a:gd name="connsiteX9" fmla="*/ 2247776 w 12179424"/>
                    <a:gd name="connsiteY9" fmla="*/ 1735199 h 2608365"/>
                    <a:gd name="connsiteX10" fmla="*/ 854499 w 12179424"/>
                    <a:gd name="connsiteY10" fmla="*/ 1430730 h 2608365"/>
                    <a:gd name="connsiteX11" fmla="*/ 0 w 12179424"/>
                    <a:gd name="connsiteY11" fmla="*/ 1044848 h 2608365"/>
                    <a:gd name="connsiteX12" fmla="*/ 0 w 12179424"/>
                    <a:gd name="connsiteY12" fmla="*/ 1045510 h 2608365"/>
                    <a:gd name="connsiteX13" fmla="*/ 850528 w 12179424"/>
                    <a:gd name="connsiteY13" fmla="*/ 1439334 h 2608365"/>
                    <a:gd name="connsiteX14" fmla="*/ 2246452 w 12179424"/>
                    <a:gd name="connsiteY14" fmla="*/ 1744465 h 2608365"/>
                    <a:gd name="connsiteX15" fmla="*/ 3545079 w 12179424"/>
                    <a:gd name="connsiteY15" fmla="*/ 1666362 h 2608365"/>
                    <a:gd name="connsiteX16" fmla="*/ 4919823 w 12179424"/>
                    <a:gd name="connsiteY16" fmla="*/ 1154060 h 2608365"/>
                    <a:gd name="connsiteX17" fmla="*/ 7550171 w 12179424"/>
                    <a:gd name="connsiteY17" fmla="*/ 25539 h 2608365"/>
                    <a:gd name="connsiteX18" fmla="*/ 8642950 w 12179424"/>
                    <a:gd name="connsiteY18" fmla="*/ 212192 h 2608365"/>
                    <a:gd name="connsiteX19" fmla="*/ 9215484 w 12179424"/>
                    <a:gd name="connsiteY19" fmla="*/ 590130 h 2608365"/>
                    <a:gd name="connsiteX20" fmla="*/ 10003132 w 12179424"/>
                    <a:gd name="connsiteY20" fmla="*/ 1330785 h 2608365"/>
                    <a:gd name="connsiteX21" fmla="*/ 10929777 w 12179424"/>
                    <a:gd name="connsiteY21" fmla="*/ 2204479 h 2608365"/>
                    <a:gd name="connsiteX22" fmla="*/ 11929230 w 12179424"/>
                    <a:gd name="connsiteY22" fmla="*/ 2606907 h 2608365"/>
                    <a:gd name="connsiteX23" fmla="*/ 12179424 w 12179424"/>
                    <a:gd name="connsiteY23" fmla="*/ 2598303 h 2608365"/>
                    <a:gd name="connsiteX24" fmla="*/ 12179424 w 12179424"/>
                    <a:gd name="connsiteY24" fmla="*/ 2598964 h 260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9424" h="2608365">
                      <a:moveTo>
                        <a:pt x="12178763" y="2598964"/>
                      </a:moveTo>
                      <a:cubicBezTo>
                        <a:pt x="12109926" y="2606245"/>
                        <a:pt x="12025865" y="2610878"/>
                        <a:pt x="11928568" y="2606907"/>
                      </a:cubicBezTo>
                      <a:cubicBezTo>
                        <a:pt x="11641308" y="2601612"/>
                        <a:pt x="11257412" y="2461953"/>
                        <a:pt x="10932425" y="2202493"/>
                      </a:cubicBezTo>
                      <a:cubicBezTo>
                        <a:pt x="10603466" y="1947665"/>
                        <a:pt x="10295025" y="1624663"/>
                        <a:pt x="10009089" y="1326813"/>
                      </a:cubicBezTo>
                      <a:cubicBezTo>
                        <a:pt x="9725139" y="1026316"/>
                        <a:pt x="9444497" y="764207"/>
                        <a:pt x="9221441" y="584173"/>
                      </a:cubicBezTo>
                      <a:cubicBezTo>
                        <a:pt x="9108920" y="496142"/>
                        <a:pt x="8924914" y="344569"/>
                        <a:pt x="8646921" y="204911"/>
                      </a:cubicBezTo>
                      <a:cubicBezTo>
                        <a:pt x="8373561" y="63266"/>
                        <a:pt x="7979737" y="-42636"/>
                        <a:pt x="7548185" y="16934"/>
                      </a:cubicBezTo>
                      <a:cubicBezTo>
                        <a:pt x="6681110" y="142031"/>
                        <a:pt x="5794841" y="690738"/>
                        <a:pt x="4914528" y="1146779"/>
                      </a:cubicBezTo>
                      <a:cubicBezTo>
                        <a:pt x="4471062" y="1375131"/>
                        <a:pt x="4007078" y="1566417"/>
                        <a:pt x="3543093" y="1657758"/>
                      </a:cubicBezTo>
                      <a:cubicBezTo>
                        <a:pt x="3080433" y="1753732"/>
                        <a:pt x="2632334" y="1765646"/>
                        <a:pt x="2247776" y="1735199"/>
                      </a:cubicBezTo>
                      <a:cubicBezTo>
                        <a:pt x="1473365" y="1672319"/>
                        <a:pt x="961063" y="1465148"/>
                        <a:pt x="854499" y="1430730"/>
                      </a:cubicBezTo>
                      <a:cubicBezTo>
                        <a:pt x="495093" y="1306295"/>
                        <a:pt x="120464" y="1111037"/>
                        <a:pt x="0" y="1044848"/>
                      </a:cubicBezTo>
                      <a:lnTo>
                        <a:pt x="0" y="1045510"/>
                      </a:lnTo>
                      <a:cubicBezTo>
                        <a:pt x="120464" y="1113685"/>
                        <a:pt x="491122" y="1314899"/>
                        <a:pt x="850528" y="1439334"/>
                      </a:cubicBezTo>
                      <a:cubicBezTo>
                        <a:pt x="957754" y="1473753"/>
                        <a:pt x="1470718" y="1681586"/>
                        <a:pt x="2246452" y="1744465"/>
                      </a:cubicBezTo>
                      <a:cubicBezTo>
                        <a:pt x="2632334" y="1774912"/>
                        <a:pt x="3081756" y="1762998"/>
                        <a:pt x="3545079" y="1666362"/>
                      </a:cubicBezTo>
                      <a:cubicBezTo>
                        <a:pt x="4010387" y="1575022"/>
                        <a:pt x="4475695" y="1382412"/>
                        <a:pt x="4919823" y="1154060"/>
                      </a:cubicBezTo>
                      <a:cubicBezTo>
                        <a:pt x="5800136" y="697356"/>
                        <a:pt x="6687067" y="149974"/>
                        <a:pt x="7550171" y="25539"/>
                      </a:cubicBezTo>
                      <a:cubicBezTo>
                        <a:pt x="7979737" y="-33369"/>
                        <a:pt x="8370252" y="71209"/>
                        <a:pt x="8642950" y="212192"/>
                      </a:cubicBezTo>
                      <a:cubicBezTo>
                        <a:pt x="8919620" y="351188"/>
                        <a:pt x="9103624" y="502761"/>
                        <a:pt x="9215484" y="590130"/>
                      </a:cubicBezTo>
                      <a:cubicBezTo>
                        <a:pt x="9437879" y="769502"/>
                        <a:pt x="9718520" y="1030949"/>
                        <a:pt x="10003132" y="1330785"/>
                      </a:cubicBezTo>
                      <a:cubicBezTo>
                        <a:pt x="10289730" y="1627973"/>
                        <a:pt x="10598832" y="1950975"/>
                        <a:pt x="10929777" y="2204479"/>
                      </a:cubicBezTo>
                      <a:cubicBezTo>
                        <a:pt x="11256089" y="2463939"/>
                        <a:pt x="11641308" y="2602274"/>
                        <a:pt x="11929230" y="2606907"/>
                      </a:cubicBezTo>
                      <a:cubicBezTo>
                        <a:pt x="12026528" y="2610217"/>
                        <a:pt x="12110588" y="2605583"/>
                        <a:pt x="12179424" y="2598303"/>
                      </a:cubicBezTo>
                      <a:lnTo>
                        <a:pt x="12179424" y="259896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5" name="图形 39">
                  <a:extLst>
                    <a:ext uri="{FF2B5EF4-FFF2-40B4-BE49-F238E27FC236}">
                      <a16:creationId xmlns:a16="http://schemas.microsoft.com/office/drawing/2014/main" id="{1605F347-07C1-46EA-9DC5-61B54159A5C5}"/>
                    </a:ext>
                  </a:extLst>
                </p:cNvPr>
                <p:cNvSpPr/>
                <p:nvPr/>
              </p:nvSpPr>
              <p:spPr>
                <a:xfrm>
                  <a:off x="5295" y="4010352"/>
                  <a:ext cx="12178762" cy="2517312"/>
                </a:xfrm>
                <a:custGeom>
                  <a:avLst/>
                  <a:gdLst>
                    <a:gd name="connsiteX0" fmla="*/ 12178763 w 12178762"/>
                    <a:gd name="connsiteY0" fmla="*/ 2509835 h 2517312"/>
                    <a:gd name="connsiteX1" fmla="*/ 11931216 w 12178762"/>
                    <a:gd name="connsiteY1" fmla="*/ 2513806 h 2517312"/>
                    <a:gd name="connsiteX2" fmla="*/ 10945001 w 12178762"/>
                    <a:gd name="connsiteY2" fmla="*/ 2105421 h 2517312"/>
                    <a:gd name="connsiteX3" fmla="*/ 10015708 w 12178762"/>
                    <a:gd name="connsiteY3" fmla="*/ 1247612 h 2517312"/>
                    <a:gd name="connsiteX4" fmla="*/ 9206217 w 12178762"/>
                    <a:gd name="connsiteY4" fmla="*/ 536081 h 2517312"/>
                    <a:gd name="connsiteX5" fmla="*/ 8619784 w 12178762"/>
                    <a:gd name="connsiteY5" fmla="*/ 180646 h 2517312"/>
                    <a:gd name="connsiteX6" fmla="*/ 7523034 w 12178762"/>
                    <a:gd name="connsiteY6" fmla="*/ 21131 h 2517312"/>
                    <a:gd name="connsiteX7" fmla="*/ 4882757 w 12178762"/>
                    <a:gd name="connsiteY7" fmla="*/ 1101996 h 2517312"/>
                    <a:gd name="connsiteX8" fmla="*/ 3500070 w 12178762"/>
                    <a:gd name="connsiteY8" fmla="*/ 1560024 h 2517312"/>
                    <a:gd name="connsiteX9" fmla="*/ 2212034 w 12178762"/>
                    <a:gd name="connsiteY9" fmla="*/ 1596428 h 2517312"/>
                    <a:gd name="connsiteX10" fmla="*/ 838614 w 12178762"/>
                    <a:gd name="connsiteY10" fmla="*/ 1261512 h 2517312"/>
                    <a:gd name="connsiteX11" fmla="*/ 0 w 12178762"/>
                    <a:gd name="connsiteY11" fmla="*/ 865040 h 2517312"/>
                    <a:gd name="connsiteX12" fmla="*/ 0 w 12178762"/>
                    <a:gd name="connsiteY12" fmla="*/ 865702 h 2517312"/>
                    <a:gd name="connsiteX13" fmla="*/ 834642 w 12178762"/>
                    <a:gd name="connsiteY13" fmla="*/ 1270116 h 2517312"/>
                    <a:gd name="connsiteX14" fmla="*/ 2211372 w 12178762"/>
                    <a:gd name="connsiteY14" fmla="*/ 1605694 h 2517312"/>
                    <a:gd name="connsiteX15" fmla="*/ 3502718 w 12178762"/>
                    <a:gd name="connsiteY15" fmla="*/ 1568628 h 2517312"/>
                    <a:gd name="connsiteX16" fmla="*/ 4888052 w 12178762"/>
                    <a:gd name="connsiteY16" fmla="*/ 1109939 h 2517312"/>
                    <a:gd name="connsiteX17" fmla="*/ 6221759 w 12178762"/>
                    <a:gd name="connsiteY17" fmla="*/ 464597 h 2517312"/>
                    <a:gd name="connsiteX18" fmla="*/ 7524357 w 12178762"/>
                    <a:gd name="connsiteY18" fmla="*/ 31059 h 2517312"/>
                    <a:gd name="connsiteX19" fmla="*/ 8615151 w 12178762"/>
                    <a:gd name="connsiteY19" fmla="*/ 189913 h 2517312"/>
                    <a:gd name="connsiteX20" fmla="*/ 9199598 w 12178762"/>
                    <a:gd name="connsiteY20" fmla="*/ 544024 h 2517312"/>
                    <a:gd name="connsiteX21" fmla="*/ 10009089 w 12178762"/>
                    <a:gd name="connsiteY21" fmla="*/ 1253569 h 2517312"/>
                    <a:gd name="connsiteX22" fmla="*/ 10941691 w 12178762"/>
                    <a:gd name="connsiteY22" fmla="*/ 2109392 h 2517312"/>
                    <a:gd name="connsiteX23" fmla="*/ 11931216 w 12178762"/>
                    <a:gd name="connsiteY23" fmla="*/ 2515130 h 2517312"/>
                    <a:gd name="connsiteX24" fmla="*/ 12178763 w 12178762"/>
                    <a:gd name="connsiteY24" fmla="*/ 2510497 h 2517312"/>
                    <a:gd name="connsiteX25" fmla="*/ 12178763 w 12178762"/>
                    <a:gd name="connsiteY25" fmla="*/ 2509835 h 25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78762" h="2517312">
                      <a:moveTo>
                        <a:pt x="12178763" y="2509835"/>
                      </a:moveTo>
                      <a:cubicBezTo>
                        <a:pt x="12110588" y="2515792"/>
                        <a:pt x="12027190" y="2519101"/>
                        <a:pt x="11931216" y="2513806"/>
                      </a:cubicBezTo>
                      <a:cubicBezTo>
                        <a:pt x="11645942" y="2503878"/>
                        <a:pt x="11267341" y="2362896"/>
                        <a:pt x="10945001" y="2105421"/>
                      </a:cubicBezTo>
                      <a:cubicBezTo>
                        <a:pt x="10618027" y="1853241"/>
                        <a:pt x="10307601" y="1536858"/>
                        <a:pt x="10015708" y="1247612"/>
                      </a:cubicBezTo>
                      <a:cubicBezTo>
                        <a:pt x="9726463" y="955719"/>
                        <a:pt x="9435232" y="706187"/>
                        <a:pt x="9206217" y="536081"/>
                      </a:cubicBezTo>
                      <a:cubicBezTo>
                        <a:pt x="9091049" y="452683"/>
                        <a:pt x="8901086" y="310377"/>
                        <a:pt x="8619784" y="180646"/>
                      </a:cubicBezTo>
                      <a:cubicBezTo>
                        <a:pt x="8342452" y="49592"/>
                        <a:pt x="7949952" y="-43734"/>
                        <a:pt x="7523034" y="21131"/>
                      </a:cubicBezTo>
                      <a:cubicBezTo>
                        <a:pt x="6666549" y="157480"/>
                        <a:pt x="5778293" y="682358"/>
                        <a:pt x="4882757" y="1101996"/>
                      </a:cubicBezTo>
                      <a:cubicBezTo>
                        <a:pt x="4433334" y="1312477"/>
                        <a:pt x="3964055" y="1484568"/>
                        <a:pt x="3500070" y="1560024"/>
                      </a:cubicBezTo>
                      <a:cubicBezTo>
                        <a:pt x="3037410" y="1639450"/>
                        <a:pt x="2592620" y="1637465"/>
                        <a:pt x="2212034" y="1596428"/>
                      </a:cubicBezTo>
                      <a:cubicBezTo>
                        <a:pt x="1446890" y="1512368"/>
                        <a:pt x="944516" y="1297916"/>
                        <a:pt x="838614" y="1261512"/>
                      </a:cubicBezTo>
                      <a:cubicBezTo>
                        <a:pt x="486489" y="1131782"/>
                        <a:pt x="119802" y="933215"/>
                        <a:pt x="0" y="865040"/>
                      </a:cubicBezTo>
                      <a:lnTo>
                        <a:pt x="0" y="865702"/>
                      </a:lnTo>
                      <a:cubicBezTo>
                        <a:pt x="119802" y="935862"/>
                        <a:pt x="482517" y="1139724"/>
                        <a:pt x="834642" y="1270116"/>
                      </a:cubicBezTo>
                      <a:cubicBezTo>
                        <a:pt x="940545" y="1306520"/>
                        <a:pt x="1444242" y="1521634"/>
                        <a:pt x="2211372" y="1605694"/>
                      </a:cubicBezTo>
                      <a:cubicBezTo>
                        <a:pt x="2593282" y="1646069"/>
                        <a:pt x="3038734" y="1648717"/>
                        <a:pt x="3502718" y="1568628"/>
                      </a:cubicBezTo>
                      <a:cubicBezTo>
                        <a:pt x="3968026" y="1493173"/>
                        <a:pt x="4438630" y="1320420"/>
                        <a:pt x="4888052" y="1109939"/>
                      </a:cubicBezTo>
                      <a:cubicBezTo>
                        <a:pt x="5338799" y="899458"/>
                        <a:pt x="5780279" y="661840"/>
                        <a:pt x="6221759" y="464597"/>
                      </a:cubicBezTo>
                      <a:cubicBezTo>
                        <a:pt x="6663901" y="271325"/>
                        <a:pt x="7098763" y="87982"/>
                        <a:pt x="7524357" y="31059"/>
                      </a:cubicBezTo>
                      <a:cubicBezTo>
                        <a:pt x="7949952" y="-33144"/>
                        <a:pt x="8338481" y="59521"/>
                        <a:pt x="8615151" y="189913"/>
                      </a:cubicBezTo>
                      <a:cubicBezTo>
                        <a:pt x="8895129" y="318319"/>
                        <a:pt x="9085092" y="460626"/>
                        <a:pt x="9199598" y="544024"/>
                      </a:cubicBezTo>
                      <a:cubicBezTo>
                        <a:pt x="9428613" y="713467"/>
                        <a:pt x="9719181" y="962338"/>
                        <a:pt x="10009089" y="1253569"/>
                      </a:cubicBezTo>
                      <a:cubicBezTo>
                        <a:pt x="10301644" y="1542153"/>
                        <a:pt x="10613394" y="1857874"/>
                        <a:pt x="10941691" y="2109392"/>
                      </a:cubicBezTo>
                      <a:cubicBezTo>
                        <a:pt x="11266017" y="2366205"/>
                        <a:pt x="11645942" y="2506526"/>
                        <a:pt x="11931216" y="2515130"/>
                      </a:cubicBezTo>
                      <a:cubicBezTo>
                        <a:pt x="12027190" y="2519764"/>
                        <a:pt x="12110588" y="2516454"/>
                        <a:pt x="12178763" y="2510497"/>
                      </a:cubicBezTo>
                      <a:lnTo>
                        <a:pt x="12178763" y="2509835"/>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6" name="图形 39">
                  <a:extLst>
                    <a:ext uri="{FF2B5EF4-FFF2-40B4-BE49-F238E27FC236}">
                      <a16:creationId xmlns:a16="http://schemas.microsoft.com/office/drawing/2014/main" id="{C5E80B89-0D5D-4DE2-BAC3-BFB451EB028F}"/>
                    </a:ext>
                  </a:extLst>
                </p:cNvPr>
                <p:cNvSpPr/>
                <p:nvPr/>
              </p:nvSpPr>
              <p:spPr>
                <a:xfrm>
                  <a:off x="5295" y="4053711"/>
                  <a:ext cx="12179424" cy="2427816"/>
                </a:xfrm>
                <a:custGeom>
                  <a:avLst/>
                  <a:gdLst>
                    <a:gd name="connsiteX0" fmla="*/ 12178763 w 12179424"/>
                    <a:gd name="connsiteY0" fmla="*/ 2421467 h 2427816"/>
                    <a:gd name="connsiteX1" fmla="*/ 11933201 w 12179424"/>
                    <a:gd name="connsiteY1" fmla="*/ 2421467 h 2427816"/>
                    <a:gd name="connsiteX2" fmla="*/ 10955591 w 12179424"/>
                    <a:gd name="connsiteY2" fmla="*/ 2009110 h 2427816"/>
                    <a:gd name="connsiteX3" fmla="*/ 10021004 w 12179424"/>
                    <a:gd name="connsiteY3" fmla="*/ 1167187 h 2427816"/>
                    <a:gd name="connsiteX4" fmla="*/ 9190333 w 12179424"/>
                    <a:gd name="connsiteY4" fmla="*/ 486765 h 2427816"/>
                    <a:gd name="connsiteX5" fmla="*/ 8591985 w 12179424"/>
                    <a:gd name="connsiteY5" fmla="*/ 156482 h 2427816"/>
                    <a:gd name="connsiteX6" fmla="*/ 7496558 w 12179424"/>
                    <a:gd name="connsiteY6" fmla="*/ 26090 h 2427816"/>
                    <a:gd name="connsiteX7" fmla="*/ 6197931 w 12179424"/>
                    <a:gd name="connsiteY7" fmla="*/ 454994 h 2427816"/>
                    <a:gd name="connsiteX8" fmla="*/ 4851648 w 12179424"/>
                    <a:gd name="connsiteY8" fmla="*/ 1057975 h 2427816"/>
                    <a:gd name="connsiteX9" fmla="*/ 3459034 w 12179424"/>
                    <a:gd name="connsiteY9" fmla="*/ 1461728 h 2427816"/>
                    <a:gd name="connsiteX10" fmla="*/ 2178278 w 12179424"/>
                    <a:gd name="connsiteY10" fmla="*/ 1457095 h 2427816"/>
                    <a:gd name="connsiteX11" fmla="*/ 823390 w 12179424"/>
                    <a:gd name="connsiteY11" fmla="*/ 1091732 h 2427816"/>
                    <a:gd name="connsiteX12" fmla="*/ 0 w 12179424"/>
                    <a:gd name="connsiteY12" fmla="*/ 685332 h 2427816"/>
                    <a:gd name="connsiteX13" fmla="*/ 0 w 12179424"/>
                    <a:gd name="connsiteY13" fmla="*/ 686655 h 2427816"/>
                    <a:gd name="connsiteX14" fmla="*/ 819419 w 12179424"/>
                    <a:gd name="connsiteY14" fmla="*/ 1100998 h 2427816"/>
                    <a:gd name="connsiteX15" fmla="*/ 2176954 w 12179424"/>
                    <a:gd name="connsiteY15" fmla="*/ 1467023 h 2427816"/>
                    <a:gd name="connsiteX16" fmla="*/ 3460357 w 12179424"/>
                    <a:gd name="connsiteY16" fmla="*/ 1471656 h 2427816"/>
                    <a:gd name="connsiteX17" fmla="*/ 4856282 w 12179424"/>
                    <a:gd name="connsiteY17" fmla="*/ 1067242 h 2427816"/>
                    <a:gd name="connsiteX18" fmla="*/ 6203226 w 12179424"/>
                    <a:gd name="connsiteY18" fmla="*/ 464261 h 2427816"/>
                    <a:gd name="connsiteX19" fmla="*/ 7499206 w 12179424"/>
                    <a:gd name="connsiteY19" fmla="*/ 36018 h 2427816"/>
                    <a:gd name="connsiteX20" fmla="*/ 8588675 w 12179424"/>
                    <a:gd name="connsiteY20" fmla="*/ 165748 h 2427816"/>
                    <a:gd name="connsiteX21" fmla="*/ 9185037 w 12179424"/>
                    <a:gd name="connsiteY21" fmla="*/ 495369 h 2427816"/>
                    <a:gd name="connsiteX22" fmla="*/ 10015708 w 12179424"/>
                    <a:gd name="connsiteY22" fmla="*/ 1173806 h 2427816"/>
                    <a:gd name="connsiteX23" fmla="*/ 10953605 w 12179424"/>
                    <a:gd name="connsiteY23" fmla="*/ 2013744 h 2427816"/>
                    <a:gd name="connsiteX24" fmla="*/ 11933864 w 12179424"/>
                    <a:gd name="connsiteY24" fmla="*/ 2424115 h 2427816"/>
                    <a:gd name="connsiteX25" fmla="*/ 12179424 w 12179424"/>
                    <a:gd name="connsiteY25" fmla="*/ 2423453 h 2427816"/>
                    <a:gd name="connsiteX26" fmla="*/ 12179424 w 12179424"/>
                    <a:gd name="connsiteY26" fmla="*/ 2421467 h 242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427816">
                      <a:moveTo>
                        <a:pt x="12178763" y="2421467"/>
                      </a:moveTo>
                      <a:cubicBezTo>
                        <a:pt x="12111249" y="2426763"/>
                        <a:pt x="12028513" y="2428086"/>
                        <a:pt x="11933201" y="2421467"/>
                      </a:cubicBezTo>
                      <a:cubicBezTo>
                        <a:pt x="11649913" y="2407568"/>
                        <a:pt x="11276607" y="2263938"/>
                        <a:pt x="10955591" y="2009110"/>
                      </a:cubicBezTo>
                      <a:cubicBezTo>
                        <a:pt x="10630603" y="1758916"/>
                        <a:pt x="10318854" y="1447828"/>
                        <a:pt x="10021004" y="1167187"/>
                      </a:cubicBezTo>
                      <a:cubicBezTo>
                        <a:pt x="9726463" y="883237"/>
                        <a:pt x="9425965" y="646280"/>
                        <a:pt x="9190333" y="486765"/>
                      </a:cubicBezTo>
                      <a:cubicBezTo>
                        <a:pt x="9072516" y="408000"/>
                        <a:pt x="8877259" y="274298"/>
                        <a:pt x="8591985" y="156482"/>
                      </a:cubicBezTo>
                      <a:cubicBezTo>
                        <a:pt x="8310682" y="36680"/>
                        <a:pt x="7919505" y="-44070"/>
                        <a:pt x="7496558" y="26090"/>
                      </a:cubicBezTo>
                      <a:cubicBezTo>
                        <a:pt x="7072949" y="87646"/>
                        <a:pt x="6642059" y="270989"/>
                        <a:pt x="6197931" y="454994"/>
                      </a:cubicBezTo>
                      <a:cubicBezTo>
                        <a:pt x="5754465" y="643633"/>
                        <a:pt x="5307690" y="866027"/>
                        <a:pt x="4851648" y="1057975"/>
                      </a:cubicBezTo>
                      <a:cubicBezTo>
                        <a:pt x="4396269" y="1251247"/>
                        <a:pt x="3922356" y="1402820"/>
                        <a:pt x="3459034" y="1461728"/>
                      </a:cubicBezTo>
                      <a:cubicBezTo>
                        <a:pt x="2996373" y="1524607"/>
                        <a:pt x="2554893" y="1508060"/>
                        <a:pt x="2178278" y="1457095"/>
                      </a:cubicBezTo>
                      <a:cubicBezTo>
                        <a:pt x="1421076" y="1352516"/>
                        <a:pt x="927969" y="1130121"/>
                        <a:pt x="823390" y="1091732"/>
                      </a:cubicBezTo>
                      <a:cubicBezTo>
                        <a:pt x="478546" y="956706"/>
                        <a:pt x="119802" y="755492"/>
                        <a:pt x="0" y="685332"/>
                      </a:cubicBezTo>
                      <a:lnTo>
                        <a:pt x="0" y="686655"/>
                      </a:lnTo>
                      <a:cubicBezTo>
                        <a:pt x="119140" y="758801"/>
                        <a:pt x="473913" y="965311"/>
                        <a:pt x="819419" y="1100998"/>
                      </a:cubicBezTo>
                      <a:cubicBezTo>
                        <a:pt x="923997" y="1139388"/>
                        <a:pt x="1418429" y="1361783"/>
                        <a:pt x="2176954" y="1467023"/>
                      </a:cubicBezTo>
                      <a:cubicBezTo>
                        <a:pt x="2554231" y="1517988"/>
                        <a:pt x="2997035" y="1533874"/>
                        <a:pt x="3460357" y="1471656"/>
                      </a:cubicBezTo>
                      <a:cubicBezTo>
                        <a:pt x="3925003" y="1412748"/>
                        <a:pt x="4400240" y="1260514"/>
                        <a:pt x="4856282" y="1067242"/>
                      </a:cubicBezTo>
                      <a:cubicBezTo>
                        <a:pt x="5312985" y="874632"/>
                        <a:pt x="5759761" y="652899"/>
                        <a:pt x="6203226" y="464261"/>
                      </a:cubicBezTo>
                      <a:cubicBezTo>
                        <a:pt x="6646692" y="280255"/>
                        <a:pt x="7077582" y="97574"/>
                        <a:pt x="7499206" y="36018"/>
                      </a:cubicBezTo>
                      <a:cubicBezTo>
                        <a:pt x="7920167" y="-33480"/>
                        <a:pt x="8308034" y="46608"/>
                        <a:pt x="8588675" y="165748"/>
                      </a:cubicBezTo>
                      <a:cubicBezTo>
                        <a:pt x="8872626" y="282903"/>
                        <a:pt x="9067221" y="416605"/>
                        <a:pt x="9185037" y="495369"/>
                      </a:cubicBezTo>
                      <a:cubicBezTo>
                        <a:pt x="9420008" y="654885"/>
                        <a:pt x="9720506" y="889855"/>
                        <a:pt x="10015708" y="1173806"/>
                      </a:cubicBezTo>
                      <a:cubicBezTo>
                        <a:pt x="10314220" y="1453785"/>
                        <a:pt x="10627294" y="1764211"/>
                        <a:pt x="10953605" y="2013744"/>
                      </a:cubicBezTo>
                      <a:cubicBezTo>
                        <a:pt x="11275945" y="2268571"/>
                        <a:pt x="11650575" y="2410877"/>
                        <a:pt x="11933864" y="2424115"/>
                      </a:cubicBezTo>
                      <a:cubicBezTo>
                        <a:pt x="12029175" y="2430072"/>
                        <a:pt x="12111911" y="2428086"/>
                        <a:pt x="12179424" y="2423453"/>
                      </a:cubicBezTo>
                      <a:lnTo>
                        <a:pt x="12179424" y="2421467"/>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7" name="图形 39">
                  <a:extLst>
                    <a:ext uri="{FF2B5EF4-FFF2-40B4-BE49-F238E27FC236}">
                      <a16:creationId xmlns:a16="http://schemas.microsoft.com/office/drawing/2014/main" id="{AF45EEAC-069D-4BEF-A691-D3701ADA1241}"/>
                    </a:ext>
                  </a:extLst>
                </p:cNvPr>
                <p:cNvSpPr/>
                <p:nvPr/>
              </p:nvSpPr>
              <p:spPr>
                <a:xfrm>
                  <a:off x="5295" y="4095920"/>
                  <a:ext cx="12178762" cy="2337240"/>
                </a:xfrm>
                <a:custGeom>
                  <a:avLst/>
                  <a:gdLst>
                    <a:gd name="connsiteX0" fmla="*/ 12178763 w 12178762"/>
                    <a:gd name="connsiteY0" fmla="*/ 2333588 h 2337240"/>
                    <a:gd name="connsiteX1" fmla="*/ 11935187 w 12178762"/>
                    <a:gd name="connsiteY1" fmla="*/ 2330278 h 2337240"/>
                    <a:gd name="connsiteX2" fmla="*/ 10966181 w 12178762"/>
                    <a:gd name="connsiteY2" fmla="*/ 1913288 h 2337240"/>
                    <a:gd name="connsiteX3" fmla="*/ 10026298 w 12178762"/>
                    <a:gd name="connsiteY3" fmla="*/ 1085926 h 2337240"/>
                    <a:gd name="connsiteX4" fmla="*/ 9175109 w 12178762"/>
                    <a:gd name="connsiteY4" fmla="*/ 436613 h 2337240"/>
                    <a:gd name="connsiteX5" fmla="*/ 8565509 w 12178762"/>
                    <a:gd name="connsiteY5" fmla="*/ 132144 h 2337240"/>
                    <a:gd name="connsiteX6" fmla="*/ 7471406 w 12178762"/>
                    <a:gd name="connsiteY6" fmla="*/ 31536 h 2337240"/>
                    <a:gd name="connsiteX7" fmla="*/ 6178736 w 12178762"/>
                    <a:gd name="connsiteY7" fmla="*/ 456469 h 2337240"/>
                    <a:gd name="connsiteX8" fmla="*/ 4819878 w 12178762"/>
                    <a:gd name="connsiteY8" fmla="*/ 1017090 h 2337240"/>
                    <a:gd name="connsiteX9" fmla="*/ 3417334 w 12178762"/>
                    <a:gd name="connsiteY9" fmla="*/ 1365905 h 2337240"/>
                    <a:gd name="connsiteX10" fmla="*/ 2144521 w 12178762"/>
                    <a:gd name="connsiteY10" fmla="*/ 1320235 h 2337240"/>
                    <a:gd name="connsiteX11" fmla="*/ 808167 w 12178762"/>
                    <a:gd name="connsiteY11" fmla="*/ 925087 h 2337240"/>
                    <a:gd name="connsiteX12" fmla="*/ 0 w 12178762"/>
                    <a:gd name="connsiteY12" fmla="*/ 506773 h 2337240"/>
                    <a:gd name="connsiteX13" fmla="*/ 0 w 12178762"/>
                    <a:gd name="connsiteY13" fmla="*/ 508097 h 2337240"/>
                    <a:gd name="connsiteX14" fmla="*/ 804195 w 12178762"/>
                    <a:gd name="connsiteY14" fmla="*/ 933030 h 2337240"/>
                    <a:gd name="connsiteX15" fmla="*/ 2143198 w 12178762"/>
                    <a:gd name="connsiteY15" fmla="*/ 1328839 h 2337240"/>
                    <a:gd name="connsiteX16" fmla="*/ 3418658 w 12178762"/>
                    <a:gd name="connsiteY16" fmla="*/ 1374510 h 2337240"/>
                    <a:gd name="connsiteX17" fmla="*/ 4823849 w 12178762"/>
                    <a:gd name="connsiteY17" fmla="*/ 1025032 h 2337240"/>
                    <a:gd name="connsiteX18" fmla="*/ 6182708 w 12178762"/>
                    <a:gd name="connsiteY18" fmla="*/ 463750 h 2337240"/>
                    <a:gd name="connsiteX19" fmla="*/ 7472730 w 12178762"/>
                    <a:gd name="connsiteY19" fmla="*/ 39479 h 2337240"/>
                    <a:gd name="connsiteX20" fmla="*/ 8560875 w 12178762"/>
                    <a:gd name="connsiteY20" fmla="*/ 139424 h 2337240"/>
                    <a:gd name="connsiteX21" fmla="*/ 9168490 w 12178762"/>
                    <a:gd name="connsiteY21" fmla="*/ 443232 h 2337240"/>
                    <a:gd name="connsiteX22" fmla="*/ 10019018 w 12178762"/>
                    <a:gd name="connsiteY22" fmla="*/ 1090559 h 2337240"/>
                    <a:gd name="connsiteX23" fmla="*/ 10962210 w 12178762"/>
                    <a:gd name="connsiteY23" fmla="*/ 1915935 h 2337240"/>
                    <a:gd name="connsiteX24" fmla="*/ 11934525 w 12178762"/>
                    <a:gd name="connsiteY24" fmla="*/ 2330940 h 2337240"/>
                    <a:gd name="connsiteX25" fmla="*/ 12178763 w 12178762"/>
                    <a:gd name="connsiteY25" fmla="*/ 2333588 h 2337240"/>
                    <a:gd name="connsiteX26" fmla="*/ 12178763 w 12178762"/>
                    <a:gd name="connsiteY26" fmla="*/ 2333588 h 233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337240">
                      <a:moveTo>
                        <a:pt x="12178763" y="2333588"/>
                      </a:moveTo>
                      <a:cubicBezTo>
                        <a:pt x="12111249" y="2337559"/>
                        <a:pt x="12029175" y="2337559"/>
                        <a:pt x="11935187" y="2330278"/>
                      </a:cubicBezTo>
                      <a:cubicBezTo>
                        <a:pt x="11653884" y="2311745"/>
                        <a:pt x="11285212" y="2166130"/>
                        <a:pt x="10966181" y="1913288"/>
                      </a:cubicBezTo>
                      <a:cubicBezTo>
                        <a:pt x="10643179" y="1664417"/>
                        <a:pt x="10329444" y="1358625"/>
                        <a:pt x="10026298" y="1085926"/>
                      </a:cubicBezTo>
                      <a:cubicBezTo>
                        <a:pt x="9726463" y="809256"/>
                        <a:pt x="9416698" y="584876"/>
                        <a:pt x="9175109" y="436613"/>
                      </a:cubicBezTo>
                      <a:cubicBezTo>
                        <a:pt x="9054645" y="363143"/>
                        <a:pt x="8853431" y="238046"/>
                        <a:pt x="8565509" y="132144"/>
                      </a:cubicBezTo>
                      <a:cubicBezTo>
                        <a:pt x="8280235" y="24917"/>
                        <a:pt x="7890382" y="-43257"/>
                        <a:pt x="7471406" y="31536"/>
                      </a:cubicBezTo>
                      <a:cubicBezTo>
                        <a:pt x="7051768" y="98387"/>
                        <a:pt x="6624850" y="282392"/>
                        <a:pt x="6178736" y="456469"/>
                      </a:cubicBezTo>
                      <a:cubicBezTo>
                        <a:pt x="5734609" y="636503"/>
                        <a:pt x="5281876" y="843013"/>
                        <a:pt x="4819878" y="1017090"/>
                      </a:cubicBezTo>
                      <a:cubicBezTo>
                        <a:pt x="4359203" y="1192490"/>
                        <a:pt x="3880657" y="1323544"/>
                        <a:pt x="3417334" y="1365905"/>
                      </a:cubicBezTo>
                      <a:cubicBezTo>
                        <a:pt x="2954674" y="1411576"/>
                        <a:pt x="2517165" y="1381791"/>
                        <a:pt x="2144521" y="1320235"/>
                      </a:cubicBezTo>
                      <a:cubicBezTo>
                        <a:pt x="1395924" y="1194476"/>
                        <a:pt x="910760" y="964800"/>
                        <a:pt x="808167" y="925087"/>
                      </a:cubicBezTo>
                      <a:cubicBezTo>
                        <a:pt x="470603" y="784105"/>
                        <a:pt x="119140" y="578919"/>
                        <a:pt x="0" y="506773"/>
                      </a:cubicBezTo>
                      <a:lnTo>
                        <a:pt x="0" y="508097"/>
                      </a:lnTo>
                      <a:cubicBezTo>
                        <a:pt x="118478" y="582228"/>
                        <a:pt x="465970" y="792047"/>
                        <a:pt x="804195" y="933030"/>
                      </a:cubicBezTo>
                      <a:cubicBezTo>
                        <a:pt x="906788" y="973405"/>
                        <a:pt x="1392615" y="1203081"/>
                        <a:pt x="2143198" y="1328839"/>
                      </a:cubicBezTo>
                      <a:cubicBezTo>
                        <a:pt x="2516503" y="1389733"/>
                        <a:pt x="2955336" y="1420180"/>
                        <a:pt x="3418658" y="1374510"/>
                      </a:cubicBezTo>
                      <a:cubicBezTo>
                        <a:pt x="3882643" y="1332149"/>
                        <a:pt x="4362512" y="1200433"/>
                        <a:pt x="4823849" y="1025032"/>
                      </a:cubicBezTo>
                      <a:cubicBezTo>
                        <a:pt x="5286510" y="850955"/>
                        <a:pt x="5738580" y="644446"/>
                        <a:pt x="6182708" y="463750"/>
                      </a:cubicBezTo>
                      <a:cubicBezTo>
                        <a:pt x="6628159" y="289673"/>
                        <a:pt x="7055077" y="105668"/>
                        <a:pt x="7472730" y="39479"/>
                      </a:cubicBezTo>
                      <a:cubicBezTo>
                        <a:pt x="7889720" y="-34653"/>
                        <a:pt x="8276926" y="32860"/>
                        <a:pt x="8560875" y="139424"/>
                      </a:cubicBezTo>
                      <a:cubicBezTo>
                        <a:pt x="8848135" y="245327"/>
                        <a:pt x="9048026" y="369762"/>
                        <a:pt x="9168490" y="443232"/>
                      </a:cubicBezTo>
                      <a:cubicBezTo>
                        <a:pt x="9409418" y="591495"/>
                        <a:pt x="9718520" y="815213"/>
                        <a:pt x="10019018" y="1090559"/>
                      </a:cubicBezTo>
                      <a:cubicBezTo>
                        <a:pt x="10322825" y="1362596"/>
                        <a:pt x="10637884" y="1667727"/>
                        <a:pt x="10962210" y="1915935"/>
                      </a:cubicBezTo>
                      <a:cubicBezTo>
                        <a:pt x="11282564" y="2168777"/>
                        <a:pt x="11653222" y="2313069"/>
                        <a:pt x="11934525" y="2330940"/>
                      </a:cubicBezTo>
                      <a:cubicBezTo>
                        <a:pt x="12029175" y="2339544"/>
                        <a:pt x="12111249" y="2338221"/>
                        <a:pt x="12178763" y="2333588"/>
                      </a:cubicBezTo>
                      <a:lnTo>
                        <a:pt x="12178763" y="233358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8" name="图形 39">
                  <a:extLst>
                    <a:ext uri="{FF2B5EF4-FFF2-40B4-BE49-F238E27FC236}">
                      <a16:creationId xmlns:a16="http://schemas.microsoft.com/office/drawing/2014/main" id="{6F46EEBB-3F10-41AC-8F17-EE0F161C8BC5}"/>
                    </a:ext>
                  </a:extLst>
                </p:cNvPr>
                <p:cNvSpPr/>
                <p:nvPr/>
              </p:nvSpPr>
              <p:spPr>
                <a:xfrm>
                  <a:off x="5957" y="4133852"/>
                  <a:ext cx="12179424" cy="2252832"/>
                </a:xfrm>
                <a:custGeom>
                  <a:avLst/>
                  <a:gdLst>
                    <a:gd name="connsiteX0" fmla="*/ 12178101 w 12179424"/>
                    <a:gd name="connsiteY0" fmla="*/ 2250648 h 2252832"/>
                    <a:gd name="connsiteX1" fmla="*/ 11935849 w 12179424"/>
                    <a:gd name="connsiteY1" fmla="*/ 2243367 h 2252832"/>
                    <a:gd name="connsiteX2" fmla="*/ 10974786 w 12179424"/>
                    <a:gd name="connsiteY2" fmla="*/ 1820419 h 2252832"/>
                    <a:gd name="connsiteX3" fmla="*/ 10029607 w 12179424"/>
                    <a:gd name="connsiteY3" fmla="*/ 1005634 h 2252832"/>
                    <a:gd name="connsiteX4" fmla="*/ 9159223 w 12179424"/>
                    <a:gd name="connsiteY4" fmla="*/ 386105 h 2252832"/>
                    <a:gd name="connsiteX5" fmla="*/ 8538371 w 12179424"/>
                    <a:gd name="connsiteY5" fmla="*/ 108112 h 2252832"/>
                    <a:gd name="connsiteX6" fmla="*/ 7445593 w 12179424"/>
                    <a:gd name="connsiteY6" fmla="*/ 38613 h 2252832"/>
                    <a:gd name="connsiteX7" fmla="*/ 6158880 w 12179424"/>
                    <a:gd name="connsiteY7" fmla="*/ 461561 h 2252832"/>
                    <a:gd name="connsiteX8" fmla="*/ 4788107 w 12179424"/>
                    <a:gd name="connsiteY8" fmla="*/ 980482 h 2252832"/>
                    <a:gd name="connsiteX9" fmla="*/ 3376959 w 12179424"/>
                    <a:gd name="connsiteY9" fmla="*/ 1273699 h 2252832"/>
                    <a:gd name="connsiteX10" fmla="*/ 2112751 w 12179424"/>
                    <a:gd name="connsiteY10" fmla="*/ 1186992 h 2252832"/>
                    <a:gd name="connsiteX11" fmla="*/ 794267 w 12179424"/>
                    <a:gd name="connsiteY11" fmla="*/ 761397 h 2252832"/>
                    <a:gd name="connsiteX12" fmla="*/ 0 w 12179424"/>
                    <a:gd name="connsiteY12" fmla="*/ 332492 h 2252832"/>
                    <a:gd name="connsiteX13" fmla="*/ 0 w 12179424"/>
                    <a:gd name="connsiteY13" fmla="*/ 333816 h 2252832"/>
                    <a:gd name="connsiteX14" fmla="*/ 790296 w 12179424"/>
                    <a:gd name="connsiteY14" fmla="*/ 770001 h 2252832"/>
                    <a:gd name="connsiteX15" fmla="*/ 2110765 w 12179424"/>
                    <a:gd name="connsiteY15" fmla="*/ 1196258 h 2252832"/>
                    <a:gd name="connsiteX16" fmla="*/ 3378283 w 12179424"/>
                    <a:gd name="connsiteY16" fmla="*/ 1282965 h 2252832"/>
                    <a:gd name="connsiteX17" fmla="*/ 4792079 w 12179424"/>
                    <a:gd name="connsiteY17" fmla="*/ 989748 h 2252832"/>
                    <a:gd name="connsiteX18" fmla="*/ 6163513 w 12179424"/>
                    <a:gd name="connsiteY18" fmla="*/ 470165 h 2252832"/>
                    <a:gd name="connsiteX19" fmla="*/ 7448240 w 12179424"/>
                    <a:gd name="connsiteY19" fmla="*/ 47880 h 2252832"/>
                    <a:gd name="connsiteX20" fmla="*/ 8535724 w 12179424"/>
                    <a:gd name="connsiteY20" fmla="*/ 117378 h 2252832"/>
                    <a:gd name="connsiteX21" fmla="*/ 9155252 w 12179424"/>
                    <a:gd name="connsiteY21" fmla="*/ 394710 h 2252832"/>
                    <a:gd name="connsiteX22" fmla="*/ 10024975 w 12179424"/>
                    <a:gd name="connsiteY22" fmla="*/ 1011591 h 2252832"/>
                    <a:gd name="connsiteX23" fmla="*/ 10972800 w 12179424"/>
                    <a:gd name="connsiteY23" fmla="*/ 1823729 h 2252832"/>
                    <a:gd name="connsiteX24" fmla="*/ 11937173 w 12179424"/>
                    <a:gd name="connsiteY24" fmla="*/ 2244691 h 2252832"/>
                    <a:gd name="connsiteX25" fmla="*/ 12179424 w 12179424"/>
                    <a:gd name="connsiteY25" fmla="*/ 2251310 h 2252832"/>
                    <a:gd name="connsiteX26" fmla="*/ 12179424 w 12179424"/>
                    <a:gd name="connsiteY26" fmla="*/ 2250648 h 225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252832">
                      <a:moveTo>
                        <a:pt x="12178101" y="2250648"/>
                      </a:moveTo>
                      <a:cubicBezTo>
                        <a:pt x="12111249" y="2253295"/>
                        <a:pt x="12029837" y="2252633"/>
                        <a:pt x="11935849" y="2243367"/>
                      </a:cubicBezTo>
                      <a:cubicBezTo>
                        <a:pt x="11656532" y="2220201"/>
                        <a:pt x="11291831" y="2072599"/>
                        <a:pt x="10974786" y="1820419"/>
                      </a:cubicBezTo>
                      <a:cubicBezTo>
                        <a:pt x="10654431" y="1572211"/>
                        <a:pt x="10338049" y="1271051"/>
                        <a:pt x="10029607" y="1005634"/>
                      </a:cubicBezTo>
                      <a:cubicBezTo>
                        <a:pt x="9724477" y="736245"/>
                        <a:pt x="9406770" y="523778"/>
                        <a:pt x="9159223" y="386105"/>
                      </a:cubicBezTo>
                      <a:cubicBezTo>
                        <a:pt x="9035450" y="317931"/>
                        <a:pt x="8829603" y="202762"/>
                        <a:pt x="8538371" y="108112"/>
                      </a:cubicBezTo>
                      <a:cubicBezTo>
                        <a:pt x="8249126" y="13462"/>
                        <a:pt x="7860597" y="-41475"/>
                        <a:pt x="7445593" y="38613"/>
                      </a:cubicBezTo>
                      <a:cubicBezTo>
                        <a:pt x="7029264" y="112083"/>
                        <a:pt x="6605655" y="294765"/>
                        <a:pt x="6158880" y="461561"/>
                      </a:cubicBezTo>
                      <a:cubicBezTo>
                        <a:pt x="5713428" y="633652"/>
                        <a:pt x="5255401" y="824938"/>
                        <a:pt x="4788107" y="980482"/>
                      </a:cubicBezTo>
                      <a:cubicBezTo>
                        <a:pt x="4321475" y="1137350"/>
                        <a:pt x="3839620" y="1247885"/>
                        <a:pt x="3376959" y="1273699"/>
                      </a:cubicBezTo>
                      <a:cubicBezTo>
                        <a:pt x="2914960" y="1302160"/>
                        <a:pt x="2480761" y="1258475"/>
                        <a:pt x="2112751" y="1186992"/>
                      </a:cubicBezTo>
                      <a:cubicBezTo>
                        <a:pt x="1372758" y="1040714"/>
                        <a:pt x="895536" y="803757"/>
                        <a:pt x="794267" y="761397"/>
                      </a:cubicBezTo>
                      <a:cubicBezTo>
                        <a:pt x="462661" y="615119"/>
                        <a:pt x="118478" y="406624"/>
                        <a:pt x="0" y="332492"/>
                      </a:cubicBezTo>
                      <a:lnTo>
                        <a:pt x="0" y="333816"/>
                      </a:lnTo>
                      <a:cubicBezTo>
                        <a:pt x="117816" y="410595"/>
                        <a:pt x="458027" y="623062"/>
                        <a:pt x="790296" y="770001"/>
                      </a:cubicBezTo>
                      <a:cubicBezTo>
                        <a:pt x="891565" y="812362"/>
                        <a:pt x="1369449" y="1049980"/>
                        <a:pt x="2110765" y="1196258"/>
                      </a:cubicBezTo>
                      <a:cubicBezTo>
                        <a:pt x="2480099" y="1267742"/>
                        <a:pt x="2914960" y="1311427"/>
                        <a:pt x="3378283" y="1282965"/>
                      </a:cubicBezTo>
                      <a:cubicBezTo>
                        <a:pt x="3841605" y="1257152"/>
                        <a:pt x="4324785" y="1146616"/>
                        <a:pt x="4792079" y="989748"/>
                      </a:cubicBezTo>
                      <a:cubicBezTo>
                        <a:pt x="5260034" y="834204"/>
                        <a:pt x="5718061" y="642256"/>
                        <a:pt x="6163513" y="470165"/>
                      </a:cubicBezTo>
                      <a:cubicBezTo>
                        <a:pt x="6610288" y="303369"/>
                        <a:pt x="7033897" y="120688"/>
                        <a:pt x="7448240" y="47880"/>
                      </a:cubicBezTo>
                      <a:cubicBezTo>
                        <a:pt x="7861920" y="-31547"/>
                        <a:pt x="8247802" y="22728"/>
                        <a:pt x="8535724" y="117378"/>
                      </a:cubicBezTo>
                      <a:cubicBezTo>
                        <a:pt x="8826293" y="211367"/>
                        <a:pt x="9031479" y="326535"/>
                        <a:pt x="9155252" y="394710"/>
                      </a:cubicBezTo>
                      <a:cubicBezTo>
                        <a:pt x="9402799" y="532383"/>
                        <a:pt x="9719844" y="743526"/>
                        <a:pt x="10024975" y="1011591"/>
                      </a:cubicBezTo>
                      <a:cubicBezTo>
                        <a:pt x="10334077" y="1275685"/>
                        <a:pt x="10651122" y="1576182"/>
                        <a:pt x="10972800" y="1823729"/>
                      </a:cubicBezTo>
                      <a:cubicBezTo>
                        <a:pt x="11291831" y="2075247"/>
                        <a:pt x="11657855" y="2222186"/>
                        <a:pt x="11937173" y="2244691"/>
                      </a:cubicBezTo>
                      <a:cubicBezTo>
                        <a:pt x="12030499" y="2253957"/>
                        <a:pt x="12112573" y="2253957"/>
                        <a:pt x="12179424" y="2251310"/>
                      </a:cubicBezTo>
                      <a:lnTo>
                        <a:pt x="12179424" y="225064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49" name="图形 39">
                  <a:extLst>
                    <a:ext uri="{FF2B5EF4-FFF2-40B4-BE49-F238E27FC236}">
                      <a16:creationId xmlns:a16="http://schemas.microsoft.com/office/drawing/2014/main" id="{CC387694-8117-4CF6-9D84-0B75B27637D1}"/>
                    </a:ext>
                  </a:extLst>
                </p:cNvPr>
                <p:cNvSpPr/>
                <p:nvPr/>
              </p:nvSpPr>
              <p:spPr>
                <a:xfrm>
                  <a:off x="5295" y="4170496"/>
                  <a:ext cx="12178762" cy="2170742"/>
                </a:xfrm>
                <a:custGeom>
                  <a:avLst/>
                  <a:gdLst>
                    <a:gd name="connsiteX0" fmla="*/ 12178763 w 12178762"/>
                    <a:gd name="connsiteY0" fmla="*/ 2168333 h 2170742"/>
                    <a:gd name="connsiteX1" fmla="*/ 11937835 w 12178762"/>
                    <a:gd name="connsiteY1" fmla="*/ 2157081 h 2170742"/>
                    <a:gd name="connsiteX2" fmla="*/ 10983390 w 12178762"/>
                    <a:gd name="connsiteY2" fmla="*/ 1728177 h 2170742"/>
                    <a:gd name="connsiteX3" fmla="*/ 10032917 w 12178762"/>
                    <a:gd name="connsiteY3" fmla="*/ 925305 h 2170742"/>
                    <a:gd name="connsiteX4" fmla="*/ 9144000 w 12178762"/>
                    <a:gd name="connsiteY4" fmla="*/ 335562 h 2170742"/>
                    <a:gd name="connsiteX5" fmla="*/ 8511896 w 12178762"/>
                    <a:gd name="connsiteY5" fmla="*/ 84706 h 2170742"/>
                    <a:gd name="connsiteX6" fmla="*/ 7420441 w 12178762"/>
                    <a:gd name="connsiteY6" fmla="*/ 48302 h 2170742"/>
                    <a:gd name="connsiteX7" fmla="*/ 6138361 w 12178762"/>
                    <a:gd name="connsiteY7" fmla="*/ 469925 h 2170742"/>
                    <a:gd name="connsiteX8" fmla="*/ 4755674 w 12178762"/>
                    <a:gd name="connsiteY8" fmla="*/ 947809 h 2170742"/>
                    <a:gd name="connsiteX9" fmla="*/ 3337246 w 12178762"/>
                    <a:gd name="connsiteY9" fmla="*/ 1184104 h 2170742"/>
                    <a:gd name="connsiteX10" fmla="*/ 2081642 w 12178762"/>
                    <a:gd name="connsiteY10" fmla="*/ 1056359 h 2170742"/>
                    <a:gd name="connsiteX11" fmla="*/ 781029 w 12178762"/>
                    <a:gd name="connsiteY11" fmla="*/ 600318 h 2170742"/>
                    <a:gd name="connsiteX12" fmla="*/ 0 w 12178762"/>
                    <a:gd name="connsiteY12" fmla="*/ 160161 h 2170742"/>
                    <a:gd name="connsiteX13" fmla="*/ 0 w 12178762"/>
                    <a:gd name="connsiteY13" fmla="*/ 161485 h 2170742"/>
                    <a:gd name="connsiteX14" fmla="*/ 776396 w 12178762"/>
                    <a:gd name="connsiteY14" fmla="*/ 608922 h 2170742"/>
                    <a:gd name="connsiteX15" fmla="*/ 2078994 w 12178762"/>
                    <a:gd name="connsiteY15" fmla="*/ 1065626 h 2170742"/>
                    <a:gd name="connsiteX16" fmla="*/ 3337246 w 12178762"/>
                    <a:gd name="connsiteY16" fmla="*/ 1194032 h 2170742"/>
                    <a:gd name="connsiteX17" fmla="*/ 4758322 w 12178762"/>
                    <a:gd name="connsiteY17" fmla="*/ 957076 h 2170742"/>
                    <a:gd name="connsiteX18" fmla="*/ 6141671 w 12178762"/>
                    <a:gd name="connsiteY18" fmla="*/ 478530 h 2170742"/>
                    <a:gd name="connsiteX19" fmla="*/ 7422426 w 12178762"/>
                    <a:gd name="connsiteY19" fmla="*/ 57568 h 2170742"/>
                    <a:gd name="connsiteX20" fmla="*/ 8509248 w 12178762"/>
                    <a:gd name="connsiteY20" fmla="*/ 93972 h 2170742"/>
                    <a:gd name="connsiteX21" fmla="*/ 9139367 w 12178762"/>
                    <a:gd name="connsiteY21" fmla="*/ 344166 h 2170742"/>
                    <a:gd name="connsiteX22" fmla="*/ 10027622 w 12178762"/>
                    <a:gd name="connsiteY22" fmla="*/ 931924 h 2170742"/>
                    <a:gd name="connsiteX23" fmla="*/ 10980743 w 12178762"/>
                    <a:gd name="connsiteY23" fmla="*/ 1732810 h 2170742"/>
                    <a:gd name="connsiteX24" fmla="*/ 11937835 w 12178762"/>
                    <a:gd name="connsiteY24" fmla="*/ 2159729 h 2170742"/>
                    <a:gd name="connsiteX25" fmla="*/ 12178763 w 12178762"/>
                    <a:gd name="connsiteY25" fmla="*/ 2170319 h 2170742"/>
                    <a:gd name="connsiteX26" fmla="*/ 12178763 w 12178762"/>
                    <a:gd name="connsiteY26" fmla="*/ 2168333 h 217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170742">
                      <a:moveTo>
                        <a:pt x="12178763" y="2168333"/>
                      </a:moveTo>
                      <a:cubicBezTo>
                        <a:pt x="12111911" y="2169657"/>
                        <a:pt x="12031161" y="2167672"/>
                        <a:pt x="11937835" y="2157081"/>
                      </a:cubicBezTo>
                      <a:cubicBezTo>
                        <a:pt x="11659841" y="2129944"/>
                        <a:pt x="11299773" y="1979033"/>
                        <a:pt x="10983390" y="1728177"/>
                      </a:cubicBezTo>
                      <a:cubicBezTo>
                        <a:pt x="10664360" y="1480630"/>
                        <a:pt x="10347314" y="1182780"/>
                        <a:pt x="10032917" y="925305"/>
                      </a:cubicBezTo>
                      <a:cubicBezTo>
                        <a:pt x="9722491" y="663197"/>
                        <a:pt x="9397503" y="461983"/>
                        <a:pt x="9144000" y="335562"/>
                      </a:cubicBezTo>
                      <a:cubicBezTo>
                        <a:pt x="9017579" y="272682"/>
                        <a:pt x="8806437" y="166780"/>
                        <a:pt x="8511896" y="84706"/>
                      </a:cubicBezTo>
                      <a:cubicBezTo>
                        <a:pt x="8219341" y="2631"/>
                        <a:pt x="7831474" y="-38406"/>
                        <a:pt x="7420441" y="48302"/>
                      </a:cubicBezTo>
                      <a:cubicBezTo>
                        <a:pt x="7007422" y="127729"/>
                        <a:pt x="6586460" y="310410"/>
                        <a:pt x="6138361" y="469925"/>
                      </a:cubicBezTo>
                      <a:cubicBezTo>
                        <a:pt x="5691586" y="634736"/>
                        <a:pt x="5228264" y="810798"/>
                        <a:pt x="4755674" y="947809"/>
                      </a:cubicBezTo>
                      <a:cubicBezTo>
                        <a:pt x="4283747" y="1086144"/>
                        <a:pt x="3798583" y="1175499"/>
                        <a:pt x="3337246" y="1184104"/>
                      </a:cubicBezTo>
                      <a:cubicBezTo>
                        <a:pt x="2876571" y="1195356"/>
                        <a:pt x="2445681" y="1137772"/>
                        <a:pt x="2081642" y="1056359"/>
                      </a:cubicBezTo>
                      <a:cubicBezTo>
                        <a:pt x="1350254" y="889563"/>
                        <a:pt x="880975" y="644664"/>
                        <a:pt x="781029" y="600318"/>
                      </a:cubicBezTo>
                      <a:cubicBezTo>
                        <a:pt x="456042" y="448083"/>
                        <a:pt x="118478" y="236940"/>
                        <a:pt x="0" y="160161"/>
                      </a:cubicBezTo>
                      <a:lnTo>
                        <a:pt x="0" y="161485"/>
                      </a:lnTo>
                      <a:cubicBezTo>
                        <a:pt x="117154" y="240250"/>
                        <a:pt x="450747" y="456687"/>
                        <a:pt x="776396" y="608922"/>
                      </a:cubicBezTo>
                      <a:cubicBezTo>
                        <a:pt x="876341" y="653269"/>
                        <a:pt x="1346283" y="898830"/>
                        <a:pt x="2078994" y="1065626"/>
                      </a:cubicBezTo>
                      <a:cubicBezTo>
                        <a:pt x="2444357" y="1147700"/>
                        <a:pt x="2875247" y="1204622"/>
                        <a:pt x="3337246" y="1194032"/>
                      </a:cubicBezTo>
                      <a:cubicBezTo>
                        <a:pt x="3799906" y="1185428"/>
                        <a:pt x="4286395" y="1095411"/>
                        <a:pt x="4758322" y="957076"/>
                      </a:cubicBezTo>
                      <a:cubicBezTo>
                        <a:pt x="5231573" y="820065"/>
                        <a:pt x="5694895" y="643340"/>
                        <a:pt x="6141671" y="478530"/>
                      </a:cubicBezTo>
                      <a:cubicBezTo>
                        <a:pt x="6589770" y="318353"/>
                        <a:pt x="7011393" y="136333"/>
                        <a:pt x="7422426" y="57568"/>
                      </a:cubicBezTo>
                      <a:cubicBezTo>
                        <a:pt x="7832136" y="-29139"/>
                        <a:pt x="8217356" y="11898"/>
                        <a:pt x="8509248" y="93972"/>
                      </a:cubicBezTo>
                      <a:cubicBezTo>
                        <a:pt x="8802465" y="176046"/>
                        <a:pt x="9012946" y="281287"/>
                        <a:pt x="9139367" y="344166"/>
                      </a:cubicBezTo>
                      <a:cubicBezTo>
                        <a:pt x="9392209" y="470587"/>
                        <a:pt x="9717196" y="670478"/>
                        <a:pt x="10027622" y="931924"/>
                      </a:cubicBezTo>
                      <a:cubicBezTo>
                        <a:pt x="10342020" y="1188737"/>
                        <a:pt x="10660388" y="1485925"/>
                        <a:pt x="10980743" y="1732810"/>
                      </a:cubicBezTo>
                      <a:cubicBezTo>
                        <a:pt x="11297787" y="1983666"/>
                        <a:pt x="11659841" y="2133253"/>
                        <a:pt x="11937835" y="2159729"/>
                      </a:cubicBezTo>
                      <a:cubicBezTo>
                        <a:pt x="12031161" y="2170319"/>
                        <a:pt x="12111911" y="2171643"/>
                        <a:pt x="12178763" y="2170319"/>
                      </a:cubicBezTo>
                      <a:lnTo>
                        <a:pt x="12178763" y="2168333"/>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0" name="图形 39">
                  <a:extLst>
                    <a:ext uri="{FF2B5EF4-FFF2-40B4-BE49-F238E27FC236}">
                      <a16:creationId xmlns:a16="http://schemas.microsoft.com/office/drawing/2014/main" id="{5DF726EA-5A01-4580-BE0C-69B4FC02FF7A}"/>
                    </a:ext>
                  </a:extLst>
                </p:cNvPr>
                <p:cNvSpPr/>
                <p:nvPr/>
              </p:nvSpPr>
              <p:spPr>
                <a:xfrm>
                  <a:off x="5295" y="4194970"/>
                  <a:ext cx="12178762" cy="2099785"/>
                </a:xfrm>
                <a:custGeom>
                  <a:avLst/>
                  <a:gdLst>
                    <a:gd name="connsiteX0" fmla="*/ 12178763 w 12178762"/>
                    <a:gd name="connsiteY0" fmla="*/ 2098851 h 2099785"/>
                    <a:gd name="connsiteX1" fmla="*/ 11939158 w 12178762"/>
                    <a:gd name="connsiteY1" fmla="*/ 2083628 h 2099785"/>
                    <a:gd name="connsiteX2" fmla="*/ 10991333 w 12178762"/>
                    <a:gd name="connsiteY2" fmla="*/ 1647443 h 2099785"/>
                    <a:gd name="connsiteX3" fmla="*/ 10035565 w 12178762"/>
                    <a:gd name="connsiteY3" fmla="*/ 854499 h 2099785"/>
                    <a:gd name="connsiteX4" fmla="*/ 9128115 w 12178762"/>
                    <a:gd name="connsiteY4" fmla="*/ 293879 h 2099785"/>
                    <a:gd name="connsiteX5" fmla="*/ 8485421 w 12178762"/>
                    <a:gd name="connsiteY5" fmla="*/ 71484 h 2099785"/>
                    <a:gd name="connsiteX6" fmla="*/ 7395289 w 12178762"/>
                    <a:gd name="connsiteY6" fmla="*/ 68175 h 2099785"/>
                    <a:gd name="connsiteX7" fmla="*/ 6117181 w 12178762"/>
                    <a:gd name="connsiteY7" fmla="*/ 490460 h 2099785"/>
                    <a:gd name="connsiteX8" fmla="*/ 4723242 w 12178762"/>
                    <a:gd name="connsiteY8" fmla="*/ 927969 h 2099785"/>
                    <a:gd name="connsiteX9" fmla="*/ 3298194 w 12178762"/>
                    <a:gd name="connsiteY9" fmla="*/ 1107341 h 2099785"/>
                    <a:gd name="connsiteX10" fmla="*/ 2051195 w 12178762"/>
                    <a:gd name="connsiteY10" fmla="*/ 937897 h 2099785"/>
                    <a:gd name="connsiteX11" fmla="*/ 767792 w 12178762"/>
                    <a:gd name="connsiteY11" fmla="*/ 451408 h 2099785"/>
                    <a:gd name="connsiteX12" fmla="*/ 0 w 12178762"/>
                    <a:gd name="connsiteY12" fmla="*/ 0 h 2099785"/>
                    <a:gd name="connsiteX13" fmla="*/ 0 w 12178762"/>
                    <a:gd name="connsiteY13" fmla="*/ 1324 h 2099785"/>
                    <a:gd name="connsiteX14" fmla="*/ 762496 w 12178762"/>
                    <a:gd name="connsiteY14" fmla="*/ 460013 h 2099785"/>
                    <a:gd name="connsiteX15" fmla="*/ 2047885 w 12178762"/>
                    <a:gd name="connsiteY15" fmla="*/ 947164 h 2099785"/>
                    <a:gd name="connsiteX16" fmla="*/ 3297532 w 12178762"/>
                    <a:gd name="connsiteY16" fmla="*/ 1116607 h 2099785"/>
                    <a:gd name="connsiteX17" fmla="*/ 4725228 w 12178762"/>
                    <a:gd name="connsiteY17" fmla="*/ 937235 h 2099785"/>
                    <a:gd name="connsiteX18" fmla="*/ 6120490 w 12178762"/>
                    <a:gd name="connsiteY18" fmla="*/ 499726 h 2099785"/>
                    <a:gd name="connsiteX19" fmla="*/ 7397275 w 12178762"/>
                    <a:gd name="connsiteY19" fmla="*/ 78103 h 2099785"/>
                    <a:gd name="connsiteX20" fmla="*/ 8482773 w 12178762"/>
                    <a:gd name="connsiteY20" fmla="*/ 81412 h 2099785"/>
                    <a:gd name="connsiteX21" fmla="*/ 9123481 w 12178762"/>
                    <a:gd name="connsiteY21" fmla="*/ 303145 h 2099785"/>
                    <a:gd name="connsiteX22" fmla="*/ 10029608 w 12178762"/>
                    <a:gd name="connsiteY22" fmla="*/ 861118 h 2099785"/>
                    <a:gd name="connsiteX23" fmla="*/ 10987362 w 12178762"/>
                    <a:gd name="connsiteY23" fmla="*/ 1651414 h 2099785"/>
                    <a:gd name="connsiteX24" fmla="*/ 11938496 w 12178762"/>
                    <a:gd name="connsiteY24" fmla="*/ 2085613 h 2099785"/>
                    <a:gd name="connsiteX25" fmla="*/ 12178763 w 12178762"/>
                    <a:gd name="connsiteY25" fmla="*/ 2099513 h 2099785"/>
                    <a:gd name="connsiteX26" fmla="*/ 12178763 w 12178762"/>
                    <a:gd name="connsiteY26" fmla="*/ 2098851 h 209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099785">
                      <a:moveTo>
                        <a:pt x="12178763" y="2098851"/>
                      </a:moveTo>
                      <a:cubicBezTo>
                        <a:pt x="12111911" y="2099513"/>
                        <a:pt x="12031161" y="2096203"/>
                        <a:pt x="11939158" y="2083628"/>
                      </a:cubicBezTo>
                      <a:cubicBezTo>
                        <a:pt x="11663151" y="2051857"/>
                        <a:pt x="11305730" y="1898299"/>
                        <a:pt x="10991333" y="1647443"/>
                      </a:cubicBezTo>
                      <a:cubicBezTo>
                        <a:pt x="10674288" y="1399896"/>
                        <a:pt x="10355258" y="1105355"/>
                        <a:pt x="10035565" y="854499"/>
                      </a:cubicBezTo>
                      <a:cubicBezTo>
                        <a:pt x="9719844" y="599010"/>
                        <a:pt x="9387575" y="409048"/>
                        <a:pt x="9128115" y="293879"/>
                      </a:cubicBezTo>
                      <a:cubicBezTo>
                        <a:pt x="8999046" y="236294"/>
                        <a:pt x="8783271" y="140321"/>
                        <a:pt x="8485421" y="71484"/>
                      </a:cubicBezTo>
                      <a:cubicBezTo>
                        <a:pt x="8189556" y="662"/>
                        <a:pt x="7803012" y="-23828"/>
                        <a:pt x="7395289" y="68175"/>
                      </a:cubicBezTo>
                      <a:cubicBezTo>
                        <a:pt x="6985579" y="154220"/>
                        <a:pt x="6566604" y="337564"/>
                        <a:pt x="6117181" y="490460"/>
                      </a:cubicBezTo>
                      <a:cubicBezTo>
                        <a:pt x="5669082" y="647990"/>
                        <a:pt x="5200464" y="809491"/>
                        <a:pt x="4723242" y="927969"/>
                      </a:cubicBezTo>
                      <a:cubicBezTo>
                        <a:pt x="4246682" y="1047771"/>
                        <a:pt x="3758207" y="1115945"/>
                        <a:pt x="3298194" y="1107341"/>
                      </a:cubicBezTo>
                      <a:cubicBezTo>
                        <a:pt x="2838181" y="1100722"/>
                        <a:pt x="2411925" y="1030562"/>
                        <a:pt x="2051195" y="937897"/>
                      </a:cubicBezTo>
                      <a:cubicBezTo>
                        <a:pt x="1327750" y="750582"/>
                        <a:pt x="866413" y="497741"/>
                        <a:pt x="767792" y="451408"/>
                      </a:cubicBezTo>
                      <a:cubicBezTo>
                        <a:pt x="448099" y="294541"/>
                        <a:pt x="117154" y="78765"/>
                        <a:pt x="0" y="0"/>
                      </a:cubicBezTo>
                      <a:lnTo>
                        <a:pt x="0" y="1324"/>
                      </a:lnTo>
                      <a:cubicBezTo>
                        <a:pt x="116493" y="82736"/>
                        <a:pt x="443466" y="302483"/>
                        <a:pt x="762496" y="460013"/>
                      </a:cubicBezTo>
                      <a:cubicBezTo>
                        <a:pt x="861118" y="506345"/>
                        <a:pt x="1323117" y="759849"/>
                        <a:pt x="2047885" y="947164"/>
                      </a:cubicBezTo>
                      <a:cubicBezTo>
                        <a:pt x="2409277" y="1039828"/>
                        <a:pt x="2836195" y="1109988"/>
                        <a:pt x="3297532" y="1116607"/>
                      </a:cubicBezTo>
                      <a:cubicBezTo>
                        <a:pt x="3758869" y="1125212"/>
                        <a:pt x="4248005" y="1056375"/>
                        <a:pt x="4725228" y="937235"/>
                      </a:cubicBezTo>
                      <a:cubicBezTo>
                        <a:pt x="5203112" y="818757"/>
                        <a:pt x="5671729" y="657256"/>
                        <a:pt x="6120490" y="499726"/>
                      </a:cubicBezTo>
                      <a:cubicBezTo>
                        <a:pt x="6570575" y="346830"/>
                        <a:pt x="6989551" y="163487"/>
                        <a:pt x="7397275" y="78103"/>
                      </a:cubicBezTo>
                      <a:cubicBezTo>
                        <a:pt x="7803675" y="-13900"/>
                        <a:pt x="8188232" y="10590"/>
                        <a:pt x="8482773" y="81412"/>
                      </a:cubicBezTo>
                      <a:cubicBezTo>
                        <a:pt x="8779299" y="150249"/>
                        <a:pt x="8994413" y="246223"/>
                        <a:pt x="9123481" y="303145"/>
                      </a:cubicBezTo>
                      <a:cubicBezTo>
                        <a:pt x="9382280" y="417652"/>
                        <a:pt x="9713887" y="606952"/>
                        <a:pt x="10029608" y="861118"/>
                      </a:cubicBezTo>
                      <a:cubicBezTo>
                        <a:pt x="10349300" y="1110650"/>
                        <a:pt x="10669655" y="1404529"/>
                        <a:pt x="10987362" y="1651414"/>
                      </a:cubicBezTo>
                      <a:cubicBezTo>
                        <a:pt x="11303083" y="1901608"/>
                        <a:pt x="11661826" y="2054504"/>
                        <a:pt x="11938496" y="2085613"/>
                      </a:cubicBezTo>
                      <a:cubicBezTo>
                        <a:pt x="12031161" y="2097527"/>
                        <a:pt x="12111911" y="2100837"/>
                        <a:pt x="12178763" y="2099513"/>
                      </a:cubicBezTo>
                      <a:lnTo>
                        <a:pt x="12178763" y="2098851"/>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1" name="图形 39">
                  <a:extLst>
                    <a:ext uri="{FF2B5EF4-FFF2-40B4-BE49-F238E27FC236}">
                      <a16:creationId xmlns:a16="http://schemas.microsoft.com/office/drawing/2014/main" id="{46EBBC65-4072-4F7E-B0F3-B55FF01A9030}"/>
                    </a:ext>
                  </a:extLst>
                </p:cNvPr>
                <p:cNvSpPr/>
                <p:nvPr/>
              </p:nvSpPr>
              <p:spPr>
                <a:xfrm>
                  <a:off x="4633" y="4057958"/>
                  <a:ext cx="12179424" cy="2190853"/>
                </a:xfrm>
                <a:custGeom>
                  <a:avLst/>
                  <a:gdLst>
                    <a:gd name="connsiteX0" fmla="*/ 12179424 w 12179424"/>
                    <a:gd name="connsiteY0" fmla="*/ 2190854 h 2190853"/>
                    <a:gd name="connsiteX1" fmla="*/ 11939820 w 12179424"/>
                    <a:gd name="connsiteY1" fmla="*/ 2172321 h 2190853"/>
                    <a:gd name="connsiteX2" fmla="*/ 10997290 w 12179424"/>
                    <a:gd name="connsiteY2" fmla="*/ 1728855 h 2190853"/>
                    <a:gd name="connsiteX3" fmla="*/ 10035565 w 12179424"/>
                    <a:gd name="connsiteY3" fmla="*/ 944516 h 2190853"/>
                    <a:gd name="connsiteX4" fmla="*/ 9110243 w 12179424"/>
                    <a:gd name="connsiteY4" fmla="*/ 413019 h 2190853"/>
                    <a:gd name="connsiteX5" fmla="*/ 8457621 w 12179424"/>
                    <a:gd name="connsiteY5" fmla="*/ 219085 h 2190853"/>
                    <a:gd name="connsiteX6" fmla="*/ 7368813 w 12179424"/>
                    <a:gd name="connsiteY6" fmla="*/ 250194 h 2190853"/>
                    <a:gd name="connsiteX7" fmla="*/ 6094015 w 12179424"/>
                    <a:gd name="connsiteY7" fmla="*/ 674465 h 2190853"/>
                    <a:gd name="connsiteX8" fmla="*/ 4688162 w 12179424"/>
                    <a:gd name="connsiteY8" fmla="*/ 1070937 h 2190853"/>
                    <a:gd name="connsiteX9" fmla="*/ 3258481 w 12179424"/>
                    <a:gd name="connsiteY9" fmla="*/ 1192725 h 2190853"/>
                    <a:gd name="connsiteX10" fmla="*/ 2020748 w 12179424"/>
                    <a:gd name="connsiteY10" fmla="*/ 982244 h 2190853"/>
                    <a:gd name="connsiteX11" fmla="*/ 754554 w 12179424"/>
                    <a:gd name="connsiteY11" fmla="*/ 464646 h 2190853"/>
                    <a:gd name="connsiteX12" fmla="*/ 0 w 12179424"/>
                    <a:gd name="connsiteY12" fmla="*/ 0 h 2190853"/>
                    <a:gd name="connsiteX13" fmla="*/ 0 w 12179424"/>
                    <a:gd name="connsiteY13" fmla="*/ 1324 h 2190853"/>
                    <a:gd name="connsiteX14" fmla="*/ 749259 w 12179424"/>
                    <a:gd name="connsiteY14" fmla="*/ 472589 h 2190853"/>
                    <a:gd name="connsiteX15" fmla="*/ 2017438 w 12179424"/>
                    <a:gd name="connsiteY15" fmla="*/ 990848 h 2190853"/>
                    <a:gd name="connsiteX16" fmla="*/ 3257157 w 12179424"/>
                    <a:gd name="connsiteY16" fmla="*/ 1201991 h 2190853"/>
                    <a:gd name="connsiteX17" fmla="*/ 4690147 w 12179424"/>
                    <a:gd name="connsiteY17" fmla="*/ 1080204 h 2190853"/>
                    <a:gd name="connsiteX18" fmla="*/ 6097324 w 12179424"/>
                    <a:gd name="connsiteY18" fmla="*/ 683070 h 2190853"/>
                    <a:gd name="connsiteX19" fmla="*/ 7371461 w 12179424"/>
                    <a:gd name="connsiteY19" fmla="*/ 258799 h 2190853"/>
                    <a:gd name="connsiteX20" fmla="*/ 8455635 w 12179424"/>
                    <a:gd name="connsiteY20" fmla="*/ 227690 h 2190853"/>
                    <a:gd name="connsiteX21" fmla="*/ 9105611 w 12179424"/>
                    <a:gd name="connsiteY21" fmla="*/ 420962 h 2190853"/>
                    <a:gd name="connsiteX22" fmla="*/ 10029608 w 12179424"/>
                    <a:gd name="connsiteY22" fmla="*/ 949811 h 2190853"/>
                    <a:gd name="connsiteX23" fmla="*/ 10993318 w 12179424"/>
                    <a:gd name="connsiteY23" fmla="*/ 1731503 h 2190853"/>
                    <a:gd name="connsiteX24" fmla="*/ 11939158 w 12179424"/>
                    <a:gd name="connsiteY24" fmla="*/ 2172983 h 2190853"/>
                    <a:gd name="connsiteX25" fmla="*/ 12179424 w 12179424"/>
                    <a:gd name="connsiteY25" fmla="*/ 2190854 h 2190853"/>
                    <a:gd name="connsiteX26" fmla="*/ 12179424 w 12179424"/>
                    <a:gd name="connsiteY26" fmla="*/ 2190854 h 219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190853">
                      <a:moveTo>
                        <a:pt x="12179424" y="2190854"/>
                      </a:moveTo>
                      <a:cubicBezTo>
                        <a:pt x="12112573" y="2190192"/>
                        <a:pt x="12032485" y="2185559"/>
                        <a:pt x="11939820" y="2172321"/>
                      </a:cubicBezTo>
                      <a:cubicBezTo>
                        <a:pt x="11664474" y="2135917"/>
                        <a:pt x="11311025" y="1979049"/>
                        <a:pt x="10997290" y="1728855"/>
                      </a:cubicBezTo>
                      <a:cubicBezTo>
                        <a:pt x="10681569" y="1480647"/>
                        <a:pt x="10360552" y="1188753"/>
                        <a:pt x="10035565" y="944516"/>
                      </a:cubicBezTo>
                      <a:cubicBezTo>
                        <a:pt x="9714549" y="695646"/>
                        <a:pt x="9374337" y="516936"/>
                        <a:pt x="9110243" y="413019"/>
                      </a:cubicBezTo>
                      <a:cubicBezTo>
                        <a:pt x="8979190" y="360730"/>
                        <a:pt x="8758780" y="274684"/>
                        <a:pt x="8457621" y="219085"/>
                      </a:cubicBezTo>
                      <a:cubicBezTo>
                        <a:pt x="8159109" y="161501"/>
                        <a:pt x="7773889" y="150911"/>
                        <a:pt x="7368813" y="250194"/>
                      </a:cubicBezTo>
                      <a:cubicBezTo>
                        <a:pt x="6962413" y="343521"/>
                        <a:pt x="6545423" y="528188"/>
                        <a:pt x="6094015" y="674465"/>
                      </a:cubicBezTo>
                      <a:cubicBezTo>
                        <a:pt x="5643930" y="825376"/>
                        <a:pt x="5170017" y="971654"/>
                        <a:pt x="4688162" y="1070937"/>
                      </a:cubicBezTo>
                      <a:cubicBezTo>
                        <a:pt x="4206968" y="1171544"/>
                        <a:pt x="3716508" y="1217876"/>
                        <a:pt x="3258481" y="1192725"/>
                      </a:cubicBezTo>
                      <a:cubicBezTo>
                        <a:pt x="2800453" y="1168235"/>
                        <a:pt x="2377506" y="1084837"/>
                        <a:pt x="2020748" y="982244"/>
                      </a:cubicBezTo>
                      <a:cubicBezTo>
                        <a:pt x="1305908" y="774411"/>
                        <a:pt x="851851" y="513626"/>
                        <a:pt x="754554" y="464646"/>
                      </a:cubicBezTo>
                      <a:cubicBezTo>
                        <a:pt x="441480" y="301160"/>
                        <a:pt x="117154" y="82074"/>
                        <a:pt x="0" y="0"/>
                      </a:cubicBezTo>
                      <a:lnTo>
                        <a:pt x="0" y="1324"/>
                      </a:lnTo>
                      <a:cubicBezTo>
                        <a:pt x="116493" y="85384"/>
                        <a:pt x="436185" y="309102"/>
                        <a:pt x="749259" y="472589"/>
                      </a:cubicBezTo>
                      <a:cubicBezTo>
                        <a:pt x="846556" y="520907"/>
                        <a:pt x="1301274" y="782353"/>
                        <a:pt x="2017438" y="990848"/>
                      </a:cubicBezTo>
                      <a:cubicBezTo>
                        <a:pt x="2374859" y="1094103"/>
                        <a:pt x="2797806" y="1177501"/>
                        <a:pt x="3257157" y="1201991"/>
                      </a:cubicBezTo>
                      <a:cubicBezTo>
                        <a:pt x="3716508" y="1227143"/>
                        <a:pt x="4208292" y="1180811"/>
                        <a:pt x="4690147" y="1080204"/>
                      </a:cubicBezTo>
                      <a:cubicBezTo>
                        <a:pt x="5172665" y="980920"/>
                        <a:pt x="5646577" y="833981"/>
                        <a:pt x="6097324" y="683070"/>
                      </a:cubicBezTo>
                      <a:cubicBezTo>
                        <a:pt x="6549394" y="536130"/>
                        <a:pt x="6966384" y="352125"/>
                        <a:pt x="7371461" y="258799"/>
                      </a:cubicBezTo>
                      <a:cubicBezTo>
                        <a:pt x="7775213" y="159515"/>
                        <a:pt x="8157785" y="170767"/>
                        <a:pt x="8455635" y="227690"/>
                      </a:cubicBezTo>
                      <a:cubicBezTo>
                        <a:pt x="8754809" y="283289"/>
                        <a:pt x="8974556" y="368672"/>
                        <a:pt x="9105611" y="420962"/>
                      </a:cubicBezTo>
                      <a:cubicBezTo>
                        <a:pt x="9369042" y="524216"/>
                        <a:pt x="9708592" y="701603"/>
                        <a:pt x="10029608" y="949811"/>
                      </a:cubicBezTo>
                      <a:cubicBezTo>
                        <a:pt x="10354595" y="1192725"/>
                        <a:pt x="10676936" y="1483956"/>
                        <a:pt x="10993318" y="1731503"/>
                      </a:cubicBezTo>
                      <a:cubicBezTo>
                        <a:pt x="11308378" y="1981697"/>
                        <a:pt x="11663151" y="2137903"/>
                        <a:pt x="11939158" y="2172983"/>
                      </a:cubicBezTo>
                      <a:cubicBezTo>
                        <a:pt x="12031823" y="2186221"/>
                        <a:pt x="12112573" y="2190854"/>
                        <a:pt x="12179424" y="2190854"/>
                      </a:cubicBezTo>
                      <a:lnTo>
                        <a:pt x="12179424" y="219085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2" name="图形 39">
                  <a:extLst>
                    <a:ext uri="{FF2B5EF4-FFF2-40B4-BE49-F238E27FC236}">
                      <a16:creationId xmlns:a16="http://schemas.microsoft.com/office/drawing/2014/main" id="{7733F3C9-83F8-41AB-8CAD-9023CBCB5FC0}"/>
                    </a:ext>
                  </a:extLst>
                </p:cNvPr>
                <p:cNvSpPr/>
                <p:nvPr/>
              </p:nvSpPr>
              <p:spPr>
                <a:xfrm>
                  <a:off x="5957" y="3923595"/>
                  <a:ext cx="12178100" cy="2280870"/>
                </a:xfrm>
                <a:custGeom>
                  <a:avLst/>
                  <a:gdLst>
                    <a:gd name="connsiteX0" fmla="*/ 12178101 w 12178100"/>
                    <a:gd name="connsiteY0" fmla="*/ 2279547 h 2280870"/>
                    <a:gd name="connsiteX1" fmla="*/ 11939158 w 12178100"/>
                    <a:gd name="connsiteY1" fmla="*/ 2257043 h 2280870"/>
                    <a:gd name="connsiteX2" fmla="*/ 11001261 w 12178100"/>
                    <a:gd name="connsiteY2" fmla="*/ 1804972 h 2280870"/>
                    <a:gd name="connsiteX3" fmla="*/ 10033579 w 12178100"/>
                    <a:gd name="connsiteY3" fmla="*/ 1028576 h 2280870"/>
                    <a:gd name="connsiteX4" fmla="*/ 9090387 w 12178100"/>
                    <a:gd name="connsiteY4" fmla="*/ 526202 h 2280870"/>
                    <a:gd name="connsiteX5" fmla="*/ 8429160 w 12178100"/>
                    <a:gd name="connsiteY5" fmla="*/ 361392 h 2280870"/>
                    <a:gd name="connsiteX6" fmla="*/ 7342337 w 12178100"/>
                    <a:gd name="connsiteY6" fmla="*/ 427580 h 2280870"/>
                    <a:gd name="connsiteX7" fmla="*/ 6070187 w 12178100"/>
                    <a:gd name="connsiteY7" fmla="*/ 855823 h 2280870"/>
                    <a:gd name="connsiteX8" fmla="*/ 4653082 w 12178100"/>
                    <a:gd name="connsiteY8" fmla="*/ 1212581 h 2280870"/>
                    <a:gd name="connsiteX9" fmla="*/ 3219429 w 12178100"/>
                    <a:gd name="connsiteY9" fmla="*/ 1276785 h 2280870"/>
                    <a:gd name="connsiteX10" fmla="*/ 1991625 w 12178100"/>
                    <a:gd name="connsiteY10" fmla="*/ 1025267 h 2280870"/>
                    <a:gd name="connsiteX11" fmla="*/ 741978 w 12178100"/>
                    <a:gd name="connsiteY11" fmla="*/ 476560 h 2280870"/>
                    <a:gd name="connsiteX12" fmla="*/ 0 w 12178100"/>
                    <a:gd name="connsiteY12" fmla="*/ 0 h 2280870"/>
                    <a:gd name="connsiteX13" fmla="*/ 0 w 12178100"/>
                    <a:gd name="connsiteY13" fmla="*/ 1324 h 2280870"/>
                    <a:gd name="connsiteX14" fmla="*/ 736683 w 12178100"/>
                    <a:gd name="connsiteY14" fmla="*/ 484503 h 2280870"/>
                    <a:gd name="connsiteX15" fmla="*/ 1988315 w 12178100"/>
                    <a:gd name="connsiteY15" fmla="*/ 1033871 h 2280870"/>
                    <a:gd name="connsiteX16" fmla="*/ 3218106 w 12178100"/>
                    <a:gd name="connsiteY16" fmla="*/ 1286051 h 2280870"/>
                    <a:gd name="connsiteX17" fmla="*/ 4654405 w 12178100"/>
                    <a:gd name="connsiteY17" fmla="*/ 1221848 h 2280870"/>
                    <a:gd name="connsiteX18" fmla="*/ 6072834 w 12178100"/>
                    <a:gd name="connsiteY18" fmla="*/ 865089 h 2280870"/>
                    <a:gd name="connsiteX19" fmla="*/ 7344985 w 12178100"/>
                    <a:gd name="connsiteY19" fmla="*/ 436847 h 2280870"/>
                    <a:gd name="connsiteX20" fmla="*/ 8427836 w 12178100"/>
                    <a:gd name="connsiteY20" fmla="*/ 370658 h 2280870"/>
                    <a:gd name="connsiteX21" fmla="*/ 9087078 w 12178100"/>
                    <a:gd name="connsiteY21" fmla="*/ 534807 h 2280870"/>
                    <a:gd name="connsiteX22" fmla="*/ 10028284 w 12178100"/>
                    <a:gd name="connsiteY22" fmla="*/ 1035195 h 2280870"/>
                    <a:gd name="connsiteX23" fmla="*/ 10997952 w 12178100"/>
                    <a:gd name="connsiteY23" fmla="*/ 1808943 h 2280870"/>
                    <a:gd name="connsiteX24" fmla="*/ 11938496 w 12178100"/>
                    <a:gd name="connsiteY24" fmla="*/ 2259028 h 2280870"/>
                    <a:gd name="connsiteX25" fmla="*/ 12178101 w 12178100"/>
                    <a:gd name="connsiteY25" fmla="*/ 2280871 h 2280870"/>
                    <a:gd name="connsiteX26" fmla="*/ 12178101 w 12178100"/>
                    <a:gd name="connsiteY26" fmla="*/ 2279547 h 22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100" h="2280870">
                      <a:moveTo>
                        <a:pt x="12178101" y="2279547"/>
                      </a:moveTo>
                      <a:cubicBezTo>
                        <a:pt x="12111249" y="2278223"/>
                        <a:pt x="12031161" y="2271604"/>
                        <a:pt x="11939158" y="2257043"/>
                      </a:cubicBezTo>
                      <a:cubicBezTo>
                        <a:pt x="11665136" y="2216667"/>
                        <a:pt x="11314335" y="2055828"/>
                        <a:pt x="11001261" y="1804972"/>
                      </a:cubicBezTo>
                      <a:cubicBezTo>
                        <a:pt x="10686864" y="1556102"/>
                        <a:pt x="10363862" y="1266194"/>
                        <a:pt x="10033579" y="1028576"/>
                      </a:cubicBezTo>
                      <a:cubicBezTo>
                        <a:pt x="9707268" y="785663"/>
                        <a:pt x="9359776" y="618205"/>
                        <a:pt x="9090387" y="526202"/>
                      </a:cubicBezTo>
                      <a:cubicBezTo>
                        <a:pt x="8956685" y="479208"/>
                        <a:pt x="8732305" y="403753"/>
                        <a:pt x="8429160" y="361392"/>
                      </a:cubicBezTo>
                      <a:cubicBezTo>
                        <a:pt x="8128000" y="317707"/>
                        <a:pt x="7744105" y="320354"/>
                        <a:pt x="7342337" y="427580"/>
                      </a:cubicBezTo>
                      <a:cubicBezTo>
                        <a:pt x="6938585" y="528850"/>
                        <a:pt x="6523581" y="715502"/>
                        <a:pt x="6070187" y="855823"/>
                      </a:cubicBezTo>
                      <a:cubicBezTo>
                        <a:pt x="5618116" y="1000115"/>
                        <a:pt x="5138908" y="1131831"/>
                        <a:pt x="4653082" y="1212581"/>
                      </a:cubicBezTo>
                      <a:cubicBezTo>
                        <a:pt x="4167917" y="1293994"/>
                        <a:pt x="3675471" y="1319145"/>
                        <a:pt x="3219429" y="1276785"/>
                      </a:cubicBezTo>
                      <a:cubicBezTo>
                        <a:pt x="2762726" y="1235747"/>
                        <a:pt x="2344412" y="1138450"/>
                        <a:pt x="1991625" y="1025267"/>
                      </a:cubicBezTo>
                      <a:cubicBezTo>
                        <a:pt x="1284727" y="796915"/>
                        <a:pt x="837952" y="527526"/>
                        <a:pt x="741978" y="476560"/>
                      </a:cubicBezTo>
                      <a:cubicBezTo>
                        <a:pt x="434861" y="307779"/>
                        <a:pt x="116493" y="84060"/>
                        <a:pt x="0" y="0"/>
                      </a:cubicBezTo>
                      <a:lnTo>
                        <a:pt x="0" y="1324"/>
                      </a:lnTo>
                      <a:cubicBezTo>
                        <a:pt x="115831" y="88031"/>
                        <a:pt x="429566" y="315721"/>
                        <a:pt x="736683" y="484503"/>
                      </a:cubicBezTo>
                      <a:cubicBezTo>
                        <a:pt x="832657" y="535468"/>
                        <a:pt x="1280094" y="804857"/>
                        <a:pt x="1988315" y="1033871"/>
                      </a:cubicBezTo>
                      <a:cubicBezTo>
                        <a:pt x="2341764" y="1147054"/>
                        <a:pt x="2760740" y="1244352"/>
                        <a:pt x="3218106" y="1286051"/>
                      </a:cubicBezTo>
                      <a:cubicBezTo>
                        <a:pt x="3675471" y="1329074"/>
                        <a:pt x="4168579" y="1303260"/>
                        <a:pt x="4654405" y="1221848"/>
                      </a:cubicBezTo>
                      <a:cubicBezTo>
                        <a:pt x="5140894" y="1141759"/>
                        <a:pt x="5620764" y="1009381"/>
                        <a:pt x="6072834" y="865089"/>
                      </a:cubicBezTo>
                      <a:cubicBezTo>
                        <a:pt x="6527552" y="724107"/>
                        <a:pt x="6942557" y="538116"/>
                        <a:pt x="7344985" y="436847"/>
                      </a:cubicBezTo>
                      <a:cubicBezTo>
                        <a:pt x="7745428" y="330283"/>
                        <a:pt x="8127339" y="326973"/>
                        <a:pt x="8427836" y="370658"/>
                      </a:cubicBezTo>
                      <a:cubicBezTo>
                        <a:pt x="8729658" y="412357"/>
                        <a:pt x="8954037" y="487812"/>
                        <a:pt x="9087078" y="534807"/>
                      </a:cubicBezTo>
                      <a:cubicBezTo>
                        <a:pt x="9355143" y="626809"/>
                        <a:pt x="9701972" y="792943"/>
                        <a:pt x="10028284" y="1035195"/>
                      </a:cubicBezTo>
                      <a:cubicBezTo>
                        <a:pt x="10359229" y="1271489"/>
                        <a:pt x="10682231" y="1560735"/>
                        <a:pt x="10997952" y="1808943"/>
                      </a:cubicBezTo>
                      <a:cubicBezTo>
                        <a:pt x="11311687" y="2059800"/>
                        <a:pt x="11663812" y="2219315"/>
                        <a:pt x="11938496" y="2259028"/>
                      </a:cubicBezTo>
                      <a:cubicBezTo>
                        <a:pt x="12030499" y="2273590"/>
                        <a:pt x="12111249" y="2279547"/>
                        <a:pt x="12178101" y="2280871"/>
                      </a:cubicBezTo>
                      <a:lnTo>
                        <a:pt x="12178101" y="2279547"/>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3" name="图形 39">
                  <a:extLst>
                    <a:ext uri="{FF2B5EF4-FFF2-40B4-BE49-F238E27FC236}">
                      <a16:creationId xmlns:a16="http://schemas.microsoft.com/office/drawing/2014/main" id="{1B85E120-D6D9-469D-B9B9-65ACCA5EAA37}"/>
                    </a:ext>
                  </a:extLst>
                </p:cNvPr>
                <p:cNvSpPr/>
                <p:nvPr/>
              </p:nvSpPr>
              <p:spPr>
                <a:xfrm>
                  <a:off x="5295" y="3787908"/>
                  <a:ext cx="12178762" cy="2370887"/>
                </a:xfrm>
                <a:custGeom>
                  <a:avLst/>
                  <a:gdLst>
                    <a:gd name="connsiteX0" fmla="*/ 12178763 w 12178762"/>
                    <a:gd name="connsiteY0" fmla="*/ 2370226 h 2370887"/>
                    <a:gd name="connsiteX1" fmla="*/ 11939820 w 12178762"/>
                    <a:gd name="connsiteY1" fmla="*/ 2343750 h 2370887"/>
                    <a:gd name="connsiteX2" fmla="*/ 11006556 w 12178762"/>
                    <a:gd name="connsiteY2" fmla="*/ 1882413 h 2370887"/>
                    <a:gd name="connsiteX3" fmla="*/ 10031594 w 12178762"/>
                    <a:gd name="connsiteY3" fmla="*/ 1112636 h 2370887"/>
                    <a:gd name="connsiteX4" fmla="*/ 9071193 w 12178762"/>
                    <a:gd name="connsiteY4" fmla="*/ 638723 h 2370887"/>
                    <a:gd name="connsiteX5" fmla="*/ 8402022 w 12178762"/>
                    <a:gd name="connsiteY5" fmla="*/ 503698 h 2370887"/>
                    <a:gd name="connsiteX6" fmla="*/ 7317186 w 12178762"/>
                    <a:gd name="connsiteY6" fmla="*/ 605629 h 2370887"/>
                    <a:gd name="connsiteX7" fmla="*/ 6046358 w 12178762"/>
                    <a:gd name="connsiteY7" fmla="*/ 1039828 h 2370887"/>
                    <a:gd name="connsiteX8" fmla="*/ 4617340 w 12178762"/>
                    <a:gd name="connsiteY8" fmla="*/ 1356211 h 2370887"/>
                    <a:gd name="connsiteX9" fmla="*/ 3181040 w 12178762"/>
                    <a:gd name="connsiteY9" fmla="*/ 1362168 h 2370887"/>
                    <a:gd name="connsiteX10" fmla="*/ 1963164 w 12178762"/>
                    <a:gd name="connsiteY10" fmla="*/ 1069613 h 2370887"/>
                    <a:gd name="connsiteX11" fmla="*/ 730064 w 12178762"/>
                    <a:gd name="connsiteY11" fmla="*/ 489798 h 2370887"/>
                    <a:gd name="connsiteX12" fmla="*/ 0 w 12178762"/>
                    <a:gd name="connsiteY12" fmla="*/ 0 h 2370887"/>
                    <a:gd name="connsiteX13" fmla="*/ 0 w 12178762"/>
                    <a:gd name="connsiteY13" fmla="*/ 1324 h 2370887"/>
                    <a:gd name="connsiteX14" fmla="*/ 724769 w 12178762"/>
                    <a:gd name="connsiteY14" fmla="*/ 497741 h 2370887"/>
                    <a:gd name="connsiteX15" fmla="*/ 1959854 w 12178762"/>
                    <a:gd name="connsiteY15" fmla="*/ 1078218 h 2370887"/>
                    <a:gd name="connsiteX16" fmla="*/ 3179716 w 12178762"/>
                    <a:gd name="connsiteY16" fmla="*/ 1371435 h 2370887"/>
                    <a:gd name="connsiteX17" fmla="*/ 4618663 w 12178762"/>
                    <a:gd name="connsiteY17" fmla="*/ 1365478 h 2370887"/>
                    <a:gd name="connsiteX18" fmla="*/ 6049006 w 12178762"/>
                    <a:gd name="connsiteY18" fmla="*/ 1048433 h 2370887"/>
                    <a:gd name="connsiteX19" fmla="*/ 7319171 w 12178762"/>
                    <a:gd name="connsiteY19" fmla="*/ 614233 h 2370887"/>
                    <a:gd name="connsiteX20" fmla="*/ 8400037 w 12178762"/>
                    <a:gd name="connsiteY20" fmla="*/ 512302 h 2370887"/>
                    <a:gd name="connsiteX21" fmla="*/ 9067221 w 12178762"/>
                    <a:gd name="connsiteY21" fmla="*/ 647328 h 2370887"/>
                    <a:gd name="connsiteX22" fmla="*/ 10025636 w 12178762"/>
                    <a:gd name="connsiteY22" fmla="*/ 1118593 h 2370887"/>
                    <a:gd name="connsiteX23" fmla="*/ 11001923 w 12178762"/>
                    <a:gd name="connsiteY23" fmla="*/ 1885723 h 2370887"/>
                    <a:gd name="connsiteX24" fmla="*/ 11938496 w 12178762"/>
                    <a:gd name="connsiteY24" fmla="*/ 2345074 h 2370887"/>
                    <a:gd name="connsiteX25" fmla="*/ 12178100 w 12178762"/>
                    <a:gd name="connsiteY25" fmla="*/ 2370888 h 2370887"/>
                    <a:gd name="connsiteX26" fmla="*/ 12178100 w 12178762"/>
                    <a:gd name="connsiteY26" fmla="*/ 2370226 h 237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370887">
                      <a:moveTo>
                        <a:pt x="12178763" y="2370226"/>
                      </a:moveTo>
                      <a:cubicBezTo>
                        <a:pt x="12111911" y="2367578"/>
                        <a:pt x="12031161" y="2360297"/>
                        <a:pt x="11939820" y="2343750"/>
                      </a:cubicBezTo>
                      <a:cubicBezTo>
                        <a:pt x="11666460" y="2298742"/>
                        <a:pt x="11318307" y="2133931"/>
                        <a:pt x="11006556" y="1882413"/>
                      </a:cubicBezTo>
                      <a:cubicBezTo>
                        <a:pt x="10693483" y="1632219"/>
                        <a:pt x="10367833" y="1343635"/>
                        <a:pt x="10031594" y="1112636"/>
                      </a:cubicBezTo>
                      <a:cubicBezTo>
                        <a:pt x="9699987" y="875018"/>
                        <a:pt x="9344552" y="719474"/>
                        <a:pt x="9071193" y="638723"/>
                      </a:cubicBezTo>
                      <a:cubicBezTo>
                        <a:pt x="8935505" y="597024"/>
                        <a:pt x="8706491" y="531497"/>
                        <a:pt x="8402022" y="503698"/>
                      </a:cubicBezTo>
                      <a:cubicBezTo>
                        <a:pt x="8098216" y="473913"/>
                        <a:pt x="7716967" y="491122"/>
                        <a:pt x="7317186" y="605629"/>
                      </a:cubicBezTo>
                      <a:cubicBezTo>
                        <a:pt x="6916081" y="714840"/>
                        <a:pt x="6503724" y="906788"/>
                        <a:pt x="6046358" y="1039828"/>
                      </a:cubicBezTo>
                      <a:cubicBezTo>
                        <a:pt x="5591640" y="1178163"/>
                        <a:pt x="5107138" y="1295317"/>
                        <a:pt x="4617340" y="1356211"/>
                      </a:cubicBezTo>
                      <a:cubicBezTo>
                        <a:pt x="4128203" y="1418429"/>
                        <a:pt x="3635096" y="1421738"/>
                        <a:pt x="3181040" y="1362168"/>
                      </a:cubicBezTo>
                      <a:cubicBezTo>
                        <a:pt x="2726322" y="1303922"/>
                        <a:pt x="2311979" y="1192724"/>
                        <a:pt x="1963164" y="1069613"/>
                      </a:cubicBezTo>
                      <a:cubicBezTo>
                        <a:pt x="1264870" y="820743"/>
                        <a:pt x="824714" y="542749"/>
                        <a:pt x="730064" y="489798"/>
                      </a:cubicBezTo>
                      <a:cubicBezTo>
                        <a:pt x="428242" y="315059"/>
                        <a:pt x="115831" y="87369"/>
                        <a:pt x="0" y="0"/>
                      </a:cubicBezTo>
                      <a:lnTo>
                        <a:pt x="0" y="1324"/>
                      </a:lnTo>
                      <a:cubicBezTo>
                        <a:pt x="115169" y="90679"/>
                        <a:pt x="422947" y="322340"/>
                        <a:pt x="724769" y="497741"/>
                      </a:cubicBezTo>
                      <a:cubicBezTo>
                        <a:pt x="819419" y="550692"/>
                        <a:pt x="1260237" y="828685"/>
                        <a:pt x="1959854" y="1078218"/>
                      </a:cubicBezTo>
                      <a:cubicBezTo>
                        <a:pt x="2309332" y="1201329"/>
                        <a:pt x="2724336" y="1313188"/>
                        <a:pt x="3179716" y="1371435"/>
                      </a:cubicBezTo>
                      <a:cubicBezTo>
                        <a:pt x="3635096" y="1431005"/>
                        <a:pt x="4129527" y="1427695"/>
                        <a:pt x="4618663" y="1365478"/>
                      </a:cubicBezTo>
                      <a:cubicBezTo>
                        <a:pt x="5109123" y="1304584"/>
                        <a:pt x="5594288" y="1186768"/>
                        <a:pt x="6049006" y="1048433"/>
                      </a:cubicBezTo>
                      <a:cubicBezTo>
                        <a:pt x="6507034" y="915393"/>
                        <a:pt x="6919390" y="722783"/>
                        <a:pt x="7319171" y="614233"/>
                      </a:cubicBezTo>
                      <a:cubicBezTo>
                        <a:pt x="7717629" y="499726"/>
                        <a:pt x="8097553" y="482517"/>
                        <a:pt x="8400037" y="512302"/>
                      </a:cubicBezTo>
                      <a:cubicBezTo>
                        <a:pt x="8703844" y="540764"/>
                        <a:pt x="8931533" y="605629"/>
                        <a:pt x="9067221" y="647328"/>
                      </a:cubicBezTo>
                      <a:cubicBezTo>
                        <a:pt x="9339919" y="728078"/>
                        <a:pt x="9694030" y="882298"/>
                        <a:pt x="10025636" y="1118593"/>
                      </a:cubicBezTo>
                      <a:cubicBezTo>
                        <a:pt x="10361877" y="1348930"/>
                        <a:pt x="10687526" y="1636190"/>
                        <a:pt x="11001923" y="1885723"/>
                      </a:cubicBezTo>
                      <a:cubicBezTo>
                        <a:pt x="11314997" y="2137241"/>
                        <a:pt x="11664474" y="2300727"/>
                        <a:pt x="11938496" y="2345074"/>
                      </a:cubicBezTo>
                      <a:cubicBezTo>
                        <a:pt x="12030499" y="2360959"/>
                        <a:pt x="12111249" y="2368240"/>
                        <a:pt x="12178100" y="2370888"/>
                      </a:cubicBezTo>
                      <a:lnTo>
                        <a:pt x="12178100" y="2370226"/>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4" name="图形 39">
                  <a:extLst>
                    <a:ext uri="{FF2B5EF4-FFF2-40B4-BE49-F238E27FC236}">
                      <a16:creationId xmlns:a16="http://schemas.microsoft.com/office/drawing/2014/main" id="{F4B7F2B4-C053-435D-8613-8ED836A860B1}"/>
                    </a:ext>
                  </a:extLst>
                </p:cNvPr>
                <p:cNvSpPr/>
                <p:nvPr/>
              </p:nvSpPr>
              <p:spPr>
                <a:xfrm>
                  <a:off x="5957" y="3650896"/>
                  <a:ext cx="12178762" cy="2461566"/>
                </a:xfrm>
                <a:custGeom>
                  <a:avLst/>
                  <a:gdLst>
                    <a:gd name="connsiteX0" fmla="*/ 12178101 w 12178762"/>
                    <a:gd name="connsiteY0" fmla="*/ 2461566 h 2461566"/>
                    <a:gd name="connsiteX1" fmla="*/ 11938496 w 12178762"/>
                    <a:gd name="connsiteY1" fmla="*/ 2431120 h 2461566"/>
                    <a:gd name="connsiteX2" fmla="*/ 11008542 w 12178762"/>
                    <a:gd name="connsiteY2" fmla="*/ 1959854 h 2461566"/>
                    <a:gd name="connsiteX3" fmla="*/ 10026298 w 12178762"/>
                    <a:gd name="connsiteY3" fmla="*/ 1195372 h 2461566"/>
                    <a:gd name="connsiteX4" fmla="*/ 9048688 w 12178762"/>
                    <a:gd name="connsiteY4" fmla="*/ 749921 h 2461566"/>
                    <a:gd name="connsiteX5" fmla="*/ 8372238 w 12178762"/>
                    <a:gd name="connsiteY5" fmla="*/ 644018 h 2461566"/>
                    <a:gd name="connsiteX6" fmla="*/ 7290049 w 12178762"/>
                    <a:gd name="connsiteY6" fmla="*/ 783015 h 2461566"/>
                    <a:gd name="connsiteX7" fmla="*/ 6020545 w 12178762"/>
                    <a:gd name="connsiteY7" fmla="*/ 1223833 h 2461566"/>
                    <a:gd name="connsiteX8" fmla="*/ 4580274 w 12178762"/>
                    <a:gd name="connsiteY8" fmla="*/ 1500503 h 2461566"/>
                    <a:gd name="connsiteX9" fmla="*/ 3142650 w 12178762"/>
                    <a:gd name="connsiteY9" fmla="*/ 1448214 h 2461566"/>
                    <a:gd name="connsiteX10" fmla="*/ 1935364 w 12178762"/>
                    <a:gd name="connsiteY10" fmla="*/ 1114622 h 2461566"/>
                    <a:gd name="connsiteX11" fmla="*/ 718150 w 12178762"/>
                    <a:gd name="connsiteY11" fmla="*/ 503036 h 2461566"/>
                    <a:gd name="connsiteX12" fmla="*/ 0 w 12178762"/>
                    <a:gd name="connsiteY12" fmla="*/ 0 h 2461566"/>
                    <a:gd name="connsiteX13" fmla="*/ 0 w 12178762"/>
                    <a:gd name="connsiteY13" fmla="*/ 1324 h 2461566"/>
                    <a:gd name="connsiteX14" fmla="*/ 712855 w 12178762"/>
                    <a:gd name="connsiteY14" fmla="*/ 510317 h 2461566"/>
                    <a:gd name="connsiteX15" fmla="*/ 1932055 w 12178762"/>
                    <a:gd name="connsiteY15" fmla="*/ 1122564 h 2461566"/>
                    <a:gd name="connsiteX16" fmla="*/ 3141327 w 12178762"/>
                    <a:gd name="connsiteY16" fmla="*/ 1456818 h 2461566"/>
                    <a:gd name="connsiteX17" fmla="*/ 4581597 w 12178762"/>
                    <a:gd name="connsiteY17" fmla="*/ 1509108 h 2461566"/>
                    <a:gd name="connsiteX18" fmla="*/ 6023854 w 12178762"/>
                    <a:gd name="connsiteY18" fmla="*/ 1231776 h 2461566"/>
                    <a:gd name="connsiteX19" fmla="*/ 7293358 w 12178762"/>
                    <a:gd name="connsiteY19" fmla="*/ 790958 h 2461566"/>
                    <a:gd name="connsiteX20" fmla="*/ 8371575 w 12178762"/>
                    <a:gd name="connsiteY20" fmla="*/ 652623 h 2461566"/>
                    <a:gd name="connsiteX21" fmla="*/ 9046040 w 12178762"/>
                    <a:gd name="connsiteY21" fmla="*/ 757863 h 2461566"/>
                    <a:gd name="connsiteX22" fmla="*/ 10021665 w 12178762"/>
                    <a:gd name="connsiteY22" fmla="*/ 1200667 h 2461566"/>
                    <a:gd name="connsiteX23" fmla="*/ 11005894 w 12178762"/>
                    <a:gd name="connsiteY23" fmla="*/ 1961840 h 2461566"/>
                    <a:gd name="connsiteX24" fmla="*/ 11939158 w 12178762"/>
                    <a:gd name="connsiteY24" fmla="*/ 2431120 h 2461566"/>
                    <a:gd name="connsiteX25" fmla="*/ 12178762 w 12178762"/>
                    <a:gd name="connsiteY25" fmla="*/ 2460905 h 2461566"/>
                    <a:gd name="connsiteX26" fmla="*/ 12178762 w 12178762"/>
                    <a:gd name="connsiteY26" fmla="*/ 2461566 h 24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461566">
                      <a:moveTo>
                        <a:pt x="12178101" y="2461566"/>
                      </a:moveTo>
                      <a:cubicBezTo>
                        <a:pt x="12111249" y="2457595"/>
                        <a:pt x="12030499" y="2448991"/>
                        <a:pt x="11938496" y="2431120"/>
                      </a:cubicBezTo>
                      <a:cubicBezTo>
                        <a:pt x="11665136" y="2381478"/>
                        <a:pt x="11320292" y="2212696"/>
                        <a:pt x="11008542" y="1959854"/>
                      </a:cubicBezTo>
                      <a:cubicBezTo>
                        <a:pt x="10696130" y="1708336"/>
                        <a:pt x="10368495" y="1421076"/>
                        <a:pt x="10026298" y="1195372"/>
                      </a:cubicBezTo>
                      <a:cubicBezTo>
                        <a:pt x="9688735" y="963711"/>
                        <a:pt x="9326020" y="820081"/>
                        <a:pt x="9048688" y="749921"/>
                      </a:cubicBezTo>
                      <a:cubicBezTo>
                        <a:pt x="8911015" y="713517"/>
                        <a:pt x="8678692" y="659242"/>
                        <a:pt x="8372238" y="644018"/>
                      </a:cubicBezTo>
                      <a:cubicBezTo>
                        <a:pt x="8067106" y="628133"/>
                        <a:pt x="7686520" y="659904"/>
                        <a:pt x="7290049" y="783015"/>
                      </a:cubicBezTo>
                      <a:cubicBezTo>
                        <a:pt x="6892253" y="900831"/>
                        <a:pt x="6481220" y="1096751"/>
                        <a:pt x="6020545" y="1223833"/>
                      </a:cubicBezTo>
                      <a:cubicBezTo>
                        <a:pt x="5563180" y="1356211"/>
                        <a:pt x="5073382" y="1458804"/>
                        <a:pt x="4580274" y="1500503"/>
                      </a:cubicBezTo>
                      <a:cubicBezTo>
                        <a:pt x="4087828" y="1543526"/>
                        <a:pt x="3594721" y="1524331"/>
                        <a:pt x="3142650" y="1448214"/>
                      </a:cubicBezTo>
                      <a:cubicBezTo>
                        <a:pt x="2690580" y="1372758"/>
                        <a:pt x="2280209" y="1247661"/>
                        <a:pt x="1935364" y="1114622"/>
                      </a:cubicBezTo>
                      <a:cubicBezTo>
                        <a:pt x="1245014" y="844571"/>
                        <a:pt x="811476" y="557973"/>
                        <a:pt x="718150" y="503036"/>
                      </a:cubicBezTo>
                      <a:cubicBezTo>
                        <a:pt x="421623" y="322340"/>
                        <a:pt x="115169" y="90017"/>
                        <a:pt x="0" y="0"/>
                      </a:cubicBezTo>
                      <a:lnTo>
                        <a:pt x="0" y="1324"/>
                      </a:lnTo>
                      <a:cubicBezTo>
                        <a:pt x="114507" y="93326"/>
                        <a:pt x="416328" y="329621"/>
                        <a:pt x="712855" y="510317"/>
                      </a:cubicBezTo>
                      <a:cubicBezTo>
                        <a:pt x="806843" y="565254"/>
                        <a:pt x="1240381" y="852513"/>
                        <a:pt x="1932055" y="1122564"/>
                      </a:cubicBezTo>
                      <a:cubicBezTo>
                        <a:pt x="2277561" y="1256266"/>
                        <a:pt x="2687932" y="1381363"/>
                        <a:pt x="3141327" y="1456818"/>
                      </a:cubicBezTo>
                      <a:cubicBezTo>
                        <a:pt x="3594059" y="1532936"/>
                        <a:pt x="4088490" y="1552130"/>
                        <a:pt x="4581597" y="1509108"/>
                      </a:cubicBezTo>
                      <a:cubicBezTo>
                        <a:pt x="5075367" y="1466747"/>
                        <a:pt x="5565827" y="1364816"/>
                        <a:pt x="6023854" y="1231776"/>
                      </a:cubicBezTo>
                      <a:cubicBezTo>
                        <a:pt x="6485191" y="1104032"/>
                        <a:pt x="6896225" y="908112"/>
                        <a:pt x="7293358" y="790958"/>
                      </a:cubicBezTo>
                      <a:cubicBezTo>
                        <a:pt x="7688506" y="667846"/>
                        <a:pt x="8067769" y="636738"/>
                        <a:pt x="8371575" y="652623"/>
                      </a:cubicBezTo>
                      <a:cubicBezTo>
                        <a:pt x="8676707" y="667846"/>
                        <a:pt x="8908368" y="722121"/>
                        <a:pt x="9046040" y="757863"/>
                      </a:cubicBezTo>
                      <a:cubicBezTo>
                        <a:pt x="9322710" y="827362"/>
                        <a:pt x="9684102" y="970330"/>
                        <a:pt x="10021665" y="1200667"/>
                      </a:cubicBezTo>
                      <a:cubicBezTo>
                        <a:pt x="10363862" y="1424386"/>
                        <a:pt x="10692159" y="1711646"/>
                        <a:pt x="11005894" y="1961840"/>
                      </a:cubicBezTo>
                      <a:cubicBezTo>
                        <a:pt x="11318968" y="2214020"/>
                        <a:pt x="11665798" y="2382140"/>
                        <a:pt x="11939158" y="2431120"/>
                      </a:cubicBezTo>
                      <a:cubicBezTo>
                        <a:pt x="12031161" y="2448991"/>
                        <a:pt x="12111912" y="2457595"/>
                        <a:pt x="12178762" y="2460905"/>
                      </a:cubicBezTo>
                      <a:lnTo>
                        <a:pt x="12178762" y="2461566"/>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5" name="图形 39">
                  <a:extLst>
                    <a:ext uri="{FF2B5EF4-FFF2-40B4-BE49-F238E27FC236}">
                      <a16:creationId xmlns:a16="http://schemas.microsoft.com/office/drawing/2014/main" id="{7929CFB5-8915-4EBA-8402-C6A80127E766}"/>
                    </a:ext>
                  </a:extLst>
                </p:cNvPr>
                <p:cNvSpPr/>
                <p:nvPr/>
              </p:nvSpPr>
              <p:spPr>
                <a:xfrm>
                  <a:off x="5957" y="3517195"/>
                  <a:ext cx="12179424" cy="2551583"/>
                </a:xfrm>
                <a:custGeom>
                  <a:avLst/>
                  <a:gdLst>
                    <a:gd name="connsiteX0" fmla="*/ 12178101 w 12179424"/>
                    <a:gd name="connsiteY0" fmla="*/ 2550260 h 2551583"/>
                    <a:gd name="connsiteX1" fmla="*/ 11937835 w 12179424"/>
                    <a:gd name="connsiteY1" fmla="*/ 2515841 h 2551583"/>
                    <a:gd name="connsiteX2" fmla="*/ 11010528 w 12179424"/>
                    <a:gd name="connsiteY2" fmla="*/ 2033986 h 2551583"/>
                    <a:gd name="connsiteX3" fmla="*/ 10019679 w 12179424"/>
                    <a:gd name="connsiteY3" fmla="*/ 1274799 h 2551583"/>
                    <a:gd name="connsiteX4" fmla="*/ 9024860 w 12179424"/>
                    <a:gd name="connsiteY4" fmla="*/ 857809 h 2551583"/>
                    <a:gd name="connsiteX5" fmla="*/ 8341790 w 12179424"/>
                    <a:gd name="connsiteY5" fmla="*/ 781691 h 2551583"/>
                    <a:gd name="connsiteX6" fmla="*/ 7262911 w 12179424"/>
                    <a:gd name="connsiteY6" fmla="*/ 958416 h 2551583"/>
                    <a:gd name="connsiteX7" fmla="*/ 5994069 w 12179424"/>
                    <a:gd name="connsiteY7" fmla="*/ 1407839 h 2551583"/>
                    <a:gd name="connsiteX8" fmla="*/ 4542546 w 12179424"/>
                    <a:gd name="connsiteY8" fmla="*/ 1644795 h 2551583"/>
                    <a:gd name="connsiteX9" fmla="*/ 3104923 w 12179424"/>
                    <a:gd name="connsiteY9" fmla="*/ 1534921 h 2551583"/>
                    <a:gd name="connsiteX10" fmla="*/ 1908227 w 12179424"/>
                    <a:gd name="connsiteY10" fmla="*/ 1160954 h 2551583"/>
                    <a:gd name="connsiteX11" fmla="*/ 706898 w 12179424"/>
                    <a:gd name="connsiteY11" fmla="*/ 516936 h 2551583"/>
                    <a:gd name="connsiteX12" fmla="*/ 0 w 12179424"/>
                    <a:gd name="connsiteY12" fmla="*/ 0 h 2551583"/>
                    <a:gd name="connsiteX13" fmla="*/ 0 w 12179424"/>
                    <a:gd name="connsiteY13" fmla="*/ 1324 h 2551583"/>
                    <a:gd name="connsiteX14" fmla="*/ 700941 w 12179424"/>
                    <a:gd name="connsiteY14" fmla="*/ 524216 h 2551583"/>
                    <a:gd name="connsiteX15" fmla="*/ 1904255 w 12179424"/>
                    <a:gd name="connsiteY15" fmla="*/ 1168897 h 2551583"/>
                    <a:gd name="connsiteX16" fmla="*/ 3102937 w 12179424"/>
                    <a:gd name="connsiteY16" fmla="*/ 1543526 h 2551583"/>
                    <a:gd name="connsiteX17" fmla="*/ 4543208 w 12179424"/>
                    <a:gd name="connsiteY17" fmla="*/ 1653400 h 2551583"/>
                    <a:gd name="connsiteX18" fmla="*/ 5997379 w 12179424"/>
                    <a:gd name="connsiteY18" fmla="*/ 1416443 h 2551583"/>
                    <a:gd name="connsiteX19" fmla="*/ 7266883 w 12179424"/>
                    <a:gd name="connsiteY19" fmla="*/ 967020 h 2551583"/>
                    <a:gd name="connsiteX20" fmla="*/ 8342453 w 12179424"/>
                    <a:gd name="connsiteY20" fmla="*/ 790958 h 2551583"/>
                    <a:gd name="connsiteX21" fmla="*/ 9022874 w 12179424"/>
                    <a:gd name="connsiteY21" fmla="*/ 867075 h 2551583"/>
                    <a:gd name="connsiteX22" fmla="*/ 10015708 w 12179424"/>
                    <a:gd name="connsiteY22" fmla="*/ 1281418 h 2551583"/>
                    <a:gd name="connsiteX23" fmla="*/ 11007880 w 12179424"/>
                    <a:gd name="connsiteY23" fmla="*/ 2037957 h 2551583"/>
                    <a:gd name="connsiteX24" fmla="*/ 11938496 w 12179424"/>
                    <a:gd name="connsiteY24" fmla="*/ 2517827 h 2551583"/>
                    <a:gd name="connsiteX25" fmla="*/ 12179424 w 12179424"/>
                    <a:gd name="connsiteY25" fmla="*/ 2551584 h 2551583"/>
                    <a:gd name="connsiteX26" fmla="*/ 12179424 w 12179424"/>
                    <a:gd name="connsiteY26" fmla="*/ 2550260 h 255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551583">
                      <a:moveTo>
                        <a:pt x="12178101" y="2550260"/>
                      </a:moveTo>
                      <a:cubicBezTo>
                        <a:pt x="12111249" y="2544965"/>
                        <a:pt x="12029837" y="2535036"/>
                        <a:pt x="11937835" y="2515841"/>
                      </a:cubicBezTo>
                      <a:cubicBezTo>
                        <a:pt x="11665136" y="2461567"/>
                        <a:pt x="11322278" y="2288151"/>
                        <a:pt x="11010528" y="2033986"/>
                      </a:cubicBezTo>
                      <a:cubicBezTo>
                        <a:pt x="10698116" y="1781144"/>
                        <a:pt x="10367834" y="1493884"/>
                        <a:pt x="10019679" y="1274799"/>
                      </a:cubicBezTo>
                      <a:cubicBezTo>
                        <a:pt x="9675497" y="1049095"/>
                        <a:pt x="9305501" y="916717"/>
                        <a:pt x="9024860" y="857809"/>
                      </a:cubicBezTo>
                      <a:cubicBezTo>
                        <a:pt x="8885202" y="826700"/>
                        <a:pt x="8649568" y="783015"/>
                        <a:pt x="8341790" y="781691"/>
                      </a:cubicBezTo>
                      <a:cubicBezTo>
                        <a:pt x="8035336" y="780368"/>
                        <a:pt x="7656735" y="826038"/>
                        <a:pt x="7262911" y="958416"/>
                      </a:cubicBezTo>
                      <a:cubicBezTo>
                        <a:pt x="6867763" y="1085499"/>
                        <a:pt x="6458054" y="1286713"/>
                        <a:pt x="5994069" y="1407839"/>
                      </a:cubicBezTo>
                      <a:cubicBezTo>
                        <a:pt x="5533395" y="1534921"/>
                        <a:pt x="5037639" y="1622291"/>
                        <a:pt x="4542546" y="1644795"/>
                      </a:cubicBezTo>
                      <a:cubicBezTo>
                        <a:pt x="4047453" y="1668623"/>
                        <a:pt x="3553683" y="1627586"/>
                        <a:pt x="3104923" y="1534921"/>
                      </a:cubicBezTo>
                      <a:cubicBezTo>
                        <a:pt x="2654838" y="1442919"/>
                        <a:pt x="2249762" y="1303922"/>
                        <a:pt x="1908227" y="1160954"/>
                      </a:cubicBezTo>
                      <a:cubicBezTo>
                        <a:pt x="1225819" y="870384"/>
                        <a:pt x="798900" y="574520"/>
                        <a:pt x="706898" y="516936"/>
                      </a:cubicBezTo>
                      <a:cubicBezTo>
                        <a:pt x="415666" y="330283"/>
                        <a:pt x="115169" y="92665"/>
                        <a:pt x="0" y="0"/>
                      </a:cubicBezTo>
                      <a:lnTo>
                        <a:pt x="0" y="1324"/>
                      </a:lnTo>
                      <a:cubicBezTo>
                        <a:pt x="113845" y="96636"/>
                        <a:pt x="410371" y="337564"/>
                        <a:pt x="700941" y="524216"/>
                      </a:cubicBezTo>
                      <a:cubicBezTo>
                        <a:pt x="793605" y="581801"/>
                        <a:pt x="1221186" y="878327"/>
                        <a:pt x="1904255" y="1168897"/>
                      </a:cubicBezTo>
                      <a:cubicBezTo>
                        <a:pt x="2245790" y="1312527"/>
                        <a:pt x="2652190" y="1451523"/>
                        <a:pt x="3102937" y="1543526"/>
                      </a:cubicBezTo>
                      <a:cubicBezTo>
                        <a:pt x="3553022" y="1636852"/>
                        <a:pt x="4047453" y="1677890"/>
                        <a:pt x="4543208" y="1653400"/>
                      </a:cubicBezTo>
                      <a:cubicBezTo>
                        <a:pt x="5039625" y="1630895"/>
                        <a:pt x="5536042" y="1543526"/>
                        <a:pt x="5997379" y="1416443"/>
                      </a:cubicBezTo>
                      <a:cubicBezTo>
                        <a:pt x="6462025" y="1295317"/>
                        <a:pt x="6873059" y="1094103"/>
                        <a:pt x="7266883" y="967020"/>
                      </a:cubicBezTo>
                      <a:cubicBezTo>
                        <a:pt x="7659382" y="835304"/>
                        <a:pt x="8036659" y="789634"/>
                        <a:pt x="8342453" y="790958"/>
                      </a:cubicBezTo>
                      <a:cubicBezTo>
                        <a:pt x="8648907" y="792282"/>
                        <a:pt x="8883877" y="835966"/>
                        <a:pt x="9022874" y="867075"/>
                      </a:cubicBezTo>
                      <a:cubicBezTo>
                        <a:pt x="9302854" y="925983"/>
                        <a:pt x="9671526" y="1057037"/>
                        <a:pt x="10015708" y="1281418"/>
                      </a:cubicBezTo>
                      <a:cubicBezTo>
                        <a:pt x="10363862" y="1499179"/>
                        <a:pt x="10694806" y="1785116"/>
                        <a:pt x="11007880" y="2037957"/>
                      </a:cubicBezTo>
                      <a:cubicBezTo>
                        <a:pt x="11320954" y="2292123"/>
                        <a:pt x="11665136" y="2464214"/>
                        <a:pt x="11938496" y="2517827"/>
                      </a:cubicBezTo>
                      <a:cubicBezTo>
                        <a:pt x="12031161" y="2537022"/>
                        <a:pt x="12111912" y="2546950"/>
                        <a:pt x="12179424" y="2551584"/>
                      </a:cubicBezTo>
                      <a:lnTo>
                        <a:pt x="12179424" y="255026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6" name="图形 39">
                  <a:extLst>
                    <a:ext uri="{FF2B5EF4-FFF2-40B4-BE49-F238E27FC236}">
                      <a16:creationId xmlns:a16="http://schemas.microsoft.com/office/drawing/2014/main" id="{438B8DEA-F414-461B-BC37-DC5D289114A6}"/>
                    </a:ext>
                  </a:extLst>
                </p:cNvPr>
                <p:cNvSpPr/>
                <p:nvPr/>
              </p:nvSpPr>
              <p:spPr>
                <a:xfrm>
                  <a:off x="5295" y="3380846"/>
                  <a:ext cx="12178762" cy="2642262"/>
                </a:xfrm>
                <a:custGeom>
                  <a:avLst/>
                  <a:gdLst>
                    <a:gd name="connsiteX0" fmla="*/ 12178763 w 12178762"/>
                    <a:gd name="connsiteY0" fmla="*/ 2641600 h 2642262"/>
                    <a:gd name="connsiteX1" fmla="*/ 11937173 w 12178762"/>
                    <a:gd name="connsiteY1" fmla="*/ 2602549 h 2642262"/>
                    <a:gd name="connsiteX2" fmla="*/ 11011851 w 12178762"/>
                    <a:gd name="connsiteY2" fmla="*/ 2109441 h 2642262"/>
                    <a:gd name="connsiteX3" fmla="*/ 10011737 w 12178762"/>
                    <a:gd name="connsiteY3" fmla="*/ 1354226 h 2642262"/>
                    <a:gd name="connsiteX4" fmla="*/ 8999046 w 12178762"/>
                    <a:gd name="connsiteY4" fmla="*/ 966358 h 2642262"/>
                    <a:gd name="connsiteX5" fmla="*/ 8310682 w 12178762"/>
                    <a:gd name="connsiteY5" fmla="*/ 920026 h 2642262"/>
                    <a:gd name="connsiteX6" fmla="*/ 7235774 w 12178762"/>
                    <a:gd name="connsiteY6" fmla="*/ 1133816 h 2642262"/>
                    <a:gd name="connsiteX7" fmla="*/ 5966270 w 12178762"/>
                    <a:gd name="connsiteY7" fmla="*/ 1592506 h 2642262"/>
                    <a:gd name="connsiteX8" fmla="*/ 4502833 w 12178762"/>
                    <a:gd name="connsiteY8" fmla="*/ 1789749 h 2642262"/>
                    <a:gd name="connsiteX9" fmla="*/ 1881089 w 12178762"/>
                    <a:gd name="connsiteY9" fmla="*/ 1207286 h 2642262"/>
                    <a:gd name="connsiteX10" fmla="*/ 694984 w 12178762"/>
                    <a:gd name="connsiteY10" fmla="*/ 530835 h 2642262"/>
                    <a:gd name="connsiteX11" fmla="*/ 0 w 12178762"/>
                    <a:gd name="connsiteY11" fmla="*/ 0 h 2642262"/>
                    <a:gd name="connsiteX12" fmla="*/ 0 w 12178762"/>
                    <a:gd name="connsiteY12" fmla="*/ 1324 h 2642262"/>
                    <a:gd name="connsiteX13" fmla="*/ 689689 w 12178762"/>
                    <a:gd name="connsiteY13" fmla="*/ 538116 h 2642262"/>
                    <a:gd name="connsiteX14" fmla="*/ 1877118 w 12178762"/>
                    <a:gd name="connsiteY14" fmla="*/ 1215229 h 2642262"/>
                    <a:gd name="connsiteX15" fmla="*/ 4503495 w 12178762"/>
                    <a:gd name="connsiteY15" fmla="*/ 1798353 h 2642262"/>
                    <a:gd name="connsiteX16" fmla="*/ 5969579 w 12178762"/>
                    <a:gd name="connsiteY16" fmla="*/ 1601110 h 2642262"/>
                    <a:gd name="connsiteX17" fmla="*/ 7239745 w 12178762"/>
                    <a:gd name="connsiteY17" fmla="*/ 1142421 h 2642262"/>
                    <a:gd name="connsiteX18" fmla="*/ 8311344 w 12178762"/>
                    <a:gd name="connsiteY18" fmla="*/ 929293 h 2642262"/>
                    <a:gd name="connsiteX19" fmla="*/ 8997722 w 12178762"/>
                    <a:gd name="connsiteY19" fmla="*/ 975625 h 2642262"/>
                    <a:gd name="connsiteX20" fmla="*/ 10007103 w 12178762"/>
                    <a:gd name="connsiteY20" fmla="*/ 1360845 h 2642262"/>
                    <a:gd name="connsiteX21" fmla="*/ 11009204 w 12178762"/>
                    <a:gd name="connsiteY21" fmla="*/ 2112751 h 2642262"/>
                    <a:gd name="connsiteX22" fmla="*/ 11937173 w 12178762"/>
                    <a:gd name="connsiteY22" fmla="*/ 2603873 h 2642262"/>
                    <a:gd name="connsiteX23" fmla="*/ 12178763 w 12178762"/>
                    <a:gd name="connsiteY23" fmla="*/ 2642262 h 2642262"/>
                    <a:gd name="connsiteX24" fmla="*/ 12178763 w 12178762"/>
                    <a:gd name="connsiteY24" fmla="*/ 2641600 h 26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2642262">
                      <a:moveTo>
                        <a:pt x="12178763" y="2641600"/>
                      </a:moveTo>
                      <a:cubicBezTo>
                        <a:pt x="12111249" y="2635643"/>
                        <a:pt x="12029837" y="2623729"/>
                        <a:pt x="11937173" y="2602549"/>
                      </a:cubicBezTo>
                      <a:cubicBezTo>
                        <a:pt x="11664474" y="2543641"/>
                        <a:pt x="11323601" y="2365593"/>
                        <a:pt x="11011851" y="2109441"/>
                      </a:cubicBezTo>
                      <a:cubicBezTo>
                        <a:pt x="10699440" y="1854614"/>
                        <a:pt x="10366509" y="1567354"/>
                        <a:pt x="10011737" y="1354226"/>
                      </a:cubicBezTo>
                      <a:cubicBezTo>
                        <a:pt x="9660936" y="1134478"/>
                        <a:pt x="9283659" y="1014015"/>
                        <a:pt x="8999046" y="966358"/>
                      </a:cubicBezTo>
                      <a:cubicBezTo>
                        <a:pt x="8857402" y="941207"/>
                        <a:pt x="8618460" y="908112"/>
                        <a:pt x="8310682" y="920026"/>
                      </a:cubicBezTo>
                      <a:cubicBezTo>
                        <a:pt x="8003565" y="931940"/>
                        <a:pt x="7627612" y="993496"/>
                        <a:pt x="7235774" y="1133816"/>
                      </a:cubicBezTo>
                      <a:cubicBezTo>
                        <a:pt x="6843273" y="1270828"/>
                        <a:pt x="6434226" y="1477337"/>
                        <a:pt x="5966270" y="1592506"/>
                      </a:cubicBezTo>
                      <a:cubicBezTo>
                        <a:pt x="5501624" y="1714293"/>
                        <a:pt x="5000573" y="1786439"/>
                        <a:pt x="4502833" y="1789749"/>
                      </a:cubicBezTo>
                      <a:cubicBezTo>
                        <a:pt x="3501394" y="1806296"/>
                        <a:pt x="2548936" y="1519036"/>
                        <a:pt x="1881089" y="1207286"/>
                      </a:cubicBezTo>
                      <a:cubicBezTo>
                        <a:pt x="1207286" y="896198"/>
                        <a:pt x="786986" y="590405"/>
                        <a:pt x="694984" y="530835"/>
                      </a:cubicBezTo>
                      <a:cubicBezTo>
                        <a:pt x="409709" y="338225"/>
                        <a:pt x="114507" y="95974"/>
                        <a:pt x="0" y="0"/>
                      </a:cubicBezTo>
                      <a:lnTo>
                        <a:pt x="0" y="1324"/>
                      </a:lnTo>
                      <a:cubicBezTo>
                        <a:pt x="113183" y="99945"/>
                        <a:pt x="404414" y="345506"/>
                        <a:pt x="689689" y="538116"/>
                      </a:cubicBezTo>
                      <a:cubicBezTo>
                        <a:pt x="781029" y="597686"/>
                        <a:pt x="1201991" y="904141"/>
                        <a:pt x="1877118" y="1215229"/>
                      </a:cubicBezTo>
                      <a:cubicBezTo>
                        <a:pt x="2546288" y="1527641"/>
                        <a:pt x="3500070" y="1814901"/>
                        <a:pt x="4503495" y="1798353"/>
                      </a:cubicBezTo>
                      <a:cubicBezTo>
                        <a:pt x="5002559" y="1795044"/>
                        <a:pt x="5504271" y="1722898"/>
                        <a:pt x="5969579" y="1601110"/>
                      </a:cubicBezTo>
                      <a:cubicBezTo>
                        <a:pt x="6438859" y="1485942"/>
                        <a:pt x="6848568" y="1278770"/>
                        <a:pt x="7239745" y="1142421"/>
                      </a:cubicBezTo>
                      <a:cubicBezTo>
                        <a:pt x="7630259" y="1002100"/>
                        <a:pt x="8004889" y="941207"/>
                        <a:pt x="8311344" y="929293"/>
                      </a:cubicBezTo>
                      <a:cubicBezTo>
                        <a:pt x="8618460" y="917379"/>
                        <a:pt x="8856078" y="950473"/>
                        <a:pt x="8997722" y="975625"/>
                      </a:cubicBezTo>
                      <a:cubicBezTo>
                        <a:pt x="9281011" y="1023281"/>
                        <a:pt x="9656964" y="1142421"/>
                        <a:pt x="10007103" y="1360845"/>
                      </a:cubicBezTo>
                      <a:cubicBezTo>
                        <a:pt x="10361877" y="1572649"/>
                        <a:pt x="10695468" y="1858585"/>
                        <a:pt x="11009204" y="2112751"/>
                      </a:cubicBezTo>
                      <a:cubicBezTo>
                        <a:pt x="11322278" y="2368240"/>
                        <a:pt x="11664474" y="2545627"/>
                        <a:pt x="11937173" y="2603873"/>
                      </a:cubicBezTo>
                      <a:cubicBezTo>
                        <a:pt x="12029837" y="2625053"/>
                        <a:pt x="12111249" y="2636305"/>
                        <a:pt x="12178763" y="2642262"/>
                      </a:cubicBezTo>
                      <a:lnTo>
                        <a:pt x="12178763" y="264160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7" name="图形 39">
                  <a:extLst>
                    <a:ext uri="{FF2B5EF4-FFF2-40B4-BE49-F238E27FC236}">
                      <a16:creationId xmlns:a16="http://schemas.microsoft.com/office/drawing/2014/main" id="{8F5CE6B2-C3DD-4AD0-B8AA-0E8E31CD5C46}"/>
                    </a:ext>
                  </a:extLst>
                </p:cNvPr>
                <p:cNvSpPr/>
                <p:nvPr/>
              </p:nvSpPr>
              <p:spPr>
                <a:xfrm>
                  <a:off x="5295" y="3245158"/>
                  <a:ext cx="12178762" cy="2732279"/>
                </a:xfrm>
                <a:custGeom>
                  <a:avLst/>
                  <a:gdLst>
                    <a:gd name="connsiteX0" fmla="*/ 12178763 w 12178762"/>
                    <a:gd name="connsiteY0" fmla="*/ 2731617 h 2732279"/>
                    <a:gd name="connsiteX1" fmla="*/ 11935849 w 12178762"/>
                    <a:gd name="connsiteY1" fmla="*/ 2688594 h 2732279"/>
                    <a:gd name="connsiteX2" fmla="*/ 11011851 w 12178762"/>
                    <a:gd name="connsiteY2" fmla="*/ 2183573 h 2732279"/>
                    <a:gd name="connsiteX3" fmla="*/ 10000484 w 12178762"/>
                    <a:gd name="connsiteY3" fmla="*/ 1432329 h 2732279"/>
                    <a:gd name="connsiteX4" fmla="*/ 8970585 w 12178762"/>
                    <a:gd name="connsiteY4" fmla="*/ 1073585 h 2732279"/>
                    <a:gd name="connsiteX5" fmla="*/ 8277587 w 12178762"/>
                    <a:gd name="connsiteY5" fmla="*/ 1056375 h 2732279"/>
                    <a:gd name="connsiteX6" fmla="*/ 7207312 w 12178762"/>
                    <a:gd name="connsiteY6" fmla="*/ 1308555 h 2732279"/>
                    <a:gd name="connsiteX7" fmla="*/ 5937147 w 12178762"/>
                    <a:gd name="connsiteY7" fmla="*/ 1778497 h 2732279"/>
                    <a:gd name="connsiteX8" fmla="*/ 4461796 w 12178762"/>
                    <a:gd name="connsiteY8" fmla="*/ 1936026 h 2732279"/>
                    <a:gd name="connsiteX9" fmla="*/ 1853952 w 12178762"/>
                    <a:gd name="connsiteY9" fmla="*/ 1256266 h 2732279"/>
                    <a:gd name="connsiteX10" fmla="*/ 683732 w 12178762"/>
                    <a:gd name="connsiteY10" fmla="*/ 546721 h 2732279"/>
                    <a:gd name="connsiteX11" fmla="*/ 0 w 12178762"/>
                    <a:gd name="connsiteY11" fmla="*/ 0 h 2732279"/>
                    <a:gd name="connsiteX12" fmla="*/ 0 w 12178762"/>
                    <a:gd name="connsiteY12" fmla="*/ 1324 h 2732279"/>
                    <a:gd name="connsiteX13" fmla="*/ 677775 w 12178762"/>
                    <a:gd name="connsiteY13" fmla="*/ 553339 h 2732279"/>
                    <a:gd name="connsiteX14" fmla="*/ 1849319 w 12178762"/>
                    <a:gd name="connsiteY14" fmla="*/ 1264209 h 2732279"/>
                    <a:gd name="connsiteX15" fmla="*/ 4461796 w 12178762"/>
                    <a:gd name="connsiteY15" fmla="*/ 1945293 h 2732279"/>
                    <a:gd name="connsiteX16" fmla="*/ 5939794 w 12178762"/>
                    <a:gd name="connsiteY16" fmla="*/ 1787101 h 2732279"/>
                    <a:gd name="connsiteX17" fmla="*/ 7211284 w 12178762"/>
                    <a:gd name="connsiteY17" fmla="*/ 1317160 h 2732279"/>
                    <a:gd name="connsiteX18" fmla="*/ 8278911 w 12178762"/>
                    <a:gd name="connsiteY18" fmla="*/ 1065642 h 2732279"/>
                    <a:gd name="connsiteX19" fmla="*/ 8969261 w 12178762"/>
                    <a:gd name="connsiteY19" fmla="*/ 1082851 h 2732279"/>
                    <a:gd name="connsiteX20" fmla="*/ 9995851 w 12178762"/>
                    <a:gd name="connsiteY20" fmla="*/ 1438947 h 2732279"/>
                    <a:gd name="connsiteX21" fmla="*/ 11007880 w 12178762"/>
                    <a:gd name="connsiteY21" fmla="*/ 2186882 h 2732279"/>
                    <a:gd name="connsiteX22" fmla="*/ 11934525 w 12178762"/>
                    <a:gd name="connsiteY22" fmla="*/ 2689918 h 2732279"/>
                    <a:gd name="connsiteX23" fmla="*/ 12177438 w 12178762"/>
                    <a:gd name="connsiteY23" fmla="*/ 2732279 h 2732279"/>
                    <a:gd name="connsiteX24" fmla="*/ 12177438 w 12178762"/>
                    <a:gd name="connsiteY24" fmla="*/ 2731617 h 273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2732279">
                      <a:moveTo>
                        <a:pt x="12178763" y="2731617"/>
                      </a:moveTo>
                      <a:cubicBezTo>
                        <a:pt x="12111249" y="2724337"/>
                        <a:pt x="12029175" y="2711099"/>
                        <a:pt x="11935849" y="2688594"/>
                      </a:cubicBezTo>
                      <a:cubicBezTo>
                        <a:pt x="11663151" y="2625053"/>
                        <a:pt x="11323601" y="2441710"/>
                        <a:pt x="11011851" y="2183573"/>
                      </a:cubicBezTo>
                      <a:cubicBezTo>
                        <a:pt x="10699440" y="1926098"/>
                        <a:pt x="10362538" y="1638838"/>
                        <a:pt x="10000484" y="1432329"/>
                      </a:cubicBezTo>
                      <a:cubicBezTo>
                        <a:pt x="9642402" y="1218538"/>
                        <a:pt x="9257845" y="1110650"/>
                        <a:pt x="8970585" y="1073585"/>
                      </a:cubicBezTo>
                      <a:cubicBezTo>
                        <a:pt x="8826955" y="1053728"/>
                        <a:pt x="8586027" y="1031224"/>
                        <a:pt x="8277587" y="1056375"/>
                      </a:cubicBezTo>
                      <a:cubicBezTo>
                        <a:pt x="7969809" y="1081527"/>
                        <a:pt x="7596503" y="1158968"/>
                        <a:pt x="7207312" y="1308555"/>
                      </a:cubicBezTo>
                      <a:cubicBezTo>
                        <a:pt x="6818122" y="1455495"/>
                        <a:pt x="6409736" y="1669285"/>
                        <a:pt x="5937147" y="1778497"/>
                      </a:cubicBezTo>
                      <a:cubicBezTo>
                        <a:pt x="5468529" y="1894989"/>
                        <a:pt x="4962184" y="1951912"/>
                        <a:pt x="4461796" y="1936026"/>
                      </a:cubicBezTo>
                      <a:cubicBezTo>
                        <a:pt x="3456386" y="1911536"/>
                        <a:pt x="2513856" y="1587873"/>
                        <a:pt x="1853952" y="1256266"/>
                      </a:cubicBezTo>
                      <a:cubicBezTo>
                        <a:pt x="1188091" y="924659"/>
                        <a:pt x="774410" y="608276"/>
                        <a:pt x="683732" y="546721"/>
                      </a:cubicBezTo>
                      <a:cubicBezTo>
                        <a:pt x="403752" y="346830"/>
                        <a:pt x="113845" y="99945"/>
                        <a:pt x="0" y="0"/>
                      </a:cubicBezTo>
                      <a:lnTo>
                        <a:pt x="0" y="1324"/>
                      </a:lnTo>
                      <a:cubicBezTo>
                        <a:pt x="112521" y="103255"/>
                        <a:pt x="397795" y="353449"/>
                        <a:pt x="677775" y="553339"/>
                      </a:cubicBezTo>
                      <a:cubicBezTo>
                        <a:pt x="768453" y="614895"/>
                        <a:pt x="1182134" y="931940"/>
                        <a:pt x="1849319" y="1264209"/>
                      </a:cubicBezTo>
                      <a:cubicBezTo>
                        <a:pt x="2510546" y="1595815"/>
                        <a:pt x="3454400" y="1920141"/>
                        <a:pt x="4461796" y="1945293"/>
                      </a:cubicBezTo>
                      <a:cubicBezTo>
                        <a:pt x="4962846" y="1961178"/>
                        <a:pt x="5470515" y="1903594"/>
                        <a:pt x="5939794" y="1787101"/>
                      </a:cubicBezTo>
                      <a:cubicBezTo>
                        <a:pt x="6413707" y="1677890"/>
                        <a:pt x="6822754" y="1463437"/>
                        <a:pt x="7211284" y="1317160"/>
                      </a:cubicBezTo>
                      <a:cubicBezTo>
                        <a:pt x="7599813" y="1167573"/>
                        <a:pt x="7971794" y="1090794"/>
                        <a:pt x="8278911" y="1065642"/>
                      </a:cubicBezTo>
                      <a:cubicBezTo>
                        <a:pt x="8586689" y="1040490"/>
                        <a:pt x="8826293" y="1062994"/>
                        <a:pt x="8969261" y="1082851"/>
                      </a:cubicBezTo>
                      <a:cubicBezTo>
                        <a:pt x="9255859" y="1119255"/>
                        <a:pt x="9638431" y="1226481"/>
                        <a:pt x="9995851" y="1438947"/>
                      </a:cubicBezTo>
                      <a:cubicBezTo>
                        <a:pt x="10357243" y="1644133"/>
                        <a:pt x="10694806" y="1930731"/>
                        <a:pt x="11007880" y="2186882"/>
                      </a:cubicBezTo>
                      <a:cubicBezTo>
                        <a:pt x="11320953" y="2444357"/>
                        <a:pt x="11661826" y="2627039"/>
                        <a:pt x="11934525" y="2689918"/>
                      </a:cubicBezTo>
                      <a:cubicBezTo>
                        <a:pt x="12027851" y="2712423"/>
                        <a:pt x="12109926" y="2725660"/>
                        <a:pt x="12177438" y="2732279"/>
                      </a:cubicBezTo>
                      <a:lnTo>
                        <a:pt x="12177438" y="2731617"/>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58" name="图形 39">
                  <a:extLst>
                    <a:ext uri="{FF2B5EF4-FFF2-40B4-BE49-F238E27FC236}">
                      <a16:creationId xmlns:a16="http://schemas.microsoft.com/office/drawing/2014/main" id="{1860895E-3326-48D6-B645-4BC83E1F12CB}"/>
                    </a:ext>
                  </a:extLst>
                </p:cNvPr>
                <p:cNvSpPr/>
                <p:nvPr/>
              </p:nvSpPr>
              <p:spPr>
                <a:xfrm>
                  <a:off x="5295" y="3110133"/>
                  <a:ext cx="12178762" cy="2822296"/>
                </a:xfrm>
                <a:custGeom>
                  <a:avLst/>
                  <a:gdLst>
                    <a:gd name="connsiteX0" fmla="*/ 12178763 w 12178762"/>
                    <a:gd name="connsiteY0" fmla="*/ 2821634 h 2822296"/>
                    <a:gd name="connsiteX1" fmla="*/ 11934525 w 12178762"/>
                    <a:gd name="connsiteY1" fmla="*/ 2773978 h 2822296"/>
                    <a:gd name="connsiteX2" fmla="*/ 11011190 w 12178762"/>
                    <a:gd name="connsiteY2" fmla="*/ 2256381 h 2822296"/>
                    <a:gd name="connsiteX3" fmla="*/ 9988571 w 12178762"/>
                    <a:gd name="connsiteY3" fmla="*/ 1508446 h 2822296"/>
                    <a:gd name="connsiteX4" fmla="*/ 8940800 w 12178762"/>
                    <a:gd name="connsiteY4" fmla="*/ 1179487 h 2822296"/>
                    <a:gd name="connsiteX5" fmla="*/ 8243831 w 12178762"/>
                    <a:gd name="connsiteY5" fmla="*/ 1191401 h 2822296"/>
                    <a:gd name="connsiteX6" fmla="*/ 7178189 w 12178762"/>
                    <a:gd name="connsiteY6" fmla="*/ 1481308 h 2822296"/>
                    <a:gd name="connsiteX7" fmla="*/ 5906700 w 12178762"/>
                    <a:gd name="connsiteY7" fmla="*/ 1963164 h 2822296"/>
                    <a:gd name="connsiteX8" fmla="*/ 4420097 w 12178762"/>
                    <a:gd name="connsiteY8" fmla="*/ 2080318 h 2822296"/>
                    <a:gd name="connsiteX9" fmla="*/ 1827476 w 12178762"/>
                    <a:gd name="connsiteY9" fmla="*/ 1303260 h 2822296"/>
                    <a:gd name="connsiteX10" fmla="*/ 673141 w 12178762"/>
                    <a:gd name="connsiteY10" fmla="*/ 561282 h 2822296"/>
                    <a:gd name="connsiteX11" fmla="*/ 0 w 12178762"/>
                    <a:gd name="connsiteY11" fmla="*/ 0 h 2822296"/>
                    <a:gd name="connsiteX12" fmla="*/ 0 w 12178762"/>
                    <a:gd name="connsiteY12" fmla="*/ 1986 h 2822296"/>
                    <a:gd name="connsiteX13" fmla="*/ 666523 w 12178762"/>
                    <a:gd name="connsiteY13" fmla="*/ 568563 h 2822296"/>
                    <a:gd name="connsiteX14" fmla="*/ 1822843 w 12178762"/>
                    <a:gd name="connsiteY14" fmla="*/ 1311865 h 2822296"/>
                    <a:gd name="connsiteX15" fmla="*/ 4419435 w 12178762"/>
                    <a:gd name="connsiteY15" fmla="*/ 2090247 h 2822296"/>
                    <a:gd name="connsiteX16" fmla="*/ 5910009 w 12178762"/>
                    <a:gd name="connsiteY16" fmla="*/ 1972430 h 2822296"/>
                    <a:gd name="connsiteX17" fmla="*/ 7182822 w 12178762"/>
                    <a:gd name="connsiteY17" fmla="*/ 1489913 h 2822296"/>
                    <a:gd name="connsiteX18" fmla="*/ 8245155 w 12178762"/>
                    <a:gd name="connsiteY18" fmla="*/ 1200667 h 2822296"/>
                    <a:gd name="connsiteX19" fmla="*/ 8939476 w 12178762"/>
                    <a:gd name="connsiteY19" fmla="*/ 1188753 h 2822296"/>
                    <a:gd name="connsiteX20" fmla="*/ 9983275 w 12178762"/>
                    <a:gd name="connsiteY20" fmla="*/ 1515065 h 2822296"/>
                    <a:gd name="connsiteX21" fmla="*/ 11007219 w 12178762"/>
                    <a:gd name="connsiteY21" fmla="*/ 2259690 h 2822296"/>
                    <a:gd name="connsiteX22" fmla="*/ 11933201 w 12178762"/>
                    <a:gd name="connsiteY22" fmla="*/ 2775302 h 2822296"/>
                    <a:gd name="connsiteX23" fmla="*/ 12178100 w 12178762"/>
                    <a:gd name="connsiteY23" fmla="*/ 2822296 h 2822296"/>
                    <a:gd name="connsiteX24" fmla="*/ 12178100 w 12178762"/>
                    <a:gd name="connsiteY24" fmla="*/ 2821634 h 28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2822296">
                      <a:moveTo>
                        <a:pt x="12178763" y="2821634"/>
                      </a:moveTo>
                      <a:cubicBezTo>
                        <a:pt x="12110588" y="2813030"/>
                        <a:pt x="12027851" y="2798468"/>
                        <a:pt x="11934525" y="2773978"/>
                      </a:cubicBezTo>
                      <a:cubicBezTo>
                        <a:pt x="11661826" y="2705804"/>
                        <a:pt x="11324263" y="2517165"/>
                        <a:pt x="11011190" y="2256381"/>
                      </a:cubicBezTo>
                      <a:cubicBezTo>
                        <a:pt x="10698116" y="1996920"/>
                        <a:pt x="10357905" y="1708998"/>
                        <a:pt x="9988571" y="1508446"/>
                      </a:cubicBezTo>
                      <a:cubicBezTo>
                        <a:pt x="9623207" y="1301274"/>
                        <a:pt x="9231369" y="1205301"/>
                        <a:pt x="8940800" y="1179487"/>
                      </a:cubicBezTo>
                      <a:cubicBezTo>
                        <a:pt x="8795846" y="1164925"/>
                        <a:pt x="8552271" y="1153011"/>
                        <a:pt x="8243831" y="1191401"/>
                      </a:cubicBezTo>
                      <a:cubicBezTo>
                        <a:pt x="7935390" y="1229128"/>
                        <a:pt x="7565395" y="1322455"/>
                        <a:pt x="7178189" y="1481308"/>
                      </a:cubicBezTo>
                      <a:cubicBezTo>
                        <a:pt x="6791646" y="1638176"/>
                        <a:pt x="6384584" y="1861895"/>
                        <a:pt x="5906700" y="1963164"/>
                      </a:cubicBezTo>
                      <a:cubicBezTo>
                        <a:pt x="5434111" y="2073699"/>
                        <a:pt x="4921147" y="2114737"/>
                        <a:pt x="4420097" y="2080318"/>
                      </a:cubicBezTo>
                      <a:cubicBezTo>
                        <a:pt x="3410715" y="2016115"/>
                        <a:pt x="2480099" y="1654062"/>
                        <a:pt x="1827476" y="1303260"/>
                      </a:cubicBezTo>
                      <a:cubicBezTo>
                        <a:pt x="1170220" y="951797"/>
                        <a:pt x="762496" y="625485"/>
                        <a:pt x="673141" y="561282"/>
                      </a:cubicBezTo>
                      <a:cubicBezTo>
                        <a:pt x="397795" y="355435"/>
                        <a:pt x="113183" y="103255"/>
                        <a:pt x="0" y="0"/>
                      </a:cubicBezTo>
                      <a:lnTo>
                        <a:pt x="0" y="1986"/>
                      </a:lnTo>
                      <a:cubicBezTo>
                        <a:pt x="111859" y="107226"/>
                        <a:pt x="391838" y="362715"/>
                        <a:pt x="666523" y="568563"/>
                      </a:cubicBezTo>
                      <a:cubicBezTo>
                        <a:pt x="755878" y="632766"/>
                        <a:pt x="1163601" y="959740"/>
                        <a:pt x="1822843" y="1311865"/>
                      </a:cubicBezTo>
                      <a:cubicBezTo>
                        <a:pt x="2476128" y="1662666"/>
                        <a:pt x="3408068" y="2026043"/>
                        <a:pt x="4419435" y="2090247"/>
                      </a:cubicBezTo>
                      <a:cubicBezTo>
                        <a:pt x="4921809" y="2124665"/>
                        <a:pt x="5436097" y="2083628"/>
                        <a:pt x="5910009" y="1972430"/>
                      </a:cubicBezTo>
                      <a:cubicBezTo>
                        <a:pt x="6389217" y="1870499"/>
                        <a:pt x="6796941" y="1646119"/>
                        <a:pt x="7182822" y="1489913"/>
                      </a:cubicBezTo>
                      <a:cubicBezTo>
                        <a:pt x="7568704" y="1331060"/>
                        <a:pt x="7938038" y="1238395"/>
                        <a:pt x="8245155" y="1200667"/>
                      </a:cubicBezTo>
                      <a:cubicBezTo>
                        <a:pt x="8552933" y="1162278"/>
                        <a:pt x="8795184" y="1174854"/>
                        <a:pt x="8939476" y="1188753"/>
                      </a:cubicBezTo>
                      <a:cubicBezTo>
                        <a:pt x="9228722" y="1213905"/>
                        <a:pt x="9618575" y="1309217"/>
                        <a:pt x="9983275" y="1515065"/>
                      </a:cubicBezTo>
                      <a:cubicBezTo>
                        <a:pt x="10352610" y="1714293"/>
                        <a:pt x="10693483" y="2000230"/>
                        <a:pt x="11007219" y="2259690"/>
                      </a:cubicBezTo>
                      <a:cubicBezTo>
                        <a:pt x="11320953" y="2519813"/>
                        <a:pt x="11659841" y="2707789"/>
                        <a:pt x="11933201" y="2775302"/>
                      </a:cubicBezTo>
                      <a:cubicBezTo>
                        <a:pt x="12027190" y="2799792"/>
                        <a:pt x="12109926" y="2814353"/>
                        <a:pt x="12178100" y="2822296"/>
                      </a:cubicBezTo>
                      <a:lnTo>
                        <a:pt x="12178100" y="282163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grpSp>
          <p:grpSp>
            <p:nvGrpSpPr>
              <p:cNvPr id="14" name="图形 39">
                <a:extLst>
                  <a:ext uri="{FF2B5EF4-FFF2-40B4-BE49-F238E27FC236}">
                    <a16:creationId xmlns:a16="http://schemas.microsoft.com/office/drawing/2014/main" id="{95676715-97F9-43E7-B162-0132E783441F}"/>
                  </a:ext>
                </a:extLst>
              </p:cNvPr>
              <p:cNvGrpSpPr/>
              <p:nvPr/>
            </p:nvGrpSpPr>
            <p:grpSpPr>
              <a:xfrm>
                <a:off x="3971" y="2842347"/>
                <a:ext cx="12180748" cy="4514467"/>
                <a:chOff x="3971" y="2842347"/>
                <a:chExt cx="12180748" cy="4514467"/>
              </a:xfrm>
              <a:noFill/>
            </p:grpSpPr>
            <p:sp>
              <p:nvSpPr>
                <p:cNvPr id="15" name="图形 39">
                  <a:extLst>
                    <a:ext uri="{FF2B5EF4-FFF2-40B4-BE49-F238E27FC236}">
                      <a16:creationId xmlns:a16="http://schemas.microsoft.com/office/drawing/2014/main" id="{8230D136-27C3-4FFB-99E5-7CFB001688B0}"/>
                    </a:ext>
                  </a:extLst>
                </p:cNvPr>
                <p:cNvSpPr/>
                <p:nvPr/>
              </p:nvSpPr>
              <p:spPr>
                <a:xfrm>
                  <a:off x="5295" y="2842347"/>
                  <a:ext cx="12178762" cy="3732145"/>
                </a:xfrm>
                <a:custGeom>
                  <a:avLst/>
                  <a:gdLst>
                    <a:gd name="connsiteX0" fmla="*/ 12178763 w 12178762"/>
                    <a:gd name="connsiteY0" fmla="*/ 1430064 h 3732145"/>
                    <a:gd name="connsiteX1" fmla="*/ 11182619 w 12178762"/>
                    <a:gd name="connsiteY1" fmla="*/ 1026973 h 3732145"/>
                    <a:gd name="connsiteX2" fmla="*/ 9670202 w 12178762"/>
                    <a:gd name="connsiteY2" fmla="*/ 879372 h 3732145"/>
                    <a:gd name="connsiteX3" fmla="*/ 8360324 w 12178762"/>
                    <a:gd name="connsiteY3" fmla="*/ 1232159 h 3732145"/>
                    <a:gd name="connsiteX4" fmla="*/ 7111338 w 12178762"/>
                    <a:gd name="connsiteY4" fmla="*/ 2130343 h 3732145"/>
                    <a:gd name="connsiteX5" fmla="*/ 5935823 w 12178762"/>
                    <a:gd name="connsiteY5" fmla="*/ 3180099 h 3732145"/>
                    <a:gd name="connsiteX6" fmla="*/ 4600793 w 12178762"/>
                    <a:gd name="connsiteY6" fmla="*/ 3718215 h 3732145"/>
                    <a:gd name="connsiteX7" fmla="*/ 3496761 w 12178762"/>
                    <a:gd name="connsiteY7" fmla="*/ 3289973 h 3732145"/>
                    <a:gd name="connsiteX8" fmla="*/ 2994387 w 12178762"/>
                    <a:gd name="connsiteY8" fmla="*/ 2704201 h 3732145"/>
                    <a:gd name="connsiteX9" fmla="*/ 1510431 w 12178762"/>
                    <a:gd name="connsiteY9" fmla="*/ 469000 h 3732145"/>
                    <a:gd name="connsiteX10" fmla="*/ 962387 w 12178762"/>
                    <a:gd name="connsiteY10" fmla="*/ 101652 h 3732145"/>
                    <a:gd name="connsiteX11" fmla="*/ 440156 w 12178762"/>
                    <a:gd name="connsiteY11" fmla="*/ 383 h 3732145"/>
                    <a:gd name="connsiteX12" fmla="*/ 0 w 12178762"/>
                    <a:gd name="connsiteY12" fmla="*/ 83781 h 3732145"/>
                    <a:gd name="connsiteX13" fmla="*/ 0 w 12178762"/>
                    <a:gd name="connsiteY13" fmla="*/ 83781 h 3732145"/>
                    <a:gd name="connsiteX14" fmla="*/ 440156 w 12178762"/>
                    <a:gd name="connsiteY14" fmla="*/ 2368 h 3732145"/>
                    <a:gd name="connsiteX15" fmla="*/ 960401 w 12178762"/>
                    <a:gd name="connsiteY15" fmla="*/ 105623 h 3732145"/>
                    <a:gd name="connsiteX16" fmla="*/ 1505798 w 12178762"/>
                    <a:gd name="connsiteY16" fmla="*/ 474295 h 3732145"/>
                    <a:gd name="connsiteX17" fmla="*/ 2984459 w 12178762"/>
                    <a:gd name="connsiteY17" fmla="*/ 2711481 h 3732145"/>
                    <a:gd name="connsiteX18" fmla="*/ 3488819 w 12178762"/>
                    <a:gd name="connsiteY18" fmla="*/ 3299239 h 3732145"/>
                    <a:gd name="connsiteX19" fmla="*/ 4600793 w 12178762"/>
                    <a:gd name="connsiteY19" fmla="*/ 3730129 h 3732145"/>
                    <a:gd name="connsiteX20" fmla="*/ 5941780 w 12178762"/>
                    <a:gd name="connsiteY20" fmla="*/ 3190027 h 3732145"/>
                    <a:gd name="connsiteX21" fmla="*/ 7118619 w 12178762"/>
                    <a:gd name="connsiteY21" fmla="*/ 2139609 h 3732145"/>
                    <a:gd name="connsiteX22" fmla="*/ 8364956 w 12178762"/>
                    <a:gd name="connsiteY22" fmla="*/ 1243411 h 3732145"/>
                    <a:gd name="connsiteX23" fmla="*/ 9670864 w 12178762"/>
                    <a:gd name="connsiteY23" fmla="*/ 891948 h 3732145"/>
                    <a:gd name="connsiteX24" fmla="*/ 11179310 w 12178762"/>
                    <a:gd name="connsiteY24" fmla="*/ 1038887 h 3732145"/>
                    <a:gd name="connsiteX25" fmla="*/ 12178763 w 12178762"/>
                    <a:gd name="connsiteY25" fmla="*/ 1430064 h 3732145"/>
                    <a:gd name="connsiteX26" fmla="*/ 12178763 w 12178762"/>
                    <a:gd name="connsiteY26" fmla="*/ 1430064 h 373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732145">
                      <a:moveTo>
                        <a:pt x="12178763" y="1430064"/>
                      </a:moveTo>
                      <a:cubicBezTo>
                        <a:pt x="12139049" y="1407559"/>
                        <a:pt x="11647265" y="1146775"/>
                        <a:pt x="11182619" y="1026973"/>
                      </a:cubicBezTo>
                      <a:cubicBezTo>
                        <a:pt x="11065464" y="1000497"/>
                        <a:pt x="10487636" y="813183"/>
                        <a:pt x="9670202" y="879372"/>
                      </a:cubicBezTo>
                      <a:cubicBezTo>
                        <a:pt x="9264464" y="913128"/>
                        <a:pt x="8806437" y="1019692"/>
                        <a:pt x="8360324" y="1232159"/>
                      </a:cubicBezTo>
                      <a:cubicBezTo>
                        <a:pt x="7910239" y="1437344"/>
                        <a:pt x="7494572" y="1766965"/>
                        <a:pt x="7111338" y="2130343"/>
                      </a:cubicBezTo>
                      <a:cubicBezTo>
                        <a:pt x="6725457" y="2491734"/>
                        <a:pt x="6352151" y="2877616"/>
                        <a:pt x="5935823" y="3180099"/>
                      </a:cubicBezTo>
                      <a:cubicBezTo>
                        <a:pt x="5522142" y="3479935"/>
                        <a:pt x="5056172" y="3695711"/>
                        <a:pt x="4600793" y="3718215"/>
                      </a:cubicBezTo>
                      <a:cubicBezTo>
                        <a:pt x="4140117" y="3743367"/>
                        <a:pt x="3745631" y="3519648"/>
                        <a:pt x="3496761" y="3289973"/>
                      </a:cubicBezTo>
                      <a:cubicBezTo>
                        <a:pt x="3240610" y="3059635"/>
                        <a:pt x="3087713" y="2835255"/>
                        <a:pt x="2994387" y="2704201"/>
                      </a:cubicBezTo>
                      <a:cubicBezTo>
                        <a:pt x="2609829" y="2185941"/>
                        <a:pt x="2209386" y="1123609"/>
                        <a:pt x="1510431" y="469000"/>
                      </a:cubicBezTo>
                      <a:cubicBezTo>
                        <a:pt x="1339002" y="308161"/>
                        <a:pt x="1150364" y="179093"/>
                        <a:pt x="962387" y="101652"/>
                      </a:cubicBezTo>
                      <a:cubicBezTo>
                        <a:pt x="773749" y="22887"/>
                        <a:pt x="590405" y="-3589"/>
                        <a:pt x="440156" y="383"/>
                      </a:cubicBezTo>
                      <a:cubicBezTo>
                        <a:pt x="215114" y="8325"/>
                        <a:pt x="63541" y="59953"/>
                        <a:pt x="0" y="83781"/>
                      </a:cubicBezTo>
                      <a:lnTo>
                        <a:pt x="0" y="83781"/>
                      </a:lnTo>
                      <a:cubicBezTo>
                        <a:pt x="63541" y="60615"/>
                        <a:pt x="215114" y="9649"/>
                        <a:pt x="440156" y="2368"/>
                      </a:cubicBezTo>
                      <a:cubicBezTo>
                        <a:pt x="590405" y="-941"/>
                        <a:pt x="773087" y="25534"/>
                        <a:pt x="960401" y="105623"/>
                      </a:cubicBezTo>
                      <a:cubicBezTo>
                        <a:pt x="1147716" y="183726"/>
                        <a:pt x="1335031" y="312794"/>
                        <a:pt x="1505798" y="474295"/>
                      </a:cubicBezTo>
                      <a:cubicBezTo>
                        <a:pt x="2201444" y="1129566"/>
                        <a:pt x="2598577" y="2191236"/>
                        <a:pt x="2984459" y="2711481"/>
                      </a:cubicBezTo>
                      <a:cubicBezTo>
                        <a:pt x="3078447" y="2843197"/>
                        <a:pt x="3230682" y="3067578"/>
                        <a:pt x="3488819" y="3299239"/>
                      </a:cubicBezTo>
                      <a:cubicBezTo>
                        <a:pt x="3739013" y="3529577"/>
                        <a:pt x="4136808" y="3755943"/>
                        <a:pt x="4600793" y="3730129"/>
                      </a:cubicBezTo>
                      <a:cubicBezTo>
                        <a:pt x="5059482" y="3706963"/>
                        <a:pt x="5526775" y="3490525"/>
                        <a:pt x="5941780" y="3190027"/>
                      </a:cubicBezTo>
                      <a:cubicBezTo>
                        <a:pt x="6359432" y="2886882"/>
                        <a:pt x="6732738" y="2500339"/>
                        <a:pt x="7118619" y="2139609"/>
                      </a:cubicBezTo>
                      <a:cubicBezTo>
                        <a:pt x="7501853" y="1776232"/>
                        <a:pt x="7916196" y="1447935"/>
                        <a:pt x="8364956" y="1243411"/>
                      </a:cubicBezTo>
                      <a:cubicBezTo>
                        <a:pt x="8809084" y="1031606"/>
                        <a:pt x="9266450" y="925704"/>
                        <a:pt x="9670864" y="891948"/>
                      </a:cubicBezTo>
                      <a:cubicBezTo>
                        <a:pt x="10486311" y="825097"/>
                        <a:pt x="11062817" y="1012411"/>
                        <a:pt x="11179310" y="1038887"/>
                      </a:cubicBezTo>
                      <a:cubicBezTo>
                        <a:pt x="11643294" y="1157365"/>
                        <a:pt x="12138387" y="1408221"/>
                        <a:pt x="12178763" y="1430064"/>
                      </a:cubicBezTo>
                      <a:lnTo>
                        <a:pt x="12178763" y="143006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16" name="图形 39">
                  <a:extLst>
                    <a:ext uri="{FF2B5EF4-FFF2-40B4-BE49-F238E27FC236}">
                      <a16:creationId xmlns:a16="http://schemas.microsoft.com/office/drawing/2014/main" id="{2B699729-9A33-4393-B8E2-B6F181C7BA7D}"/>
                    </a:ext>
                  </a:extLst>
                </p:cNvPr>
                <p:cNvSpPr/>
                <p:nvPr/>
              </p:nvSpPr>
              <p:spPr>
                <a:xfrm>
                  <a:off x="5295" y="2896910"/>
                  <a:ext cx="12178762" cy="3622653"/>
                </a:xfrm>
                <a:custGeom>
                  <a:avLst/>
                  <a:gdLst>
                    <a:gd name="connsiteX0" fmla="*/ 12178763 w 12178762"/>
                    <a:gd name="connsiteY0" fmla="*/ 1523764 h 3622653"/>
                    <a:gd name="connsiteX1" fmla="*/ 11203799 w 12178762"/>
                    <a:gd name="connsiteY1" fmla="*/ 1111407 h 3622653"/>
                    <a:gd name="connsiteX2" fmla="*/ 9711239 w 12178762"/>
                    <a:gd name="connsiteY2" fmla="*/ 930049 h 3622653"/>
                    <a:gd name="connsiteX3" fmla="*/ 8405994 w 12178762"/>
                    <a:gd name="connsiteY3" fmla="*/ 1239813 h 3622653"/>
                    <a:gd name="connsiteX4" fmla="*/ 7143771 w 12178762"/>
                    <a:gd name="connsiteY4" fmla="*/ 2086370 h 3622653"/>
                    <a:gd name="connsiteX5" fmla="*/ 5951708 w 12178762"/>
                    <a:gd name="connsiteY5" fmla="*/ 3087808 h 3622653"/>
                    <a:gd name="connsiteX6" fmla="*/ 4625282 w 12178762"/>
                    <a:gd name="connsiteY6" fmla="*/ 3608053 h 3622653"/>
                    <a:gd name="connsiteX7" fmla="*/ 3526546 w 12178762"/>
                    <a:gd name="connsiteY7" fmla="*/ 3204963 h 3622653"/>
                    <a:gd name="connsiteX8" fmla="*/ 3016229 w 12178762"/>
                    <a:gd name="connsiteY8" fmla="*/ 2639047 h 3622653"/>
                    <a:gd name="connsiteX9" fmla="*/ 1493884 w 12178762"/>
                    <a:gd name="connsiteY9" fmla="*/ 467388 h 3622653"/>
                    <a:gd name="connsiteX10" fmla="*/ 951797 w 12178762"/>
                    <a:gd name="connsiteY10" fmla="*/ 105335 h 3622653"/>
                    <a:gd name="connsiteX11" fmla="*/ 437509 w 12178762"/>
                    <a:gd name="connsiteY11" fmla="*/ 94 h 3622653"/>
                    <a:gd name="connsiteX12" fmla="*/ 0 w 12178762"/>
                    <a:gd name="connsiteY12" fmla="*/ 76212 h 3622653"/>
                    <a:gd name="connsiteX13" fmla="*/ 0 w 12178762"/>
                    <a:gd name="connsiteY13" fmla="*/ 76212 h 3622653"/>
                    <a:gd name="connsiteX14" fmla="*/ 437509 w 12178762"/>
                    <a:gd name="connsiteY14" fmla="*/ 2742 h 3622653"/>
                    <a:gd name="connsiteX15" fmla="*/ 950473 w 12178762"/>
                    <a:gd name="connsiteY15" fmla="*/ 109306 h 3622653"/>
                    <a:gd name="connsiteX16" fmla="*/ 1489913 w 12178762"/>
                    <a:gd name="connsiteY16" fmla="*/ 472022 h 3622653"/>
                    <a:gd name="connsiteX17" fmla="*/ 3007625 w 12178762"/>
                    <a:gd name="connsiteY17" fmla="*/ 2646328 h 3622653"/>
                    <a:gd name="connsiteX18" fmla="*/ 3519927 w 12178762"/>
                    <a:gd name="connsiteY18" fmla="*/ 3214229 h 3622653"/>
                    <a:gd name="connsiteX19" fmla="*/ 4626606 w 12178762"/>
                    <a:gd name="connsiteY19" fmla="*/ 3619967 h 3622653"/>
                    <a:gd name="connsiteX20" fmla="*/ 5958327 w 12178762"/>
                    <a:gd name="connsiteY20" fmla="*/ 3097737 h 3622653"/>
                    <a:gd name="connsiteX21" fmla="*/ 7151051 w 12178762"/>
                    <a:gd name="connsiteY21" fmla="*/ 2095636 h 3622653"/>
                    <a:gd name="connsiteX22" fmla="*/ 8410627 w 12178762"/>
                    <a:gd name="connsiteY22" fmla="*/ 1250403 h 3622653"/>
                    <a:gd name="connsiteX23" fmla="*/ 9712563 w 12178762"/>
                    <a:gd name="connsiteY23" fmla="*/ 941963 h 3622653"/>
                    <a:gd name="connsiteX24" fmla="*/ 11201152 w 12178762"/>
                    <a:gd name="connsiteY24" fmla="*/ 1122659 h 3622653"/>
                    <a:gd name="connsiteX25" fmla="*/ 12178763 w 12178762"/>
                    <a:gd name="connsiteY25" fmla="*/ 1523764 h 3622653"/>
                    <a:gd name="connsiteX26" fmla="*/ 12178763 w 12178762"/>
                    <a:gd name="connsiteY26" fmla="*/ 1523764 h 36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622653">
                      <a:moveTo>
                        <a:pt x="12178763" y="1523764"/>
                      </a:moveTo>
                      <a:cubicBezTo>
                        <a:pt x="12120516" y="1490669"/>
                        <a:pt x="11650575" y="1236504"/>
                        <a:pt x="11203799" y="1111407"/>
                      </a:cubicBezTo>
                      <a:cubicBezTo>
                        <a:pt x="11088630" y="1082946"/>
                        <a:pt x="10521392" y="887026"/>
                        <a:pt x="9711239" y="930049"/>
                      </a:cubicBezTo>
                      <a:cubicBezTo>
                        <a:pt x="9309473" y="952553"/>
                        <a:pt x="8852769" y="1043894"/>
                        <a:pt x="8405994" y="1239813"/>
                      </a:cubicBezTo>
                      <a:cubicBezTo>
                        <a:pt x="7955247" y="1429114"/>
                        <a:pt x="7533624" y="1740202"/>
                        <a:pt x="7143771" y="2086370"/>
                      </a:cubicBezTo>
                      <a:cubicBezTo>
                        <a:pt x="6751271" y="2430552"/>
                        <a:pt x="6370684" y="2800548"/>
                        <a:pt x="5951708" y="3087808"/>
                      </a:cubicBezTo>
                      <a:cubicBezTo>
                        <a:pt x="5535380" y="3373082"/>
                        <a:pt x="5075367" y="3582901"/>
                        <a:pt x="4625282" y="3608053"/>
                      </a:cubicBezTo>
                      <a:cubicBezTo>
                        <a:pt x="4171226" y="3636515"/>
                        <a:pt x="3778064" y="3426034"/>
                        <a:pt x="3526546" y="3204963"/>
                      </a:cubicBezTo>
                      <a:cubicBezTo>
                        <a:pt x="3268409" y="2983230"/>
                        <a:pt x="3111541" y="2766130"/>
                        <a:pt x="3016229" y="2639047"/>
                      </a:cubicBezTo>
                      <a:cubicBezTo>
                        <a:pt x="2623729" y="2135350"/>
                        <a:pt x="2186882" y="1106773"/>
                        <a:pt x="1493884" y="467388"/>
                      </a:cubicBezTo>
                      <a:cubicBezTo>
                        <a:pt x="1323117" y="309859"/>
                        <a:pt x="1137126" y="182776"/>
                        <a:pt x="951797" y="105335"/>
                      </a:cubicBezTo>
                      <a:cubicBezTo>
                        <a:pt x="766468" y="27232"/>
                        <a:pt x="586434" y="-1891"/>
                        <a:pt x="437509" y="94"/>
                      </a:cubicBezTo>
                      <a:cubicBezTo>
                        <a:pt x="213128" y="5390"/>
                        <a:pt x="62218" y="54369"/>
                        <a:pt x="0" y="76212"/>
                      </a:cubicBezTo>
                      <a:lnTo>
                        <a:pt x="0" y="76212"/>
                      </a:lnTo>
                      <a:cubicBezTo>
                        <a:pt x="62218" y="55031"/>
                        <a:pt x="213790" y="6713"/>
                        <a:pt x="437509" y="2742"/>
                      </a:cubicBezTo>
                      <a:cubicBezTo>
                        <a:pt x="586434" y="756"/>
                        <a:pt x="766468" y="30541"/>
                        <a:pt x="950473" y="109306"/>
                      </a:cubicBezTo>
                      <a:cubicBezTo>
                        <a:pt x="1135140" y="186747"/>
                        <a:pt x="1319807" y="314492"/>
                        <a:pt x="1489913" y="472022"/>
                      </a:cubicBezTo>
                      <a:cubicBezTo>
                        <a:pt x="2179601" y="1112069"/>
                        <a:pt x="2613801" y="2140645"/>
                        <a:pt x="3007625" y="2646328"/>
                      </a:cubicBezTo>
                      <a:cubicBezTo>
                        <a:pt x="3103599" y="2774073"/>
                        <a:pt x="3260467" y="2991172"/>
                        <a:pt x="3519927" y="3214229"/>
                      </a:cubicBezTo>
                      <a:cubicBezTo>
                        <a:pt x="3772769" y="3436624"/>
                        <a:pt x="4169241" y="3649090"/>
                        <a:pt x="4626606" y="3619967"/>
                      </a:cubicBezTo>
                      <a:cubicBezTo>
                        <a:pt x="5079338" y="3594815"/>
                        <a:pt x="5540675" y="3384335"/>
                        <a:pt x="5958327" y="3097737"/>
                      </a:cubicBezTo>
                      <a:cubicBezTo>
                        <a:pt x="6377965" y="2809153"/>
                        <a:pt x="6758552" y="2439157"/>
                        <a:pt x="7151051" y="2095636"/>
                      </a:cubicBezTo>
                      <a:cubicBezTo>
                        <a:pt x="7540904" y="1748806"/>
                        <a:pt x="7961204" y="1439704"/>
                        <a:pt x="8410627" y="1250403"/>
                      </a:cubicBezTo>
                      <a:cubicBezTo>
                        <a:pt x="8856078" y="1055146"/>
                        <a:pt x="9311458" y="963805"/>
                        <a:pt x="9712563" y="941963"/>
                      </a:cubicBezTo>
                      <a:cubicBezTo>
                        <a:pt x="10520067" y="898940"/>
                        <a:pt x="11086645" y="1094198"/>
                        <a:pt x="11201152" y="1122659"/>
                      </a:cubicBezTo>
                      <a:cubicBezTo>
                        <a:pt x="11645942" y="1246432"/>
                        <a:pt x="12119854" y="1491993"/>
                        <a:pt x="12178763" y="1523764"/>
                      </a:cubicBezTo>
                      <a:lnTo>
                        <a:pt x="12178763" y="152376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17" name="图形 39">
                  <a:extLst>
                    <a:ext uri="{FF2B5EF4-FFF2-40B4-BE49-F238E27FC236}">
                      <a16:creationId xmlns:a16="http://schemas.microsoft.com/office/drawing/2014/main" id="{286460E5-6155-4922-B51B-073CD9C7CBF0}"/>
                    </a:ext>
                  </a:extLst>
                </p:cNvPr>
                <p:cNvSpPr/>
                <p:nvPr/>
              </p:nvSpPr>
              <p:spPr>
                <a:xfrm>
                  <a:off x="4633" y="2951941"/>
                  <a:ext cx="12179424" cy="3512159"/>
                </a:xfrm>
                <a:custGeom>
                  <a:avLst/>
                  <a:gdLst>
                    <a:gd name="connsiteX0" fmla="*/ 12179424 w 12179424"/>
                    <a:gd name="connsiteY0" fmla="*/ 1617658 h 3512159"/>
                    <a:gd name="connsiteX1" fmla="*/ 11225641 w 12179424"/>
                    <a:gd name="connsiteY1" fmla="*/ 1196696 h 3512159"/>
                    <a:gd name="connsiteX2" fmla="*/ 9752938 w 12179424"/>
                    <a:gd name="connsiteY2" fmla="*/ 982906 h 3512159"/>
                    <a:gd name="connsiteX3" fmla="*/ 8452325 w 12179424"/>
                    <a:gd name="connsiteY3" fmla="*/ 1248985 h 3512159"/>
                    <a:gd name="connsiteX4" fmla="*/ 7177527 w 12179424"/>
                    <a:gd name="connsiteY4" fmla="*/ 2043914 h 3512159"/>
                    <a:gd name="connsiteX5" fmla="*/ 5968918 w 12179424"/>
                    <a:gd name="connsiteY5" fmla="*/ 2995711 h 3512159"/>
                    <a:gd name="connsiteX6" fmla="*/ 4651758 w 12179424"/>
                    <a:gd name="connsiteY6" fmla="*/ 3499409 h 3512159"/>
                    <a:gd name="connsiteX7" fmla="*/ 3557655 w 12179424"/>
                    <a:gd name="connsiteY7" fmla="*/ 3121470 h 3512159"/>
                    <a:gd name="connsiteX8" fmla="*/ 3038734 w 12179424"/>
                    <a:gd name="connsiteY8" fmla="*/ 2576073 h 3512159"/>
                    <a:gd name="connsiteX9" fmla="*/ 1478661 w 12179424"/>
                    <a:gd name="connsiteY9" fmla="*/ 465970 h 3512159"/>
                    <a:gd name="connsiteX10" fmla="*/ 942530 w 12179424"/>
                    <a:gd name="connsiteY10" fmla="*/ 108550 h 3512159"/>
                    <a:gd name="connsiteX11" fmla="*/ 434861 w 12179424"/>
                    <a:gd name="connsiteY11" fmla="*/ 0 h 3512159"/>
                    <a:gd name="connsiteX12" fmla="*/ 0 w 12179424"/>
                    <a:gd name="connsiteY12" fmla="*/ 67513 h 3512159"/>
                    <a:gd name="connsiteX13" fmla="*/ 0 w 12179424"/>
                    <a:gd name="connsiteY13" fmla="*/ 67513 h 3512159"/>
                    <a:gd name="connsiteX14" fmla="*/ 434861 w 12179424"/>
                    <a:gd name="connsiteY14" fmla="*/ 1324 h 3512159"/>
                    <a:gd name="connsiteX15" fmla="*/ 941207 w 12179424"/>
                    <a:gd name="connsiteY15" fmla="*/ 111197 h 3512159"/>
                    <a:gd name="connsiteX16" fmla="*/ 1475351 w 12179424"/>
                    <a:gd name="connsiteY16" fmla="*/ 469280 h 3512159"/>
                    <a:gd name="connsiteX17" fmla="*/ 3029467 w 12179424"/>
                    <a:gd name="connsiteY17" fmla="*/ 2581368 h 3512159"/>
                    <a:gd name="connsiteX18" fmla="*/ 3550374 w 12179424"/>
                    <a:gd name="connsiteY18" fmla="*/ 3128751 h 3512159"/>
                    <a:gd name="connsiteX19" fmla="*/ 4651758 w 12179424"/>
                    <a:gd name="connsiteY19" fmla="*/ 3508676 h 3512159"/>
                    <a:gd name="connsiteX20" fmla="*/ 5973551 w 12179424"/>
                    <a:gd name="connsiteY20" fmla="*/ 3003654 h 3512159"/>
                    <a:gd name="connsiteX21" fmla="*/ 7183484 w 12179424"/>
                    <a:gd name="connsiteY21" fmla="*/ 2051195 h 3512159"/>
                    <a:gd name="connsiteX22" fmla="*/ 8455635 w 12179424"/>
                    <a:gd name="connsiteY22" fmla="*/ 1257590 h 3512159"/>
                    <a:gd name="connsiteX23" fmla="*/ 9752938 w 12179424"/>
                    <a:gd name="connsiteY23" fmla="*/ 992172 h 3512159"/>
                    <a:gd name="connsiteX24" fmla="*/ 11221670 w 12179424"/>
                    <a:gd name="connsiteY24" fmla="*/ 1205300 h 3512159"/>
                    <a:gd name="connsiteX25" fmla="*/ 12179424 w 12179424"/>
                    <a:gd name="connsiteY25" fmla="*/ 1617658 h 3512159"/>
                    <a:gd name="connsiteX26" fmla="*/ 12179424 w 12179424"/>
                    <a:gd name="connsiteY26" fmla="*/ 1617658 h 351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3512159">
                      <a:moveTo>
                        <a:pt x="12179424" y="1617658"/>
                      </a:moveTo>
                      <a:cubicBezTo>
                        <a:pt x="12108602" y="1576620"/>
                        <a:pt x="11656532" y="1325764"/>
                        <a:pt x="11225641" y="1196696"/>
                      </a:cubicBezTo>
                      <a:cubicBezTo>
                        <a:pt x="11111797" y="1166249"/>
                        <a:pt x="10555148" y="962387"/>
                        <a:pt x="9752938" y="982906"/>
                      </a:cubicBezTo>
                      <a:cubicBezTo>
                        <a:pt x="9355143" y="994158"/>
                        <a:pt x="8901087" y="1070275"/>
                        <a:pt x="8452325" y="1248985"/>
                      </a:cubicBezTo>
                      <a:cubicBezTo>
                        <a:pt x="8000256" y="1421076"/>
                        <a:pt x="7574661" y="1715617"/>
                        <a:pt x="7177527" y="2043914"/>
                      </a:cubicBezTo>
                      <a:cubicBezTo>
                        <a:pt x="6777746" y="2370226"/>
                        <a:pt x="6389879" y="2722351"/>
                        <a:pt x="5968918" y="2995711"/>
                      </a:cubicBezTo>
                      <a:cubicBezTo>
                        <a:pt x="5549280" y="3265762"/>
                        <a:pt x="5096548" y="3472933"/>
                        <a:pt x="4651758" y="3499409"/>
                      </a:cubicBezTo>
                      <a:cubicBezTo>
                        <a:pt x="4203659" y="3531180"/>
                        <a:pt x="3812482" y="3333937"/>
                        <a:pt x="3557655" y="3121470"/>
                      </a:cubicBezTo>
                      <a:cubicBezTo>
                        <a:pt x="3297532" y="2908342"/>
                        <a:pt x="3136693" y="2699185"/>
                        <a:pt x="3038734" y="2576073"/>
                      </a:cubicBezTo>
                      <a:cubicBezTo>
                        <a:pt x="2636305" y="2088261"/>
                        <a:pt x="2165702" y="1092117"/>
                        <a:pt x="1478661" y="465970"/>
                      </a:cubicBezTo>
                      <a:cubicBezTo>
                        <a:pt x="1309217" y="310426"/>
                        <a:pt x="1124550" y="186653"/>
                        <a:pt x="942530" y="108550"/>
                      </a:cubicBezTo>
                      <a:cubicBezTo>
                        <a:pt x="759849" y="30447"/>
                        <a:pt x="582463" y="0"/>
                        <a:pt x="434861" y="0"/>
                      </a:cubicBezTo>
                      <a:cubicBezTo>
                        <a:pt x="212466" y="1324"/>
                        <a:pt x="62218" y="46994"/>
                        <a:pt x="0" y="67513"/>
                      </a:cubicBezTo>
                      <a:lnTo>
                        <a:pt x="0" y="67513"/>
                      </a:lnTo>
                      <a:cubicBezTo>
                        <a:pt x="61556" y="46994"/>
                        <a:pt x="212466" y="1986"/>
                        <a:pt x="434861" y="1324"/>
                      </a:cubicBezTo>
                      <a:cubicBezTo>
                        <a:pt x="581801" y="1324"/>
                        <a:pt x="759187" y="33094"/>
                        <a:pt x="941207" y="111197"/>
                      </a:cubicBezTo>
                      <a:cubicBezTo>
                        <a:pt x="1122564" y="189962"/>
                        <a:pt x="1306569" y="313736"/>
                        <a:pt x="1475351" y="469280"/>
                      </a:cubicBezTo>
                      <a:cubicBezTo>
                        <a:pt x="2159083" y="1096089"/>
                        <a:pt x="2627039" y="2092232"/>
                        <a:pt x="3029467" y="2581368"/>
                      </a:cubicBezTo>
                      <a:cubicBezTo>
                        <a:pt x="3127427" y="2705142"/>
                        <a:pt x="3288928" y="2914961"/>
                        <a:pt x="3550374" y="3128751"/>
                      </a:cubicBezTo>
                      <a:cubicBezTo>
                        <a:pt x="3805863" y="3341879"/>
                        <a:pt x="4200349" y="3541108"/>
                        <a:pt x="4651758" y="3508676"/>
                      </a:cubicBezTo>
                      <a:cubicBezTo>
                        <a:pt x="5099857" y="3482200"/>
                        <a:pt x="5553251" y="3273705"/>
                        <a:pt x="5973551" y="3003654"/>
                      </a:cubicBezTo>
                      <a:cubicBezTo>
                        <a:pt x="6395836" y="2729632"/>
                        <a:pt x="6783703" y="2377507"/>
                        <a:pt x="7183484" y="2051195"/>
                      </a:cubicBezTo>
                      <a:cubicBezTo>
                        <a:pt x="7580618" y="1722898"/>
                        <a:pt x="8004889" y="1429681"/>
                        <a:pt x="8455635" y="1257590"/>
                      </a:cubicBezTo>
                      <a:cubicBezTo>
                        <a:pt x="8902410" y="1079542"/>
                        <a:pt x="9355804" y="1003424"/>
                        <a:pt x="9752938" y="992172"/>
                      </a:cubicBezTo>
                      <a:cubicBezTo>
                        <a:pt x="10553162" y="971654"/>
                        <a:pt x="11108487" y="1174854"/>
                        <a:pt x="11221670" y="1205300"/>
                      </a:cubicBezTo>
                      <a:cubicBezTo>
                        <a:pt x="11652560" y="1335693"/>
                        <a:pt x="12107940" y="1577944"/>
                        <a:pt x="12179424" y="1617658"/>
                      </a:cubicBezTo>
                      <a:lnTo>
                        <a:pt x="12179424" y="161765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18" name="图形 39">
                  <a:extLst>
                    <a:ext uri="{FF2B5EF4-FFF2-40B4-BE49-F238E27FC236}">
                      <a16:creationId xmlns:a16="http://schemas.microsoft.com/office/drawing/2014/main" id="{C7BEF93C-D04F-4405-AEBB-2131924633D8}"/>
                    </a:ext>
                  </a:extLst>
                </p:cNvPr>
                <p:cNvSpPr/>
                <p:nvPr/>
              </p:nvSpPr>
              <p:spPr>
                <a:xfrm>
                  <a:off x="5295" y="3006150"/>
                  <a:ext cx="12178762" cy="3403838"/>
                </a:xfrm>
                <a:custGeom>
                  <a:avLst/>
                  <a:gdLst>
                    <a:gd name="connsiteX0" fmla="*/ 12178763 w 12178762"/>
                    <a:gd name="connsiteY0" fmla="*/ 1711712 h 3403838"/>
                    <a:gd name="connsiteX1" fmla="*/ 11245499 w 12178762"/>
                    <a:gd name="connsiteY1" fmla="*/ 1281484 h 3403838"/>
                    <a:gd name="connsiteX2" fmla="*/ 9792652 w 12178762"/>
                    <a:gd name="connsiteY2" fmla="*/ 1034600 h 3403838"/>
                    <a:gd name="connsiteX3" fmla="*/ 8496672 w 12178762"/>
                    <a:gd name="connsiteY3" fmla="*/ 1256994 h 3403838"/>
                    <a:gd name="connsiteX4" fmla="*/ 7208636 w 12178762"/>
                    <a:gd name="connsiteY4" fmla="*/ 1998972 h 3403838"/>
                    <a:gd name="connsiteX5" fmla="*/ 5984141 w 12178762"/>
                    <a:gd name="connsiteY5" fmla="*/ 2902451 h 3403838"/>
                    <a:gd name="connsiteX6" fmla="*/ 4675586 w 12178762"/>
                    <a:gd name="connsiteY6" fmla="*/ 3390264 h 3403838"/>
                    <a:gd name="connsiteX7" fmla="*/ 3586116 w 12178762"/>
                    <a:gd name="connsiteY7" fmla="*/ 3039462 h 3403838"/>
                    <a:gd name="connsiteX8" fmla="*/ 3057928 w 12178762"/>
                    <a:gd name="connsiteY8" fmla="*/ 2514584 h 3403838"/>
                    <a:gd name="connsiteX9" fmla="*/ 1464099 w 12178762"/>
                    <a:gd name="connsiteY9" fmla="*/ 466037 h 3403838"/>
                    <a:gd name="connsiteX10" fmla="*/ 933926 w 12178762"/>
                    <a:gd name="connsiteY10" fmla="*/ 112588 h 3403838"/>
                    <a:gd name="connsiteX11" fmla="*/ 431552 w 12178762"/>
                    <a:gd name="connsiteY11" fmla="*/ 66 h 3403838"/>
                    <a:gd name="connsiteX12" fmla="*/ 0 w 12178762"/>
                    <a:gd name="connsiteY12" fmla="*/ 60298 h 3403838"/>
                    <a:gd name="connsiteX13" fmla="*/ 0 w 12178762"/>
                    <a:gd name="connsiteY13" fmla="*/ 60298 h 3403838"/>
                    <a:gd name="connsiteX14" fmla="*/ 432214 w 12178762"/>
                    <a:gd name="connsiteY14" fmla="*/ 1390 h 3403838"/>
                    <a:gd name="connsiteX15" fmla="*/ 932602 w 12178762"/>
                    <a:gd name="connsiteY15" fmla="*/ 114573 h 3403838"/>
                    <a:gd name="connsiteX16" fmla="*/ 1460790 w 12178762"/>
                    <a:gd name="connsiteY16" fmla="*/ 468684 h 3403838"/>
                    <a:gd name="connsiteX17" fmla="*/ 3049986 w 12178762"/>
                    <a:gd name="connsiteY17" fmla="*/ 2519879 h 3403838"/>
                    <a:gd name="connsiteX18" fmla="*/ 3580159 w 12178762"/>
                    <a:gd name="connsiteY18" fmla="*/ 3046081 h 3403838"/>
                    <a:gd name="connsiteX19" fmla="*/ 4676910 w 12178762"/>
                    <a:gd name="connsiteY19" fmla="*/ 3399530 h 3403838"/>
                    <a:gd name="connsiteX20" fmla="*/ 5990098 w 12178762"/>
                    <a:gd name="connsiteY20" fmla="*/ 2910394 h 3403838"/>
                    <a:gd name="connsiteX21" fmla="*/ 7215255 w 12178762"/>
                    <a:gd name="connsiteY21" fmla="*/ 2006253 h 3403838"/>
                    <a:gd name="connsiteX22" fmla="*/ 8500643 w 12178762"/>
                    <a:gd name="connsiteY22" fmla="*/ 1265599 h 3403838"/>
                    <a:gd name="connsiteX23" fmla="*/ 9793314 w 12178762"/>
                    <a:gd name="connsiteY23" fmla="*/ 1043866 h 3403838"/>
                    <a:gd name="connsiteX24" fmla="*/ 11242851 w 12178762"/>
                    <a:gd name="connsiteY24" fmla="*/ 1290089 h 3403838"/>
                    <a:gd name="connsiteX25" fmla="*/ 12178763 w 12178762"/>
                    <a:gd name="connsiteY25" fmla="*/ 1711712 h 3403838"/>
                    <a:gd name="connsiteX26" fmla="*/ 12178763 w 12178762"/>
                    <a:gd name="connsiteY26" fmla="*/ 1711712 h 340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403838">
                      <a:moveTo>
                        <a:pt x="12178763" y="1711712"/>
                      </a:moveTo>
                      <a:cubicBezTo>
                        <a:pt x="12098673" y="1664056"/>
                        <a:pt x="11662489" y="1415848"/>
                        <a:pt x="11245499" y="1281484"/>
                      </a:cubicBezTo>
                      <a:cubicBezTo>
                        <a:pt x="11133639" y="1249052"/>
                        <a:pt x="10586919" y="1037247"/>
                        <a:pt x="9792652" y="1034600"/>
                      </a:cubicBezTo>
                      <a:cubicBezTo>
                        <a:pt x="9398165" y="1034600"/>
                        <a:pt x="8946757" y="1094831"/>
                        <a:pt x="8496672" y="1256994"/>
                      </a:cubicBezTo>
                      <a:cubicBezTo>
                        <a:pt x="8043278" y="1412538"/>
                        <a:pt x="7612389" y="1688546"/>
                        <a:pt x="7208636" y="1998972"/>
                      </a:cubicBezTo>
                      <a:cubicBezTo>
                        <a:pt x="6802236" y="2308075"/>
                        <a:pt x="6407088" y="2642329"/>
                        <a:pt x="5984141" y="2902451"/>
                      </a:cubicBezTo>
                      <a:cubicBezTo>
                        <a:pt x="5562518" y="3157941"/>
                        <a:pt x="5115080" y="3361803"/>
                        <a:pt x="4675586" y="3390264"/>
                      </a:cubicBezTo>
                      <a:cubicBezTo>
                        <a:pt x="4233444" y="3425344"/>
                        <a:pt x="3843591" y="3242000"/>
                        <a:pt x="3586116" y="3039462"/>
                      </a:cubicBezTo>
                      <a:cubicBezTo>
                        <a:pt x="3324008" y="2835600"/>
                        <a:pt x="3158536" y="2633724"/>
                        <a:pt x="3057928" y="2514584"/>
                      </a:cubicBezTo>
                      <a:cubicBezTo>
                        <a:pt x="2645571" y="2044643"/>
                        <a:pt x="2144521" y="1080932"/>
                        <a:pt x="1464099" y="466037"/>
                      </a:cubicBezTo>
                      <a:cubicBezTo>
                        <a:pt x="1295979" y="313140"/>
                        <a:pt x="1113298" y="192014"/>
                        <a:pt x="933926" y="112588"/>
                      </a:cubicBezTo>
                      <a:cubicBezTo>
                        <a:pt x="752568" y="34485"/>
                        <a:pt x="577829" y="1390"/>
                        <a:pt x="431552" y="66"/>
                      </a:cubicBezTo>
                      <a:cubicBezTo>
                        <a:pt x="210481" y="-1919"/>
                        <a:pt x="60894" y="41104"/>
                        <a:pt x="0" y="60298"/>
                      </a:cubicBezTo>
                      <a:lnTo>
                        <a:pt x="0" y="60298"/>
                      </a:lnTo>
                      <a:cubicBezTo>
                        <a:pt x="60894" y="41765"/>
                        <a:pt x="211143" y="-1257"/>
                        <a:pt x="432214" y="1390"/>
                      </a:cubicBezTo>
                      <a:cubicBezTo>
                        <a:pt x="577829" y="3376"/>
                        <a:pt x="752568" y="37132"/>
                        <a:pt x="932602" y="114573"/>
                      </a:cubicBezTo>
                      <a:cubicBezTo>
                        <a:pt x="1111312" y="194000"/>
                        <a:pt x="1293332" y="315788"/>
                        <a:pt x="1460790" y="468684"/>
                      </a:cubicBezTo>
                      <a:cubicBezTo>
                        <a:pt x="2137902" y="1084241"/>
                        <a:pt x="2636967" y="2047952"/>
                        <a:pt x="3049986" y="2519879"/>
                      </a:cubicBezTo>
                      <a:cubicBezTo>
                        <a:pt x="3150593" y="2639019"/>
                        <a:pt x="3316727" y="2841557"/>
                        <a:pt x="3580159" y="3046081"/>
                      </a:cubicBezTo>
                      <a:cubicBezTo>
                        <a:pt x="3838296" y="3249943"/>
                        <a:pt x="4232120" y="3434610"/>
                        <a:pt x="4676910" y="3399530"/>
                      </a:cubicBezTo>
                      <a:cubicBezTo>
                        <a:pt x="5119052" y="3370407"/>
                        <a:pt x="5567151" y="3166545"/>
                        <a:pt x="5990098" y="2910394"/>
                      </a:cubicBezTo>
                      <a:cubicBezTo>
                        <a:pt x="6413707" y="2649609"/>
                        <a:pt x="6809517" y="2314694"/>
                        <a:pt x="7215255" y="2006253"/>
                      </a:cubicBezTo>
                      <a:cubicBezTo>
                        <a:pt x="7619008" y="1695827"/>
                        <a:pt x="8049236" y="1420481"/>
                        <a:pt x="8500643" y="1265599"/>
                      </a:cubicBezTo>
                      <a:cubicBezTo>
                        <a:pt x="8948743" y="1104760"/>
                        <a:pt x="9399489" y="1043866"/>
                        <a:pt x="9793314" y="1043866"/>
                      </a:cubicBezTo>
                      <a:cubicBezTo>
                        <a:pt x="10585595" y="1046514"/>
                        <a:pt x="11130992" y="1257656"/>
                        <a:pt x="11242851" y="1290089"/>
                      </a:cubicBezTo>
                      <a:cubicBezTo>
                        <a:pt x="11657855" y="1425114"/>
                        <a:pt x="12098012" y="1666042"/>
                        <a:pt x="12178763" y="1711712"/>
                      </a:cubicBezTo>
                      <a:lnTo>
                        <a:pt x="12178763" y="171171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19" name="图形 39">
                  <a:extLst>
                    <a:ext uri="{FF2B5EF4-FFF2-40B4-BE49-F238E27FC236}">
                      <a16:creationId xmlns:a16="http://schemas.microsoft.com/office/drawing/2014/main" id="{728D160B-47DD-474A-ACF0-1BB60FEA5CFC}"/>
                    </a:ext>
                  </a:extLst>
                </p:cNvPr>
                <p:cNvSpPr/>
                <p:nvPr/>
              </p:nvSpPr>
              <p:spPr>
                <a:xfrm>
                  <a:off x="5295" y="3058693"/>
                  <a:ext cx="12178762" cy="3298689"/>
                </a:xfrm>
                <a:custGeom>
                  <a:avLst/>
                  <a:gdLst>
                    <a:gd name="connsiteX0" fmla="*/ 12178763 w 12178762"/>
                    <a:gd name="connsiteY0" fmla="*/ 1806771 h 3298689"/>
                    <a:gd name="connsiteX1" fmla="*/ 11265355 w 12178762"/>
                    <a:gd name="connsiteY1" fmla="*/ 1367938 h 3298689"/>
                    <a:gd name="connsiteX2" fmla="*/ 9832365 w 12178762"/>
                    <a:gd name="connsiteY2" fmla="*/ 1087959 h 3298689"/>
                    <a:gd name="connsiteX3" fmla="*/ 8541681 w 12178762"/>
                    <a:gd name="connsiteY3" fmla="*/ 1266007 h 3298689"/>
                    <a:gd name="connsiteX4" fmla="*/ 7240406 w 12178762"/>
                    <a:gd name="connsiteY4" fmla="*/ 1953710 h 3298689"/>
                    <a:gd name="connsiteX5" fmla="*/ 6000688 w 12178762"/>
                    <a:gd name="connsiteY5" fmla="*/ 2808871 h 3298689"/>
                    <a:gd name="connsiteX6" fmla="*/ 4700738 w 12178762"/>
                    <a:gd name="connsiteY6" fmla="*/ 3282122 h 3298689"/>
                    <a:gd name="connsiteX7" fmla="*/ 3615239 w 12178762"/>
                    <a:gd name="connsiteY7" fmla="*/ 2957796 h 3298689"/>
                    <a:gd name="connsiteX8" fmla="*/ 3077123 w 12178762"/>
                    <a:gd name="connsiteY8" fmla="*/ 2455422 h 3298689"/>
                    <a:gd name="connsiteX9" fmla="*/ 2356326 w 12178762"/>
                    <a:gd name="connsiteY9" fmla="*/ 1519511 h 3298689"/>
                    <a:gd name="connsiteX10" fmla="*/ 1450199 w 12178762"/>
                    <a:gd name="connsiteY10" fmla="*/ 466445 h 3298689"/>
                    <a:gd name="connsiteX11" fmla="*/ 429566 w 12178762"/>
                    <a:gd name="connsiteY11" fmla="*/ 475 h 3298689"/>
                    <a:gd name="connsiteX12" fmla="*/ 0 w 12178762"/>
                    <a:gd name="connsiteY12" fmla="*/ 53426 h 3298689"/>
                    <a:gd name="connsiteX13" fmla="*/ 0 w 12178762"/>
                    <a:gd name="connsiteY13" fmla="*/ 53426 h 3298689"/>
                    <a:gd name="connsiteX14" fmla="*/ 429566 w 12178762"/>
                    <a:gd name="connsiteY14" fmla="*/ 3122 h 3298689"/>
                    <a:gd name="connsiteX15" fmla="*/ 1446228 w 12178762"/>
                    <a:gd name="connsiteY15" fmla="*/ 471078 h 3298689"/>
                    <a:gd name="connsiteX16" fmla="*/ 2348383 w 12178762"/>
                    <a:gd name="connsiteY16" fmla="*/ 1525468 h 3298689"/>
                    <a:gd name="connsiteX17" fmla="*/ 3068519 w 12178762"/>
                    <a:gd name="connsiteY17" fmla="*/ 2462703 h 3298689"/>
                    <a:gd name="connsiteX18" fmla="*/ 3608620 w 12178762"/>
                    <a:gd name="connsiteY18" fmla="*/ 2967063 h 3298689"/>
                    <a:gd name="connsiteX19" fmla="*/ 4701399 w 12178762"/>
                    <a:gd name="connsiteY19" fmla="*/ 3293374 h 3298689"/>
                    <a:gd name="connsiteX20" fmla="*/ 6005983 w 12178762"/>
                    <a:gd name="connsiteY20" fmla="*/ 2818799 h 3298689"/>
                    <a:gd name="connsiteX21" fmla="*/ 7246364 w 12178762"/>
                    <a:gd name="connsiteY21" fmla="*/ 1962977 h 3298689"/>
                    <a:gd name="connsiteX22" fmla="*/ 8544991 w 12178762"/>
                    <a:gd name="connsiteY22" fmla="*/ 1276597 h 3298689"/>
                    <a:gd name="connsiteX23" fmla="*/ 9832365 w 12178762"/>
                    <a:gd name="connsiteY23" fmla="*/ 1099211 h 3298689"/>
                    <a:gd name="connsiteX24" fmla="*/ 11262046 w 12178762"/>
                    <a:gd name="connsiteY24" fmla="*/ 1378528 h 3298689"/>
                    <a:gd name="connsiteX25" fmla="*/ 12178763 w 12178762"/>
                    <a:gd name="connsiteY25" fmla="*/ 1806771 h 3298689"/>
                    <a:gd name="connsiteX26" fmla="*/ 12178763 w 12178762"/>
                    <a:gd name="connsiteY26" fmla="*/ 1806771 h 329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298689">
                      <a:moveTo>
                        <a:pt x="12178763" y="1806771"/>
                      </a:moveTo>
                      <a:cubicBezTo>
                        <a:pt x="12091393" y="1753158"/>
                        <a:pt x="11669770" y="1506935"/>
                        <a:pt x="11265355" y="1367938"/>
                      </a:cubicBezTo>
                      <a:cubicBezTo>
                        <a:pt x="11154819" y="1333520"/>
                        <a:pt x="10618689" y="1113773"/>
                        <a:pt x="9832365" y="1087959"/>
                      </a:cubicBezTo>
                      <a:cubicBezTo>
                        <a:pt x="9441850" y="1076707"/>
                        <a:pt x="8992428" y="1121715"/>
                        <a:pt x="8541681" y="1266007"/>
                      </a:cubicBezTo>
                      <a:cubicBezTo>
                        <a:pt x="8087625" y="1404342"/>
                        <a:pt x="7651440" y="1661155"/>
                        <a:pt x="7240406" y="1953710"/>
                      </a:cubicBezTo>
                      <a:cubicBezTo>
                        <a:pt x="6827388" y="2244942"/>
                        <a:pt x="6425621" y="2561325"/>
                        <a:pt x="6000688" y="2808871"/>
                      </a:cubicBezTo>
                      <a:cubicBezTo>
                        <a:pt x="5577079" y="3051785"/>
                        <a:pt x="5134275" y="3249690"/>
                        <a:pt x="4700738" y="3282122"/>
                      </a:cubicBezTo>
                      <a:cubicBezTo>
                        <a:pt x="4264553" y="3319850"/>
                        <a:pt x="3875362" y="3152392"/>
                        <a:pt x="3615239" y="2957796"/>
                      </a:cubicBezTo>
                      <a:cubicBezTo>
                        <a:pt x="3349822" y="2764525"/>
                        <a:pt x="3180378" y="2569267"/>
                        <a:pt x="3077123" y="2455422"/>
                      </a:cubicBezTo>
                      <a:cubicBezTo>
                        <a:pt x="2871276" y="2223761"/>
                        <a:pt x="2623067" y="1886197"/>
                        <a:pt x="2356326" y="1519511"/>
                      </a:cubicBezTo>
                      <a:cubicBezTo>
                        <a:pt x="2088261" y="1154810"/>
                        <a:pt x="1787763" y="764295"/>
                        <a:pt x="1450199" y="466445"/>
                      </a:cubicBezTo>
                      <a:cubicBezTo>
                        <a:pt x="1119255" y="159328"/>
                        <a:pt x="720136" y="-187"/>
                        <a:pt x="429566" y="475"/>
                      </a:cubicBezTo>
                      <a:cubicBezTo>
                        <a:pt x="209819" y="-4820"/>
                        <a:pt x="60232" y="35555"/>
                        <a:pt x="0" y="53426"/>
                      </a:cubicBezTo>
                      <a:lnTo>
                        <a:pt x="0" y="53426"/>
                      </a:lnTo>
                      <a:cubicBezTo>
                        <a:pt x="59570" y="36879"/>
                        <a:pt x="209819" y="-2835"/>
                        <a:pt x="429566" y="3122"/>
                      </a:cubicBezTo>
                      <a:cubicBezTo>
                        <a:pt x="719474" y="3122"/>
                        <a:pt x="1117269" y="163961"/>
                        <a:pt x="1446228" y="471078"/>
                      </a:cubicBezTo>
                      <a:cubicBezTo>
                        <a:pt x="1782468" y="769590"/>
                        <a:pt x="2080980" y="1160105"/>
                        <a:pt x="2348383" y="1525468"/>
                      </a:cubicBezTo>
                      <a:cubicBezTo>
                        <a:pt x="2614463" y="1892154"/>
                        <a:pt x="2862009" y="2231042"/>
                        <a:pt x="3068519" y="2462703"/>
                      </a:cubicBezTo>
                      <a:cubicBezTo>
                        <a:pt x="3171773" y="2577210"/>
                        <a:pt x="3341879" y="2773129"/>
                        <a:pt x="3608620" y="2967063"/>
                      </a:cubicBezTo>
                      <a:cubicBezTo>
                        <a:pt x="3870067" y="3162320"/>
                        <a:pt x="4262567" y="3331102"/>
                        <a:pt x="4701399" y="3293374"/>
                      </a:cubicBezTo>
                      <a:cubicBezTo>
                        <a:pt x="5138246" y="3260280"/>
                        <a:pt x="5581050" y="3062375"/>
                        <a:pt x="6005983" y="2818799"/>
                      </a:cubicBezTo>
                      <a:cubicBezTo>
                        <a:pt x="6431578" y="2570591"/>
                        <a:pt x="6834007" y="2253546"/>
                        <a:pt x="7246364" y="1962977"/>
                      </a:cubicBezTo>
                      <a:cubicBezTo>
                        <a:pt x="7657397" y="1671083"/>
                        <a:pt x="8092258" y="1414932"/>
                        <a:pt x="8544991" y="1276597"/>
                      </a:cubicBezTo>
                      <a:cubicBezTo>
                        <a:pt x="8994413" y="1132967"/>
                        <a:pt x="9442512" y="1087959"/>
                        <a:pt x="9832365" y="1099211"/>
                      </a:cubicBezTo>
                      <a:cubicBezTo>
                        <a:pt x="10616704" y="1124363"/>
                        <a:pt x="11152172" y="1343448"/>
                        <a:pt x="11262046" y="1378528"/>
                      </a:cubicBezTo>
                      <a:cubicBezTo>
                        <a:pt x="11665136" y="1516863"/>
                        <a:pt x="12090731" y="1755805"/>
                        <a:pt x="12178763" y="1806771"/>
                      </a:cubicBezTo>
                      <a:lnTo>
                        <a:pt x="12178763" y="1806771"/>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0" name="图形 39">
                  <a:extLst>
                    <a:ext uri="{FF2B5EF4-FFF2-40B4-BE49-F238E27FC236}">
                      <a16:creationId xmlns:a16="http://schemas.microsoft.com/office/drawing/2014/main" id="{76BD0E65-31FF-4370-A3C0-DD81667C2F43}"/>
                    </a:ext>
                  </a:extLst>
                </p:cNvPr>
                <p:cNvSpPr/>
                <p:nvPr/>
              </p:nvSpPr>
              <p:spPr>
                <a:xfrm>
                  <a:off x="4633" y="3112845"/>
                  <a:ext cx="12179424" cy="3192608"/>
                </a:xfrm>
                <a:custGeom>
                  <a:avLst/>
                  <a:gdLst>
                    <a:gd name="connsiteX0" fmla="*/ 12179424 w 12179424"/>
                    <a:gd name="connsiteY0" fmla="*/ 1900882 h 3192608"/>
                    <a:gd name="connsiteX1" fmla="*/ 11285211 w 12179424"/>
                    <a:gd name="connsiteY1" fmla="*/ 1452783 h 3192608"/>
                    <a:gd name="connsiteX2" fmla="*/ 9871416 w 12179424"/>
                    <a:gd name="connsiteY2" fmla="*/ 1140371 h 3192608"/>
                    <a:gd name="connsiteX3" fmla="*/ 8586028 w 12179424"/>
                    <a:gd name="connsiteY3" fmla="*/ 1274073 h 3192608"/>
                    <a:gd name="connsiteX4" fmla="*/ 7271516 w 12179424"/>
                    <a:gd name="connsiteY4" fmla="*/ 1906177 h 3192608"/>
                    <a:gd name="connsiteX5" fmla="*/ 6017235 w 12179424"/>
                    <a:gd name="connsiteY5" fmla="*/ 2713682 h 3192608"/>
                    <a:gd name="connsiteX6" fmla="*/ 4725227 w 12179424"/>
                    <a:gd name="connsiteY6" fmla="*/ 3175019 h 3192608"/>
                    <a:gd name="connsiteX7" fmla="*/ 3643038 w 12179424"/>
                    <a:gd name="connsiteY7" fmla="*/ 2878493 h 3192608"/>
                    <a:gd name="connsiteX8" fmla="*/ 3094994 w 12179424"/>
                    <a:gd name="connsiteY8" fmla="*/ 2398623 h 3192608"/>
                    <a:gd name="connsiteX9" fmla="*/ 2351031 w 12179424"/>
                    <a:gd name="connsiteY9" fmla="*/ 1496468 h 3192608"/>
                    <a:gd name="connsiteX10" fmla="*/ 1436962 w 12179424"/>
                    <a:gd name="connsiteY10" fmla="*/ 467892 h 3192608"/>
                    <a:gd name="connsiteX11" fmla="*/ 427580 w 12179424"/>
                    <a:gd name="connsiteY11" fmla="*/ 1260 h 3192608"/>
                    <a:gd name="connsiteX12" fmla="*/ 0 w 12179424"/>
                    <a:gd name="connsiteY12" fmla="*/ 46268 h 3192608"/>
                    <a:gd name="connsiteX13" fmla="*/ 0 w 12179424"/>
                    <a:gd name="connsiteY13" fmla="*/ 46268 h 3192608"/>
                    <a:gd name="connsiteX14" fmla="*/ 427580 w 12179424"/>
                    <a:gd name="connsiteY14" fmla="*/ 2583 h 3192608"/>
                    <a:gd name="connsiteX15" fmla="*/ 1433652 w 12179424"/>
                    <a:gd name="connsiteY15" fmla="*/ 471863 h 3192608"/>
                    <a:gd name="connsiteX16" fmla="*/ 2343750 w 12179424"/>
                    <a:gd name="connsiteY16" fmla="*/ 1501763 h 3192608"/>
                    <a:gd name="connsiteX17" fmla="*/ 3087052 w 12179424"/>
                    <a:gd name="connsiteY17" fmla="*/ 2405904 h 3192608"/>
                    <a:gd name="connsiteX18" fmla="*/ 3637082 w 12179424"/>
                    <a:gd name="connsiteY18" fmla="*/ 2887097 h 3192608"/>
                    <a:gd name="connsiteX19" fmla="*/ 4725890 w 12179424"/>
                    <a:gd name="connsiteY19" fmla="*/ 3185609 h 3192608"/>
                    <a:gd name="connsiteX20" fmla="*/ 6021869 w 12179424"/>
                    <a:gd name="connsiteY20" fmla="*/ 2722949 h 3192608"/>
                    <a:gd name="connsiteX21" fmla="*/ 7276811 w 12179424"/>
                    <a:gd name="connsiteY21" fmla="*/ 1914782 h 3192608"/>
                    <a:gd name="connsiteX22" fmla="*/ 8588675 w 12179424"/>
                    <a:gd name="connsiteY22" fmla="*/ 1284001 h 3192608"/>
                    <a:gd name="connsiteX23" fmla="*/ 9870754 w 12179424"/>
                    <a:gd name="connsiteY23" fmla="*/ 1150299 h 3192608"/>
                    <a:gd name="connsiteX24" fmla="*/ 11281902 w 12179424"/>
                    <a:gd name="connsiteY24" fmla="*/ 1462049 h 3192608"/>
                    <a:gd name="connsiteX25" fmla="*/ 12179424 w 12179424"/>
                    <a:gd name="connsiteY25" fmla="*/ 1900882 h 3192608"/>
                    <a:gd name="connsiteX26" fmla="*/ 12179424 w 12179424"/>
                    <a:gd name="connsiteY26" fmla="*/ 1900882 h 31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3192608">
                      <a:moveTo>
                        <a:pt x="12179424" y="1900882"/>
                      </a:moveTo>
                      <a:cubicBezTo>
                        <a:pt x="12086097" y="1842636"/>
                        <a:pt x="11677712" y="1597075"/>
                        <a:pt x="11285211" y="1452783"/>
                      </a:cubicBezTo>
                      <a:cubicBezTo>
                        <a:pt x="11176000" y="1416379"/>
                        <a:pt x="10649798" y="1188689"/>
                        <a:pt x="9871416" y="1140371"/>
                      </a:cubicBezTo>
                      <a:cubicBezTo>
                        <a:pt x="9484873" y="1117867"/>
                        <a:pt x="9038097" y="1147652"/>
                        <a:pt x="8586028" y="1274073"/>
                      </a:cubicBezTo>
                      <a:cubicBezTo>
                        <a:pt x="8131309" y="1395199"/>
                        <a:pt x="7689830" y="1632155"/>
                        <a:pt x="7271516" y="1906177"/>
                      </a:cubicBezTo>
                      <a:cubicBezTo>
                        <a:pt x="6851878" y="2178875"/>
                        <a:pt x="6443492" y="2478050"/>
                        <a:pt x="6017235" y="2713682"/>
                      </a:cubicBezTo>
                      <a:cubicBezTo>
                        <a:pt x="5591641" y="2944682"/>
                        <a:pt x="5154132" y="3137291"/>
                        <a:pt x="4725227" y="3175019"/>
                      </a:cubicBezTo>
                      <a:cubicBezTo>
                        <a:pt x="4294338" y="3217380"/>
                        <a:pt x="3906471" y="3061836"/>
                        <a:pt x="3643038" y="2878493"/>
                      </a:cubicBezTo>
                      <a:cubicBezTo>
                        <a:pt x="3374973" y="2695149"/>
                        <a:pt x="3200896" y="2508497"/>
                        <a:pt x="3094994" y="2398623"/>
                      </a:cubicBezTo>
                      <a:cubicBezTo>
                        <a:pt x="2883852" y="2176228"/>
                        <a:pt x="2624391" y="1852564"/>
                        <a:pt x="2351031" y="1496468"/>
                      </a:cubicBezTo>
                      <a:cubicBezTo>
                        <a:pt x="2075685" y="1143019"/>
                        <a:pt x="1772539" y="761770"/>
                        <a:pt x="1436962" y="467892"/>
                      </a:cubicBezTo>
                      <a:cubicBezTo>
                        <a:pt x="1108665" y="165408"/>
                        <a:pt x="715502" y="5231"/>
                        <a:pt x="427580" y="1260"/>
                      </a:cubicBezTo>
                      <a:cubicBezTo>
                        <a:pt x="208495" y="-7345"/>
                        <a:pt x="58908" y="30383"/>
                        <a:pt x="0" y="46268"/>
                      </a:cubicBezTo>
                      <a:lnTo>
                        <a:pt x="0" y="46268"/>
                      </a:lnTo>
                      <a:cubicBezTo>
                        <a:pt x="58908" y="30383"/>
                        <a:pt x="209157" y="-7345"/>
                        <a:pt x="427580" y="2583"/>
                      </a:cubicBezTo>
                      <a:cubicBezTo>
                        <a:pt x="714840" y="7878"/>
                        <a:pt x="1106679" y="168718"/>
                        <a:pt x="1433652" y="471863"/>
                      </a:cubicBezTo>
                      <a:cubicBezTo>
                        <a:pt x="1767244" y="766404"/>
                        <a:pt x="2069728" y="1147652"/>
                        <a:pt x="2343750" y="1501763"/>
                      </a:cubicBezTo>
                      <a:cubicBezTo>
                        <a:pt x="2616448" y="1858521"/>
                        <a:pt x="2875909" y="2182847"/>
                        <a:pt x="3087052" y="2405904"/>
                      </a:cubicBezTo>
                      <a:cubicBezTo>
                        <a:pt x="3192954" y="2515777"/>
                        <a:pt x="3367693" y="2703092"/>
                        <a:pt x="3637082" y="2887097"/>
                      </a:cubicBezTo>
                      <a:cubicBezTo>
                        <a:pt x="3901837" y="3071764"/>
                        <a:pt x="4292352" y="3227970"/>
                        <a:pt x="4725890" y="3185609"/>
                      </a:cubicBezTo>
                      <a:cubicBezTo>
                        <a:pt x="5157441" y="3147882"/>
                        <a:pt x="5595612" y="2954610"/>
                        <a:pt x="6021869" y="2722949"/>
                      </a:cubicBezTo>
                      <a:cubicBezTo>
                        <a:pt x="6448787" y="2486654"/>
                        <a:pt x="6857835" y="2187480"/>
                        <a:pt x="7276811" y="1914782"/>
                      </a:cubicBezTo>
                      <a:cubicBezTo>
                        <a:pt x="7694462" y="1640759"/>
                        <a:pt x="8135281" y="1404465"/>
                        <a:pt x="8588675" y="1284001"/>
                      </a:cubicBezTo>
                      <a:cubicBezTo>
                        <a:pt x="9039422" y="1157580"/>
                        <a:pt x="9484873" y="1127795"/>
                        <a:pt x="9870754" y="1150299"/>
                      </a:cubicBezTo>
                      <a:cubicBezTo>
                        <a:pt x="10647813" y="1198617"/>
                        <a:pt x="11172690" y="1425645"/>
                        <a:pt x="11281902" y="1462049"/>
                      </a:cubicBezTo>
                      <a:cubicBezTo>
                        <a:pt x="11673079" y="1606341"/>
                        <a:pt x="12084774" y="1844621"/>
                        <a:pt x="12179424" y="1900882"/>
                      </a:cubicBezTo>
                      <a:lnTo>
                        <a:pt x="12179424" y="190088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1" name="图形 39">
                  <a:extLst>
                    <a:ext uri="{FF2B5EF4-FFF2-40B4-BE49-F238E27FC236}">
                      <a16:creationId xmlns:a16="http://schemas.microsoft.com/office/drawing/2014/main" id="{E1DA8F45-F365-4E62-B7B4-343994BCA53A}"/>
                    </a:ext>
                  </a:extLst>
                </p:cNvPr>
                <p:cNvSpPr/>
                <p:nvPr/>
              </p:nvSpPr>
              <p:spPr>
                <a:xfrm>
                  <a:off x="5295" y="3165744"/>
                  <a:ext cx="12178762" cy="3089002"/>
                </a:xfrm>
                <a:custGeom>
                  <a:avLst/>
                  <a:gdLst>
                    <a:gd name="connsiteX0" fmla="*/ 12178763 w 12178762"/>
                    <a:gd name="connsiteY0" fmla="*/ 1995584 h 3089002"/>
                    <a:gd name="connsiteX1" fmla="*/ 11303744 w 12178762"/>
                    <a:gd name="connsiteY1" fmla="*/ 1538880 h 3089002"/>
                    <a:gd name="connsiteX2" fmla="*/ 9908482 w 12178762"/>
                    <a:gd name="connsiteY2" fmla="*/ 1194036 h 3089002"/>
                    <a:gd name="connsiteX3" fmla="*/ 8629050 w 12178762"/>
                    <a:gd name="connsiteY3" fmla="*/ 1283391 h 3089002"/>
                    <a:gd name="connsiteX4" fmla="*/ 7301962 w 12178762"/>
                    <a:gd name="connsiteY4" fmla="*/ 1858572 h 3089002"/>
                    <a:gd name="connsiteX5" fmla="*/ 6033121 w 12178762"/>
                    <a:gd name="connsiteY5" fmla="*/ 2617760 h 3089002"/>
                    <a:gd name="connsiteX6" fmla="*/ 4749056 w 12178762"/>
                    <a:gd name="connsiteY6" fmla="*/ 3067844 h 3089002"/>
                    <a:gd name="connsiteX7" fmla="*/ 3670176 w 12178762"/>
                    <a:gd name="connsiteY7" fmla="*/ 2800441 h 3089002"/>
                    <a:gd name="connsiteX8" fmla="*/ 3111541 w 12178762"/>
                    <a:gd name="connsiteY8" fmla="*/ 2344399 h 3089002"/>
                    <a:gd name="connsiteX9" fmla="*/ 2345074 w 12178762"/>
                    <a:gd name="connsiteY9" fmla="*/ 1476000 h 3089002"/>
                    <a:gd name="connsiteX10" fmla="*/ 1424386 w 12178762"/>
                    <a:gd name="connsiteY10" fmla="*/ 470590 h 3089002"/>
                    <a:gd name="connsiteX11" fmla="*/ 425595 w 12178762"/>
                    <a:gd name="connsiteY11" fmla="*/ 2635 h 3089002"/>
                    <a:gd name="connsiteX12" fmla="*/ 0 w 12178762"/>
                    <a:gd name="connsiteY12" fmla="*/ 40362 h 3089002"/>
                    <a:gd name="connsiteX13" fmla="*/ 0 w 12178762"/>
                    <a:gd name="connsiteY13" fmla="*/ 40362 h 3089002"/>
                    <a:gd name="connsiteX14" fmla="*/ 425595 w 12178762"/>
                    <a:gd name="connsiteY14" fmla="*/ 3959 h 3089002"/>
                    <a:gd name="connsiteX15" fmla="*/ 1421738 w 12178762"/>
                    <a:gd name="connsiteY15" fmla="*/ 474562 h 3089002"/>
                    <a:gd name="connsiteX16" fmla="*/ 2339117 w 12178762"/>
                    <a:gd name="connsiteY16" fmla="*/ 1481957 h 3089002"/>
                    <a:gd name="connsiteX17" fmla="*/ 3104923 w 12178762"/>
                    <a:gd name="connsiteY17" fmla="*/ 2352342 h 3089002"/>
                    <a:gd name="connsiteX18" fmla="*/ 3665543 w 12178762"/>
                    <a:gd name="connsiteY18" fmla="*/ 2810369 h 3089002"/>
                    <a:gd name="connsiteX19" fmla="*/ 4751041 w 12178762"/>
                    <a:gd name="connsiteY19" fmla="*/ 3079758 h 3089002"/>
                    <a:gd name="connsiteX20" fmla="*/ 6039078 w 12178762"/>
                    <a:gd name="connsiteY20" fmla="*/ 2628350 h 3089002"/>
                    <a:gd name="connsiteX21" fmla="*/ 7308581 w 12178762"/>
                    <a:gd name="connsiteY21" fmla="*/ 1868501 h 3089002"/>
                    <a:gd name="connsiteX22" fmla="*/ 8633021 w 12178762"/>
                    <a:gd name="connsiteY22" fmla="*/ 1293981 h 3089002"/>
                    <a:gd name="connsiteX23" fmla="*/ 9909144 w 12178762"/>
                    <a:gd name="connsiteY23" fmla="*/ 1204626 h 3089002"/>
                    <a:gd name="connsiteX24" fmla="*/ 11301097 w 12178762"/>
                    <a:gd name="connsiteY24" fmla="*/ 1548808 h 3089002"/>
                    <a:gd name="connsiteX25" fmla="*/ 12178763 w 12178762"/>
                    <a:gd name="connsiteY25" fmla="*/ 1995584 h 3089002"/>
                    <a:gd name="connsiteX26" fmla="*/ 12178763 w 12178762"/>
                    <a:gd name="connsiteY26" fmla="*/ 1995584 h 308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3089002">
                      <a:moveTo>
                        <a:pt x="12178763" y="1995584"/>
                      </a:moveTo>
                      <a:cubicBezTo>
                        <a:pt x="12080141" y="1932042"/>
                        <a:pt x="11684993" y="1687805"/>
                        <a:pt x="11303744" y="1538880"/>
                      </a:cubicBezTo>
                      <a:cubicBezTo>
                        <a:pt x="11195857" y="1500490"/>
                        <a:pt x="10679583" y="1264858"/>
                        <a:pt x="9908482" y="1194036"/>
                      </a:cubicBezTo>
                      <a:cubicBezTo>
                        <a:pt x="9525248" y="1160279"/>
                        <a:pt x="9081783" y="1174841"/>
                        <a:pt x="8629050" y="1283391"/>
                      </a:cubicBezTo>
                      <a:cubicBezTo>
                        <a:pt x="8174333" y="1386645"/>
                        <a:pt x="7726233" y="1603745"/>
                        <a:pt x="7301962" y="1858572"/>
                      </a:cubicBezTo>
                      <a:cubicBezTo>
                        <a:pt x="6875706" y="2112738"/>
                        <a:pt x="6460701" y="2394041"/>
                        <a:pt x="6033121" y="2617760"/>
                      </a:cubicBezTo>
                      <a:cubicBezTo>
                        <a:pt x="5606202" y="2837507"/>
                        <a:pt x="5173327" y="3026807"/>
                        <a:pt x="4749056" y="3067844"/>
                      </a:cubicBezTo>
                      <a:cubicBezTo>
                        <a:pt x="4323461" y="3115500"/>
                        <a:pt x="3936917" y="2973194"/>
                        <a:pt x="3670176" y="2800441"/>
                      </a:cubicBezTo>
                      <a:cubicBezTo>
                        <a:pt x="3399463" y="2627688"/>
                        <a:pt x="3220091" y="2448978"/>
                        <a:pt x="3111541" y="2344399"/>
                      </a:cubicBezTo>
                      <a:cubicBezTo>
                        <a:pt x="2895104" y="2131271"/>
                        <a:pt x="2625053" y="1822169"/>
                        <a:pt x="2345074" y="1476000"/>
                      </a:cubicBezTo>
                      <a:cubicBezTo>
                        <a:pt x="2063771" y="1132480"/>
                        <a:pt x="1756654" y="761160"/>
                        <a:pt x="1424386" y="470590"/>
                      </a:cubicBezTo>
                      <a:cubicBezTo>
                        <a:pt x="1096751" y="173402"/>
                        <a:pt x="710207" y="11239"/>
                        <a:pt x="425595" y="2635"/>
                      </a:cubicBezTo>
                      <a:cubicBezTo>
                        <a:pt x="207833" y="-9941"/>
                        <a:pt x="58246" y="25801"/>
                        <a:pt x="0" y="40362"/>
                      </a:cubicBezTo>
                      <a:lnTo>
                        <a:pt x="0" y="40362"/>
                      </a:lnTo>
                      <a:cubicBezTo>
                        <a:pt x="58246" y="25801"/>
                        <a:pt x="207833" y="-9279"/>
                        <a:pt x="425595" y="3959"/>
                      </a:cubicBezTo>
                      <a:cubicBezTo>
                        <a:pt x="710207" y="13887"/>
                        <a:pt x="1095427" y="176712"/>
                        <a:pt x="1421738" y="474562"/>
                      </a:cubicBezTo>
                      <a:cubicBezTo>
                        <a:pt x="1752683" y="765793"/>
                        <a:pt x="2058476" y="1137775"/>
                        <a:pt x="2339117" y="1481957"/>
                      </a:cubicBezTo>
                      <a:cubicBezTo>
                        <a:pt x="2617772" y="1828125"/>
                        <a:pt x="2887823" y="2138552"/>
                        <a:pt x="3104923" y="2352342"/>
                      </a:cubicBezTo>
                      <a:cubicBezTo>
                        <a:pt x="3213472" y="2457582"/>
                        <a:pt x="3393506" y="2636292"/>
                        <a:pt x="3665543" y="2810369"/>
                      </a:cubicBezTo>
                      <a:cubicBezTo>
                        <a:pt x="3933608" y="2983784"/>
                        <a:pt x="4322799" y="3127414"/>
                        <a:pt x="4751041" y="3079758"/>
                      </a:cubicBezTo>
                      <a:cubicBezTo>
                        <a:pt x="5177960" y="3038721"/>
                        <a:pt x="5611497" y="2848759"/>
                        <a:pt x="6039078" y="2628350"/>
                      </a:cubicBezTo>
                      <a:cubicBezTo>
                        <a:pt x="6467320" y="2403969"/>
                        <a:pt x="6882986" y="2122666"/>
                        <a:pt x="7308581" y="1868501"/>
                      </a:cubicBezTo>
                      <a:cubicBezTo>
                        <a:pt x="7732852" y="1613673"/>
                        <a:pt x="8179627" y="1397236"/>
                        <a:pt x="8633021" y="1293981"/>
                      </a:cubicBezTo>
                      <a:cubicBezTo>
                        <a:pt x="9084430" y="1185431"/>
                        <a:pt x="9527234" y="1170869"/>
                        <a:pt x="9909144" y="1204626"/>
                      </a:cubicBezTo>
                      <a:cubicBezTo>
                        <a:pt x="10678259" y="1275448"/>
                        <a:pt x="11193871" y="1510419"/>
                        <a:pt x="11301097" y="1548808"/>
                      </a:cubicBezTo>
                      <a:cubicBezTo>
                        <a:pt x="11680360" y="1697071"/>
                        <a:pt x="12079479" y="1935352"/>
                        <a:pt x="12178763" y="1995584"/>
                      </a:cubicBezTo>
                      <a:lnTo>
                        <a:pt x="12178763" y="199558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2" name="图形 39">
                  <a:extLst>
                    <a:ext uri="{FF2B5EF4-FFF2-40B4-BE49-F238E27FC236}">
                      <a16:creationId xmlns:a16="http://schemas.microsoft.com/office/drawing/2014/main" id="{56B6A825-F817-4E22-85E8-6A2786B817F8}"/>
                    </a:ext>
                  </a:extLst>
                </p:cNvPr>
                <p:cNvSpPr/>
                <p:nvPr/>
              </p:nvSpPr>
              <p:spPr>
                <a:xfrm>
                  <a:off x="5295" y="3217769"/>
                  <a:ext cx="12178762" cy="2985735"/>
                </a:xfrm>
                <a:custGeom>
                  <a:avLst/>
                  <a:gdLst>
                    <a:gd name="connsiteX0" fmla="*/ 12178763 w 12178762"/>
                    <a:gd name="connsiteY0" fmla="*/ 2091822 h 2985735"/>
                    <a:gd name="connsiteX1" fmla="*/ 11322939 w 12178762"/>
                    <a:gd name="connsiteY1" fmla="*/ 1625852 h 2985735"/>
                    <a:gd name="connsiteX2" fmla="*/ 9946871 w 12178762"/>
                    <a:gd name="connsiteY2" fmla="*/ 1248576 h 2985735"/>
                    <a:gd name="connsiteX3" fmla="*/ 8673396 w 12178762"/>
                    <a:gd name="connsiteY3" fmla="*/ 1293584 h 2985735"/>
                    <a:gd name="connsiteX4" fmla="*/ 7333733 w 12178762"/>
                    <a:gd name="connsiteY4" fmla="*/ 1811181 h 2985735"/>
                    <a:gd name="connsiteX5" fmla="*/ 4773546 w 12178762"/>
                    <a:gd name="connsiteY5" fmla="*/ 2964193 h 2985735"/>
                    <a:gd name="connsiteX6" fmla="*/ 3697314 w 12178762"/>
                    <a:gd name="connsiteY6" fmla="*/ 2725912 h 2985735"/>
                    <a:gd name="connsiteX7" fmla="*/ 3127427 w 12178762"/>
                    <a:gd name="connsiteY7" fmla="*/ 2294361 h 2985735"/>
                    <a:gd name="connsiteX8" fmla="*/ 2339779 w 12178762"/>
                    <a:gd name="connsiteY8" fmla="*/ 1459718 h 2985735"/>
                    <a:gd name="connsiteX9" fmla="*/ 1413134 w 12178762"/>
                    <a:gd name="connsiteY9" fmla="*/ 474827 h 2985735"/>
                    <a:gd name="connsiteX10" fmla="*/ 423609 w 12178762"/>
                    <a:gd name="connsiteY10" fmla="*/ 4223 h 2985735"/>
                    <a:gd name="connsiteX11" fmla="*/ 0 w 12178762"/>
                    <a:gd name="connsiteY11" fmla="*/ 34670 h 2985735"/>
                    <a:gd name="connsiteX12" fmla="*/ 0 w 12178762"/>
                    <a:gd name="connsiteY12" fmla="*/ 34670 h 2985735"/>
                    <a:gd name="connsiteX13" fmla="*/ 423609 w 12178762"/>
                    <a:gd name="connsiteY13" fmla="*/ 5547 h 2985735"/>
                    <a:gd name="connsiteX14" fmla="*/ 1409162 w 12178762"/>
                    <a:gd name="connsiteY14" fmla="*/ 478798 h 2985735"/>
                    <a:gd name="connsiteX15" fmla="*/ 2332498 w 12178762"/>
                    <a:gd name="connsiteY15" fmla="*/ 1465013 h 2985735"/>
                    <a:gd name="connsiteX16" fmla="*/ 3120146 w 12178762"/>
                    <a:gd name="connsiteY16" fmla="*/ 2301642 h 2985735"/>
                    <a:gd name="connsiteX17" fmla="*/ 3692018 w 12178762"/>
                    <a:gd name="connsiteY17" fmla="*/ 2734517 h 2985735"/>
                    <a:gd name="connsiteX18" fmla="*/ 4774869 w 12178762"/>
                    <a:gd name="connsiteY18" fmla="*/ 2974121 h 2985735"/>
                    <a:gd name="connsiteX19" fmla="*/ 7338366 w 12178762"/>
                    <a:gd name="connsiteY19" fmla="*/ 1819786 h 2985735"/>
                    <a:gd name="connsiteX20" fmla="*/ 8675382 w 12178762"/>
                    <a:gd name="connsiteY20" fmla="*/ 1302850 h 2985735"/>
                    <a:gd name="connsiteX21" fmla="*/ 9945548 w 12178762"/>
                    <a:gd name="connsiteY21" fmla="*/ 1257842 h 2985735"/>
                    <a:gd name="connsiteX22" fmla="*/ 11318968 w 12178762"/>
                    <a:gd name="connsiteY22" fmla="*/ 1634457 h 2985735"/>
                    <a:gd name="connsiteX23" fmla="*/ 12178763 w 12178762"/>
                    <a:gd name="connsiteY23" fmla="*/ 2091822 h 2985735"/>
                    <a:gd name="connsiteX24" fmla="*/ 12178763 w 12178762"/>
                    <a:gd name="connsiteY24" fmla="*/ 2091822 h 298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2985735">
                      <a:moveTo>
                        <a:pt x="12178763" y="2091822"/>
                      </a:moveTo>
                      <a:cubicBezTo>
                        <a:pt x="12075507" y="2023648"/>
                        <a:pt x="11692274" y="1779411"/>
                        <a:pt x="11322939" y="1625852"/>
                      </a:cubicBezTo>
                      <a:cubicBezTo>
                        <a:pt x="11217037" y="1585477"/>
                        <a:pt x="10709368" y="1341902"/>
                        <a:pt x="9946871" y="1248576"/>
                      </a:cubicBezTo>
                      <a:cubicBezTo>
                        <a:pt x="9567609" y="1203567"/>
                        <a:pt x="9126791" y="1202905"/>
                        <a:pt x="8673396" y="1293584"/>
                      </a:cubicBezTo>
                      <a:cubicBezTo>
                        <a:pt x="8218017" y="1378968"/>
                        <a:pt x="7765285" y="1574887"/>
                        <a:pt x="7333733" y="1811181"/>
                      </a:cubicBezTo>
                      <a:cubicBezTo>
                        <a:pt x="6477910" y="2283109"/>
                        <a:pt x="5618778" y="2854981"/>
                        <a:pt x="4773546" y="2964193"/>
                      </a:cubicBezTo>
                      <a:cubicBezTo>
                        <a:pt x="4352584" y="3015820"/>
                        <a:pt x="3967364" y="2888737"/>
                        <a:pt x="3697314" y="2725912"/>
                      </a:cubicBezTo>
                      <a:cubicBezTo>
                        <a:pt x="3422630" y="2565073"/>
                        <a:pt x="3239286" y="2393644"/>
                        <a:pt x="3127427" y="2294361"/>
                      </a:cubicBezTo>
                      <a:cubicBezTo>
                        <a:pt x="2905694" y="2091161"/>
                        <a:pt x="2624391" y="1796620"/>
                        <a:pt x="2339779" y="1459718"/>
                      </a:cubicBezTo>
                      <a:cubicBezTo>
                        <a:pt x="2052519" y="1125464"/>
                        <a:pt x="1742755" y="763411"/>
                        <a:pt x="1413134" y="474827"/>
                      </a:cubicBezTo>
                      <a:cubicBezTo>
                        <a:pt x="1087484" y="181610"/>
                        <a:pt x="706236" y="18123"/>
                        <a:pt x="423609" y="4223"/>
                      </a:cubicBezTo>
                      <a:cubicBezTo>
                        <a:pt x="206509" y="-11662"/>
                        <a:pt x="56922" y="21433"/>
                        <a:pt x="0" y="34670"/>
                      </a:cubicBezTo>
                      <a:lnTo>
                        <a:pt x="0" y="34670"/>
                      </a:lnTo>
                      <a:cubicBezTo>
                        <a:pt x="57584" y="21433"/>
                        <a:pt x="206509" y="-11000"/>
                        <a:pt x="423609" y="5547"/>
                      </a:cubicBezTo>
                      <a:cubicBezTo>
                        <a:pt x="706236" y="20109"/>
                        <a:pt x="1085498" y="184919"/>
                        <a:pt x="1409162" y="478798"/>
                      </a:cubicBezTo>
                      <a:cubicBezTo>
                        <a:pt x="1737459" y="767382"/>
                        <a:pt x="2045900" y="1130759"/>
                        <a:pt x="2332498" y="1465013"/>
                      </a:cubicBezTo>
                      <a:cubicBezTo>
                        <a:pt x="2617110" y="1801915"/>
                        <a:pt x="2897751" y="2097780"/>
                        <a:pt x="3120146" y="2301642"/>
                      </a:cubicBezTo>
                      <a:cubicBezTo>
                        <a:pt x="3232005" y="2400925"/>
                        <a:pt x="3416011" y="2573016"/>
                        <a:pt x="3692018" y="2734517"/>
                      </a:cubicBezTo>
                      <a:cubicBezTo>
                        <a:pt x="3963393" y="2898004"/>
                        <a:pt x="4351922" y="3025748"/>
                        <a:pt x="4774869" y="2974121"/>
                      </a:cubicBezTo>
                      <a:cubicBezTo>
                        <a:pt x="5624073" y="2864247"/>
                        <a:pt x="6483205" y="2291713"/>
                        <a:pt x="7338366" y="1819786"/>
                      </a:cubicBezTo>
                      <a:cubicBezTo>
                        <a:pt x="7769256" y="1584153"/>
                        <a:pt x="8221327" y="1388896"/>
                        <a:pt x="8675382" y="1302850"/>
                      </a:cubicBezTo>
                      <a:cubicBezTo>
                        <a:pt x="9127453" y="1212172"/>
                        <a:pt x="9567609" y="1212833"/>
                        <a:pt x="9945548" y="1257842"/>
                      </a:cubicBezTo>
                      <a:cubicBezTo>
                        <a:pt x="10706721" y="1351168"/>
                        <a:pt x="11213066" y="1594082"/>
                        <a:pt x="11318968" y="1634457"/>
                      </a:cubicBezTo>
                      <a:cubicBezTo>
                        <a:pt x="11688302" y="1788015"/>
                        <a:pt x="12074845" y="2025634"/>
                        <a:pt x="12178763" y="2091822"/>
                      </a:cubicBezTo>
                      <a:lnTo>
                        <a:pt x="12178763" y="209182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3" name="图形 39">
                  <a:extLst>
                    <a:ext uri="{FF2B5EF4-FFF2-40B4-BE49-F238E27FC236}">
                      <a16:creationId xmlns:a16="http://schemas.microsoft.com/office/drawing/2014/main" id="{A6D49B8B-8BF5-43BA-80A0-DFA99EF0BC82}"/>
                    </a:ext>
                  </a:extLst>
                </p:cNvPr>
                <p:cNvSpPr/>
                <p:nvPr/>
              </p:nvSpPr>
              <p:spPr>
                <a:xfrm>
                  <a:off x="5295" y="3269409"/>
                  <a:ext cx="12179424" cy="2884684"/>
                </a:xfrm>
                <a:custGeom>
                  <a:avLst/>
                  <a:gdLst>
                    <a:gd name="connsiteX0" fmla="*/ 12178763 w 12179424"/>
                    <a:gd name="connsiteY0" fmla="*/ 2187783 h 2884684"/>
                    <a:gd name="connsiteX1" fmla="*/ 11340810 w 12179424"/>
                    <a:gd name="connsiteY1" fmla="*/ 1712547 h 2884684"/>
                    <a:gd name="connsiteX2" fmla="*/ 9982614 w 12179424"/>
                    <a:gd name="connsiteY2" fmla="*/ 1302837 h 2884684"/>
                    <a:gd name="connsiteX3" fmla="*/ 8715757 w 12179424"/>
                    <a:gd name="connsiteY3" fmla="*/ 1302837 h 2884684"/>
                    <a:gd name="connsiteX4" fmla="*/ 7364842 w 12179424"/>
                    <a:gd name="connsiteY4" fmla="*/ 1761526 h 2884684"/>
                    <a:gd name="connsiteX5" fmla="*/ 6068201 w 12179424"/>
                    <a:gd name="connsiteY5" fmla="*/ 2426063 h 2884684"/>
                    <a:gd name="connsiteX6" fmla="*/ 4798036 w 12179424"/>
                    <a:gd name="connsiteY6" fmla="*/ 2859601 h 2884684"/>
                    <a:gd name="connsiteX7" fmla="*/ 3723789 w 12179424"/>
                    <a:gd name="connsiteY7" fmla="*/ 2651767 h 2884684"/>
                    <a:gd name="connsiteX8" fmla="*/ 3142650 w 12179424"/>
                    <a:gd name="connsiteY8" fmla="*/ 2246691 h 2884684"/>
                    <a:gd name="connsiteX9" fmla="*/ 2333822 w 12179424"/>
                    <a:gd name="connsiteY9" fmla="*/ 1445805 h 2884684"/>
                    <a:gd name="connsiteX10" fmla="*/ 1401882 w 12179424"/>
                    <a:gd name="connsiteY10" fmla="*/ 480770 h 2884684"/>
                    <a:gd name="connsiteX11" fmla="*/ 422285 w 12179424"/>
                    <a:gd name="connsiteY11" fmla="*/ 6196 h 2884684"/>
                    <a:gd name="connsiteX12" fmla="*/ 0 w 12179424"/>
                    <a:gd name="connsiteY12" fmla="*/ 29362 h 2884684"/>
                    <a:gd name="connsiteX13" fmla="*/ 0 w 12179424"/>
                    <a:gd name="connsiteY13" fmla="*/ 29362 h 2884684"/>
                    <a:gd name="connsiteX14" fmla="*/ 422285 w 12179424"/>
                    <a:gd name="connsiteY14" fmla="*/ 7520 h 2884684"/>
                    <a:gd name="connsiteX15" fmla="*/ 1398572 w 12179424"/>
                    <a:gd name="connsiteY15" fmla="*/ 484742 h 2884684"/>
                    <a:gd name="connsiteX16" fmla="*/ 2327865 w 12179424"/>
                    <a:gd name="connsiteY16" fmla="*/ 1451762 h 2884684"/>
                    <a:gd name="connsiteX17" fmla="*/ 3136693 w 12179424"/>
                    <a:gd name="connsiteY17" fmla="*/ 2254634 h 2884684"/>
                    <a:gd name="connsiteX18" fmla="*/ 3719818 w 12179424"/>
                    <a:gd name="connsiteY18" fmla="*/ 2661034 h 2884684"/>
                    <a:gd name="connsiteX19" fmla="*/ 4800021 w 12179424"/>
                    <a:gd name="connsiteY19" fmla="*/ 2869529 h 2884684"/>
                    <a:gd name="connsiteX20" fmla="*/ 7370137 w 12179424"/>
                    <a:gd name="connsiteY20" fmla="*/ 1770131 h 2884684"/>
                    <a:gd name="connsiteX21" fmla="*/ 8718405 w 12179424"/>
                    <a:gd name="connsiteY21" fmla="*/ 1312103 h 2884684"/>
                    <a:gd name="connsiteX22" fmla="*/ 9982614 w 12179424"/>
                    <a:gd name="connsiteY22" fmla="*/ 1312103 h 2884684"/>
                    <a:gd name="connsiteX23" fmla="*/ 11337501 w 12179424"/>
                    <a:gd name="connsiteY23" fmla="*/ 1721151 h 2884684"/>
                    <a:gd name="connsiteX24" fmla="*/ 12179424 w 12179424"/>
                    <a:gd name="connsiteY24" fmla="*/ 2187783 h 2884684"/>
                    <a:gd name="connsiteX25" fmla="*/ 12179424 w 12179424"/>
                    <a:gd name="connsiteY25" fmla="*/ 2187783 h 288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79424" h="2884684">
                      <a:moveTo>
                        <a:pt x="12178763" y="2187783"/>
                      </a:moveTo>
                      <a:cubicBezTo>
                        <a:pt x="12072198" y="2114975"/>
                        <a:pt x="11700216" y="1870738"/>
                        <a:pt x="11340810" y="1712547"/>
                      </a:cubicBezTo>
                      <a:cubicBezTo>
                        <a:pt x="11236232" y="1669524"/>
                        <a:pt x="10737829" y="1418668"/>
                        <a:pt x="9982614" y="1302837"/>
                      </a:cubicBezTo>
                      <a:cubicBezTo>
                        <a:pt x="9607323" y="1246576"/>
                        <a:pt x="9169152" y="1230691"/>
                        <a:pt x="8715757" y="1302837"/>
                      </a:cubicBezTo>
                      <a:cubicBezTo>
                        <a:pt x="8260378" y="1371012"/>
                        <a:pt x="7801689" y="1545089"/>
                        <a:pt x="7364842" y="1761526"/>
                      </a:cubicBezTo>
                      <a:cubicBezTo>
                        <a:pt x="6926009" y="1977302"/>
                        <a:pt x="6497767" y="2223525"/>
                        <a:pt x="6068201" y="2426063"/>
                      </a:cubicBezTo>
                      <a:cubicBezTo>
                        <a:pt x="5637973" y="2623968"/>
                        <a:pt x="5214364" y="2811283"/>
                        <a:pt x="4798036" y="2859601"/>
                      </a:cubicBezTo>
                      <a:cubicBezTo>
                        <a:pt x="4381707" y="2916523"/>
                        <a:pt x="3997811" y="2803340"/>
                        <a:pt x="3723789" y="2651767"/>
                      </a:cubicBezTo>
                      <a:cubicBezTo>
                        <a:pt x="3446457" y="2502180"/>
                        <a:pt x="3257157" y="2341341"/>
                        <a:pt x="3142650" y="2246691"/>
                      </a:cubicBezTo>
                      <a:cubicBezTo>
                        <a:pt x="2914960" y="2054081"/>
                        <a:pt x="2624391" y="1773440"/>
                        <a:pt x="2333822" y="1445805"/>
                      </a:cubicBezTo>
                      <a:cubicBezTo>
                        <a:pt x="2040605" y="1121479"/>
                        <a:pt x="1728855" y="766045"/>
                        <a:pt x="1401882" y="480770"/>
                      </a:cubicBezTo>
                      <a:cubicBezTo>
                        <a:pt x="1078218" y="190201"/>
                        <a:pt x="702926" y="24729"/>
                        <a:pt x="422285" y="6196"/>
                      </a:cubicBezTo>
                      <a:cubicBezTo>
                        <a:pt x="205848" y="-12999"/>
                        <a:pt x="56261" y="17448"/>
                        <a:pt x="0" y="29362"/>
                      </a:cubicBezTo>
                      <a:lnTo>
                        <a:pt x="0" y="29362"/>
                      </a:lnTo>
                      <a:cubicBezTo>
                        <a:pt x="56922" y="17448"/>
                        <a:pt x="205848" y="-12337"/>
                        <a:pt x="422285" y="7520"/>
                      </a:cubicBezTo>
                      <a:cubicBezTo>
                        <a:pt x="702265" y="26714"/>
                        <a:pt x="1076894" y="193510"/>
                        <a:pt x="1398572" y="484742"/>
                      </a:cubicBezTo>
                      <a:cubicBezTo>
                        <a:pt x="1724883" y="770678"/>
                        <a:pt x="2035309" y="1126774"/>
                        <a:pt x="2327865" y="1451762"/>
                      </a:cubicBezTo>
                      <a:cubicBezTo>
                        <a:pt x="2617772" y="1780059"/>
                        <a:pt x="2908342" y="2062024"/>
                        <a:pt x="3136693" y="2254634"/>
                      </a:cubicBezTo>
                      <a:cubicBezTo>
                        <a:pt x="3251200" y="2349284"/>
                        <a:pt x="3440500" y="2511447"/>
                        <a:pt x="3719818" y="2661034"/>
                      </a:cubicBezTo>
                      <a:cubicBezTo>
                        <a:pt x="3995164" y="2812607"/>
                        <a:pt x="4381707" y="2927113"/>
                        <a:pt x="4800021" y="2869529"/>
                      </a:cubicBezTo>
                      <a:cubicBezTo>
                        <a:pt x="5637973" y="2747741"/>
                        <a:pt x="6499753" y="2201683"/>
                        <a:pt x="7370137" y="1770131"/>
                      </a:cubicBezTo>
                      <a:cubicBezTo>
                        <a:pt x="7806984" y="1553693"/>
                        <a:pt x="8264350" y="1379616"/>
                        <a:pt x="8718405" y="1312103"/>
                      </a:cubicBezTo>
                      <a:cubicBezTo>
                        <a:pt x="9171138" y="1239296"/>
                        <a:pt x="9607985" y="1255843"/>
                        <a:pt x="9982614" y="1312103"/>
                      </a:cubicBezTo>
                      <a:cubicBezTo>
                        <a:pt x="10735844" y="1427934"/>
                        <a:pt x="11232923" y="1678128"/>
                        <a:pt x="11337501" y="1721151"/>
                      </a:cubicBezTo>
                      <a:cubicBezTo>
                        <a:pt x="11696245" y="1879343"/>
                        <a:pt x="12072198" y="2116961"/>
                        <a:pt x="12179424" y="2187783"/>
                      </a:cubicBezTo>
                      <a:lnTo>
                        <a:pt x="12179424" y="2187783"/>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4" name="图形 39">
                  <a:extLst>
                    <a:ext uri="{FF2B5EF4-FFF2-40B4-BE49-F238E27FC236}">
                      <a16:creationId xmlns:a16="http://schemas.microsoft.com/office/drawing/2014/main" id="{906B4860-C40B-41A7-9039-05B6C281A189}"/>
                    </a:ext>
                  </a:extLst>
                </p:cNvPr>
                <p:cNvSpPr/>
                <p:nvPr/>
              </p:nvSpPr>
              <p:spPr>
                <a:xfrm>
                  <a:off x="5295" y="3319890"/>
                  <a:ext cx="12178762" cy="2786894"/>
                </a:xfrm>
                <a:custGeom>
                  <a:avLst/>
                  <a:gdLst>
                    <a:gd name="connsiteX0" fmla="*/ 12178763 w 12178762"/>
                    <a:gd name="connsiteY0" fmla="*/ 2284242 h 2786894"/>
                    <a:gd name="connsiteX1" fmla="*/ 11358020 w 12178762"/>
                    <a:gd name="connsiteY1" fmla="*/ 1799739 h 2786894"/>
                    <a:gd name="connsiteX2" fmla="*/ 10018356 w 12178762"/>
                    <a:gd name="connsiteY2" fmla="*/ 1357597 h 2786894"/>
                    <a:gd name="connsiteX3" fmla="*/ 8758119 w 12178762"/>
                    <a:gd name="connsiteY3" fmla="*/ 1313251 h 2786894"/>
                    <a:gd name="connsiteX4" fmla="*/ 7395950 w 12178762"/>
                    <a:gd name="connsiteY4" fmla="*/ 1712370 h 2786894"/>
                    <a:gd name="connsiteX5" fmla="*/ 6085410 w 12178762"/>
                    <a:gd name="connsiteY5" fmla="*/ 2329913 h 2786894"/>
                    <a:gd name="connsiteX6" fmla="*/ 4821863 w 12178762"/>
                    <a:gd name="connsiteY6" fmla="*/ 2758155 h 2786894"/>
                    <a:gd name="connsiteX7" fmla="*/ 3749603 w 12178762"/>
                    <a:gd name="connsiteY7" fmla="*/ 2582093 h 2786894"/>
                    <a:gd name="connsiteX8" fmla="*/ 3157874 w 12178762"/>
                    <a:gd name="connsiteY8" fmla="*/ 2203492 h 2786894"/>
                    <a:gd name="connsiteX9" fmla="*/ 2329188 w 12178762"/>
                    <a:gd name="connsiteY9" fmla="*/ 1435700 h 2786894"/>
                    <a:gd name="connsiteX10" fmla="*/ 1391953 w 12178762"/>
                    <a:gd name="connsiteY10" fmla="*/ 487875 h 2786894"/>
                    <a:gd name="connsiteX11" fmla="*/ 421623 w 12178762"/>
                    <a:gd name="connsiteY11" fmla="*/ 8667 h 2786894"/>
                    <a:gd name="connsiteX12" fmla="*/ 0 w 12178762"/>
                    <a:gd name="connsiteY12" fmla="*/ 24552 h 2786894"/>
                    <a:gd name="connsiteX13" fmla="*/ 0 w 12178762"/>
                    <a:gd name="connsiteY13" fmla="*/ 24552 h 2786894"/>
                    <a:gd name="connsiteX14" fmla="*/ 421623 w 12178762"/>
                    <a:gd name="connsiteY14" fmla="*/ 9991 h 2786894"/>
                    <a:gd name="connsiteX15" fmla="*/ 1389306 w 12178762"/>
                    <a:gd name="connsiteY15" fmla="*/ 491184 h 2786894"/>
                    <a:gd name="connsiteX16" fmla="*/ 2323893 w 12178762"/>
                    <a:gd name="connsiteY16" fmla="*/ 1440995 h 2786894"/>
                    <a:gd name="connsiteX17" fmla="*/ 3152579 w 12178762"/>
                    <a:gd name="connsiteY17" fmla="*/ 2210773 h 2786894"/>
                    <a:gd name="connsiteX18" fmla="*/ 3746293 w 12178762"/>
                    <a:gd name="connsiteY18" fmla="*/ 2590697 h 2786894"/>
                    <a:gd name="connsiteX19" fmla="*/ 4823849 w 12178762"/>
                    <a:gd name="connsiteY19" fmla="*/ 2767422 h 2786894"/>
                    <a:gd name="connsiteX20" fmla="*/ 6090043 w 12178762"/>
                    <a:gd name="connsiteY20" fmla="*/ 2338517 h 2786894"/>
                    <a:gd name="connsiteX21" fmla="*/ 7399922 w 12178762"/>
                    <a:gd name="connsiteY21" fmla="*/ 1720975 h 2786894"/>
                    <a:gd name="connsiteX22" fmla="*/ 8759442 w 12178762"/>
                    <a:gd name="connsiteY22" fmla="*/ 1322517 h 2786894"/>
                    <a:gd name="connsiteX23" fmla="*/ 10017032 w 12178762"/>
                    <a:gd name="connsiteY23" fmla="*/ 1366864 h 2786894"/>
                    <a:gd name="connsiteX24" fmla="*/ 11354048 w 12178762"/>
                    <a:gd name="connsiteY24" fmla="*/ 1808344 h 2786894"/>
                    <a:gd name="connsiteX25" fmla="*/ 12178100 w 12178762"/>
                    <a:gd name="connsiteY25" fmla="*/ 2284242 h 2786894"/>
                    <a:gd name="connsiteX26" fmla="*/ 12178100 w 12178762"/>
                    <a:gd name="connsiteY26" fmla="*/ 2284242 h 278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786894">
                      <a:moveTo>
                        <a:pt x="12178763" y="2284242"/>
                      </a:moveTo>
                      <a:cubicBezTo>
                        <a:pt x="12068888" y="2206801"/>
                        <a:pt x="11708159" y="1962564"/>
                        <a:pt x="11358020" y="1799739"/>
                      </a:cubicBezTo>
                      <a:cubicBezTo>
                        <a:pt x="11254764" y="1754731"/>
                        <a:pt x="10764966" y="1495932"/>
                        <a:pt x="10018356" y="1357597"/>
                      </a:cubicBezTo>
                      <a:cubicBezTo>
                        <a:pt x="9647036" y="1290085"/>
                        <a:pt x="9212174" y="1258976"/>
                        <a:pt x="8758119" y="1313251"/>
                      </a:cubicBezTo>
                      <a:cubicBezTo>
                        <a:pt x="8302739" y="1363554"/>
                        <a:pt x="7839416" y="1515127"/>
                        <a:pt x="7395950" y="1712370"/>
                      </a:cubicBezTo>
                      <a:cubicBezTo>
                        <a:pt x="6951161" y="1908289"/>
                        <a:pt x="6516962" y="2137303"/>
                        <a:pt x="6085410" y="2329913"/>
                      </a:cubicBezTo>
                      <a:cubicBezTo>
                        <a:pt x="5653858" y="2517228"/>
                        <a:pt x="5234220" y="2703880"/>
                        <a:pt x="4821863" y="2758155"/>
                      </a:cubicBezTo>
                      <a:cubicBezTo>
                        <a:pt x="4409506" y="2821035"/>
                        <a:pt x="4027596" y="2721089"/>
                        <a:pt x="3749603" y="2582093"/>
                      </a:cubicBezTo>
                      <a:cubicBezTo>
                        <a:pt x="3468962" y="2445082"/>
                        <a:pt x="3274366" y="2292847"/>
                        <a:pt x="3157874" y="2203492"/>
                      </a:cubicBezTo>
                      <a:cubicBezTo>
                        <a:pt x="2924227" y="2022134"/>
                        <a:pt x="2624391" y="1755393"/>
                        <a:pt x="2329188" y="1435700"/>
                      </a:cubicBezTo>
                      <a:cubicBezTo>
                        <a:pt x="2030676" y="1120641"/>
                        <a:pt x="1716941" y="771163"/>
                        <a:pt x="1391953" y="487875"/>
                      </a:cubicBezTo>
                      <a:cubicBezTo>
                        <a:pt x="1070937" y="199291"/>
                        <a:pt x="699617" y="31833"/>
                        <a:pt x="421623" y="8667"/>
                      </a:cubicBezTo>
                      <a:cubicBezTo>
                        <a:pt x="205186" y="-13837"/>
                        <a:pt x="56261" y="13300"/>
                        <a:pt x="0" y="24552"/>
                      </a:cubicBezTo>
                      <a:lnTo>
                        <a:pt x="0" y="24552"/>
                      </a:lnTo>
                      <a:cubicBezTo>
                        <a:pt x="55599" y="13962"/>
                        <a:pt x="205186" y="-13175"/>
                        <a:pt x="421623" y="9991"/>
                      </a:cubicBezTo>
                      <a:cubicBezTo>
                        <a:pt x="699617" y="34481"/>
                        <a:pt x="1068951" y="202600"/>
                        <a:pt x="1389306" y="491184"/>
                      </a:cubicBezTo>
                      <a:cubicBezTo>
                        <a:pt x="1712969" y="775135"/>
                        <a:pt x="2025381" y="1124612"/>
                        <a:pt x="2323893" y="1440995"/>
                      </a:cubicBezTo>
                      <a:cubicBezTo>
                        <a:pt x="2618434" y="1760688"/>
                        <a:pt x="2918270" y="2028753"/>
                        <a:pt x="3152579" y="2210773"/>
                      </a:cubicBezTo>
                      <a:cubicBezTo>
                        <a:pt x="3269733" y="2300790"/>
                        <a:pt x="3464329" y="2453024"/>
                        <a:pt x="3746293" y="2590697"/>
                      </a:cubicBezTo>
                      <a:cubicBezTo>
                        <a:pt x="4024949" y="2730356"/>
                        <a:pt x="4410168" y="2830963"/>
                        <a:pt x="4823849" y="2767422"/>
                      </a:cubicBezTo>
                      <a:cubicBezTo>
                        <a:pt x="5238192" y="2713147"/>
                        <a:pt x="5658492" y="2526494"/>
                        <a:pt x="6090043" y="2338517"/>
                      </a:cubicBezTo>
                      <a:cubicBezTo>
                        <a:pt x="6521595" y="2145908"/>
                        <a:pt x="6955794" y="1916894"/>
                        <a:pt x="7399922" y="1720975"/>
                      </a:cubicBezTo>
                      <a:cubicBezTo>
                        <a:pt x="7843388" y="1523732"/>
                        <a:pt x="8305386" y="1372159"/>
                        <a:pt x="8759442" y="1322517"/>
                      </a:cubicBezTo>
                      <a:cubicBezTo>
                        <a:pt x="9212174" y="1268242"/>
                        <a:pt x="9646374" y="1300013"/>
                        <a:pt x="10017032" y="1366864"/>
                      </a:cubicBezTo>
                      <a:cubicBezTo>
                        <a:pt x="10762320" y="1505199"/>
                        <a:pt x="11251455" y="1763335"/>
                        <a:pt x="11354048" y="1808344"/>
                      </a:cubicBezTo>
                      <a:cubicBezTo>
                        <a:pt x="11703526" y="1971169"/>
                        <a:pt x="12067565" y="2209449"/>
                        <a:pt x="12178100" y="2284242"/>
                      </a:cubicBezTo>
                      <a:lnTo>
                        <a:pt x="12178100" y="228424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5" name="图形 39">
                  <a:extLst>
                    <a:ext uri="{FF2B5EF4-FFF2-40B4-BE49-F238E27FC236}">
                      <a16:creationId xmlns:a16="http://schemas.microsoft.com/office/drawing/2014/main" id="{4DE6F772-9A85-4AC6-AD10-63019870D4C2}"/>
                    </a:ext>
                  </a:extLst>
                </p:cNvPr>
                <p:cNvSpPr/>
                <p:nvPr/>
              </p:nvSpPr>
              <p:spPr>
                <a:xfrm>
                  <a:off x="5295" y="3371744"/>
                  <a:ext cx="12179424" cy="2690600"/>
                </a:xfrm>
                <a:custGeom>
                  <a:avLst/>
                  <a:gdLst>
                    <a:gd name="connsiteX0" fmla="*/ 12178763 w 12179424"/>
                    <a:gd name="connsiteY0" fmla="*/ 2379989 h 2690600"/>
                    <a:gd name="connsiteX1" fmla="*/ 11375229 w 12179424"/>
                    <a:gd name="connsiteY1" fmla="*/ 1886220 h 2690600"/>
                    <a:gd name="connsiteX2" fmla="*/ 10052774 w 12179424"/>
                    <a:gd name="connsiteY2" fmla="*/ 1411645 h 2690600"/>
                    <a:gd name="connsiteX3" fmla="*/ 8799818 w 12179424"/>
                    <a:gd name="connsiteY3" fmla="*/ 1322290 h 2690600"/>
                    <a:gd name="connsiteX4" fmla="*/ 7427060 w 12179424"/>
                    <a:gd name="connsiteY4" fmla="*/ 1661177 h 2690600"/>
                    <a:gd name="connsiteX5" fmla="*/ 6103943 w 12179424"/>
                    <a:gd name="connsiteY5" fmla="*/ 2232388 h 2690600"/>
                    <a:gd name="connsiteX6" fmla="*/ 4845692 w 12179424"/>
                    <a:gd name="connsiteY6" fmla="*/ 2655997 h 2690600"/>
                    <a:gd name="connsiteX7" fmla="*/ 3775416 w 12179424"/>
                    <a:gd name="connsiteY7" fmla="*/ 2513029 h 2690600"/>
                    <a:gd name="connsiteX8" fmla="*/ 3172435 w 12179424"/>
                    <a:gd name="connsiteY8" fmla="*/ 2162228 h 2690600"/>
                    <a:gd name="connsiteX9" fmla="*/ 2324555 w 12179424"/>
                    <a:gd name="connsiteY9" fmla="*/ 1427530 h 2690600"/>
                    <a:gd name="connsiteX10" fmla="*/ 1382687 w 12179424"/>
                    <a:gd name="connsiteY10" fmla="*/ 495590 h 2690600"/>
                    <a:gd name="connsiteX11" fmla="*/ 420300 w 12179424"/>
                    <a:gd name="connsiteY11" fmla="*/ 11749 h 2690600"/>
                    <a:gd name="connsiteX12" fmla="*/ 0 w 12179424"/>
                    <a:gd name="connsiteY12" fmla="*/ 20354 h 2690600"/>
                    <a:gd name="connsiteX13" fmla="*/ 0 w 12179424"/>
                    <a:gd name="connsiteY13" fmla="*/ 20354 h 2690600"/>
                    <a:gd name="connsiteX14" fmla="*/ 420300 w 12179424"/>
                    <a:gd name="connsiteY14" fmla="*/ 13073 h 2690600"/>
                    <a:gd name="connsiteX15" fmla="*/ 1380039 w 12179424"/>
                    <a:gd name="connsiteY15" fmla="*/ 499562 h 2690600"/>
                    <a:gd name="connsiteX16" fmla="*/ 2319260 w 12179424"/>
                    <a:gd name="connsiteY16" fmla="*/ 1433487 h 2690600"/>
                    <a:gd name="connsiteX17" fmla="*/ 3167140 w 12179424"/>
                    <a:gd name="connsiteY17" fmla="*/ 2170170 h 2690600"/>
                    <a:gd name="connsiteX18" fmla="*/ 3772107 w 12179424"/>
                    <a:gd name="connsiteY18" fmla="*/ 2522295 h 2690600"/>
                    <a:gd name="connsiteX19" fmla="*/ 4848339 w 12179424"/>
                    <a:gd name="connsiteY19" fmla="*/ 2666587 h 2690600"/>
                    <a:gd name="connsiteX20" fmla="*/ 6108576 w 12179424"/>
                    <a:gd name="connsiteY20" fmla="*/ 2241654 h 2690600"/>
                    <a:gd name="connsiteX21" fmla="*/ 7431693 w 12179424"/>
                    <a:gd name="connsiteY21" fmla="*/ 1670444 h 2690600"/>
                    <a:gd name="connsiteX22" fmla="*/ 8801803 w 12179424"/>
                    <a:gd name="connsiteY22" fmla="*/ 1332218 h 2690600"/>
                    <a:gd name="connsiteX23" fmla="*/ 10052112 w 12179424"/>
                    <a:gd name="connsiteY23" fmla="*/ 1421573 h 2690600"/>
                    <a:gd name="connsiteX24" fmla="*/ 11371919 w 12179424"/>
                    <a:gd name="connsiteY24" fmla="*/ 1895486 h 2690600"/>
                    <a:gd name="connsiteX25" fmla="*/ 12179424 w 12179424"/>
                    <a:gd name="connsiteY25" fmla="*/ 2381313 h 2690600"/>
                    <a:gd name="connsiteX26" fmla="*/ 12179424 w 12179424"/>
                    <a:gd name="connsiteY26" fmla="*/ 2379989 h 26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690600">
                      <a:moveTo>
                        <a:pt x="12178763" y="2379989"/>
                      </a:moveTo>
                      <a:cubicBezTo>
                        <a:pt x="12066241" y="2298577"/>
                        <a:pt x="11715440" y="2053678"/>
                        <a:pt x="11375229" y="1886220"/>
                      </a:cubicBezTo>
                      <a:cubicBezTo>
                        <a:pt x="11273298" y="1839226"/>
                        <a:pt x="10792105" y="1572484"/>
                        <a:pt x="10052774" y="1411645"/>
                      </a:cubicBezTo>
                      <a:cubicBezTo>
                        <a:pt x="9684764" y="1332880"/>
                        <a:pt x="9253874" y="1286548"/>
                        <a:pt x="8799818" y="1322290"/>
                      </a:cubicBezTo>
                      <a:cubicBezTo>
                        <a:pt x="8345100" y="1354061"/>
                        <a:pt x="7876483" y="1483129"/>
                        <a:pt x="7427060" y="1661177"/>
                      </a:cubicBezTo>
                      <a:cubicBezTo>
                        <a:pt x="6976313" y="1837240"/>
                        <a:pt x="6536157" y="2049706"/>
                        <a:pt x="6103943" y="2232388"/>
                      </a:cubicBezTo>
                      <a:cubicBezTo>
                        <a:pt x="5669744" y="2409112"/>
                        <a:pt x="5254739" y="2596427"/>
                        <a:pt x="4845692" y="2655997"/>
                      </a:cubicBezTo>
                      <a:cubicBezTo>
                        <a:pt x="4437306" y="2724172"/>
                        <a:pt x="4056719" y="2638788"/>
                        <a:pt x="3775416" y="2513029"/>
                      </a:cubicBezTo>
                      <a:cubicBezTo>
                        <a:pt x="3491466" y="2388594"/>
                        <a:pt x="3292237" y="2246288"/>
                        <a:pt x="3172435" y="2162228"/>
                      </a:cubicBezTo>
                      <a:cubicBezTo>
                        <a:pt x="2932831" y="1992122"/>
                        <a:pt x="2625053" y="1738618"/>
                        <a:pt x="2324555" y="1427530"/>
                      </a:cubicBezTo>
                      <a:cubicBezTo>
                        <a:pt x="2020748" y="1121076"/>
                        <a:pt x="1705689" y="776893"/>
                        <a:pt x="1382687" y="495590"/>
                      </a:cubicBezTo>
                      <a:cubicBezTo>
                        <a:pt x="1062994" y="208992"/>
                        <a:pt x="696969" y="39548"/>
                        <a:pt x="420300" y="11749"/>
                      </a:cubicBezTo>
                      <a:cubicBezTo>
                        <a:pt x="204524" y="-14726"/>
                        <a:pt x="54937" y="10425"/>
                        <a:pt x="0" y="20354"/>
                      </a:cubicBezTo>
                      <a:lnTo>
                        <a:pt x="0" y="20354"/>
                      </a:lnTo>
                      <a:cubicBezTo>
                        <a:pt x="54937" y="11087"/>
                        <a:pt x="204524" y="-13403"/>
                        <a:pt x="420300" y="13073"/>
                      </a:cubicBezTo>
                      <a:cubicBezTo>
                        <a:pt x="696308" y="42196"/>
                        <a:pt x="1061670" y="212302"/>
                        <a:pt x="1380039" y="499562"/>
                      </a:cubicBezTo>
                      <a:cubicBezTo>
                        <a:pt x="1701717" y="781526"/>
                        <a:pt x="2016115" y="1126371"/>
                        <a:pt x="2319260" y="1433487"/>
                      </a:cubicBezTo>
                      <a:cubicBezTo>
                        <a:pt x="2619096" y="1745237"/>
                        <a:pt x="2927536" y="2000065"/>
                        <a:pt x="3167140" y="2170170"/>
                      </a:cubicBezTo>
                      <a:cubicBezTo>
                        <a:pt x="3286942" y="2254230"/>
                        <a:pt x="3486833" y="2397198"/>
                        <a:pt x="3772107" y="2522295"/>
                      </a:cubicBezTo>
                      <a:cubicBezTo>
                        <a:pt x="4054734" y="2648716"/>
                        <a:pt x="4437968" y="2734762"/>
                        <a:pt x="4848339" y="2666587"/>
                      </a:cubicBezTo>
                      <a:cubicBezTo>
                        <a:pt x="5259372" y="2606355"/>
                        <a:pt x="5675039" y="2418379"/>
                        <a:pt x="6108576" y="2241654"/>
                      </a:cubicBezTo>
                      <a:cubicBezTo>
                        <a:pt x="6541452" y="2058311"/>
                        <a:pt x="6980946" y="1846506"/>
                        <a:pt x="7431693" y="1670444"/>
                      </a:cubicBezTo>
                      <a:cubicBezTo>
                        <a:pt x="7880454" y="1493057"/>
                        <a:pt x="8347747" y="1364651"/>
                        <a:pt x="8801803" y="1332218"/>
                      </a:cubicBezTo>
                      <a:cubicBezTo>
                        <a:pt x="9254536" y="1296476"/>
                        <a:pt x="9685425" y="1342809"/>
                        <a:pt x="10052112" y="1421573"/>
                      </a:cubicBezTo>
                      <a:cubicBezTo>
                        <a:pt x="10789457" y="1581751"/>
                        <a:pt x="11269988" y="1848492"/>
                        <a:pt x="11371919" y="1895486"/>
                      </a:cubicBezTo>
                      <a:cubicBezTo>
                        <a:pt x="11711468" y="2062282"/>
                        <a:pt x="12066241" y="2301886"/>
                        <a:pt x="12179424" y="2381313"/>
                      </a:cubicBezTo>
                      <a:lnTo>
                        <a:pt x="12179424" y="2379989"/>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6" name="图形 39">
                  <a:extLst>
                    <a:ext uri="{FF2B5EF4-FFF2-40B4-BE49-F238E27FC236}">
                      <a16:creationId xmlns:a16="http://schemas.microsoft.com/office/drawing/2014/main" id="{4E20294C-7604-40D4-A615-FFD432110C93}"/>
                    </a:ext>
                  </a:extLst>
                </p:cNvPr>
                <p:cNvSpPr/>
                <p:nvPr/>
              </p:nvSpPr>
              <p:spPr>
                <a:xfrm>
                  <a:off x="5295" y="3421505"/>
                  <a:ext cx="12178762" cy="2597133"/>
                </a:xfrm>
                <a:custGeom>
                  <a:avLst/>
                  <a:gdLst>
                    <a:gd name="connsiteX0" fmla="*/ 12178763 w 12178762"/>
                    <a:gd name="connsiteY0" fmla="*/ 2477168 h 2597133"/>
                    <a:gd name="connsiteX1" fmla="*/ 11391776 w 12178762"/>
                    <a:gd name="connsiteY1" fmla="*/ 1973470 h 2597133"/>
                    <a:gd name="connsiteX2" fmla="*/ 10086530 w 12178762"/>
                    <a:gd name="connsiteY2" fmla="*/ 1466463 h 2597133"/>
                    <a:gd name="connsiteX3" fmla="*/ 8840855 w 12178762"/>
                    <a:gd name="connsiteY3" fmla="*/ 1332099 h 2597133"/>
                    <a:gd name="connsiteX4" fmla="*/ 7458830 w 12178762"/>
                    <a:gd name="connsiteY4" fmla="*/ 1609431 h 2597133"/>
                    <a:gd name="connsiteX5" fmla="*/ 6122476 w 12178762"/>
                    <a:gd name="connsiteY5" fmla="*/ 2134971 h 2597133"/>
                    <a:gd name="connsiteX6" fmla="*/ 4869519 w 12178762"/>
                    <a:gd name="connsiteY6" fmla="*/ 2557257 h 2597133"/>
                    <a:gd name="connsiteX7" fmla="*/ 3800568 w 12178762"/>
                    <a:gd name="connsiteY7" fmla="*/ 2447383 h 2597133"/>
                    <a:gd name="connsiteX8" fmla="*/ 3186997 w 12178762"/>
                    <a:gd name="connsiteY8" fmla="*/ 2125043 h 2597133"/>
                    <a:gd name="connsiteX9" fmla="*/ 2320584 w 12178762"/>
                    <a:gd name="connsiteY9" fmla="*/ 1422778 h 2597133"/>
                    <a:gd name="connsiteX10" fmla="*/ 1374082 w 12178762"/>
                    <a:gd name="connsiteY10" fmla="*/ 504738 h 2597133"/>
                    <a:gd name="connsiteX11" fmla="*/ 418976 w 12178762"/>
                    <a:gd name="connsiteY11" fmla="*/ 14939 h 2597133"/>
                    <a:gd name="connsiteX12" fmla="*/ 0 w 12178762"/>
                    <a:gd name="connsiteY12" fmla="*/ 16263 h 2597133"/>
                    <a:gd name="connsiteX13" fmla="*/ 0 w 12178762"/>
                    <a:gd name="connsiteY13" fmla="*/ 16263 h 2597133"/>
                    <a:gd name="connsiteX14" fmla="*/ 419638 w 12178762"/>
                    <a:gd name="connsiteY14" fmla="*/ 16263 h 2597133"/>
                    <a:gd name="connsiteX15" fmla="*/ 1371435 w 12178762"/>
                    <a:gd name="connsiteY15" fmla="*/ 508709 h 2597133"/>
                    <a:gd name="connsiteX16" fmla="*/ 2315289 w 12178762"/>
                    <a:gd name="connsiteY16" fmla="*/ 1428735 h 2597133"/>
                    <a:gd name="connsiteX17" fmla="*/ 3181702 w 12178762"/>
                    <a:gd name="connsiteY17" fmla="*/ 2132985 h 2597133"/>
                    <a:gd name="connsiteX18" fmla="*/ 3797259 w 12178762"/>
                    <a:gd name="connsiteY18" fmla="*/ 2456649 h 2597133"/>
                    <a:gd name="connsiteX19" fmla="*/ 4871505 w 12178762"/>
                    <a:gd name="connsiteY19" fmla="*/ 2566523 h 2597133"/>
                    <a:gd name="connsiteX20" fmla="*/ 6126447 w 12178762"/>
                    <a:gd name="connsiteY20" fmla="*/ 2143576 h 2597133"/>
                    <a:gd name="connsiteX21" fmla="*/ 7462139 w 12178762"/>
                    <a:gd name="connsiteY21" fmla="*/ 1618036 h 2597133"/>
                    <a:gd name="connsiteX22" fmla="*/ 8841516 w 12178762"/>
                    <a:gd name="connsiteY22" fmla="*/ 1341366 h 2597133"/>
                    <a:gd name="connsiteX23" fmla="*/ 10084545 w 12178762"/>
                    <a:gd name="connsiteY23" fmla="*/ 1475729 h 2597133"/>
                    <a:gd name="connsiteX24" fmla="*/ 11387142 w 12178762"/>
                    <a:gd name="connsiteY24" fmla="*/ 1982075 h 2597133"/>
                    <a:gd name="connsiteX25" fmla="*/ 12178100 w 12178762"/>
                    <a:gd name="connsiteY25" fmla="*/ 2477830 h 2597133"/>
                    <a:gd name="connsiteX26" fmla="*/ 12178100 w 12178762"/>
                    <a:gd name="connsiteY26" fmla="*/ 2477168 h 259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597133">
                      <a:moveTo>
                        <a:pt x="12178763" y="2477168"/>
                      </a:moveTo>
                      <a:cubicBezTo>
                        <a:pt x="12063594" y="2391122"/>
                        <a:pt x="11723382" y="2145561"/>
                        <a:pt x="11391776" y="1973470"/>
                      </a:cubicBezTo>
                      <a:cubicBezTo>
                        <a:pt x="11291168" y="1924490"/>
                        <a:pt x="10817918" y="1649144"/>
                        <a:pt x="10086530" y="1466463"/>
                      </a:cubicBezTo>
                      <a:cubicBezTo>
                        <a:pt x="9722491" y="1376446"/>
                        <a:pt x="9294911" y="1315552"/>
                        <a:pt x="8840855" y="1332099"/>
                      </a:cubicBezTo>
                      <a:cubicBezTo>
                        <a:pt x="8386137" y="1345337"/>
                        <a:pt x="7914210" y="1451901"/>
                        <a:pt x="7458830" y="1609431"/>
                      </a:cubicBezTo>
                      <a:cubicBezTo>
                        <a:pt x="7002126" y="1764975"/>
                        <a:pt x="6556675" y="1960232"/>
                        <a:pt x="6122476" y="2134971"/>
                      </a:cubicBezTo>
                      <a:cubicBezTo>
                        <a:pt x="5686953" y="2303753"/>
                        <a:pt x="5274596" y="2490406"/>
                        <a:pt x="4869519" y="2557257"/>
                      </a:cubicBezTo>
                      <a:cubicBezTo>
                        <a:pt x="4465105" y="2631388"/>
                        <a:pt x="4085181" y="2559904"/>
                        <a:pt x="3800568" y="2447383"/>
                      </a:cubicBezTo>
                      <a:cubicBezTo>
                        <a:pt x="3513308" y="2335524"/>
                        <a:pt x="3309446" y="2203146"/>
                        <a:pt x="3186997" y="2125043"/>
                      </a:cubicBezTo>
                      <a:cubicBezTo>
                        <a:pt x="2941436" y="1966851"/>
                        <a:pt x="2626377" y="1725923"/>
                        <a:pt x="2320584" y="1422778"/>
                      </a:cubicBezTo>
                      <a:cubicBezTo>
                        <a:pt x="2012143" y="1124266"/>
                        <a:pt x="1695098" y="785379"/>
                        <a:pt x="1374082" y="504738"/>
                      </a:cubicBezTo>
                      <a:cubicBezTo>
                        <a:pt x="1056375" y="219463"/>
                        <a:pt x="694322" y="47372"/>
                        <a:pt x="418976" y="14939"/>
                      </a:cubicBezTo>
                      <a:cubicBezTo>
                        <a:pt x="203200" y="-14846"/>
                        <a:pt x="53613" y="7659"/>
                        <a:pt x="0" y="16263"/>
                      </a:cubicBezTo>
                      <a:lnTo>
                        <a:pt x="0" y="16263"/>
                      </a:lnTo>
                      <a:cubicBezTo>
                        <a:pt x="53613" y="7659"/>
                        <a:pt x="203862" y="-14184"/>
                        <a:pt x="419638" y="16263"/>
                      </a:cubicBezTo>
                      <a:cubicBezTo>
                        <a:pt x="694322" y="50020"/>
                        <a:pt x="1055052" y="222773"/>
                        <a:pt x="1371435" y="508709"/>
                      </a:cubicBezTo>
                      <a:cubicBezTo>
                        <a:pt x="1691127" y="790012"/>
                        <a:pt x="2006848" y="1129561"/>
                        <a:pt x="2315289" y="1428735"/>
                      </a:cubicBezTo>
                      <a:cubicBezTo>
                        <a:pt x="2620420" y="1732542"/>
                        <a:pt x="2936141" y="1974794"/>
                        <a:pt x="3181702" y="2132985"/>
                      </a:cubicBezTo>
                      <a:cubicBezTo>
                        <a:pt x="3304151" y="2211750"/>
                        <a:pt x="3508675" y="2344128"/>
                        <a:pt x="3797259" y="2456649"/>
                      </a:cubicBezTo>
                      <a:cubicBezTo>
                        <a:pt x="4083195" y="2569170"/>
                        <a:pt x="4465767" y="2641316"/>
                        <a:pt x="4871505" y="2566523"/>
                      </a:cubicBezTo>
                      <a:cubicBezTo>
                        <a:pt x="5278567" y="2499010"/>
                        <a:pt x="5690924" y="2312357"/>
                        <a:pt x="6126447" y="2143576"/>
                      </a:cubicBezTo>
                      <a:cubicBezTo>
                        <a:pt x="6560647" y="1968837"/>
                        <a:pt x="7006098" y="1773580"/>
                        <a:pt x="7462139" y="1618036"/>
                      </a:cubicBezTo>
                      <a:cubicBezTo>
                        <a:pt x="7916858" y="1460506"/>
                        <a:pt x="8388123" y="1354603"/>
                        <a:pt x="8841516" y="1341366"/>
                      </a:cubicBezTo>
                      <a:cubicBezTo>
                        <a:pt x="9294249" y="1324818"/>
                        <a:pt x="9721167" y="1385712"/>
                        <a:pt x="10084545" y="1475729"/>
                      </a:cubicBezTo>
                      <a:cubicBezTo>
                        <a:pt x="10813946" y="1658411"/>
                        <a:pt x="11286536" y="1932433"/>
                        <a:pt x="11387142" y="1982075"/>
                      </a:cubicBezTo>
                      <a:cubicBezTo>
                        <a:pt x="11718087" y="2153504"/>
                        <a:pt x="12062269" y="2394432"/>
                        <a:pt x="12178100" y="2477830"/>
                      </a:cubicBezTo>
                      <a:lnTo>
                        <a:pt x="12178100" y="247716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7" name="图形 39">
                  <a:extLst>
                    <a:ext uri="{FF2B5EF4-FFF2-40B4-BE49-F238E27FC236}">
                      <a16:creationId xmlns:a16="http://schemas.microsoft.com/office/drawing/2014/main" id="{A282F783-99EC-4BBA-A44B-03486A008884}"/>
                    </a:ext>
                  </a:extLst>
                </p:cNvPr>
                <p:cNvSpPr/>
                <p:nvPr/>
              </p:nvSpPr>
              <p:spPr>
                <a:xfrm>
                  <a:off x="4633" y="3471039"/>
                  <a:ext cx="12179424" cy="2574572"/>
                </a:xfrm>
                <a:custGeom>
                  <a:avLst/>
                  <a:gdLst>
                    <a:gd name="connsiteX0" fmla="*/ 12179424 w 12179424"/>
                    <a:gd name="connsiteY0" fmla="*/ 2574573 h 2574572"/>
                    <a:gd name="connsiteX1" fmla="*/ 11408985 w 12179424"/>
                    <a:gd name="connsiteY1" fmla="*/ 2060947 h 2574572"/>
                    <a:gd name="connsiteX2" fmla="*/ 10120949 w 12179424"/>
                    <a:gd name="connsiteY2" fmla="*/ 1520845 h 2574572"/>
                    <a:gd name="connsiteX3" fmla="*/ 8882553 w 12179424"/>
                    <a:gd name="connsiteY3" fmla="*/ 1341473 h 2574572"/>
                    <a:gd name="connsiteX4" fmla="*/ 7491925 w 12179424"/>
                    <a:gd name="connsiteY4" fmla="*/ 1556587 h 2574572"/>
                    <a:gd name="connsiteX5" fmla="*/ 6142994 w 12179424"/>
                    <a:gd name="connsiteY5" fmla="*/ 2037119 h 2574572"/>
                    <a:gd name="connsiteX6" fmla="*/ 4894009 w 12179424"/>
                    <a:gd name="connsiteY6" fmla="*/ 2458080 h 2574572"/>
                    <a:gd name="connsiteX7" fmla="*/ 3826382 w 12179424"/>
                    <a:gd name="connsiteY7" fmla="*/ 2384611 h 2574572"/>
                    <a:gd name="connsiteX8" fmla="*/ 3202882 w 12179424"/>
                    <a:gd name="connsiteY8" fmla="*/ 2091394 h 2574572"/>
                    <a:gd name="connsiteX9" fmla="*/ 2319260 w 12179424"/>
                    <a:gd name="connsiteY9" fmla="*/ 1421562 h 2574572"/>
                    <a:gd name="connsiteX10" fmla="*/ 1368125 w 12179424"/>
                    <a:gd name="connsiteY10" fmla="*/ 516097 h 2574572"/>
                    <a:gd name="connsiteX11" fmla="*/ 419638 w 12179424"/>
                    <a:gd name="connsiteY11" fmla="*/ 19018 h 2574572"/>
                    <a:gd name="connsiteX12" fmla="*/ 0 w 12179424"/>
                    <a:gd name="connsiteY12" fmla="*/ 13061 h 2574572"/>
                    <a:gd name="connsiteX13" fmla="*/ 0 w 12179424"/>
                    <a:gd name="connsiteY13" fmla="*/ 13061 h 2574572"/>
                    <a:gd name="connsiteX14" fmla="*/ 419638 w 12179424"/>
                    <a:gd name="connsiteY14" fmla="*/ 21004 h 2574572"/>
                    <a:gd name="connsiteX15" fmla="*/ 1364816 w 12179424"/>
                    <a:gd name="connsiteY15" fmla="*/ 520068 h 2574572"/>
                    <a:gd name="connsiteX16" fmla="*/ 2313303 w 12179424"/>
                    <a:gd name="connsiteY16" fmla="*/ 1428180 h 2574572"/>
                    <a:gd name="connsiteX17" fmla="*/ 3198249 w 12179424"/>
                    <a:gd name="connsiteY17" fmla="*/ 2099998 h 2574572"/>
                    <a:gd name="connsiteX18" fmla="*/ 3823734 w 12179424"/>
                    <a:gd name="connsiteY18" fmla="*/ 2393877 h 2574572"/>
                    <a:gd name="connsiteX19" fmla="*/ 4895995 w 12179424"/>
                    <a:gd name="connsiteY19" fmla="*/ 2467347 h 2574572"/>
                    <a:gd name="connsiteX20" fmla="*/ 6146304 w 12179424"/>
                    <a:gd name="connsiteY20" fmla="*/ 2045723 h 2574572"/>
                    <a:gd name="connsiteX21" fmla="*/ 7494572 w 12179424"/>
                    <a:gd name="connsiteY21" fmla="*/ 1565853 h 2574572"/>
                    <a:gd name="connsiteX22" fmla="*/ 8882553 w 12179424"/>
                    <a:gd name="connsiteY22" fmla="*/ 1351401 h 2574572"/>
                    <a:gd name="connsiteX23" fmla="*/ 10118301 w 12179424"/>
                    <a:gd name="connsiteY23" fmla="*/ 1530111 h 2574572"/>
                    <a:gd name="connsiteX24" fmla="*/ 11404351 w 12179424"/>
                    <a:gd name="connsiteY24" fmla="*/ 2068889 h 2574572"/>
                    <a:gd name="connsiteX25" fmla="*/ 12179424 w 12179424"/>
                    <a:gd name="connsiteY25" fmla="*/ 2574573 h 2574572"/>
                    <a:gd name="connsiteX26" fmla="*/ 12179424 w 12179424"/>
                    <a:gd name="connsiteY26" fmla="*/ 2574573 h 257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574572">
                      <a:moveTo>
                        <a:pt x="12179424" y="2574573"/>
                      </a:moveTo>
                      <a:cubicBezTo>
                        <a:pt x="12062270" y="2484556"/>
                        <a:pt x="11731325" y="2237671"/>
                        <a:pt x="11408985" y="2060947"/>
                      </a:cubicBezTo>
                      <a:cubicBezTo>
                        <a:pt x="11309702" y="2009319"/>
                        <a:pt x="10843732" y="1726693"/>
                        <a:pt x="10120949" y="1520845"/>
                      </a:cubicBezTo>
                      <a:cubicBezTo>
                        <a:pt x="9760881" y="1419576"/>
                        <a:pt x="9335948" y="1344120"/>
                        <a:pt x="8882553" y="1341473"/>
                      </a:cubicBezTo>
                      <a:cubicBezTo>
                        <a:pt x="8428498" y="1336178"/>
                        <a:pt x="7952599" y="1419576"/>
                        <a:pt x="7491925" y="1556587"/>
                      </a:cubicBezTo>
                      <a:cubicBezTo>
                        <a:pt x="7029926" y="1691612"/>
                        <a:pt x="6578517" y="1870322"/>
                        <a:pt x="6142994" y="2037119"/>
                      </a:cubicBezTo>
                      <a:cubicBezTo>
                        <a:pt x="5706147" y="2197958"/>
                        <a:pt x="5295776" y="2384611"/>
                        <a:pt x="4894009" y="2458080"/>
                      </a:cubicBezTo>
                      <a:cubicBezTo>
                        <a:pt x="4493566" y="2540155"/>
                        <a:pt x="4114304" y="2483232"/>
                        <a:pt x="3826382" y="2384611"/>
                      </a:cubicBezTo>
                      <a:cubicBezTo>
                        <a:pt x="3536474" y="2285989"/>
                        <a:pt x="3327979" y="2164202"/>
                        <a:pt x="3202882" y="2091394"/>
                      </a:cubicBezTo>
                      <a:cubicBezTo>
                        <a:pt x="2952026" y="1945778"/>
                        <a:pt x="2629686" y="1716764"/>
                        <a:pt x="2319260" y="1421562"/>
                      </a:cubicBezTo>
                      <a:cubicBezTo>
                        <a:pt x="2005525" y="1130992"/>
                        <a:pt x="1687156" y="796076"/>
                        <a:pt x="1368125" y="516097"/>
                      </a:cubicBezTo>
                      <a:cubicBezTo>
                        <a:pt x="1051742" y="232146"/>
                        <a:pt x="693660" y="56746"/>
                        <a:pt x="419638" y="19018"/>
                      </a:cubicBezTo>
                      <a:cubicBezTo>
                        <a:pt x="203200" y="-14738"/>
                        <a:pt x="52951" y="5118"/>
                        <a:pt x="0" y="13061"/>
                      </a:cubicBezTo>
                      <a:lnTo>
                        <a:pt x="0" y="13061"/>
                      </a:lnTo>
                      <a:cubicBezTo>
                        <a:pt x="52951" y="5780"/>
                        <a:pt x="203200" y="-13415"/>
                        <a:pt x="419638" y="21004"/>
                      </a:cubicBezTo>
                      <a:cubicBezTo>
                        <a:pt x="692998" y="59393"/>
                        <a:pt x="1049756" y="235456"/>
                        <a:pt x="1364816" y="520068"/>
                      </a:cubicBezTo>
                      <a:cubicBezTo>
                        <a:pt x="1682522" y="800709"/>
                        <a:pt x="2000229" y="1136287"/>
                        <a:pt x="2313303" y="1428180"/>
                      </a:cubicBezTo>
                      <a:cubicBezTo>
                        <a:pt x="2623729" y="1724045"/>
                        <a:pt x="2947393" y="1954382"/>
                        <a:pt x="3198249" y="2099998"/>
                      </a:cubicBezTo>
                      <a:cubicBezTo>
                        <a:pt x="3323346" y="2172806"/>
                        <a:pt x="3532503" y="2294594"/>
                        <a:pt x="3823734" y="2393877"/>
                      </a:cubicBezTo>
                      <a:cubicBezTo>
                        <a:pt x="4112980" y="2492498"/>
                        <a:pt x="4494228" y="2549421"/>
                        <a:pt x="4895995" y="2467347"/>
                      </a:cubicBezTo>
                      <a:cubicBezTo>
                        <a:pt x="5299748" y="2393215"/>
                        <a:pt x="5709457" y="2206562"/>
                        <a:pt x="6146304" y="2045723"/>
                      </a:cubicBezTo>
                      <a:cubicBezTo>
                        <a:pt x="6581827" y="1879589"/>
                        <a:pt x="7032573" y="1700879"/>
                        <a:pt x="7494572" y="1565853"/>
                      </a:cubicBezTo>
                      <a:cubicBezTo>
                        <a:pt x="7954585" y="1428842"/>
                        <a:pt x="8429822" y="1346106"/>
                        <a:pt x="8882553" y="1351401"/>
                      </a:cubicBezTo>
                      <a:cubicBezTo>
                        <a:pt x="9334624" y="1353387"/>
                        <a:pt x="9758233" y="1429504"/>
                        <a:pt x="10118301" y="1530111"/>
                      </a:cubicBezTo>
                      <a:cubicBezTo>
                        <a:pt x="10839760" y="1735297"/>
                        <a:pt x="11305068" y="2017924"/>
                        <a:pt x="11404351" y="2068889"/>
                      </a:cubicBezTo>
                      <a:cubicBezTo>
                        <a:pt x="11726692" y="2244952"/>
                        <a:pt x="12061608" y="2487203"/>
                        <a:pt x="12179424" y="2574573"/>
                      </a:cubicBezTo>
                      <a:lnTo>
                        <a:pt x="12179424" y="2574573"/>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8" name="图形 39">
                  <a:extLst>
                    <a:ext uri="{FF2B5EF4-FFF2-40B4-BE49-F238E27FC236}">
                      <a16:creationId xmlns:a16="http://schemas.microsoft.com/office/drawing/2014/main" id="{11B79992-F2FF-4147-BBDF-BC458529B95A}"/>
                    </a:ext>
                  </a:extLst>
                </p:cNvPr>
                <p:cNvSpPr/>
                <p:nvPr/>
              </p:nvSpPr>
              <p:spPr>
                <a:xfrm>
                  <a:off x="6618" y="3520306"/>
                  <a:ext cx="12178100" cy="2672245"/>
                </a:xfrm>
                <a:custGeom>
                  <a:avLst/>
                  <a:gdLst>
                    <a:gd name="connsiteX0" fmla="*/ 12177439 w 12178100"/>
                    <a:gd name="connsiteY0" fmla="*/ 2671584 h 2672245"/>
                    <a:gd name="connsiteX1" fmla="*/ 11422885 w 12178100"/>
                    <a:gd name="connsiteY1" fmla="*/ 2148030 h 2672245"/>
                    <a:gd name="connsiteX2" fmla="*/ 10151395 w 12178100"/>
                    <a:gd name="connsiteY2" fmla="*/ 1575495 h 2672245"/>
                    <a:gd name="connsiteX3" fmla="*/ 8921605 w 12178100"/>
                    <a:gd name="connsiteY3" fmla="*/ 1351115 h 2672245"/>
                    <a:gd name="connsiteX4" fmla="*/ 7523695 w 12178100"/>
                    <a:gd name="connsiteY4" fmla="*/ 1503349 h 2672245"/>
                    <a:gd name="connsiteX5" fmla="*/ 6162851 w 12178100"/>
                    <a:gd name="connsiteY5" fmla="*/ 1938873 h 2672245"/>
                    <a:gd name="connsiteX6" fmla="*/ 4917837 w 12178100"/>
                    <a:gd name="connsiteY6" fmla="*/ 2360496 h 2672245"/>
                    <a:gd name="connsiteX7" fmla="*/ 3852196 w 12178100"/>
                    <a:gd name="connsiteY7" fmla="*/ 2323430 h 2672245"/>
                    <a:gd name="connsiteX8" fmla="*/ 3218767 w 12178100"/>
                    <a:gd name="connsiteY8" fmla="*/ 2060660 h 2672245"/>
                    <a:gd name="connsiteX9" fmla="*/ 2317936 w 12178100"/>
                    <a:gd name="connsiteY9" fmla="*/ 1421937 h 2672245"/>
                    <a:gd name="connsiteX10" fmla="*/ 1362168 w 12178100"/>
                    <a:gd name="connsiteY10" fmla="*/ 527724 h 2672245"/>
                    <a:gd name="connsiteX11" fmla="*/ 419638 w 12178100"/>
                    <a:gd name="connsiteY11" fmla="*/ 23365 h 2672245"/>
                    <a:gd name="connsiteX12" fmla="*/ 0 w 12178100"/>
                    <a:gd name="connsiteY12" fmla="*/ 9465 h 2672245"/>
                    <a:gd name="connsiteX13" fmla="*/ 0 w 12178100"/>
                    <a:gd name="connsiteY13" fmla="*/ 9465 h 2672245"/>
                    <a:gd name="connsiteX14" fmla="*/ 419638 w 12178100"/>
                    <a:gd name="connsiteY14" fmla="*/ 24688 h 2672245"/>
                    <a:gd name="connsiteX15" fmla="*/ 1358859 w 12178100"/>
                    <a:gd name="connsiteY15" fmla="*/ 531034 h 2672245"/>
                    <a:gd name="connsiteX16" fmla="*/ 2312641 w 12178100"/>
                    <a:gd name="connsiteY16" fmla="*/ 1427894 h 2672245"/>
                    <a:gd name="connsiteX17" fmla="*/ 3214796 w 12178100"/>
                    <a:gd name="connsiteY17" fmla="*/ 2069265 h 2672245"/>
                    <a:gd name="connsiteX18" fmla="*/ 3850210 w 12178100"/>
                    <a:gd name="connsiteY18" fmla="*/ 2332697 h 2672245"/>
                    <a:gd name="connsiteX19" fmla="*/ 4920485 w 12178100"/>
                    <a:gd name="connsiteY19" fmla="*/ 2369763 h 2672245"/>
                    <a:gd name="connsiteX20" fmla="*/ 6166822 w 12178100"/>
                    <a:gd name="connsiteY20" fmla="*/ 1947477 h 2672245"/>
                    <a:gd name="connsiteX21" fmla="*/ 7527004 w 12178100"/>
                    <a:gd name="connsiteY21" fmla="*/ 1512616 h 2672245"/>
                    <a:gd name="connsiteX22" fmla="*/ 8922267 w 12178100"/>
                    <a:gd name="connsiteY22" fmla="*/ 1360381 h 2672245"/>
                    <a:gd name="connsiteX23" fmla="*/ 10149410 w 12178100"/>
                    <a:gd name="connsiteY23" fmla="*/ 1584100 h 2672245"/>
                    <a:gd name="connsiteX24" fmla="*/ 11418913 w 12178100"/>
                    <a:gd name="connsiteY24" fmla="*/ 2155972 h 2672245"/>
                    <a:gd name="connsiteX25" fmla="*/ 12178100 w 12178100"/>
                    <a:gd name="connsiteY25" fmla="*/ 2672246 h 2672245"/>
                    <a:gd name="connsiteX26" fmla="*/ 12178100 w 12178100"/>
                    <a:gd name="connsiteY26" fmla="*/ 2671584 h 267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100" h="2672245">
                      <a:moveTo>
                        <a:pt x="12177439" y="2671584"/>
                      </a:moveTo>
                      <a:cubicBezTo>
                        <a:pt x="12058960" y="2576934"/>
                        <a:pt x="11736620" y="2329387"/>
                        <a:pt x="11422885" y="2148030"/>
                      </a:cubicBezTo>
                      <a:cubicBezTo>
                        <a:pt x="11324925" y="2094416"/>
                        <a:pt x="10866236" y="1802523"/>
                        <a:pt x="10151395" y="1575495"/>
                      </a:cubicBezTo>
                      <a:cubicBezTo>
                        <a:pt x="9795299" y="1462974"/>
                        <a:pt x="9374338" y="1372957"/>
                        <a:pt x="8921605" y="1351115"/>
                      </a:cubicBezTo>
                      <a:cubicBezTo>
                        <a:pt x="8468873" y="1327287"/>
                        <a:pt x="7989665" y="1387519"/>
                        <a:pt x="7523695" y="1503349"/>
                      </a:cubicBezTo>
                      <a:cubicBezTo>
                        <a:pt x="7056401" y="1617856"/>
                        <a:pt x="6599698" y="1780019"/>
                        <a:pt x="6162851" y="1938873"/>
                      </a:cubicBezTo>
                      <a:cubicBezTo>
                        <a:pt x="5724018" y="2092431"/>
                        <a:pt x="5316295" y="2279746"/>
                        <a:pt x="4917837" y="2360496"/>
                      </a:cubicBezTo>
                      <a:cubicBezTo>
                        <a:pt x="4520704" y="2448527"/>
                        <a:pt x="4142765" y="2409476"/>
                        <a:pt x="3852196" y="2323430"/>
                      </a:cubicBezTo>
                      <a:cubicBezTo>
                        <a:pt x="3559640" y="2239370"/>
                        <a:pt x="3346512" y="2127511"/>
                        <a:pt x="3218767" y="2060660"/>
                      </a:cubicBezTo>
                      <a:cubicBezTo>
                        <a:pt x="2962616" y="1926958"/>
                        <a:pt x="2632995" y="1709859"/>
                        <a:pt x="2317936" y="1421937"/>
                      </a:cubicBezTo>
                      <a:cubicBezTo>
                        <a:pt x="1998906" y="1138648"/>
                        <a:pt x="1679213" y="807704"/>
                        <a:pt x="1362168" y="527724"/>
                      </a:cubicBezTo>
                      <a:cubicBezTo>
                        <a:pt x="1047109" y="244436"/>
                        <a:pt x="692336" y="65726"/>
                        <a:pt x="419638" y="23365"/>
                      </a:cubicBezTo>
                      <a:cubicBezTo>
                        <a:pt x="202538" y="-14363"/>
                        <a:pt x="51627" y="3508"/>
                        <a:pt x="0" y="9465"/>
                      </a:cubicBezTo>
                      <a:lnTo>
                        <a:pt x="0" y="9465"/>
                      </a:lnTo>
                      <a:cubicBezTo>
                        <a:pt x="52289" y="3508"/>
                        <a:pt x="203200" y="-13701"/>
                        <a:pt x="419638" y="24688"/>
                      </a:cubicBezTo>
                      <a:cubicBezTo>
                        <a:pt x="691674" y="67711"/>
                        <a:pt x="1045123" y="247083"/>
                        <a:pt x="1358859" y="531034"/>
                      </a:cubicBezTo>
                      <a:cubicBezTo>
                        <a:pt x="1675242" y="811675"/>
                        <a:pt x="1994272" y="1143943"/>
                        <a:pt x="2312641" y="1427894"/>
                      </a:cubicBezTo>
                      <a:cubicBezTo>
                        <a:pt x="2627700" y="1717140"/>
                        <a:pt x="2957983" y="1935563"/>
                        <a:pt x="3214796" y="2069265"/>
                      </a:cubicBezTo>
                      <a:cubicBezTo>
                        <a:pt x="3342541" y="2136116"/>
                        <a:pt x="3556331" y="2247975"/>
                        <a:pt x="3850210" y="2332697"/>
                      </a:cubicBezTo>
                      <a:cubicBezTo>
                        <a:pt x="4142103" y="2418742"/>
                        <a:pt x="4522028" y="2457794"/>
                        <a:pt x="4920485" y="2369763"/>
                      </a:cubicBezTo>
                      <a:cubicBezTo>
                        <a:pt x="5320928" y="2288350"/>
                        <a:pt x="5728652" y="2101035"/>
                        <a:pt x="6166822" y="1947477"/>
                      </a:cubicBezTo>
                      <a:cubicBezTo>
                        <a:pt x="6603669" y="1789285"/>
                        <a:pt x="7060373" y="1627123"/>
                        <a:pt x="7527004" y="1512616"/>
                      </a:cubicBezTo>
                      <a:cubicBezTo>
                        <a:pt x="7992313" y="1396785"/>
                        <a:pt x="8470196" y="1337215"/>
                        <a:pt x="8922267" y="1360381"/>
                      </a:cubicBezTo>
                      <a:cubicBezTo>
                        <a:pt x="9373675" y="1381562"/>
                        <a:pt x="9793975" y="1471579"/>
                        <a:pt x="10149410" y="1584100"/>
                      </a:cubicBezTo>
                      <a:cubicBezTo>
                        <a:pt x="10862926" y="1811128"/>
                        <a:pt x="11320954" y="2102359"/>
                        <a:pt x="11418913" y="2155972"/>
                      </a:cubicBezTo>
                      <a:cubicBezTo>
                        <a:pt x="11732649" y="2336668"/>
                        <a:pt x="12058960" y="2580243"/>
                        <a:pt x="12178100" y="2672246"/>
                      </a:cubicBezTo>
                      <a:lnTo>
                        <a:pt x="12178100" y="267158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29" name="图形 39">
                  <a:extLst>
                    <a:ext uri="{FF2B5EF4-FFF2-40B4-BE49-F238E27FC236}">
                      <a16:creationId xmlns:a16="http://schemas.microsoft.com/office/drawing/2014/main" id="{C22DF206-8A4F-4F47-9BCA-D45E7505544A}"/>
                    </a:ext>
                  </a:extLst>
                </p:cNvPr>
                <p:cNvSpPr/>
                <p:nvPr/>
              </p:nvSpPr>
              <p:spPr>
                <a:xfrm>
                  <a:off x="5957" y="3567674"/>
                  <a:ext cx="12178762" cy="2770493"/>
                </a:xfrm>
                <a:custGeom>
                  <a:avLst/>
                  <a:gdLst>
                    <a:gd name="connsiteX0" fmla="*/ 12178101 w 12178762"/>
                    <a:gd name="connsiteY0" fmla="*/ 2770494 h 2770493"/>
                    <a:gd name="connsiteX1" fmla="*/ 11438770 w 12178762"/>
                    <a:gd name="connsiteY1" fmla="*/ 2236349 h 2770493"/>
                    <a:gd name="connsiteX2" fmla="*/ 10183166 w 12178762"/>
                    <a:gd name="connsiteY2" fmla="*/ 1630058 h 2770493"/>
                    <a:gd name="connsiteX3" fmla="*/ 8961981 w 12178762"/>
                    <a:gd name="connsiteY3" fmla="*/ 1360669 h 2770493"/>
                    <a:gd name="connsiteX4" fmla="*/ 7557451 w 12178762"/>
                    <a:gd name="connsiteY4" fmla="*/ 1449362 h 2770493"/>
                    <a:gd name="connsiteX5" fmla="*/ 6184032 w 12178762"/>
                    <a:gd name="connsiteY5" fmla="*/ 1839877 h 2770493"/>
                    <a:gd name="connsiteX6" fmla="*/ 4941665 w 12178762"/>
                    <a:gd name="connsiteY6" fmla="*/ 2264148 h 2770493"/>
                    <a:gd name="connsiteX7" fmla="*/ 3878009 w 12178762"/>
                    <a:gd name="connsiteY7" fmla="*/ 2264810 h 2770493"/>
                    <a:gd name="connsiteX8" fmla="*/ 3235977 w 12178762"/>
                    <a:gd name="connsiteY8" fmla="*/ 2033149 h 2770493"/>
                    <a:gd name="connsiteX9" fmla="*/ 2318598 w 12178762"/>
                    <a:gd name="connsiteY9" fmla="*/ 1425535 h 2770493"/>
                    <a:gd name="connsiteX10" fmla="*/ 1356873 w 12178762"/>
                    <a:gd name="connsiteY10" fmla="*/ 540588 h 2770493"/>
                    <a:gd name="connsiteX11" fmla="*/ 420300 w 12178762"/>
                    <a:gd name="connsiteY11" fmla="*/ 28286 h 2770493"/>
                    <a:gd name="connsiteX12" fmla="*/ 0 w 12178762"/>
                    <a:gd name="connsiteY12" fmla="*/ 7106 h 2770493"/>
                    <a:gd name="connsiteX13" fmla="*/ 0 w 12178762"/>
                    <a:gd name="connsiteY13" fmla="*/ 7106 h 2770493"/>
                    <a:gd name="connsiteX14" fmla="*/ 420300 w 12178762"/>
                    <a:gd name="connsiteY14" fmla="*/ 29610 h 2770493"/>
                    <a:gd name="connsiteX15" fmla="*/ 1354225 w 12178762"/>
                    <a:gd name="connsiteY15" fmla="*/ 544560 h 2770493"/>
                    <a:gd name="connsiteX16" fmla="*/ 2313303 w 12178762"/>
                    <a:gd name="connsiteY16" fmla="*/ 1432154 h 2770493"/>
                    <a:gd name="connsiteX17" fmla="*/ 3232005 w 12178762"/>
                    <a:gd name="connsiteY17" fmla="*/ 2042415 h 2770493"/>
                    <a:gd name="connsiteX18" fmla="*/ 3876024 w 12178762"/>
                    <a:gd name="connsiteY18" fmla="*/ 2274739 h 2770493"/>
                    <a:gd name="connsiteX19" fmla="*/ 4944313 w 12178762"/>
                    <a:gd name="connsiteY19" fmla="*/ 2274077 h 2770493"/>
                    <a:gd name="connsiteX20" fmla="*/ 6188003 w 12178762"/>
                    <a:gd name="connsiteY20" fmla="*/ 1849144 h 2770493"/>
                    <a:gd name="connsiteX21" fmla="*/ 7560099 w 12178762"/>
                    <a:gd name="connsiteY21" fmla="*/ 1458629 h 2770493"/>
                    <a:gd name="connsiteX22" fmla="*/ 8961319 w 12178762"/>
                    <a:gd name="connsiteY22" fmla="*/ 1369936 h 2770493"/>
                    <a:gd name="connsiteX23" fmla="*/ 10180519 w 12178762"/>
                    <a:gd name="connsiteY23" fmla="*/ 1638663 h 2770493"/>
                    <a:gd name="connsiteX24" fmla="*/ 11434137 w 12178762"/>
                    <a:gd name="connsiteY24" fmla="*/ 2243630 h 2770493"/>
                    <a:gd name="connsiteX25" fmla="*/ 12178762 w 12178762"/>
                    <a:gd name="connsiteY25" fmla="*/ 2770494 h 2770493"/>
                    <a:gd name="connsiteX26" fmla="*/ 12178762 w 12178762"/>
                    <a:gd name="connsiteY26" fmla="*/ 2770494 h 27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762" h="2770493">
                      <a:moveTo>
                        <a:pt x="12178101" y="2770494"/>
                      </a:moveTo>
                      <a:cubicBezTo>
                        <a:pt x="12058298" y="2671872"/>
                        <a:pt x="11744563" y="2422340"/>
                        <a:pt x="11438770" y="2236349"/>
                      </a:cubicBezTo>
                      <a:cubicBezTo>
                        <a:pt x="11342134" y="2180088"/>
                        <a:pt x="10890726" y="1880252"/>
                        <a:pt x="10183166" y="1630058"/>
                      </a:cubicBezTo>
                      <a:cubicBezTo>
                        <a:pt x="9830379" y="1506285"/>
                        <a:pt x="9413389" y="1401707"/>
                        <a:pt x="8961981" y="1360669"/>
                      </a:cubicBezTo>
                      <a:cubicBezTo>
                        <a:pt x="8510572" y="1318970"/>
                        <a:pt x="8028717" y="1354712"/>
                        <a:pt x="7557451" y="1449362"/>
                      </a:cubicBezTo>
                      <a:cubicBezTo>
                        <a:pt x="7085525" y="1543351"/>
                        <a:pt x="6623526" y="1688966"/>
                        <a:pt x="6184032" y="1839877"/>
                      </a:cubicBezTo>
                      <a:cubicBezTo>
                        <a:pt x="5743213" y="1986817"/>
                        <a:pt x="5337475" y="2175455"/>
                        <a:pt x="4941665" y="2264148"/>
                      </a:cubicBezTo>
                      <a:cubicBezTo>
                        <a:pt x="4547180" y="2360122"/>
                        <a:pt x="4171226" y="2336294"/>
                        <a:pt x="3878009" y="2264810"/>
                      </a:cubicBezTo>
                      <a:cubicBezTo>
                        <a:pt x="3582807" y="2194650"/>
                        <a:pt x="3365707" y="2094705"/>
                        <a:pt x="3235977" y="2033149"/>
                      </a:cubicBezTo>
                      <a:cubicBezTo>
                        <a:pt x="2975192" y="1912023"/>
                        <a:pt x="2638953" y="1707499"/>
                        <a:pt x="2318598" y="1425535"/>
                      </a:cubicBezTo>
                      <a:cubicBezTo>
                        <a:pt x="1994934" y="1149527"/>
                        <a:pt x="1673256" y="821230"/>
                        <a:pt x="1356873" y="540588"/>
                      </a:cubicBezTo>
                      <a:cubicBezTo>
                        <a:pt x="1043137" y="257300"/>
                        <a:pt x="691012" y="75280"/>
                        <a:pt x="420300" y="28286"/>
                      </a:cubicBezTo>
                      <a:cubicBezTo>
                        <a:pt x="203200" y="-13413"/>
                        <a:pt x="50965" y="1811"/>
                        <a:pt x="0" y="7106"/>
                      </a:cubicBezTo>
                      <a:lnTo>
                        <a:pt x="0" y="7106"/>
                      </a:lnTo>
                      <a:cubicBezTo>
                        <a:pt x="50965" y="2472"/>
                        <a:pt x="203200" y="-12089"/>
                        <a:pt x="420300" y="29610"/>
                      </a:cubicBezTo>
                      <a:cubicBezTo>
                        <a:pt x="691012" y="77928"/>
                        <a:pt x="1041152" y="260609"/>
                        <a:pt x="1354225" y="544560"/>
                      </a:cubicBezTo>
                      <a:cubicBezTo>
                        <a:pt x="1668623" y="825863"/>
                        <a:pt x="1989639" y="1155484"/>
                        <a:pt x="2313303" y="1432154"/>
                      </a:cubicBezTo>
                      <a:cubicBezTo>
                        <a:pt x="2632996" y="1714780"/>
                        <a:pt x="2970559" y="1920628"/>
                        <a:pt x="3232005" y="2042415"/>
                      </a:cubicBezTo>
                      <a:cubicBezTo>
                        <a:pt x="3361736" y="2103971"/>
                        <a:pt x="3580159" y="2204578"/>
                        <a:pt x="3876024" y="2274739"/>
                      </a:cubicBezTo>
                      <a:cubicBezTo>
                        <a:pt x="4170564" y="2346884"/>
                        <a:pt x="4548503" y="2370713"/>
                        <a:pt x="4944313" y="2274077"/>
                      </a:cubicBezTo>
                      <a:cubicBezTo>
                        <a:pt x="5341447" y="2184722"/>
                        <a:pt x="5747185" y="1996083"/>
                        <a:pt x="6188003" y="1849144"/>
                      </a:cubicBezTo>
                      <a:cubicBezTo>
                        <a:pt x="6626835" y="1698233"/>
                        <a:pt x="7089496" y="1552617"/>
                        <a:pt x="7560099" y="1458629"/>
                      </a:cubicBezTo>
                      <a:cubicBezTo>
                        <a:pt x="8030702" y="1363979"/>
                        <a:pt x="8511234" y="1327575"/>
                        <a:pt x="8961319" y="1369936"/>
                      </a:cubicBezTo>
                      <a:cubicBezTo>
                        <a:pt x="9412065" y="1410311"/>
                        <a:pt x="9828394" y="1514890"/>
                        <a:pt x="10180519" y="1638663"/>
                      </a:cubicBezTo>
                      <a:cubicBezTo>
                        <a:pt x="10886754" y="1888195"/>
                        <a:pt x="11337501" y="2188031"/>
                        <a:pt x="11434137" y="2243630"/>
                      </a:cubicBezTo>
                      <a:cubicBezTo>
                        <a:pt x="11739929" y="2428959"/>
                        <a:pt x="12057636" y="2674520"/>
                        <a:pt x="12178762" y="2770494"/>
                      </a:cubicBezTo>
                      <a:lnTo>
                        <a:pt x="12178762" y="277049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0" name="图形 39">
                  <a:extLst>
                    <a:ext uri="{FF2B5EF4-FFF2-40B4-BE49-F238E27FC236}">
                      <a16:creationId xmlns:a16="http://schemas.microsoft.com/office/drawing/2014/main" id="{886389CE-5EA9-4367-90B6-18265E8C850A}"/>
                    </a:ext>
                  </a:extLst>
                </p:cNvPr>
                <p:cNvSpPr/>
                <p:nvPr/>
              </p:nvSpPr>
              <p:spPr>
                <a:xfrm>
                  <a:off x="4633" y="3617817"/>
                  <a:ext cx="12179424" cy="2867951"/>
                </a:xfrm>
                <a:custGeom>
                  <a:avLst/>
                  <a:gdLst>
                    <a:gd name="connsiteX0" fmla="*/ 12179424 w 12179424"/>
                    <a:gd name="connsiteY0" fmla="*/ 2866628 h 2867951"/>
                    <a:gd name="connsiteX1" fmla="*/ 11454656 w 12179424"/>
                    <a:gd name="connsiteY1" fmla="*/ 2321893 h 2867951"/>
                    <a:gd name="connsiteX2" fmla="*/ 10214937 w 12179424"/>
                    <a:gd name="connsiteY2" fmla="*/ 1682508 h 2867951"/>
                    <a:gd name="connsiteX3" fmla="*/ 9002356 w 12179424"/>
                    <a:gd name="connsiteY3" fmla="*/ 1368772 h 2867951"/>
                    <a:gd name="connsiteX4" fmla="*/ 7593194 w 12179424"/>
                    <a:gd name="connsiteY4" fmla="*/ 1393924 h 2867951"/>
                    <a:gd name="connsiteX5" fmla="*/ 6207198 w 12179424"/>
                    <a:gd name="connsiteY5" fmla="*/ 1740092 h 2867951"/>
                    <a:gd name="connsiteX6" fmla="*/ 4966817 w 12179424"/>
                    <a:gd name="connsiteY6" fmla="*/ 2168997 h 2867951"/>
                    <a:gd name="connsiteX7" fmla="*/ 3905147 w 12179424"/>
                    <a:gd name="connsiteY7" fmla="*/ 2208048 h 2867951"/>
                    <a:gd name="connsiteX8" fmla="*/ 3254510 w 12179424"/>
                    <a:gd name="connsiteY8" fmla="*/ 2008157 h 2867951"/>
                    <a:gd name="connsiteX9" fmla="*/ 2320584 w 12179424"/>
                    <a:gd name="connsiteY9" fmla="*/ 1431652 h 2867951"/>
                    <a:gd name="connsiteX10" fmla="*/ 1353564 w 12179424"/>
                    <a:gd name="connsiteY10" fmla="*/ 555310 h 2867951"/>
                    <a:gd name="connsiteX11" fmla="*/ 420962 w 12179424"/>
                    <a:gd name="connsiteY11" fmla="*/ 33742 h 2867951"/>
                    <a:gd name="connsiteX12" fmla="*/ 0 w 12179424"/>
                    <a:gd name="connsiteY12" fmla="*/ 4618 h 2867951"/>
                    <a:gd name="connsiteX13" fmla="*/ 0 w 12179424"/>
                    <a:gd name="connsiteY13" fmla="*/ 4618 h 2867951"/>
                    <a:gd name="connsiteX14" fmla="*/ 420962 w 12179424"/>
                    <a:gd name="connsiteY14" fmla="*/ 35065 h 2867951"/>
                    <a:gd name="connsiteX15" fmla="*/ 1350254 w 12179424"/>
                    <a:gd name="connsiteY15" fmla="*/ 558620 h 2867951"/>
                    <a:gd name="connsiteX16" fmla="*/ 2315289 w 12179424"/>
                    <a:gd name="connsiteY16" fmla="*/ 1438271 h 2867951"/>
                    <a:gd name="connsiteX17" fmla="*/ 3250538 w 12179424"/>
                    <a:gd name="connsiteY17" fmla="*/ 2017424 h 2867951"/>
                    <a:gd name="connsiteX18" fmla="*/ 3903161 w 12179424"/>
                    <a:gd name="connsiteY18" fmla="*/ 2217976 h 2867951"/>
                    <a:gd name="connsiteX19" fmla="*/ 4968803 w 12179424"/>
                    <a:gd name="connsiteY19" fmla="*/ 2178925 h 2867951"/>
                    <a:gd name="connsiteX20" fmla="*/ 6209845 w 12179424"/>
                    <a:gd name="connsiteY20" fmla="*/ 1750021 h 2867951"/>
                    <a:gd name="connsiteX21" fmla="*/ 7594517 w 12179424"/>
                    <a:gd name="connsiteY21" fmla="*/ 1403852 h 2867951"/>
                    <a:gd name="connsiteX22" fmla="*/ 9001032 w 12179424"/>
                    <a:gd name="connsiteY22" fmla="*/ 1378039 h 2867951"/>
                    <a:gd name="connsiteX23" fmla="*/ 10210966 w 12179424"/>
                    <a:gd name="connsiteY23" fmla="*/ 1691112 h 2867951"/>
                    <a:gd name="connsiteX24" fmla="*/ 11448699 w 12179424"/>
                    <a:gd name="connsiteY24" fmla="*/ 2329836 h 2867951"/>
                    <a:gd name="connsiteX25" fmla="*/ 12178762 w 12179424"/>
                    <a:gd name="connsiteY25" fmla="*/ 2867952 h 2867951"/>
                    <a:gd name="connsiteX26" fmla="*/ 12178762 w 12179424"/>
                    <a:gd name="connsiteY26" fmla="*/ 2866628 h 28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867951">
                      <a:moveTo>
                        <a:pt x="12179424" y="2866628"/>
                      </a:moveTo>
                      <a:cubicBezTo>
                        <a:pt x="12058298" y="2763373"/>
                        <a:pt x="11753168" y="2511855"/>
                        <a:pt x="11454656" y="2321893"/>
                      </a:cubicBezTo>
                      <a:cubicBezTo>
                        <a:pt x="11359343" y="2263647"/>
                        <a:pt x="10914553" y="1954544"/>
                        <a:pt x="10214937" y="1682508"/>
                      </a:cubicBezTo>
                      <a:cubicBezTo>
                        <a:pt x="9866121" y="1547483"/>
                        <a:pt x="9452441" y="1428342"/>
                        <a:pt x="9002356" y="1368772"/>
                      </a:cubicBezTo>
                      <a:cubicBezTo>
                        <a:pt x="8552271" y="1307879"/>
                        <a:pt x="8068430" y="1320454"/>
                        <a:pt x="7593194" y="1393924"/>
                      </a:cubicBezTo>
                      <a:cubicBezTo>
                        <a:pt x="7117295" y="1466732"/>
                        <a:pt x="6648678" y="1596462"/>
                        <a:pt x="6207198" y="1740092"/>
                      </a:cubicBezTo>
                      <a:cubicBezTo>
                        <a:pt x="5763732" y="1879751"/>
                        <a:pt x="5359979" y="2071037"/>
                        <a:pt x="4966817" y="2168997"/>
                      </a:cubicBezTo>
                      <a:cubicBezTo>
                        <a:pt x="4575641" y="2273575"/>
                        <a:pt x="4201011" y="2264971"/>
                        <a:pt x="3905147" y="2208048"/>
                      </a:cubicBezTo>
                      <a:cubicBezTo>
                        <a:pt x="3607958" y="2153111"/>
                        <a:pt x="3386225" y="2063756"/>
                        <a:pt x="3254510" y="2008157"/>
                      </a:cubicBezTo>
                      <a:cubicBezTo>
                        <a:pt x="2989092" y="1898946"/>
                        <a:pt x="2645571" y="1706998"/>
                        <a:pt x="2320584" y="1431652"/>
                      </a:cubicBezTo>
                      <a:cubicBezTo>
                        <a:pt x="1990963" y="1162925"/>
                        <a:pt x="1667961" y="836613"/>
                        <a:pt x="1353564" y="555310"/>
                      </a:cubicBezTo>
                      <a:cubicBezTo>
                        <a:pt x="1040490" y="271360"/>
                        <a:pt x="691674" y="85369"/>
                        <a:pt x="420962" y="33742"/>
                      </a:cubicBezTo>
                      <a:cubicBezTo>
                        <a:pt x="202538" y="-11929"/>
                        <a:pt x="50304" y="647"/>
                        <a:pt x="0" y="4618"/>
                      </a:cubicBezTo>
                      <a:lnTo>
                        <a:pt x="0" y="4618"/>
                      </a:lnTo>
                      <a:cubicBezTo>
                        <a:pt x="50304" y="647"/>
                        <a:pt x="203200" y="-11267"/>
                        <a:pt x="420962" y="35065"/>
                      </a:cubicBezTo>
                      <a:cubicBezTo>
                        <a:pt x="691012" y="88016"/>
                        <a:pt x="1038504" y="274669"/>
                        <a:pt x="1350254" y="558620"/>
                      </a:cubicBezTo>
                      <a:cubicBezTo>
                        <a:pt x="1663990" y="840585"/>
                        <a:pt x="1986330" y="1168220"/>
                        <a:pt x="2315289" y="1438271"/>
                      </a:cubicBezTo>
                      <a:cubicBezTo>
                        <a:pt x="2640276" y="1714279"/>
                        <a:pt x="2985121" y="1908212"/>
                        <a:pt x="3250538" y="2017424"/>
                      </a:cubicBezTo>
                      <a:cubicBezTo>
                        <a:pt x="3382916" y="2073023"/>
                        <a:pt x="3604649" y="2162378"/>
                        <a:pt x="3903161" y="2217976"/>
                      </a:cubicBezTo>
                      <a:cubicBezTo>
                        <a:pt x="4199688" y="2275561"/>
                        <a:pt x="4576302" y="2284165"/>
                        <a:pt x="4968803" y="2178925"/>
                      </a:cubicBezTo>
                      <a:cubicBezTo>
                        <a:pt x="5362627" y="2080303"/>
                        <a:pt x="5767041" y="1889679"/>
                        <a:pt x="6209845" y="1750021"/>
                      </a:cubicBezTo>
                      <a:cubicBezTo>
                        <a:pt x="6651325" y="1605729"/>
                        <a:pt x="7118619" y="1476660"/>
                        <a:pt x="7594517" y="1403852"/>
                      </a:cubicBezTo>
                      <a:cubicBezTo>
                        <a:pt x="8069092" y="1330383"/>
                        <a:pt x="8552271" y="1317807"/>
                        <a:pt x="9001032" y="1378039"/>
                      </a:cubicBezTo>
                      <a:cubicBezTo>
                        <a:pt x="9450455" y="1437609"/>
                        <a:pt x="9862812" y="1556749"/>
                        <a:pt x="10210966" y="1691112"/>
                      </a:cubicBezTo>
                      <a:cubicBezTo>
                        <a:pt x="10909259" y="1963149"/>
                        <a:pt x="11353386" y="2271589"/>
                        <a:pt x="11448699" y="2329836"/>
                      </a:cubicBezTo>
                      <a:cubicBezTo>
                        <a:pt x="11747210" y="2519798"/>
                        <a:pt x="12056312" y="2767345"/>
                        <a:pt x="12178762" y="2867952"/>
                      </a:cubicBezTo>
                      <a:lnTo>
                        <a:pt x="12178762" y="2866628"/>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1" name="图形 39">
                  <a:extLst>
                    <a:ext uri="{FF2B5EF4-FFF2-40B4-BE49-F238E27FC236}">
                      <a16:creationId xmlns:a16="http://schemas.microsoft.com/office/drawing/2014/main" id="{1735C331-4156-435F-B42B-C771D09B07B6}"/>
                    </a:ext>
                  </a:extLst>
                </p:cNvPr>
                <p:cNvSpPr/>
                <p:nvPr/>
              </p:nvSpPr>
              <p:spPr>
                <a:xfrm>
                  <a:off x="5295" y="3666359"/>
                  <a:ext cx="12179424" cy="2966349"/>
                </a:xfrm>
                <a:custGeom>
                  <a:avLst/>
                  <a:gdLst>
                    <a:gd name="connsiteX0" fmla="*/ 12178763 w 12179424"/>
                    <a:gd name="connsiteY0" fmla="*/ 2963702 h 2966349"/>
                    <a:gd name="connsiteX1" fmla="*/ 11468555 w 12179424"/>
                    <a:gd name="connsiteY1" fmla="*/ 2408377 h 2966349"/>
                    <a:gd name="connsiteX2" fmla="*/ 10244722 w 12179424"/>
                    <a:gd name="connsiteY2" fmla="*/ 1734573 h 2966349"/>
                    <a:gd name="connsiteX3" fmla="*/ 9041407 w 12179424"/>
                    <a:gd name="connsiteY3" fmla="*/ 1376491 h 2966349"/>
                    <a:gd name="connsiteX4" fmla="*/ 7628274 w 12179424"/>
                    <a:gd name="connsiteY4" fmla="*/ 1338102 h 2966349"/>
                    <a:gd name="connsiteX5" fmla="*/ 6230364 w 12179424"/>
                    <a:gd name="connsiteY5" fmla="*/ 1640585 h 2966349"/>
                    <a:gd name="connsiteX6" fmla="*/ 4991969 w 12179424"/>
                    <a:gd name="connsiteY6" fmla="*/ 2076108 h 2966349"/>
                    <a:gd name="connsiteX7" fmla="*/ 3932946 w 12179424"/>
                    <a:gd name="connsiteY7" fmla="*/ 2154211 h 2966349"/>
                    <a:gd name="connsiteX8" fmla="*/ 3275028 w 12179424"/>
                    <a:gd name="connsiteY8" fmla="*/ 1986091 h 2966349"/>
                    <a:gd name="connsiteX9" fmla="*/ 2324555 w 12179424"/>
                    <a:gd name="connsiteY9" fmla="*/ 1440694 h 2966349"/>
                    <a:gd name="connsiteX10" fmla="*/ 1350916 w 12179424"/>
                    <a:gd name="connsiteY10" fmla="*/ 570972 h 2966349"/>
                    <a:gd name="connsiteX11" fmla="*/ 422285 w 12179424"/>
                    <a:gd name="connsiteY11" fmla="*/ 39475 h 2966349"/>
                    <a:gd name="connsiteX12" fmla="*/ 0 w 12179424"/>
                    <a:gd name="connsiteY12" fmla="*/ 3071 h 2966349"/>
                    <a:gd name="connsiteX13" fmla="*/ 0 w 12179424"/>
                    <a:gd name="connsiteY13" fmla="*/ 3071 h 2966349"/>
                    <a:gd name="connsiteX14" fmla="*/ 421623 w 12179424"/>
                    <a:gd name="connsiteY14" fmla="*/ 41460 h 2966349"/>
                    <a:gd name="connsiteX15" fmla="*/ 1346945 w 12179424"/>
                    <a:gd name="connsiteY15" fmla="*/ 574943 h 2966349"/>
                    <a:gd name="connsiteX16" fmla="*/ 2318598 w 12179424"/>
                    <a:gd name="connsiteY16" fmla="*/ 1447313 h 2966349"/>
                    <a:gd name="connsiteX17" fmla="*/ 3271057 w 12179424"/>
                    <a:gd name="connsiteY17" fmla="*/ 1995358 h 2966349"/>
                    <a:gd name="connsiteX18" fmla="*/ 3930960 w 12179424"/>
                    <a:gd name="connsiteY18" fmla="*/ 2164140 h 2966349"/>
                    <a:gd name="connsiteX19" fmla="*/ 4993955 w 12179424"/>
                    <a:gd name="connsiteY19" fmla="*/ 2086036 h 2966349"/>
                    <a:gd name="connsiteX20" fmla="*/ 6233011 w 12179424"/>
                    <a:gd name="connsiteY20" fmla="*/ 1650513 h 2966349"/>
                    <a:gd name="connsiteX21" fmla="*/ 7629598 w 12179424"/>
                    <a:gd name="connsiteY21" fmla="*/ 1348692 h 2966349"/>
                    <a:gd name="connsiteX22" fmla="*/ 9040083 w 12179424"/>
                    <a:gd name="connsiteY22" fmla="*/ 1387081 h 2966349"/>
                    <a:gd name="connsiteX23" fmla="*/ 10241412 w 12179424"/>
                    <a:gd name="connsiteY23" fmla="*/ 1744502 h 2966349"/>
                    <a:gd name="connsiteX24" fmla="*/ 11463922 w 12179424"/>
                    <a:gd name="connsiteY24" fmla="*/ 2416981 h 2966349"/>
                    <a:gd name="connsiteX25" fmla="*/ 12179424 w 12179424"/>
                    <a:gd name="connsiteY25" fmla="*/ 2966350 h 2966349"/>
                    <a:gd name="connsiteX26" fmla="*/ 12179424 w 12179424"/>
                    <a:gd name="connsiteY26" fmla="*/ 2963702 h 296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2966349">
                      <a:moveTo>
                        <a:pt x="12178763" y="2963702"/>
                      </a:moveTo>
                      <a:cubicBezTo>
                        <a:pt x="12056313" y="2856476"/>
                        <a:pt x="11759125" y="2602972"/>
                        <a:pt x="11468555" y="2408377"/>
                      </a:cubicBezTo>
                      <a:cubicBezTo>
                        <a:pt x="11374567" y="2347483"/>
                        <a:pt x="10936396" y="2029114"/>
                        <a:pt x="10244722" y="1734573"/>
                      </a:cubicBezTo>
                      <a:cubicBezTo>
                        <a:pt x="9899216" y="1588958"/>
                        <a:pt x="9489506" y="1453932"/>
                        <a:pt x="9041407" y="1376491"/>
                      </a:cubicBezTo>
                      <a:cubicBezTo>
                        <a:pt x="8593308" y="1297065"/>
                        <a:pt x="8108144" y="1285150"/>
                        <a:pt x="7628274" y="1338102"/>
                      </a:cubicBezTo>
                      <a:cubicBezTo>
                        <a:pt x="7148404" y="1389729"/>
                        <a:pt x="6674492" y="1502912"/>
                        <a:pt x="6230364" y="1640585"/>
                      </a:cubicBezTo>
                      <a:cubicBezTo>
                        <a:pt x="5783588" y="1772301"/>
                        <a:pt x="5381822" y="1969544"/>
                        <a:pt x="4991969" y="2076108"/>
                      </a:cubicBezTo>
                      <a:cubicBezTo>
                        <a:pt x="4603440" y="2188629"/>
                        <a:pt x="4230796" y="2195910"/>
                        <a:pt x="3932946" y="2154211"/>
                      </a:cubicBezTo>
                      <a:cubicBezTo>
                        <a:pt x="3634434" y="2113836"/>
                        <a:pt x="3409392" y="2035733"/>
                        <a:pt x="3275028" y="1986091"/>
                      </a:cubicBezTo>
                      <a:cubicBezTo>
                        <a:pt x="3005639" y="1888794"/>
                        <a:pt x="2655500" y="1709422"/>
                        <a:pt x="2324555" y="1440694"/>
                      </a:cubicBezTo>
                      <a:cubicBezTo>
                        <a:pt x="1989639" y="1178586"/>
                        <a:pt x="1664652" y="853599"/>
                        <a:pt x="1350916" y="570972"/>
                      </a:cubicBezTo>
                      <a:cubicBezTo>
                        <a:pt x="1038504" y="286359"/>
                        <a:pt x="692336" y="96397"/>
                        <a:pt x="422285" y="39475"/>
                      </a:cubicBezTo>
                      <a:cubicBezTo>
                        <a:pt x="203200" y="-10167"/>
                        <a:pt x="49642" y="-239"/>
                        <a:pt x="0" y="3071"/>
                      </a:cubicBezTo>
                      <a:lnTo>
                        <a:pt x="0" y="3071"/>
                      </a:lnTo>
                      <a:cubicBezTo>
                        <a:pt x="48980" y="423"/>
                        <a:pt x="203200" y="-9505"/>
                        <a:pt x="421623" y="41460"/>
                      </a:cubicBezTo>
                      <a:cubicBezTo>
                        <a:pt x="691012" y="99045"/>
                        <a:pt x="1035857" y="290331"/>
                        <a:pt x="1346945" y="574943"/>
                      </a:cubicBezTo>
                      <a:cubicBezTo>
                        <a:pt x="1659356" y="858232"/>
                        <a:pt x="1984344" y="1183881"/>
                        <a:pt x="2318598" y="1447313"/>
                      </a:cubicBezTo>
                      <a:cubicBezTo>
                        <a:pt x="2648881" y="1717364"/>
                        <a:pt x="3001006" y="1898722"/>
                        <a:pt x="3271057" y="1995358"/>
                      </a:cubicBezTo>
                      <a:cubicBezTo>
                        <a:pt x="3405420" y="2045661"/>
                        <a:pt x="3631125" y="2123764"/>
                        <a:pt x="3930960" y="2164140"/>
                      </a:cubicBezTo>
                      <a:cubicBezTo>
                        <a:pt x="4229472" y="2206500"/>
                        <a:pt x="4604102" y="2199220"/>
                        <a:pt x="4993955" y="2086036"/>
                      </a:cubicBezTo>
                      <a:cubicBezTo>
                        <a:pt x="5385131" y="1979472"/>
                        <a:pt x="5786236" y="1781567"/>
                        <a:pt x="6233011" y="1650513"/>
                      </a:cubicBezTo>
                      <a:cubicBezTo>
                        <a:pt x="6676477" y="1513502"/>
                        <a:pt x="7150390" y="1400319"/>
                        <a:pt x="7629598" y="1348692"/>
                      </a:cubicBezTo>
                      <a:cubicBezTo>
                        <a:pt x="8108144" y="1295741"/>
                        <a:pt x="8592646" y="1307655"/>
                        <a:pt x="9040083" y="1387081"/>
                      </a:cubicBezTo>
                      <a:cubicBezTo>
                        <a:pt x="9487520" y="1465184"/>
                        <a:pt x="9896568" y="1599548"/>
                        <a:pt x="10241412" y="1744502"/>
                      </a:cubicBezTo>
                      <a:cubicBezTo>
                        <a:pt x="10932425" y="2038381"/>
                        <a:pt x="11369933" y="2356088"/>
                        <a:pt x="11463922" y="2416981"/>
                      </a:cubicBezTo>
                      <a:cubicBezTo>
                        <a:pt x="11754491" y="2611577"/>
                        <a:pt x="12056313" y="2861109"/>
                        <a:pt x="12179424" y="2966350"/>
                      </a:cubicBezTo>
                      <a:lnTo>
                        <a:pt x="12179424" y="2963702"/>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2" name="图形 39">
                  <a:extLst>
                    <a:ext uri="{FF2B5EF4-FFF2-40B4-BE49-F238E27FC236}">
                      <a16:creationId xmlns:a16="http://schemas.microsoft.com/office/drawing/2014/main" id="{5C164D33-743F-4117-ADD3-A4A0B3AD7D84}"/>
                    </a:ext>
                  </a:extLst>
                </p:cNvPr>
                <p:cNvSpPr/>
                <p:nvPr/>
              </p:nvSpPr>
              <p:spPr>
                <a:xfrm>
                  <a:off x="5295" y="3713527"/>
                  <a:ext cx="12179424" cy="3065458"/>
                </a:xfrm>
                <a:custGeom>
                  <a:avLst/>
                  <a:gdLst>
                    <a:gd name="connsiteX0" fmla="*/ 12178763 w 12179424"/>
                    <a:gd name="connsiteY0" fmla="*/ 3062149 h 3065458"/>
                    <a:gd name="connsiteX1" fmla="*/ 11482455 w 12179424"/>
                    <a:gd name="connsiteY1" fmla="*/ 2494910 h 3065458"/>
                    <a:gd name="connsiteX2" fmla="*/ 10273845 w 12179424"/>
                    <a:gd name="connsiteY2" fmla="*/ 1787350 h 3065458"/>
                    <a:gd name="connsiteX3" fmla="*/ 9079797 w 12179424"/>
                    <a:gd name="connsiteY3" fmla="*/ 1384259 h 3065458"/>
                    <a:gd name="connsiteX4" fmla="*/ 7664678 w 12179424"/>
                    <a:gd name="connsiteY4" fmla="*/ 1282328 h 3065458"/>
                    <a:gd name="connsiteX5" fmla="*/ 6254192 w 12179424"/>
                    <a:gd name="connsiteY5" fmla="*/ 1540465 h 3065458"/>
                    <a:gd name="connsiteX6" fmla="*/ 5016459 w 12179424"/>
                    <a:gd name="connsiteY6" fmla="*/ 1983269 h 3065458"/>
                    <a:gd name="connsiteX7" fmla="*/ 3960083 w 12179424"/>
                    <a:gd name="connsiteY7" fmla="*/ 2102409 h 3065458"/>
                    <a:gd name="connsiteX8" fmla="*/ 3296209 w 12179424"/>
                    <a:gd name="connsiteY8" fmla="*/ 1966060 h 3065458"/>
                    <a:gd name="connsiteX9" fmla="*/ 2329850 w 12179424"/>
                    <a:gd name="connsiteY9" fmla="*/ 1451110 h 3065458"/>
                    <a:gd name="connsiteX10" fmla="*/ 1348930 w 12179424"/>
                    <a:gd name="connsiteY10" fmla="*/ 588006 h 3065458"/>
                    <a:gd name="connsiteX11" fmla="*/ 423609 w 12179424"/>
                    <a:gd name="connsiteY11" fmla="*/ 45919 h 3065458"/>
                    <a:gd name="connsiteX12" fmla="*/ 0 w 12179424"/>
                    <a:gd name="connsiteY12" fmla="*/ 1573 h 3065458"/>
                    <a:gd name="connsiteX13" fmla="*/ 0 w 12179424"/>
                    <a:gd name="connsiteY13" fmla="*/ 1573 h 3065458"/>
                    <a:gd name="connsiteX14" fmla="*/ 422947 w 12179424"/>
                    <a:gd name="connsiteY14" fmla="*/ 47905 h 3065458"/>
                    <a:gd name="connsiteX15" fmla="*/ 1345621 w 12179424"/>
                    <a:gd name="connsiteY15" fmla="*/ 591978 h 3065458"/>
                    <a:gd name="connsiteX16" fmla="*/ 2325217 w 12179424"/>
                    <a:gd name="connsiteY16" fmla="*/ 1458391 h 3065458"/>
                    <a:gd name="connsiteX17" fmla="*/ 3293561 w 12179424"/>
                    <a:gd name="connsiteY17" fmla="*/ 1975988 h 3065458"/>
                    <a:gd name="connsiteX18" fmla="*/ 3960083 w 12179424"/>
                    <a:gd name="connsiteY18" fmla="*/ 2113000 h 3065458"/>
                    <a:gd name="connsiteX19" fmla="*/ 5019768 w 12179424"/>
                    <a:gd name="connsiteY19" fmla="*/ 1994521 h 3065458"/>
                    <a:gd name="connsiteX20" fmla="*/ 6257501 w 12179424"/>
                    <a:gd name="connsiteY20" fmla="*/ 1551717 h 3065458"/>
                    <a:gd name="connsiteX21" fmla="*/ 7666002 w 12179424"/>
                    <a:gd name="connsiteY21" fmla="*/ 1293580 h 3065458"/>
                    <a:gd name="connsiteX22" fmla="*/ 9078473 w 12179424"/>
                    <a:gd name="connsiteY22" fmla="*/ 1395512 h 3065458"/>
                    <a:gd name="connsiteX23" fmla="*/ 10270536 w 12179424"/>
                    <a:gd name="connsiteY23" fmla="*/ 1797940 h 3065458"/>
                    <a:gd name="connsiteX24" fmla="*/ 11477822 w 12179424"/>
                    <a:gd name="connsiteY24" fmla="*/ 2504838 h 3065458"/>
                    <a:gd name="connsiteX25" fmla="*/ 12179424 w 12179424"/>
                    <a:gd name="connsiteY25" fmla="*/ 3065458 h 3065458"/>
                    <a:gd name="connsiteX26" fmla="*/ 12179424 w 12179424"/>
                    <a:gd name="connsiteY26" fmla="*/ 3062149 h 306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9424" h="3065458">
                      <a:moveTo>
                        <a:pt x="12178763" y="3062149"/>
                      </a:moveTo>
                      <a:cubicBezTo>
                        <a:pt x="12055650" y="2950289"/>
                        <a:pt x="11765743" y="2694800"/>
                        <a:pt x="11482455" y="2494910"/>
                      </a:cubicBezTo>
                      <a:cubicBezTo>
                        <a:pt x="11389128" y="2431368"/>
                        <a:pt x="10957577" y="2103733"/>
                        <a:pt x="10273845" y="1787350"/>
                      </a:cubicBezTo>
                      <a:cubicBezTo>
                        <a:pt x="9932310" y="1630482"/>
                        <a:pt x="9526572" y="1480895"/>
                        <a:pt x="9079797" y="1384259"/>
                      </a:cubicBezTo>
                      <a:cubicBezTo>
                        <a:pt x="8633683" y="1286962"/>
                        <a:pt x="8147857" y="1250558"/>
                        <a:pt x="7664678" y="1282328"/>
                      </a:cubicBezTo>
                      <a:cubicBezTo>
                        <a:pt x="7180836" y="1312775"/>
                        <a:pt x="6700967" y="1409411"/>
                        <a:pt x="6254192" y="1540465"/>
                      </a:cubicBezTo>
                      <a:cubicBezTo>
                        <a:pt x="5804107" y="1665562"/>
                        <a:pt x="5403664" y="1867439"/>
                        <a:pt x="5016459" y="1983269"/>
                      </a:cubicBezTo>
                      <a:cubicBezTo>
                        <a:pt x="4629915" y="2106381"/>
                        <a:pt x="4259257" y="2128885"/>
                        <a:pt x="3960083" y="2102409"/>
                      </a:cubicBezTo>
                      <a:cubicBezTo>
                        <a:pt x="3660248" y="2076596"/>
                        <a:pt x="3431896" y="2010407"/>
                        <a:pt x="3296209" y="1966060"/>
                      </a:cubicBezTo>
                      <a:cubicBezTo>
                        <a:pt x="3023510" y="1881338"/>
                        <a:pt x="2666090" y="1713880"/>
                        <a:pt x="2329850" y="1451110"/>
                      </a:cubicBezTo>
                      <a:cubicBezTo>
                        <a:pt x="1989639" y="1195621"/>
                        <a:pt x="1662004" y="871957"/>
                        <a:pt x="1348930" y="588006"/>
                      </a:cubicBezTo>
                      <a:cubicBezTo>
                        <a:pt x="1036519" y="302070"/>
                        <a:pt x="692998" y="107475"/>
                        <a:pt x="423609" y="45919"/>
                      </a:cubicBezTo>
                      <a:cubicBezTo>
                        <a:pt x="203200" y="-8356"/>
                        <a:pt x="48318" y="-413"/>
                        <a:pt x="0" y="1573"/>
                      </a:cubicBezTo>
                      <a:lnTo>
                        <a:pt x="0" y="1573"/>
                      </a:lnTo>
                      <a:cubicBezTo>
                        <a:pt x="48318" y="-413"/>
                        <a:pt x="203200" y="-7032"/>
                        <a:pt x="422947" y="47905"/>
                      </a:cubicBezTo>
                      <a:cubicBezTo>
                        <a:pt x="691674" y="110784"/>
                        <a:pt x="1034533" y="306042"/>
                        <a:pt x="1345621" y="591978"/>
                      </a:cubicBezTo>
                      <a:cubicBezTo>
                        <a:pt x="1657371" y="876590"/>
                        <a:pt x="1984344" y="1201578"/>
                        <a:pt x="2325217" y="1458391"/>
                      </a:cubicBezTo>
                      <a:cubicBezTo>
                        <a:pt x="2661457" y="1721823"/>
                        <a:pt x="3020201" y="1890605"/>
                        <a:pt x="3293561" y="1975988"/>
                      </a:cubicBezTo>
                      <a:cubicBezTo>
                        <a:pt x="3429910" y="2020335"/>
                        <a:pt x="3658924" y="2087186"/>
                        <a:pt x="3960083" y="2113000"/>
                      </a:cubicBezTo>
                      <a:cubicBezTo>
                        <a:pt x="4259920" y="2139475"/>
                        <a:pt x="4632563" y="2116971"/>
                        <a:pt x="5019768" y="1994521"/>
                      </a:cubicBezTo>
                      <a:cubicBezTo>
                        <a:pt x="5408297" y="1878029"/>
                        <a:pt x="5808078" y="1676153"/>
                        <a:pt x="6257501" y="1551717"/>
                      </a:cubicBezTo>
                      <a:cubicBezTo>
                        <a:pt x="6704277" y="1420663"/>
                        <a:pt x="7182822" y="1324689"/>
                        <a:pt x="7666002" y="1293580"/>
                      </a:cubicBezTo>
                      <a:cubicBezTo>
                        <a:pt x="8148519" y="1261810"/>
                        <a:pt x="8633683" y="1297552"/>
                        <a:pt x="9078473" y="1395512"/>
                      </a:cubicBezTo>
                      <a:cubicBezTo>
                        <a:pt x="9523924" y="1492147"/>
                        <a:pt x="9929001" y="1641072"/>
                        <a:pt x="10270536" y="1797940"/>
                      </a:cubicBezTo>
                      <a:cubicBezTo>
                        <a:pt x="10953605" y="2114323"/>
                        <a:pt x="11384495" y="2441297"/>
                        <a:pt x="11477822" y="2504838"/>
                      </a:cubicBezTo>
                      <a:cubicBezTo>
                        <a:pt x="11761772" y="2704067"/>
                        <a:pt x="12054989" y="2956247"/>
                        <a:pt x="12179424" y="3065458"/>
                      </a:cubicBezTo>
                      <a:lnTo>
                        <a:pt x="12179424" y="3062149"/>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3" name="图形 39">
                  <a:extLst>
                    <a:ext uri="{FF2B5EF4-FFF2-40B4-BE49-F238E27FC236}">
                      <a16:creationId xmlns:a16="http://schemas.microsoft.com/office/drawing/2014/main" id="{9693275E-2ED6-489A-9BFC-34E5BA438F0E}"/>
                    </a:ext>
                  </a:extLst>
                </p:cNvPr>
                <p:cNvSpPr/>
                <p:nvPr/>
              </p:nvSpPr>
              <p:spPr>
                <a:xfrm>
                  <a:off x="3971" y="3760042"/>
                  <a:ext cx="12180086" cy="3162573"/>
                </a:xfrm>
                <a:custGeom>
                  <a:avLst/>
                  <a:gdLst>
                    <a:gd name="connsiteX0" fmla="*/ 12180086 w 12180086"/>
                    <a:gd name="connsiteY0" fmla="*/ 3161250 h 3162573"/>
                    <a:gd name="connsiteX1" fmla="*/ 11497678 w 12180086"/>
                    <a:gd name="connsiteY1" fmla="*/ 2582758 h 3162573"/>
                    <a:gd name="connsiteX2" fmla="*/ 10303630 w 12180086"/>
                    <a:gd name="connsiteY2" fmla="*/ 1840118 h 3162573"/>
                    <a:gd name="connsiteX3" fmla="*/ 9119510 w 12180086"/>
                    <a:gd name="connsiteY3" fmla="*/ 1392681 h 3162573"/>
                    <a:gd name="connsiteX4" fmla="*/ 7703068 w 12180086"/>
                    <a:gd name="connsiteY4" fmla="*/ 1227209 h 3162573"/>
                    <a:gd name="connsiteX5" fmla="*/ 6280006 w 12180086"/>
                    <a:gd name="connsiteY5" fmla="*/ 1441661 h 3162573"/>
                    <a:gd name="connsiteX6" fmla="*/ 5042273 w 12180086"/>
                    <a:gd name="connsiteY6" fmla="*/ 1893732 h 3162573"/>
                    <a:gd name="connsiteX7" fmla="*/ 3989869 w 12180086"/>
                    <a:gd name="connsiteY7" fmla="*/ 2052585 h 3162573"/>
                    <a:gd name="connsiteX8" fmla="*/ 3320037 w 12180086"/>
                    <a:gd name="connsiteY8" fmla="*/ 1948668 h 3162573"/>
                    <a:gd name="connsiteX9" fmla="*/ 2337131 w 12180086"/>
                    <a:gd name="connsiteY9" fmla="*/ 1464827 h 3162573"/>
                    <a:gd name="connsiteX10" fmla="*/ 1348268 w 12180086"/>
                    <a:gd name="connsiteY10" fmla="*/ 607019 h 3162573"/>
                    <a:gd name="connsiteX11" fmla="*/ 425595 w 12180086"/>
                    <a:gd name="connsiteY11" fmla="*/ 53017 h 3162573"/>
                    <a:gd name="connsiteX12" fmla="*/ 0 w 12180086"/>
                    <a:gd name="connsiteY12" fmla="*/ 728 h 3162573"/>
                    <a:gd name="connsiteX13" fmla="*/ 0 w 12180086"/>
                    <a:gd name="connsiteY13" fmla="*/ 728 h 3162573"/>
                    <a:gd name="connsiteX14" fmla="*/ 424933 w 12180086"/>
                    <a:gd name="connsiteY14" fmla="*/ 55003 h 3162573"/>
                    <a:gd name="connsiteX15" fmla="*/ 1344959 w 12180086"/>
                    <a:gd name="connsiteY15" fmla="*/ 610990 h 3162573"/>
                    <a:gd name="connsiteX16" fmla="*/ 2332498 w 12180086"/>
                    <a:gd name="connsiteY16" fmla="*/ 1472108 h 3162573"/>
                    <a:gd name="connsiteX17" fmla="*/ 3317389 w 12180086"/>
                    <a:gd name="connsiteY17" fmla="*/ 1958597 h 3162573"/>
                    <a:gd name="connsiteX18" fmla="*/ 3989207 w 12180086"/>
                    <a:gd name="connsiteY18" fmla="*/ 2063175 h 3162573"/>
                    <a:gd name="connsiteX19" fmla="*/ 5046244 w 12180086"/>
                    <a:gd name="connsiteY19" fmla="*/ 1903660 h 3162573"/>
                    <a:gd name="connsiteX20" fmla="*/ 6283315 w 12180086"/>
                    <a:gd name="connsiteY20" fmla="*/ 1451590 h 3162573"/>
                    <a:gd name="connsiteX21" fmla="*/ 7703729 w 12180086"/>
                    <a:gd name="connsiteY21" fmla="*/ 1237799 h 3162573"/>
                    <a:gd name="connsiteX22" fmla="*/ 9117524 w 12180086"/>
                    <a:gd name="connsiteY22" fmla="*/ 1402610 h 3162573"/>
                    <a:gd name="connsiteX23" fmla="*/ 10299658 w 12180086"/>
                    <a:gd name="connsiteY23" fmla="*/ 1848723 h 3162573"/>
                    <a:gd name="connsiteX24" fmla="*/ 11491721 w 12180086"/>
                    <a:gd name="connsiteY24" fmla="*/ 2590039 h 3162573"/>
                    <a:gd name="connsiteX25" fmla="*/ 12179424 w 12180086"/>
                    <a:gd name="connsiteY25" fmla="*/ 3162574 h 3162573"/>
                    <a:gd name="connsiteX26" fmla="*/ 12179424 w 12180086"/>
                    <a:gd name="connsiteY26" fmla="*/ 3161250 h 316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0086" h="3162573">
                      <a:moveTo>
                        <a:pt x="12180086" y="3161250"/>
                      </a:moveTo>
                      <a:cubicBezTo>
                        <a:pt x="12056313" y="3044757"/>
                        <a:pt x="11774348" y="2786620"/>
                        <a:pt x="11497678" y="2582758"/>
                      </a:cubicBezTo>
                      <a:cubicBezTo>
                        <a:pt x="11405676" y="2517231"/>
                        <a:pt x="10980081" y="2179668"/>
                        <a:pt x="10303630" y="1840118"/>
                      </a:cubicBezTo>
                      <a:cubicBezTo>
                        <a:pt x="9965404" y="1672661"/>
                        <a:pt x="9564300" y="1507850"/>
                        <a:pt x="9119510" y="1392681"/>
                      </a:cubicBezTo>
                      <a:cubicBezTo>
                        <a:pt x="8676044" y="1276851"/>
                        <a:pt x="8189556" y="1216619"/>
                        <a:pt x="7703068" y="1227209"/>
                      </a:cubicBezTo>
                      <a:cubicBezTo>
                        <a:pt x="7215917" y="1236476"/>
                        <a:pt x="6730752" y="1316564"/>
                        <a:pt x="6280006" y="1441661"/>
                      </a:cubicBezTo>
                      <a:cubicBezTo>
                        <a:pt x="5825949" y="1560139"/>
                        <a:pt x="5426830" y="1767311"/>
                        <a:pt x="5042273" y="1893732"/>
                      </a:cubicBezTo>
                      <a:cubicBezTo>
                        <a:pt x="4659039" y="2026109"/>
                        <a:pt x="4289705" y="2063837"/>
                        <a:pt x="3989869" y="2052585"/>
                      </a:cubicBezTo>
                      <a:cubicBezTo>
                        <a:pt x="3688709" y="2041333"/>
                        <a:pt x="3457710" y="1986396"/>
                        <a:pt x="3320037" y="1948668"/>
                      </a:cubicBezTo>
                      <a:cubicBezTo>
                        <a:pt x="3044029" y="1875860"/>
                        <a:pt x="2679328" y="1720978"/>
                        <a:pt x="2337131" y="1464827"/>
                      </a:cubicBezTo>
                      <a:cubicBezTo>
                        <a:pt x="1990963" y="1215957"/>
                        <a:pt x="1660680" y="892293"/>
                        <a:pt x="1348268" y="607019"/>
                      </a:cubicBezTo>
                      <a:cubicBezTo>
                        <a:pt x="1036519" y="319759"/>
                        <a:pt x="694984" y="119868"/>
                        <a:pt x="425595" y="53017"/>
                      </a:cubicBezTo>
                      <a:cubicBezTo>
                        <a:pt x="203200" y="-5891"/>
                        <a:pt x="46994" y="-596"/>
                        <a:pt x="0" y="728"/>
                      </a:cubicBezTo>
                      <a:lnTo>
                        <a:pt x="0" y="728"/>
                      </a:lnTo>
                      <a:cubicBezTo>
                        <a:pt x="46994" y="66"/>
                        <a:pt x="203200" y="-4567"/>
                        <a:pt x="424933" y="55003"/>
                      </a:cubicBezTo>
                      <a:cubicBezTo>
                        <a:pt x="693660" y="122516"/>
                        <a:pt x="1033871" y="323068"/>
                        <a:pt x="1344959" y="610990"/>
                      </a:cubicBezTo>
                      <a:cubicBezTo>
                        <a:pt x="1656709" y="897588"/>
                        <a:pt x="1986330" y="1221914"/>
                        <a:pt x="2332498" y="1472108"/>
                      </a:cubicBezTo>
                      <a:cubicBezTo>
                        <a:pt x="2674695" y="1729583"/>
                        <a:pt x="3040719" y="1885789"/>
                        <a:pt x="3317389" y="1958597"/>
                      </a:cubicBezTo>
                      <a:cubicBezTo>
                        <a:pt x="3455724" y="1996986"/>
                        <a:pt x="3687385" y="2051923"/>
                        <a:pt x="3989207" y="2063175"/>
                      </a:cubicBezTo>
                      <a:cubicBezTo>
                        <a:pt x="4291690" y="2074427"/>
                        <a:pt x="4662348" y="2036038"/>
                        <a:pt x="5046244" y="1903660"/>
                      </a:cubicBezTo>
                      <a:cubicBezTo>
                        <a:pt x="5431464" y="1776577"/>
                        <a:pt x="5830583" y="1570068"/>
                        <a:pt x="6283315" y="1451590"/>
                      </a:cubicBezTo>
                      <a:cubicBezTo>
                        <a:pt x="6733400" y="1327154"/>
                        <a:pt x="7217902" y="1247066"/>
                        <a:pt x="7703729" y="1237799"/>
                      </a:cubicBezTo>
                      <a:cubicBezTo>
                        <a:pt x="8189556" y="1227209"/>
                        <a:pt x="8674720" y="1286779"/>
                        <a:pt x="9117524" y="1402610"/>
                      </a:cubicBezTo>
                      <a:cubicBezTo>
                        <a:pt x="9560990" y="1517117"/>
                        <a:pt x="9962095" y="1681927"/>
                        <a:pt x="10299658" y="1848723"/>
                      </a:cubicBezTo>
                      <a:cubicBezTo>
                        <a:pt x="10974785" y="2187610"/>
                        <a:pt x="11399719" y="2524512"/>
                        <a:pt x="11491721" y="2590039"/>
                      </a:cubicBezTo>
                      <a:cubicBezTo>
                        <a:pt x="11768391" y="2793901"/>
                        <a:pt x="12054989" y="3048728"/>
                        <a:pt x="12179424" y="3162574"/>
                      </a:cubicBezTo>
                      <a:lnTo>
                        <a:pt x="12179424" y="3161250"/>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4" name="图形 39">
                  <a:extLst>
                    <a:ext uri="{FF2B5EF4-FFF2-40B4-BE49-F238E27FC236}">
                      <a16:creationId xmlns:a16="http://schemas.microsoft.com/office/drawing/2014/main" id="{59590541-BF29-4E9F-BDA2-0F7A294CEB57}"/>
                    </a:ext>
                  </a:extLst>
                </p:cNvPr>
                <p:cNvSpPr/>
                <p:nvPr/>
              </p:nvSpPr>
              <p:spPr>
                <a:xfrm>
                  <a:off x="5957" y="3807087"/>
                  <a:ext cx="12178762" cy="3261144"/>
                </a:xfrm>
                <a:custGeom>
                  <a:avLst/>
                  <a:gdLst>
                    <a:gd name="connsiteX0" fmla="*/ 12178101 w 12178762"/>
                    <a:gd name="connsiteY0" fmla="*/ 3258497 h 3261144"/>
                    <a:gd name="connsiteX1" fmla="*/ 11509593 w 12178762"/>
                    <a:gd name="connsiteY1" fmla="*/ 2668091 h 3261144"/>
                    <a:gd name="connsiteX2" fmla="*/ 10330767 w 12178762"/>
                    <a:gd name="connsiteY2" fmla="*/ 1890372 h 3261144"/>
                    <a:gd name="connsiteX3" fmla="*/ 7740795 w 12178762"/>
                    <a:gd name="connsiteY3" fmla="*/ 1170898 h 3261144"/>
                    <a:gd name="connsiteX4" fmla="*/ 6305157 w 12178762"/>
                    <a:gd name="connsiteY4" fmla="*/ 1341665 h 3261144"/>
                    <a:gd name="connsiteX5" fmla="*/ 5067424 w 12178762"/>
                    <a:gd name="connsiteY5" fmla="*/ 1804326 h 3261144"/>
                    <a:gd name="connsiteX6" fmla="*/ 4019654 w 12178762"/>
                    <a:gd name="connsiteY6" fmla="*/ 2004878 h 3261144"/>
                    <a:gd name="connsiteX7" fmla="*/ 3345188 w 12178762"/>
                    <a:gd name="connsiteY7" fmla="*/ 1933394 h 3261144"/>
                    <a:gd name="connsiteX8" fmla="*/ 2346397 w 12178762"/>
                    <a:gd name="connsiteY8" fmla="*/ 1480662 h 3261144"/>
                    <a:gd name="connsiteX9" fmla="*/ 1348269 w 12178762"/>
                    <a:gd name="connsiteY9" fmla="*/ 626825 h 3261144"/>
                    <a:gd name="connsiteX10" fmla="*/ 427580 w 12178762"/>
                    <a:gd name="connsiteY10" fmla="*/ 60909 h 3261144"/>
                    <a:gd name="connsiteX11" fmla="*/ 0 w 12178762"/>
                    <a:gd name="connsiteY11" fmla="*/ 16 h 3261144"/>
                    <a:gd name="connsiteX12" fmla="*/ 0 w 12178762"/>
                    <a:gd name="connsiteY12" fmla="*/ 16 h 3261144"/>
                    <a:gd name="connsiteX13" fmla="*/ 426919 w 12178762"/>
                    <a:gd name="connsiteY13" fmla="*/ 62233 h 3261144"/>
                    <a:gd name="connsiteX14" fmla="*/ 1344959 w 12178762"/>
                    <a:gd name="connsiteY14" fmla="*/ 630134 h 3261144"/>
                    <a:gd name="connsiteX15" fmla="*/ 2341764 w 12178762"/>
                    <a:gd name="connsiteY15" fmla="*/ 1486619 h 3261144"/>
                    <a:gd name="connsiteX16" fmla="*/ 3343203 w 12178762"/>
                    <a:gd name="connsiteY16" fmla="*/ 1941999 h 3261144"/>
                    <a:gd name="connsiteX17" fmla="*/ 4020315 w 12178762"/>
                    <a:gd name="connsiteY17" fmla="*/ 2014145 h 3261144"/>
                    <a:gd name="connsiteX18" fmla="*/ 5071396 w 12178762"/>
                    <a:gd name="connsiteY18" fmla="*/ 1813592 h 3261144"/>
                    <a:gd name="connsiteX19" fmla="*/ 6308467 w 12178762"/>
                    <a:gd name="connsiteY19" fmla="*/ 1351594 h 3261144"/>
                    <a:gd name="connsiteX20" fmla="*/ 7741457 w 12178762"/>
                    <a:gd name="connsiteY20" fmla="*/ 1181488 h 3261144"/>
                    <a:gd name="connsiteX21" fmla="*/ 10326796 w 12178762"/>
                    <a:gd name="connsiteY21" fmla="*/ 1899638 h 3261144"/>
                    <a:gd name="connsiteX22" fmla="*/ 11504297 w 12178762"/>
                    <a:gd name="connsiteY22" fmla="*/ 2676034 h 3261144"/>
                    <a:gd name="connsiteX23" fmla="*/ 12178762 w 12178762"/>
                    <a:gd name="connsiteY23" fmla="*/ 3261145 h 3261144"/>
                    <a:gd name="connsiteX24" fmla="*/ 12178762 w 12178762"/>
                    <a:gd name="connsiteY24" fmla="*/ 3258497 h 32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3261144">
                      <a:moveTo>
                        <a:pt x="12178101" y="3258497"/>
                      </a:moveTo>
                      <a:cubicBezTo>
                        <a:pt x="12053665" y="3137371"/>
                        <a:pt x="11778981" y="2876587"/>
                        <a:pt x="11509593" y="2668091"/>
                      </a:cubicBezTo>
                      <a:cubicBezTo>
                        <a:pt x="11418913" y="2599917"/>
                        <a:pt x="10999275" y="2251763"/>
                        <a:pt x="10330767" y="1890372"/>
                      </a:cubicBezTo>
                      <a:cubicBezTo>
                        <a:pt x="9667554" y="1528318"/>
                        <a:pt x="8725686" y="1184136"/>
                        <a:pt x="7740795" y="1170898"/>
                      </a:cubicBezTo>
                      <a:cubicBezTo>
                        <a:pt x="7250997" y="1158984"/>
                        <a:pt x="6759213" y="1222525"/>
                        <a:pt x="6305157" y="1341665"/>
                      </a:cubicBezTo>
                      <a:cubicBezTo>
                        <a:pt x="5847130" y="1453525"/>
                        <a:pt x="5448672" y="1667315"/>
                        <a:pt x="5067424" y="1804326"/>
                      </a:cubicBezTo>
                      <a:cubicBezTo>
                        <a:pt x="4686838" y="1945970"/>
                        <a:pt x="4320151" y="2000907"/>
                        <a:pt x="4019654" y="2004878"/>
                      </a:cubicBezTo>
                      <a:cubicBezTo>
                        <a:pt x="3718494" y="2008850"/>
                        <a:pt x="3484185" y="1965165"/>
                        <a:pt x="3345188" y="1933394"/>
                      </a:cubicBezTo>
                      <a:cubicBezTo>
                        <a:pt x="3065871" y="1872501"/>
                        <a:pt x="2694551" y="1730194"/>
                        <a:pt x="2346397" y="1480662"/>
                      </a:cubicBezTo>
                      <a:cubicBezTo>
                        <a:pt x="1993611" y="1237749"/>
                        <a:pt x="1660680" y="914747"/>
                        <a:pt x="1348269" y="626825"/>
                      </a:cubicBezTo>
                      <a:cubicBezTo>
                        <a:pt x="1035857" y="337579"/>
                        <a:pt x="696308" y="132394"/>
                        <a:pt x="427580" y="60909"/>
                      </a:cubicBezTo>
                      <a:cubicBezTo>
                        <a:pt x="203862" y="-2632"/>
                        <a:pt x="46332" y="16"/>
                        <a:pt x="0" y="16"/>
                      </a:cubicBezTo>
                      <a:lnTo>
                        <a:pt x="0" y="16"/>
                      </a:lnTo>
                      <a:cubicBezTo>
                        <a:pt x="45670" y="16"/>
                        <a:pt x="203862" y="-1970"/>
                        <a:pt x="426919" y="62233"/>
                      </a:cubicBezTo>
                      <a:cubicBezTo>
                        <a:pt x="695646" y="135041"/>
                        <a:pt x="1033871" y="340227"/>
                        <a:pt x="1344959" y="630134"/>
                      </a:cubicBezTo>
                      <a:cubicBezTo>
                        <a:pt x="1656709" y="918718"/>
                        <a:pt x="1988977" y="1243044"/>
                        <a:pt x="2341764" y="1486619"/>
                      </a:cubicBezTo>
                      <a:cubicBezTo>
                        <a:pt x="2690580" y="1737475"/>
                        <a:pt x="3063224" y="1881105"/>
                        <a:pt x="3343203" y="1941999"/>
                      </a:cubicBezTo>
                      <a:cubicBezTo>
                        <a:pt x="3482861" y="1973770"/>
                        <a:pt x="3717832" y="2017454"/>
                        <a:pt x="4020315" y="2014145"/>
                      </a:cubicBezTo>
                      <a:cubicBezTo>
                        <a:pt x="4321475" y="2010835"/>
                        <a:pt x="4689486" y="1955237"/>
                        <a:pt x="5071396" y="1813592"/>
                      </a:cubicBezTo>
                      <a:cubicBezTo>
                        <a:pt x="5453968" y="1676581"/>
                        <a:pt x="5851101" y="1462791"/>
                        <a:pt x="6308467" y="1351594"/>
                      </a:cubicBezTo>
                      <a:cubicBezTo>
                        <a:pt x="6761861" y="1233115"/>
                        <a:pt x="7252321" y="1169574"/>
                        <a:pt x="7741457" y="1181488"/>
                      </a:cubicBezTo>
                      <a:cubicBezTo>
                        <a:pt x="8724362" y="1194726"/>
                        <a:pt x="9664907" y="1538246"/>
                        <a:pt x="10326796" y="1899638"/>
                      </a:cubicBezTo>
                      <a:cubicBezTo>
                        <a:pt x="10994642" y="2260368"/>
                        <a:pt x="11413619" y="2608521"/>
                        <a:pt x="11504297" y="2676034"/>
                      </a:cubicBezTo>
                      <a:cubicBezTo>
                        <a:pt x="11774348" y="2885192"/>
                        <a:pt x="12053003" y="3142666"/>
                        <a:pt x="12178762" y="3261145"/>
                      </a:cubicBezTo>
                      <a:lnTo>
                        <a:pt x="12178762" y="3258497"/>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5" name="图形 39">
                  <a:extLst>
                    <a:ext uri="{FF2B5EF4-FFF2-40B4-BE49-F238E27FC236}">
                      <a16:creationId xmlns:a16="http://schemas.microsoft.com/office/drawing/2014/main" id="{2FFB5D3D-485F-4DA2-9458-FA1962B0D89F}"/>
                    </a:ext>
                  </a:extLst>
                </p:cNvPr>
                <p:cNvSpPr/>
                <p:nvPr/>
              </p:nvSpPr>
              <p:spPr>
                <a:xfrm>
                  <a:off x="3971" y="3853435"/>
                  <a:ext cx="12180086" cy="3361073"/>
                </a:xfrm>
                <a:custGeom>
                  <a:avLst/>
                  <a:gdLst>
                    <a:gd name="connsiteX0" fmla="*/ 12180086 w 12180086"/>
                    <a:gd name="connsiteY0" fmla="*/ 3357103 h 3361073"/>
                    <a:gd name="connsiteX1" fmla="*/ 11524816 w 12180086"/>
                    <a:gd name="connsiteY1" fmla="*/ 2754121 h 3361073"/>
                    <a:gd name="connsiteX2" fmla="*/ 10360553 w 12180086"/>
                    <a:gd name="connsiteY2" fmla="*/ 1940660 h 3361073"/>
                    <a:gd name="connsiteX3" fmla="*/ 7782494 w 12180086"/>
                    <a:gd name="connsiteY3" fmla="*/ 1115284 h 3361073"/>
                    <a:gd name="connsiteX4" fmla="*/ 6334280 w 12180086"/>
                    <a:gd name="connsiteY4" fmla="*/ 1242366 h 3361073"/>
                    <a:gd name="connsiteX5" fmla="*/ 5095224 w 12180086"/>
                    <a:gd name="connsiteY5" fmla="*/ 1716941 h 3361073"/>
                    <a:gd name="connsiteX6" fmla="*/ 4052086 w 12180086"/>
                    <a:gd name="connsiteY6" fmla="*/ 1958531 h 3361073"/>
                    <a:gd name="connsiteX7" fmla="*/ 3373650 w 12180086"/>
                    <a:gd name="connsiteY7" fmla="*/ 1918817 h 3361073"/>
                    <a:gd name="connsiteX8" fmla="*/ 2358311 w 12180086"/>
                    <a:gd name="connsiteY8" fmla="*/ 1497856 h 3361073"/>
                    <a:gd name="connsiteX9" fmla="*/ 1349592 w 12180086"/>
                    <a:gd name="connsiteY9" fmla="*/ 647990 h 3361073"/>
                    <a:gd name="connsiteX10" fmla="*/ 429566 w 12180086"/>
                    <a:gd name="connsiteY10" fmla="*/ 68836 h 3361073"/>
                    <a:gd name="connsiteX11" fmla="*/ 0 w 12180086"/>
                    <a:gd name="connsiteY11" fmla="*/ 0 h 3361073"/>
                    <a:gd name="connsiteX12" fmla="*/ 0 w 12180086"/>
                    <a:gd name="connsiteY12" fmla="*/ 0 h 3361073"/>
                    <a:gd name="connsiteX13" fmla="*/ 428904 w 12180086"/>
                    <a:gd name="connsiteY13" fmla="*/ 70822 h 3361073"/>
                    <a:gd name="connsiteX14" fmla="*/ 1345621 w 12180086"/>
                    <a:gd name="connsiteY14" fmla="*/ 651961 h 3361073"/>
                    <a:gd name="connsiteX15" fmla="*/ 2353016 w 12180086"/>
                    <a:gd name="connsiteY15" fmla="*/ 1505136 h 3361073"/>
                    <a:gd name="connsiteX16" fmla="*/ 3371002 w 12180086"/>
                    <a:gd name="connsiteY16" fmla="*/ 1929407 h 3361073"/>
                    <a:gd name="connsiteX17" fmla="*/ 4052086 w 12180086"/>
                    <a:gd name="connsiteY17" fmla="*/ 1969783 h 3361073"/>
                    <a:gd name="connsiteX18" fmla="*/ 5097871 w 12180086"/>
                    <a:gd name="connsiteY18" fmla="*/ 1727531 h 3361073"/>
                    <a:gd name="connsiteX19" fmla="*/ 6335604 w 12180086"/>
                    <a:gd name="connsiteY19" fmla="*/ 1252956 h 3361073"/>
                    <a:gd name="connsiteX20" fmla="*/ 7780508 w 12180086"/>
                    <a:gd name="connsiteY20" fmla="*/ 1126536 h 3361073"/>
                    <a:gd name="connsiteX21" fmla="*/ 10354595 w 12180086"/>
                    <a:gd name="connsiteY21" fmla="*/ 1950588 h 3361073"/>
                    <a:gd name="connsiteX22" fmla="*/ 11516873 w 12180086"/>
                    <a:gd name="connsiteY22" fmla="*/ 2763388 h 3361073"/>
                    <a:gd name="connsiteX23" fmla="*/ 12178100 w 12180086"/>
                    <a:gd name="connsiteY23" fmla="*/ 3361074 h 3361073"/>
                    <a:gd name="connsiteX24" fmla="*/ 12178100 w 12180086"/>
                    <a:gd name="connsiteY24" fmla="*/ 3357103 h 336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0086" h="3361073">
                      <a:moveTo>
                        <a:pt x="12180086" y="3357103"/>
                      </a:moveTo>
                      <a:cubicBezTo>
                        <a:pt x="12055651" y="3231344"/>
                        <a:pt x="11787586" y="2967912"/>
                        <a:pt x="11524816" y="2754121"/>
                      </a:cubicBezTo>
                      <a:cubicBezTo>
                        <a:pt x="11434798" y="2683961"/>
                        <a:pt x="11021780" y="2323894"/>
                        <a:pt x="10360553" y="1940660"/>
                      </a:cubicBezTo>
                      <a:cubicBezTo>
                        <a:pt x="9705282" y="1557426"/>
                        <a:pt x="8772018" y="1173530"/>
                        <a:pt x="7782494" y="1115284"/>
                      </a:cubicBezTo>
                      <a:cubicBezTo>
                        <a:pt x="7290048" y="1082851"/>
                        <a:pt x="6792970" y="1129183"/>
                        <a:pt x="6334280" y="1242366"/>
                      </a:cubicBezTo>
                      <a:cubicBezTo>
                        <a:pt x="5870958" y="1346945"/>
                        <a:pt x="5473824" y="1569340"/>
                        <a:pt x="5095224" y="1716941"/>
                      </a:cubicBezTo>
                      <a:cubicBezTo>
                        <a:pt x="4716623" y="1868514"/>
                        <a:pt x="4353246" y="1941321"/>
                        <a:pt x="4052086" y="1958531"/>
                      </a:cubicBezTo>
                      <a:cubicBezTo>
                        <a:pt x="3750926" y="1976402"/>
                        <a:pt x="3514632" y="1944631"/>
                        <a:pt x="3373650" y="1918817"/>
                      </a:cubicBezTo>
                      <a:cubicBezTo>
                        <a:pt x="3091685" y="1869837"/>
                        <a:pt x="2713746" y="1740769"/>
                        <a:pt x="2358311" y="1497856"/>
                      </a:cubicBezTo>
                      <a:cubicBezTo>
                        <a:pt x="1998906" y="1262223"/>
                        <a:pt x="1662666" y="938559"/>
                        <a:pt x="1349592" y="647990"/>
                      </a:cubicBezTo>
                      <a:cubicBezTo>
                        <a:pt x="1037181" y="356096"/>
                        <a:pt x="698955" y="146278"/>
                        <a:pt x="429566" y="68836"/>
                      </a:cubicBezTo>
                      <a:cubicBezTo>
                        <a:pt x="203862" y="662"/>
                        <a:pt x="44347" y="662"/>
                        <a:pt x="0" y="0"/>
                      </a:cubicBezTo>
                      <a:lnTo>
                        <a:pt x="0" y="0"/>
                      </a:lnTo>
                      <a:cubicBezTo>
                        <a:pt x="44347" y="1324"/>
                        <a:pt x="203862" y="1986"/>
                        <a:pt x="428904" y="70822"/>
                      </a:cubicBezTo>
                      <a:cubicBezTo>
                        <a:pt x="697631" y="148925"/>
                        <a:pt x="1034533" y="359406"/>
                        <a:pt x="1345621" y="651961"/>
                      </a:cubicBezTo>
                      <a:cubicBezTo>
                        <a:pt x="1657371" y="943192"/>
                        <a:pt x="1993610" y="1267518"/>
                        <a:pt x="2353016" y="1505136"/>
                      </a:cubicBezTo>
                      <a:cubicBezTo>
                        <a:pt x="2708451" y="1750035"/>
                        <a:pt x="3088375" y="1880428"/>
                        <a:pt x="3371002" y="1929407"/>
                      </a:cubicBezTo>
                      <a:cubicBezTo>
                        <a:pt x="3512646" y="1955221"/>
                        <a:pt x="3749603" y="1987654"/>
                        <a:pt x="4052086" y="1969783"/>
                      </a:cubicBezTo>
                      <a:cubicBezTo>
                        <a:pt x="4353908" y="1951912"/>
                        <a:pt x="4718609" y="1879104"/>
                        <a:pt x="5097871" y="1727531"/>
                      </a:cubicBezTo>
                      <a:cubicBezTo>
                        <a:pt x="5477134" y="1579268"/>
                        <a:pt x="5873605" y="1357535"/>
                        <a:pt x="6335604" y="1252956"/>
                      </a:cubicBezTo>
                      <a:cubicBezTo>
                        <a:pt x="6792970" y="1140435"/>
                        <a:pt x="7289387" y="1093441"/>
                        <a:pt x="7780508" y="1126536"/>
                      </a:cubicBezTo>
                      <a:cubicBezTo>
                        <a:pt x="8768047" y="1184782"/>
                        <a:pt x="9699325" y="1568016"/>
                        <a:pt x="10354595" y="1950588"/>
                      </a:cubicBezTo>
                      <a:cubicBezTo>
                        <a:pt x="11015161" y="2333822"/>
                        <a:pt x="11427518" y="2693228"/>
                        <a:pt x="11516873" y="2763388"/>
                      </a:cubicBezTo>
                      <a:cubicBezTo>
                        <a:pt x="11779643" y="2977178"/>
                        <a:pt x="12052341" y="3237963"/>
                        <a:pt x="12178100" y="3361074"/>
                      </a:cubicBezTo>
                      <a:lnTo>
                        <a:pt x="12178100" y="3357103"/>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sp>
              <p:nvSpPr>
                <p:cNvPr id="36" name="图形 39">
                  <a:extLst>
                    <a:ext uri="{FF2B5EF4-FFF2-40B4-BE49-F238E27FC236}">
                      <a16:creationId xmlns:a16="http://schemas.microsoft.com/office/drawing/2014/main" id="{B7E743D3-431C-4934-80B0-D37891A361B4}"/>
                    </a:ext>
                  </a:extLst>
                </p:cNvPr>
                <p:cNvSpPr/>
                <p:nvPr/>
              </p:nvSpPr>
              <p:spPr>
                <a:xfrm>
                  <a:off x="5295" y="3898443"/>
                  <a:ext cx="12178762" cy="3458371"/>
                </a:xfrm>
                <a:custGeom>
                  <a:avLst/>
                  <a:gdLst>
                    <a:gd name="connsiteX0" fmla="*/ 12178763 w 12178762"/>
                    <a:gd name="connsiteY0" fmla="*/ 3455724 h 3458371"/>
                    <a:gd name="connsiteX1" fmla="*/ 11536730 w 12178762"/>
                    <a:gd name="connsiteY1" fmla="*/ 2840829 h 3458371"/>
                    <a:gd name="connsiteX2" fmla="*/ 10387028 w 12178762"/>
                    <a:gd name="connsiteY2" fmla="*/ 1991625 h 3458371"/>
                    <a:gd name="connsiteX3" fmla="*/ 7822207 w 12178762"/>
                    <a:gd name="connsiteY3" fmla="*/ 1059685 h 3458371"/>
                    <a:gd name="connsiteX4" fmla="*/ 6361418 w 12178762"/>
                    <a:gd name="connsiteY4" fmla="*/ 1141759 h 3458371"/>
                    <a:gd name="connsiteX5" fmla="*/ 5121037 w 12178762"/>
                    <a:gd name="connsiteY5" fmla="*/ 1630233 h 3458371"/>
                    <a:gd name="connsiteX6" fmla="*/ 4083195 w 12178762"/>
                    <a:gd name="connsiteY6" fmla="*/ 1913522 h 3458371"/>
                    <a:gd name="connsiteX7" fmla="*/ 3401449 w 12178762"/>
                    <a:gd name="connsiteY7" fmla="*/ 1904918 h 3458371"/>
                    <a:gd name="connsiteX8" fmla="*/ 2370225 w 12178762"/>
                    <a:gd name="connsiteY8" fmla="*/ 1515727 h 3458371"/>
                    <a:gd name="connsiteX9" fmla="*/ 1350254 w 12178762"/>
                    <a:gd name="connsiteY9" fmla="*/ 669832 h 3458371"/>
                    <a:gd name="connsiteX10" fmla="*/ 431552 w 12178762"/>
                    <a:gd name="connsiteY10" fmla="*/ 77441 h 3458371"/>
                    <a:gd name="connsiteX11" fmla="*/ 0 w 12178762"/>
                    <a:gd name="connsiteY11" fmla="*/ 0 h 3458371"/>
                    <a:gd name="connsiteX12" fmla="*/ 0 w 12178762"/>
                    <a:gd name="connsiteY12" fmla="*/ 0 h 3458371"/>
                    <a:gd name="connsiteX13" fmla="*/ 431552 w 12178762"/>
                    <a:gd name="connsiteY13" fmla="*/ 79427 h 3458371"/>
                    <a:gd name="connsiteX14" fmla="*/ 1348268 w 12178762"/>
                    <a:gd name="connsiteY14" fmla="*/ 674465 h 3458371"/>
                    <a:gd name="connsiteX15" fmla="*/ 2366916 w 12178762"/>
                    <a:gd name="connsiteY15" fmla="*/ 1523669 h 3458371"/>
                    <a:gd name="connsiteX16" fmla="*/ 3401449 w 12178762"/>
                    <a:gd name="connsiteY16" fmla="*/ 1915508 h 3458371"/>
                    <a:gd name="connsiteX17" fmla="*/ 4085181 w 12178762"/>
                    <a:gd name="connsiteY17" fmla="*/ 1924112 h 3458371"/>
                    <a:gd name="connsiteX18" fmla="*/ 5125671 w 12178762"/>
                    <a:gd name="connsiteY18" fmla="*/ 1640162 h 3458371"/>
                    <a:gd name="connsiteX19" fmla="*/ 6364065 w 12178762"/>
                    <a:gd name="connsiteY19" fmla="*/ 1152349 h 3458371"/>
                    <a:gd name="connsiteX20" fmla="*/ 7821546 w 12178762"/>
                    <a:gd name="connsiteY20" fmla="*/ 1070275 h 3458371"/>
                    <a:gd name="connsiteX21" fmla="*/ 10381733 w 12178762"/>
                    <a:gd name="connsiteY21" fmla="*/ 2000230 h 3458371"/>
                    <a:gd name="connsiteX22" fmla="*/ 11530111 w 12178762"/>
                    <a:gd name="connsiteY22" fmla="*/ 2848110 h 3458371"/>
                    <a:gd name="connsiteX23" fmla="*/ 12178100 w 12178762"/>
                    <a:gd name="connsiteY23" fmla="*/ 3458372 h 3458371"/>
                    <a:gd name="connsiteX24" fmla="*/ 12178100 w 12178762"/>
                    <a:gd name="connsiteY24" fmla="*/ 3455724 h 345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8762" h="3458371">
                      <a:moveTo>
                        <a:pt x="12178763" y="3455724"/>
                      </a:moveTo>
                      <a:cubicBezTo>
                        <a:pt x="12054327" y="3324670"/>
                        <a:pt x="11792881" y="3058591"/>
                        <a:pt x="11536730" y="2840829"/>
                      </a:cubicBezTo>
                      <a:cubicBezTo>
                        <a:pt x="11448037" y="2767360"/>
                        <a:pt x="11040975" y="2398025"/>
                        <a:pt x="10387028" y="1991625"/>
                      </a:cubicBezTo>
                      <a:cubicBezTo>
                        <a:pt x="9738376" y="1587873"/>
                        <a:pt x="8817027" y="1161616"/>
                        <a:pt x="7822207" y="1059685"/>
                      </a:cubicBezTo>
                      <a:cubicBezTo>
                        <a:pt x="7327776" y="1006072"/>
                        <a:pt x="6824740" y="1035195"/>
                        <a:pt x="6361418" y="1141759"/>
                      </a:cubicBezTo>
                      <a:cubicBezTo>
                        <a:pt x="5892800" y="1238395"/>
                        <a:pt x="5496990" y="1471380"/>
                        <a:pt x="5121037" y="1630233"/>
                      </a:cubicBezTo>
                      <a:cubicBezTo>
                        <a:pt x="4745084" y="1791734"/>
                        <a:pt x="4384355" y="1882413"/>
                        <a:pt x="4083195" y="1913522"/>
                      </a:cubicBezTo>
                      <a:cubicBezTo>
                        <a:pt x="3782035" y="1945955"/>
                        <a:pt x="3543755" y="1924774"/>
                        <a:pt x="3401449" y="1904918"/>
                      </a:cubicBezTo>
                      <a:cubicBezTo>
                        <a:pt x="3116837" y="1867852"/>
                        <a:pt x="2732279" y="1752021"/>
                        <a:pt x="2370225" y="1515727"/>
                      </a:cubicBezTo>
                      <a:cubicBezTo>
                        <a:pt x="2004201" y="1286713"/>
                        <a:pt x="1663328" y="962387"/>
                        <a:pt x="1350254" y="669832"/>
                      </a:cubicBezTo>
                      <a:cubicBezTo>
                        <a:pt x="1037842" y="375953"/>
                        <a:pt x="701603" y="160177"/>
                        <a:pt x="431552" y="77441"/>
                      </a:cubicBezTo>
                      <a:cubicBezTo>
                        <a:pt x="204524" y="4633"/>
                        <a:pt x="43023" y="1986"/>
                        <a:pt x="0" y="0"/>
                      </a:cubicBezTo>
                      <a:lnTo>
                        <a:pt x="0" y="0"/>
                      </a:lnTo>
                      <a:cubicBezTo>
                        <a:pt x="43023" y="1986"/>
                        <a:pt x="204524" y="5295"/>
                        <a:pt x="431552" y="79427"/>
                      </a:cubicBezTo>
                      <a:cubicBezTo>
                        <a:pt x="700941" y="162825"/>
                        <a:pt x="1035857" y="379263"/>
                        <a:pt x="1348268" y="674465"/>
                      </a:cubicBezTo>
                      <a:cubicBezTo>
                        <a:pt x="1660680" y="968344"/>
                        <a:pt x="2000229" y="1293332"/>
                        <a:pt x="2366916" y="1523669"/>
                      </a:cubicBezTo>
                      <a:cubicBezTo>
                        <a:pt x="2729631" y="1761287"/>
                        <a:pt x="3116175" y="1878442"/>
                        <a:pt x="3401449" y="1915508"/>
                      </a:cubicBezTo>
                      <a:cubicBezTo>
                        <a:pt x="3544417" y="1936026"/>
                        <a:pt x="3783359" y="1956545"/>
                        <a:pt x="4085181" y="1924112"/>
                      </a:cubicBezTo>
                      <a:cubicBezTo>
                        <a:pt x="4387002" y="1892342"/>
                        <a:pt x="4748394" y="1801663"/>
                        <a:pt x="5125671" y="1640162"/>
                      </a:cubicBezTo>
                      <a:cubicBezTo>
                        <a:pt x="5502285" y="1480646"/>
                        <a:pt x="5896772" y="1248985"/>
                        <a:pt x="6364065" y="1152349"/>
                      </a:cubicBezTo>
                      <a:cubicBezTo>
                        <a:pt x="6826064" y="1045785"/>
                        <a:pt x="7328438" y="1016662"/>
                        <a:pt x="7821546" y="1070275"/>
                      </a:cubicBezTo>
                      <a:cubicBezTo>
                        <a:pt x="8813717" y="1171544"/>
                        <a:pt x="9734405" y="1597139"/>
                        <a:pt x="10381733" y="2000230"/>
                      </a:cubicBezTo>
                      <a:cubicBezTo>
                        <a:pt x="11034356" y="2405968"/>
                        <a:pt x="11441418" y="2775302"/>
                        <a:pt x="11530111" y="2848110"/>
                      </a:cubicBezTo>
                      <a:cubicBezTo>
                        <a:pt x="11786262" y="3066533"/>
                        <a:pt x="12052341" y="3329965"/>
                        <a:pt x="12178100" y="3458372"/>
                      </a:cubicBezTo>
                      <a:lnTo>
                        <a:pt x="12178100" y="3455724"/>
                      </a:ln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grpSp>
        </p:grpSp>
        <p:sp>
          <p:nvSpPr>
            <p:cNvPr id="12" name="图形 39">
              <a:extLst>
                <a:ext uri="{FF2B5EF4-FFF2-40B4-BE49-F238E27FC236}">
                  <a16:creationId xmlns:a16="http://schemas.microsoft.com/office/drawing/2014/main" id="{23E7F514-761F-47F2-A901-B94DBB6F2C1A}"/>
                </a:ext>
              </a:extLst>
            </p:cNvPr>
            <p:cNvSpPr/>
            <p:nvPr/>
          </p:nvSpPr>
          <p:spPr>
            <a:xfrm>
              <a:off x="5295" y="4304843"/>
              <a:ext cx="12180747" cy="3116174"/>
            </a:xfrm>
            <a:custGeom>
              <a:avLst/>
              <a:gdLst>
                <a:gd name="connsiteX0" fmla="*/ 12178763 w 12180747"/>
                <a:gd name="connsiteY0" fmla="*/ 1376068 h 3116174"/>
                <a:gd name="connsiteX1" fmla="*/ 8864021 w 12180747"/>
                <a:gd name="connsiteY1" fmla="*/ 2568793 h 3116174"/>
                <a:gd name="connsiteX2" fmla="*/ 3030129 w 12180747"/>
                <a:gd name="connsiteY2" fmla="*/ 429566 h 3116174"/>
                <a:gd name="connsiteX3" fmla="*/ 3089699 w 12180747"/>
                <a:gd name="connsiteY3" fmla="*/ 398457 h 3116174"/>
                <a:gd name="connsiteX4" fmla="*/ 8933519 w 12180747"/>
                <a:gd name="connsiteY4" fmla="*/ 2542979 h 3116174"/>
                <a:gd name="connsiteX5" fmla="*/ 12178100 w 12180747"/>
                <a:gd name="connsiteY5" fmla="*/ 1371435 h 3116174"/>
                <a:gd name="connsiteX6" fmla="*/ 12178100 w 12180747"/>
                <a:gd name="connsiteY6" fmla="*/ 1368125 h 3116174"/>
                <a:gd name="connsiteX7" fmla="*/ 8933519 w 12180747"/>
                <a:gd name="connsiteY7" fmla="*/ 2540331 h 3116174"/>
                <a:gd name="connsiteX8" fmla="*/ 3093009 w 12180747"/>
                <a:gd name="connsiteY8" fmla="*/ 396472 h 3116174"/>
                <a:gd name="connsiteX9" fmla="*/ 3151917 w 12180747"/>
                <a:gd name="connsiteY9" fmla="*/ 366687 h 3116174"/>
                <a:gd name="connsiteX10" fmla="*/ 9001694 w 12180747"/>
                <a:gd name="connsiteY10" fmla="*/ 2514518 h 3116174"/>
                <a:gd name="connsiteX11" fmla="*/ 12178100 w 12180747"/>
                <a:gd name="connsiteY11" fmla="*/ 1363492 h 3116174"/>
                <a:gd name="connsiteX12" fmla="*/ 12178100 w 12180747"/>
                <a:gd name="connsiteY12" fmla="*/ 1360183 h 3116174"/>
                <a:gd name="connsiteX13" fmla="*/ 9001694 w 12180747"/>
                <a:gd name="connsiteY13" fmla="*/ 2511870 h 3116174"/>
                <a:gd name="connsiteX14" fmla="*/ 3155226 w 12180747"/>
                <a:gd name="connsiteY14" fmla="*/ 364701 h 3116174"/>
                <a:gd name="connsiteX15" fmla="*/ 3214134 w 12180747"/>
                <a:gd name="connsiteY15" fmla="*/ 336240 h 3116174"/>
                <a:gd name="connsiteX16" fmla="*/ 9067883 w 12180747"/>
                <a:gd name="connsiteY16" fmla="*/ 2486718 h 3116174"/>
                <a:gd name="connsiteX17" fmla="*/ 12178100 w 12180747"/>
                <a:gd name="connsiteY17" fmla="*/ 1354887 h 3116174"/>
                <a:gd name="connsiteX18" fmla="*/ 12178100 w 12180747"/>
                <a:gd name="connsiteY18" fmla="*/ 1352240 h 3116174"/>
                <a:gd name="connsiteX19" fmla="*/ 9067883 w 12180747"/>
                <a:gd name="connsiteY19" fmla="*/ 2484732 h 3116174"/>
                <a:gd name="connsiteX20" fmla="*/ 3218106 w 12180747"/>
                <a:gd name="connsiteY20" fmla="*/ 334916 h 3116174"/>
                <a:gd name="connsiteX21" fmla="*/ 3277014 w 12180747"/>
                <a:gd name="connsiteY21" fmla="*/ 307779 h 3116174"/>
                <a:gd name="connsiteX22" fmla="*/ 9132748 w 12180747"/>
                <a:gd name="connsiteY22" fmla="*/ 2460243 h 3116174"/>
                <a:gd name="connsiteX23" fmla="*/ 12178100 w 12180747"/>
                <a:gd name="connsiteY23" fmla="*/ 1348269 h 3116174"/>
                <a:gd name="connsiteX24" fmla="*/ 12178100 w 12180747"/>
                <a:gd name="connsiteY24" fmla="*/ 1344959 h 3116174"/>
                <a:gd name="connsiteX25" fmla="*/ 9133409 w 12180747"/>
                <a:gd name="connsiteY25" fmla="*/ 2457595 h 3116174"/>
                <a:gd name="connsiteX26" fmla="*/ 3281647 w 12180747"/>
                <a:gd name="connsiteY26" fmla="*/ 306455 h 3116174"/>
                <a:gd name="connsiteX27" fmla="*/ 3339231 w 12180747"/>
                <a:gd name="connsiteY27" fmla="*/ 280641 h 3116174"/>
                <a:gd name="connsiteX28" fmla="*/ 9196289 w 12180747"/>
                <a:gd name="connsiteY28" fmla="*/ 2433767 h 3116174"/>
                <a:gd name="connsiteX29" fmla="*/ 12178100 w 12180747"/>
                <a:gd name="connsiteY29" fmla="*/ 1340326 h 3116174"/>
                <a:gd name="connsiteX30" fmla="*/ 12178100 w 12180747"/>
                <a:gd name="connsiteY30" fmla="*/ 1337017 h 3116174"/>
                <a:gd name="connsiteX31" fmla="*/ 9196289 w 12180747"/>
                <a:gd name="connsiteY31" fmla="*/ 2431120 h 3116174"/>
                <a:gd name="connsiteX32" fmla="*/ 3343865 w 12180747"/>
                <a:gd name="connsiteY32" fmla="*/ 278655 h 3116174"/>
                <a:gd name="connsiteX33" fmla="*/ 3400787 w 12180747"/>
                <a:gd name="connsiteY33" fmla="*/ 254166 h 3116174"/>
                <a:gd name="connsiteX34" fmla="*/ 9257845 w 12180747"/>
                <a:gd name="connsiteY34" fmla="*/ 2407292 h 3116174"/>
                <a:gd name="connsiteX35" fmla="*/ 12178100 w 12180747"/>
                <a:gd name="connsiteY35" fmla="*/ 1332383 h 3116174"/>
                <a:gd name="connsiteX36" fmla="*/ 12178100 w 12180747"/>
                <a:gd name="connsiteY36" fmla="*/ 1329074 h 3116174"/>
                <a:gd name="connsiteX37" fmla="*/ 9258507 w 12180747"/>
                <a:gd name="connsiteY37" fmla="*/ 2404644 h 3116174"/>
                <a:gd name="connsiteX38" fmla="*/ 3406082 w 12180747"/>
                <a:gd name="connsiteY38" fmla="*/ 252180 h 3116174"/>
                <a:gd name="connsiteX39" fmla="*/ 3463666 w 12180747"/>
                <a:gd name="connsiteY39" fmla="*/ 229014 h 3116174"/>
                <a:gd name="connsiteX40" fmla="*/ 9318738 w 12180747"/>
                <a:gd name="connsiteY40" fmla="*/ 2380816 h 3116174"/>
                <a:gd name="connsiteX41" fmla="*/ 12178763 w 12180747"/>
                <a:gd name="connsiteY41" fmla="*/ 1324441 h 3116174"/>
                <a:gd name="connsiteX42" fmla="*/ 12178763 w 12180747"/>
                <a:gd name="connsiteY42" fmla="*/ 1321131 h 3116174"/>
                <a:gd name="connsiteX43" fmla="*/ 9318738 w 12180747"/>
                <a:gd name="connsiteY43" fmla="*/ 2378168 h 3116174"/>
                <a:gd name="connsiteX44" fmla="*/ 3468962 w 12180747"/>
                <a:gd name="connsiteY44" fmla="*/ 227028 h 3116174"/>
                <a:gd name="connsiteX45" fmla="*/ 3525884 w 12180747"/>
                <a:gd name="connsiteY45" fmla="*/ 205186 h 3116174"/>
                <a:gd name="connsiteX46" fmla="*/ 9377647 w 12180747"/>
                <a:gd name="connsiteY46" fmla="*/ 2355002 h 3116174"/>
                <a:gd name="connsiteX47" fmla="*/ 12178763 w 12180747"/>
                <a:gd name="connsiteY47" fmla="*/ 1315836 h 3116174"/>
                <a:gd name="connsiteX48" fmla="*/ 12178763 w 12180747"/>
                <a:gd name="connsiteY48" fmla="*/ 1312527 h 3116174"/>
                <a:gd name="connsiteX49" fmla="*/ 9377647 w 12180747"/>
                <a:gd name="connsiteY49" fmla="*/ 2352355 h 3116174"/>
                <a:gd name="connsiteX50" fmla="*/ 3531841 w 12180747"/>
                <a:gd name="connsiteY50" fmla="*/ 202538 h 3116174"/>
                <a:gd name="connsiteX51" fmla="*/ 3588102 w 12180747"/>
                <a:gd name="connsiteY51" fmla="*/ 182020 h 3116174"/>
                <a:gd name="connsiteX52" fmla="*/ 9435232 w 12180747"/>
                <a:gd name="connsiteY52" fmla="*/ 2329189 h 3116174"/>
                <a:gd name="connsiteX53" fmla="*/ 12178763 w 12180747"/>
                <a:gd name="connsiteY53" fmla="*/ 1307893 h 3116174"/>
                <a:gd name="connsiteX54" fmla="*/ 12178763 w 12180747"/>
                <a:gd name="connsiteY54" fmla="*/ 1304584 h 3116174"/>
                <a:gd name="connsiteX55" fmla="*/ 9435232 w 12180747"/>
                <a:gd name="connsiteY55" fmla="*/ 2327203 h 3116174"/>
                <a:gd name="connsiteX56" fmla="*/ 3595383 w 12180747"/>
                <a:gd name="connsiteY56" fmla="*/ 180034 h 3116174"/>
                <a:gd name="connsiteX57" fmla="*/ 3649658 w 12180747"/>
                <a:gd name="connsiteY57" fmla="*/ 161501 h 3116174"/>
                <a:gd name="connsiteX58" fmla="*/ 3660248 w 12180747"/>
                <a:gd name="connsiteY58" fmla="*/ 161501 h 3116174"/>
                <a:gd name="connsiteX59" fmla="*/ 9491492 w 12180747"/>
                <a:gd name="connsiteY59" fmla="*/ 2304699 h 3116174"/>
                <a:gd name="connsiteX60" fmla="*/ 12179424 w 12180747"/>
                <a:gd name="connsiteY60" fmla="*/ 1299951 h 3116174"/>
                <a:gd name="connsiteX61" fmla="*/ 12179424 w 12180747"/>
                <a:gd name="connsiteY61" fmla="*/ 1296641 h 3116174"/>
                <a:gd name="connsiteX62" fmla="*/ 9491492 w 12180747"/>
                <a:gd name="connsiteY62" fmla="*/ 2302051 h 3116174"/>
                <a:gd name="connsiteX63" fmla="*/ 3660248 w 12180747"/>
                <a:gd name="connsiteY63" fmla="*/ 158853 h 3116174"/>
                <a:gd name="connsiteX64" fmla="*/ 3658262 w 12180747"/>
                <a:gd name="connsiteY64" fmla="*/ 158853 h 3116174"/>
                <a:gd name="connsiteX65" fmla="*/ 3710551 w 12180747"/>
                <a:gd name="connsiteY65" fmla="*/ 141644 h 3116174"/>
                <a:gd name="connsiteX66" fmla="*/ 3824396 w 12180747"/>
                <a:gd name="connsiteY66" fmla="*/ 139659 h 3116174"/>
                <a:gd name="connsiteX67" fmla="*/ 9546429 w 12180747"/>
                <a:gd name="connsiteY67" fmla="*/ 2280871 h 3116174"/>
                <a:gd name="connsiteX68" fmla="*/ 12180086 w 12180747"/>
                <a:gd name="connsiteY68" fmla="*/ 1293332 h 3116174"/>
                <a:gd name="connsiteX69" fmla="*/ 12180086 w 12180747"/>
                <a:gd name="connsiteY69" fmla="*/ 1290022 h 3116174"/>
                <a:gd name="connsiteX70" fmla="*/ 9546429 w 12180747"/>
                <a:gd name="connsiteY70" fmla="*/ 2278885 h 3116174"/>
                <a:gd name="connsiteX71" fmla="*/ 3824396 w 12180747"/>
                <a:gd name="connsiteY71" fmla="*/ 138335 h 3116174"/>
                <a:gd name="connsiteX72" fmla="*/ 3720480 w 12180747"/>
                <a:gd name="connsiteY72" fmla="*/ 140321 h 3116174"/>
                <a:gd name="connsiteX73" fmla="*/ 3772769 w 12180747"/>
                <a:gd name="connsiteY73" fmla="*/ 125097 h 3116174"/>
                <a:gd name="connsiteX74" fmla="*/ 3984573 w 12180747"/>
                <a:gd name="connsiteY74" fmla="*/ 117154 h 3116174"/>
                <a:gd name="connsiteX75" fmla="*/ 9599380 w 12180747"/>
                <a:gd name="connsiteY75" fmla="*/ 2257705 h 3116174"/>
                <a:gd name="connsiteX76" fmla="*/ 12180086 w 12180747"/>
                <a:gd name="connsiteY76" fmla="*/ 1286051 h 3116174"/>
                <a:gd name="connsiteX77" fmla="*/ 12180086 w 12180747"/>
                <a:gd name="connsiteY77" fmla="*/ 1282742 h 3116174"/>
                <a:gd name="connsiteX78" fmla="*/ 9599380 w 12180747"/>
                <a:gd name="connsiteY78" fmla="*/ 2255057 h 3116174"/>
                <a:gd name="connsiteX79" fmla="*/ 3984573 w 12180747"/>
                <a:gd name="connsiteY79" fmla="*/ 114507 h 3116174"/>
                <a:gd name="connsiteX80" fmla="*/ 3785345 w 12180747"/>
                <a:gd name="connsiteY80" fmla="*/ 121126 h 3116174"/>
                <a:gd name="connsiteX81" fmla="*/ 3833663 w 12180747"/>
                <a:gd name="connsiteY81" fmla="*/ 107888 h 3116174"/>
                <a:gd name="connsiteX82" fmla="*/ 4140779 w 12180747"/>
                <a:gd name="connsiteY82" fmla="*/ 91341 h 3116174"/>
                <a:gd name="connsiteX83" fmla="*/ 9651007 w 12180747"/>
                <a:gd name="connsiteY83" fmla="*/ 2233877 h 3116174"/>
                <a:gd name="connsiteX84" fmla="*/ 12179424 w 12180747"/>
                <a:gd name="connsiteY84" fmla="*/ 1278770 h 3116174"/>
                <a:gd name="connsiteX85" fmla="*/ 12179424 w 12180747"/>
                <a:gd name="connsiteY85" fmla="*/ 1275461 h 3116174"/>
                <a:gd name="connsiteX86" fmla="*/ 9651007 w 12180747"/>
                <a:gd name="connsiteY86" fmla="*/ 2231891 h 3116174"/>
                <a:gd name="connsiteX87" fmla="*/ 4140779 w 12180747"/>
                <a:gd name="connsiteY87" fmla="*/ 89355 h 3116174"/>
                <a:gd name="connsiteX88" fmla="*/ 3850210 w 12180747"/>
                <a:gd name="connsiteY88" fmla="*/ 103917 h 3116174"/>
                <a:gd name="connsiteX89" fmla="*/ 3895218 w 12180747"/>
                <a:gd name="connsiteY89" fmla="*/ 92665 h 3116174"/>
                <a:gd name="connsiteX90" fmla="*/ 4293676 w 12180747"/>
                <a:gd name="connsiteY90" fmla="*/ 64203 h 3116174"/>
                <a:gd name="connsiteX91" fmla="*/ 9701972 w 12180747"/>
                <a:gd name="connsiteY91" fmla="*/ 2210711 h 3116174"/>
                <a:gd name="connsiteX92" fmla="*/ 12180086 w 12180747"/>
                <a:gd name="connsiteY92" fmla="*/ 1270828 h 3116174"/>
                <a:gd name="connsiteX93" fmla="*/ 12180086 w 12180747"/>
                <a:gd name="connsiteY93" fmla="*/ 1266194 h 3116174"/>
                <a:gd name="connsiteX94" fmla="*/ 9701972 w 12180747"/>
                <a:gd name="connsiteY94" fmla="*/ 2206739 h 3116174"/>
                <a:gd name="connsiteX95" fmla="*/ 4293676 w 12180747"/>
                <a:gd name="connsiteY95" fmla="*/ 60232 h 3116174"/>
                <a:gd name="connsiteX96" fmla="*/ 3919708 w 12180747"/>
                <a:gd name="connsiteY96" fmla="*/ 85384 h 3116174"/>
                <a:gd name="connsiteX97" fmla="*/ 3956774 w 12180747"/>
                <a:gd name="connsiteY97" fmla="*/ 76779 h 3116174"/>
                <a:gd name="connsiteX98" fmla="*/ 4443263 w 12180747"/>
                <a:gd name="connsiteY98" fmla="*/ 34418 h 3116174"/>
                <a:gd name="connsiteX99" fmla="*/ 9750952 w 12180747"/>
                <a:gd name="connsiteY99" fmla="*/ 2186882 h 3116174"/>
                <a:gd name="connsiteX100" fmla="*/ 12180086 w 12180747"/>
                <a:gd name="connsiteY100" fmla="*/ 1262223 h 3116174"/>
                <a:gd name="connsiteX101" fmla="*/ 12180086 w 12180747"/>
                <a:gd name="connsiteY101" fmla="*/ 1258914 h 3116174"/>
                <a:gd name="connsiteX102" fmla="*/ 9750952 w 12180747"/>
                <a:gd name="connsiteY102" fmla="*/ 2184235 h 3116174"/>
                <a:gd name="connsiteX103" fmla="*/ 4443263 w 12180747"/>
                <a:gd name="connsiteY103" fmla="*/ 31771 h 3116174"/>
                <a:gd name="connsiteX104" fmla="*/ 4005092 w 12180747"/>
                <a:gd name="connsiteY104" fmla="*/ 66189 h 3116174"/>
                <a:gd name="connsiteX105" fmla="*/ 4589540 w 12180747"/>
                <a:gd name="connsiteY105" fmla="*/ 3309 h 3116174"/>
                <a:gd name="connsiteX106" fmla="*/ 9799271 w 12180747"/>
                <a:gd name="connsiteY106" fmla="*/ 2163716 h 3116174"/>
                <a:gd name="connsiteX107" fmla="*/ 12180748 w 12180747"/>
                <a:gd name="connsiteY107" fmla="*/ 1254280 h 3116174"/>
                <a:gd name="connsiteX108" fmla="*/ 12180748 w 12180747"/>
                <a:gd name="connsiteY108" fmla="*/ 1250971 h 3116174"/>
                <a:gd name="connsiteX109" fmla="*/ 9797285 w 12180747"/>
                <a:gd name="connsiteY109" fmla="*/ 2160407 h 3116174"/>
                <a:gd name="connsiteX110" fmla="*/ 4587555 w 12180747"/>
                <a:gd name="connsiteY110" fmla="*/ 0 h 3116174"/>
                <a:gd name="connsiteX111" fmla="*/ 3954788 w 12180747"/>
                <a:gd name="connsiteY111" fmla="*/ 73470 h 3116174"/>
                <a:gd name="connsiteX112" fmla="*/ 3832339 w 12180747"/>
                <a:gd name="connsiteY112" fmla="*/ 97298 h 3116174"/>
                <a:gd name="connsiteX113" fmla="*/ 3711213 w 12180747"/>
                <a:gd name="connsiteY113" fmla="*/ 119140 h 3116174"/>
                <a:gd name="connsiteX114" fmla="*/ 3588764 w 12180747"/>
                <a:gd name="connsiteY114" fmla="*/ 139659 h 3116174"/>
                <a:gd name="connsiteX115" fmla="*/ 3466976 w 12180747"/>
                <a:gd name="connsiteY115" fmla="*/ 158853 h 3116174"/>
                <a:gd name="connsiteX116" fmla="*/ 3346512 w 12180747"/>
                <a:gd name="connsiteY116" fmla="*/ 175401 h 3116174"/>
                <a:gd name="connsiteX117" fmla="*/ 3225386 w 12180747"/>
                <a:gd name="connsiteY117" fmla="*/ 190624 h 3116174"/>
                <a:gd name="connsiteX118" fmla="*/ 3100951 w 12180747"/>
                <a:gd name="connsiteY118" fmla="*/ 203862 h 3116174"/>
                <a:gd name="connsiteX119" fmla="*/ 2980487 w 12180747"/>
                <a:gd name="connsiteY119" fmla="*/ 214452 h 3116174"/>
                <a:gd name="connsiteX120" fmla="*/ 2857376 w 12180747"/>
                <a:gd name="connsiteY120" fmla="*/ 223057 h 3116174"/>
                <a:gd name="connsiteX121" fmla="*/ 2733603 w 12180747"/>
                <a:gd name="connsiteY121" fmla="*/ 229676 h 3116174"/>
                <a:gd name="connsiteX122" fmla="*/ 2606520 w 12180747"/>
                <a:gd name="connsiteY122" fmla="*/ 233647 h 3116174"/>
                <a:gd name="connsiteX123" fmla="*/ 2584678 w 12180747"/>
                <a:gd name="connsiteY123" fmla="*/ 232985 h 3116174"/>
                <a:gd name="connsiteX124" fmla="*/ 2490689 w 12180747"/>
                <a:gd name="connsiteY124" fmla="*/ 234309 h 3116174"/>
                <a:gd name="connsiteX125" fmla="*/ 2389420 w 12180747"/>
                <a:gd name="connsiteY125" fmla="*/ 232985 h 3116174"/>
                <a:gd name="connsiteX126" fmla="*/ 2362945 w 12180747"/>
                <a:gd name="connsiteY126" fmla="*/ 232985 h 3116174"/>
                <a:gd name="connsiteX127" fmla="*/ 2243143 w 12180747"/>
                <a:gd name="connsiteY127" fmla="*/ 229014 h 3116174"/>
                <a:gd name="connsiteX128" fmla="*/ 2121355 w 12180747"/>
                <a:gd name="connsiteY128" fmla="*/ 221071 h 3116174"/>
                <a:gd name="connsiteX129" fmla="*/ 1773863 w 12180747"/>
                <a:gd name="connsiteY129" fmla="*/ 201214 h 3116174"/>
                <a:gd name="connsiteX130" fmla="*/ 0 w 12180747"/>
                <a:gd name="connsiteY130" fmla="*/ 796915 h 3116174"/>
                <a:gd name="connsiteX131" fmla="*/ 0 w 12180747"/>
                <a:gd name="connsiteY131" fmla="*/ 800224 h 3116174"/>
                <a:gd name="connsiteX132" fmla="*/ 1773863 w 12180747"/>
                <a:gd name="connsiteY132" fmla="*/ 203862 h 3116174"/>
                <a:gd name="connsiteX133" fmla="*/ 2080980 w 12180747"/>
                <a:gd name="connsiteY133" fmla="*/ 219085 h 3116174"/>
                <a:gd name="connsiteX134" fmla="*/ 1983682 w 12180747"/>
                <a:gd name="connsiteY134" fmla="*/ 217762 h 3116174"/>
                <a:gd name="connsiteX135" fmla="*/ 0 w 12180747"/>
                <a:gd name="connsiteY135" fmla="*/ 939221 h 3116174"/>
                <a:gd name="connsiteX136" fmla="*/ 0 w 12180747"/>
                <a:gd name="connsiteY136" fmla="*/ 943192 h 3116174"/>
                <a:gd name="connsiteX137" fmla="*/ 1983020 w 12180747"/>
                <a:gd name="connsiteY137" fmla="*/ 221071 h 3116174"/>
                <a:gd name="connsiteX138" fmla="*/ 2120693 w 12180747"/>
                <a:gd name="connsiteY138" fmla="*/ 224381 h 3116174"/>
                <a:gd name="connsiteX139" fmla="*/ 2159083 w 12180747"/>
                <a:gd name="connsiteY139" fmla="*/ 228352 h 3116174"/>
                <a:gd name="connsiteX140" fmla="*/ 0 w 12180747"/>
                <a:gd name="connsiteY140" fmla="*/ 1081527 h 3116174"/>
                <a:gd name="connsiteX141" fmla="*/ 0 w 12180747"/>
                <a:gd name="connsiteY141" fmla="*/ 1085499 h 3116174"/>
                <a:gd name="connsiteX142" fmla="*/ 2182249 w 12180747"/>
                <a:gd name="connsiteY142" fmla="*/ 230999 h 3116174"/>
                <a:gd name="connsiteX143" fmla="*/ 2227257 w 12180747"/>
                <a:gd name="connsiteY143" fmla="*/ 237618 h 3116174"/>
                <a:gd name="connsiteX144" fmla="*/ 0 w 12180747"/>
                <a:gd name="connsiteY144" fmla="*/ 1225157 h 3116174"/>
                <a:gd name="connsiteX145" fmla="*/ 0 w 12180747"/>
                <a:gd name="connsiteY145" fmla="*/ 1229129 h 3116174"/>
                <a:gd name="connsiteX146" fmla="*/ 2241157 w 12180747"/>
                <a:gd name="connsiteY146" fmla="*/ 239604 h 3116174"/>
                <a:gd name="connsiteX147" fmla="*/ 2292785 w 12180747"/>
                <a:gd name="connsiteY147" fmla="*/ 246885 h 3116174"/>
                <a:gd name="connsiteX148" fmla="*/ 0 w 12180747"/>
                <a:gd name="connsiteY148" fmla="*/ 1369449 h 3116174"/>
                <a:gd name="connsiteX149" fmla="*/ 0 w 12180747"/>
                <a:gd name="connsiteY149" fmla="*/ 1373421 h 3116174"/>
                <a:gd name="connsiteX150" fmla="*/ 2303375 w 12180747"/>
                <a:gd name="connsiteY150" fmla="*/ 248870 h 3116174"/>
                <a:gd name="connsiteX151" fmla="*/ 2355002 w 12180747"/>
                <a:gd name="connsiteY151" fmla="*/ 257475 h 3116174"/>
                <a:gd name="connsiteX152" fmla="*/ 0 w 12180747"/>
                <a:gd name="connsiteY152" fmla="*/ 1514403 h 3116174"/>
                <a:gd name="connsiteX153" fmla="*/ 0 w 12180747"/>
                <a:gd name="connsiteY153" fmla="*/ 1518374 h 3116174"/>
                <a:gd name="connsiteX154" fmla="*/ 2364269 w 12180747"/>
                <a:gd name="connsiteY154" fmla="*/ 259461 h 3116174"/>
                <a:gd name="connsiteX155" fmla="*/ 2417220 w 12180747"/>
                <a:gd name="connsiteY155" fmla="*/ 269389 h 3116174"/>
                <a:gd name="connsiteX156" fmla="*/ 0 w 12180747"/>
                <a:gd name="connsiteY156" fmla="*/ 1660019 h 3116174"/>
                <a:gd name="connsiteX157" fmla="*/ 0 w 12180747"/>
                <a:gd name="connsiteY157" fmla="*/ 1663990 h 3116174"/>
                <a:gd name="connsiteX158" fmla="*/ 2424500 w 12180747"/>
                <a:gd name="connsiteY158" fmla="*/ 270713 h 3116174"/>
                <a:gd name="connsiteX159" fmla="*/ 2478775 w 12180747"/>
                <a:gd name="connsiteY159" fmla="*/ 281303 h 3116174"/>
                <a:gd name="connsiteX160" fmla="*/ 0 w 12180747"/>
                <a:gd name="connsiteY160" fmla="*/ 1805634 h 3116174"/>
                <a:gd name="connsiteX161" fmla="*/ 0 w 12180747"/>
                <a:gd name="connsiteY161" fmla="*/ 1809606 h 3116174"/>
                <a:gd name="connsiteX162" fmla="*/ 2486056 w 12180747"/>
                <a:gd name="connsiteY162" fmla="*/ 281965 h 3116174"/>
                <a:gd name="connsiteX163" fmla="*/ 2540331 w 12180747"/>
                <a:gd name="connsiteY163" fmla="*/ 293879 h 3116174"/>
                <a:gd name="connsiteX164" fmla="*/ 0 w 12180747"/>
                <a:gd name="connsiteY164" fmla="*/ 1952574 h 3116174"/>
                <a:gd name="connsiteX165" fmla="*/ 0 w 12180747"/>
                <a:gd name="connsiteY165" fmla="*/ 1957207 h 3116174"/>
                <a:gd name="connsiteX166" fmla="*/ 2546288 w 12180747"/>
                <a:gd name="connsiteY166" fmla="*/ 296526 h 3116174"/>
                <a:gd name="connsiteX167" fmla="*/ 2601887 w 12180747"/>
                <a:gd name="connsiteY167" fmla="*/ 309102 h 3116174"/>
                <a:gd name="connsiteX168" fmla="*/ 662 w 12180747"/>
                <a:gd name="connsiteY168" fmla="*/ 2099513 h 3116174"/>
                <a:gd name="connsiteX169" fmla="*/ 662 w 12180747"/>
                <a:gd name="connsiteY169" fmla="*/ 2104146 h 3116174"/>
                <a:gd name="connsiteX170" fmla="*/ 2607844 w 12180747"/>
                <a:gd name="connsiteY170" fmla="*/ 310426 h 3116174"/>
                <a:gd name="connsiteX171" fmla="*/ 2662781 w 12180747"/>
                <a:gd name="connsiteY171" fmla="*/ 324326 h 3116174"/>
                <a:gd name="connsiteX172" fmla="*/ 0 w 12180747"/>
                <a:gd name="connsiteY172" fmla="*/ 2246452 h 3116174"/>
                <a:gd name="connsiteX173" fmla="*/ 0 w 12180747"/>
                <a:gd name="connsiteY173" fmla="*/ 2251086 h 3116174"/>
                <a:gd name="connsiteX174" fmla="*/ 2666752 w 12180747"/>
                <a:gd name="connsiteY174" fmla="*/ 324988 h 3116174"/>
                <a:gd name="connsiteX175" fmla="*/ 2722351 w 12180747"/>
                <a:gd name="connsiteY175" fmla="*/ 339549 h 3116174"/>
                <a:gd name="connsiteX176" fmla="*/ 0 w 12180747"/>
                <a:gd name="connsiteY176" fmla="*/ 2394054 h 3116174"/>
                <a:gd name="connsiteX177" fmla="*/ 0 w 12180747"/>
                <a:gd name="connsiteY177" fmla="*/ 2398687 h 3116174"/>
                <a:gd name="connsiteX178" fmla="*/ 2726984 w 12180747"/>
                <a:gd name="connsiteY178" fmla="*/ 340211 h 3116174"/>
                <a:gd name="connsiteX179" fmla="*/ 2782583 w 12180747"/>
                <a:gd name="connsiteY179" fmla="*/ 355435 h 3116174"/>
                <a:gd name="connsiteX180" fmla="*/ 0 w 12180747"/>
                <a:gd name="connsiteY180" fmla="*/ 2542317 h 3116174"/>
                <a:gd name="connsiteX181" fmla="*/ 0 w 12180747"/>
                <a:gd name="connsiteY181" fmla="*/ 2546950 h 3116174"/>
                <a:gd name="connsiteX182" fmla="*/ 2787216 w 12180747"/>
                <a:gd name="connsiteY182" fmla="*/ 357420 h 3116174"/>
                <a:gd name="connsiteX183" fmla="*/ 2842814 w 12180747"/>
                <a:gd name="connsiteY183" fmla="*/ 373968 h 3116174"/>
                <a:gd name="connsiteX184" fmla="*/ 0 w 12180747"/>
                <a:gd name="connsiteY184" fmla="*/ 2691242 h 3116174"/>
                <a:gd name="connsiteX185" fmla="*/ 0 w 12180747"/>
                <a:gd name="connsiteY185" fmla="*/ 2695875 h 3116174"/>
                <a:gd name="connsiteX186" fmla="*/ 2847448 w 12180747"/>
                <a:gd name="connsiteY186" fmla="*/ 375291 h 3116174"/>
                <a:gd name="connsiteX187" fmla="*/ 2903708 w 12180747"/>
                <a:gd name="connsiteY187" fmla="*/ 391838 h 3116174"/>
                <a:gd name="connsiteX188" fmla="*/ 0 w 12180747"/>
                <a:gd name="connsiteY188" fmla="*/ 2839505 h 3116174"/>
                <a:gd name="connsiteX189" fmla="*/ 0 w 12180747"/>
                <a:gd name="connsiteY189" fmla="*/ 2844139 h 3116174"/>
                <a:gd name="connsiteX190" fmla="*/ 2907018 w 12180747"/>
                <a:gd name="connsiteY190" fmla="*/ 392500 h 3116174"/>
                <a:gd name="connsiteX191" fmla="*/ 2962616 w 12180747"/>
                <a:gd name="connsiteY191" fmla="*/ 410371 h 3116174"/>
                <a:gd name="connsiteX192" fmla="*/ 0 w 12180747"/>
                <a:gd name="connsiteY192" fmla="*/ 2988431 h 3116174"/>
                <a:gd name="connsiteX193" fmla="*/ 0 w 12180747"/>
                <a:gd name="connsiteY193" fmla="*/ 2993064 h 3116174"/>
                <a:gd name="connsiteX194" fmla="*/ 2967250 w 12180747"/>
                <a:gd name="connsiteY194" fmla="*/ 411695 h 3116174"/>
                <a:gd name="connsiteX195" fmla="*/ 3023510 w 12180747"/>
                <a:gd name="connsiteY195" fmla="*/ 430228 h 3116174"/>
                <a:gd name="connsiteX196" fmla="*/ 17209 w 12180747"/>
                <a:gd name="connsiteY196" fmla="*/ 3116175 h 3116174"/>
                <a:gd name="connsiteX197" fmla="*/ 21180 w 12180747"/>
                <a:gd name="connsiteY197" fmla="*/ 3116175 h 3116174"/>
                <a:gd name="connsiteX198" fmla="*/ 3026820 w 12180747"/>
                <a:gd name="connsiteY198" fmla="*/ 430890 h 3116174"/>
                <a:gd name="connsiteX199" fmla="*/ 8864021 w 12180747"/>
                <a:gd name="connsiteY199" fmla="*/ 2571440 h 3116174"/>
                <a:gd name="connsiteX200" fmla="*/ 12178763 w 12180747"/>
                <a:gd name="connsiteY200" fmla="*/ 1379377 h 3116174"/>
                <a:gd name="connsiteX201" fmla="*/ 12178763 w 12180747"/>
                <a:gd name="connsiteY201" fmla="*/ 1376068 h 3116174"/>
                <a:gd name="connsiteX202" fmla="*/ 3089037 w 12180747"/>
                <a:gd name="connsiteY202" fmla="*/ 395148 h 3116174"/>
                <a:gd name="connsiteX203" fmla="*/ 3032777 w 12180747"/>
                <a:gd name="connsiteY203" fmla="*/ 378601 h 3116174"/>
                <a:gd name="connsiteX204" fmla="*/ 3092347 w 12180747"/>
                <a:gd name="connsiteY204" fmla="*/ 350801 h 3116174"/>
                <a:gd name="connsiteX205" fmla="*/ 3147283 w 12180747"/>
                <a:gd name="connsiteY205" fmla="*/ 365363 h 3116174"/>
                <a:gd name="connsiteX206" fmla="*/ 3089037 w 12180747"/>
                <a:gd name="connsiteY206" fmla="*/ 395148 h 3116174"/>
                <a:gd name="connsiteX207" fmla="*/ 2488704 w 12180747"/>
                <a:gd name="connsiteY207" fmla="*/ 245561 h 3116174"/>
                <a:gd name="connsiteX208" fmla="*/ 2537684 w 12180747"/>
                <a:gd name="connsiteY208" fmla="*/ 250856 h 3116174"/>
                <a:gd name="connsiteX209" fmla="*/ 2487380 w 12180747"/>
                <a:gd name="connsiteY209" fmla="*/ 258137 h 3116174"/>
                <a:gd name="connsiteX210" fmla="*/ 2436414 w 12180747"/>
                <a:gd name="connsiteY210" fmla="*/ 250856 h 3116174"/>
                <a:gd name="connsiteX211" fmla="*/ 2488704 w 12180747"/>
                <a:gd name="connsiteY211" fmla="*/ 245561 h 3116174"/>
                <a:gd name="connsiteX212" fmla="*/ 2425162 w 12180747"/>
                <a:gd name="connsiteY212" fmla="*/ 248870 h 3116174"/>
                <a:gd name="connsiteX213" fmla="*/ 2379492 w 12180747"/>
                <a:gd name="connsiteY213" fmla="*/ 242913 h 3116174"/>
                <a:gd name="connsiteX214" fmla="*/ 2425162 w 12180747"/>
                <a:gd name="connsiteY214" fmla="*/ 240266 h 3116174"/>
                <a:gd name="connsiteX215" fmla="*/ 2472818 w 12180747"/>
                <a:gd name="connsiteY215" fmla="*/ 244237 h 3116174"/>
                <a:gd name="connsiteX216" fmla="*/ 2425162 w 12180747"/>
                <a:gd name="connsiteY216" fmla="*/ 248870 h 3116174"/>
                <a:gd name="connsiteX217" fmla="*/ 3637081 w 12180747"/>
                <a:gd name="connsiteY217" fmla="*/ 145616 h 3116174"/>
                <a:gd name="connsiteX218" fmla="*/ 3588102 w 12180747"/>
                <a:gd name="connsiteY218" fmla="*/ 159515 h 3116174"/>
                <a:gd name="connsiteX219" fmla="*/ 3541108 w 12180747"/>
                <a:gd name="connsiteY219" fmla="*/ 160839 h 3116174"/>
                <a:gd name="connsiteX220" fmla="*/ 3588764 w 12180747"/>
                <a:gd name="connsiteY220" fmla="*/ 148925 h 3116174"/>
                <a:gd name="connsiteX221" fmla="*/ 3637081 w 12180747"/>
                <a:gd name="connsiteY221" fmla="*/ 145616 h 3116174"/>
                <a:gd name="connsiteX222" fmla="*/ 3605973 w 12180747"/>
                <a:gd name="connsiteY222" fmla="*/ 145616 h 3116174"/>
                <a:gd name="connsiteX223" fmla="*/ 3651643 w 12180747"/>
                <a:gd name="connsiteY223" fmla="*/ 135025 h 3116174"/>
                <a:gd name="connsiteX224" fmla="*/ 3694666 w 12180747"/>
                <a:gd name="connsiteY224" fmla="*/ 130392 h 3116174"/>
                <a:gd name="connsiteX225" fmla="*/ 3648995 w 12180747"/>
                <a:gd name="connsiteY225" fmla="*/ 142306 h 3116174"/>
                <a:gd name="connsiteX226" fmla="*/ 3605973 w 12180747"/>
                <a:gd name="connsiteY226" fmla="*/ 145616 h 3116174"/>
                <a:gd name="connsiteX227" fmla="*/ 2732279 w 12180747"/>
                <a:gd name="connsiteY227" fmla="*/ 254827 h 3116174"/>
                <a:gd name="connsiteX228" fmla="*/ 2785230 w 12180747"/>
                <a:gd name="connsiteY228" fmla="*/ 260784 h 3116174"/>
                <a:gd name="connsiteX229" fmla="*/ 2730955 w 12180747"/>
                <a:gd name="connsiteY229" fmla="*/ 274022 h 3116174"/>
                <a:gd name="connsiteX230" fmla="*/ 2678666 w 12180747"/>
                <a:gd name="connsiteY230" fmla="*/ 266080 h 3116174"/>
                <a:gd name="connsiteX231" fmla="*/ 2732279 w 12180747"/>
                <a:gd name="connsiteY231" fmla="*/ 254827 h 3116174"/>
                <a:gd name="connsiteX232" fmla="*/ 2670061 w 12180747"/>
                <a:gd name="connsiteY232" fmla="*/ 264094 h 3116174"/>
                <a:gd name="connsiteX233" fmla="*/ 2618434 w 12180747"/>
                <a:gd name="connsiteY233" fmla="*/ 256813 h 3116174"/>
                <a:gd name="connsiteX234" fmla="*/ 2670723 w 12180747"/>
                <a:gd name="connsiteY234" fmla="*/ 248209 h 3116174"/>
                <a:gd name="connsiteX235" fmla="*/ 2722351 w 12180747"/>
                <a:gd name="connsiteY235" fmla="*/ 252842 h 3116174"/>
                <a:gd name="connsiteX236" fmla="*/ 2670061 w 12180747"/>
                <a:gd name="connsiteY236" fmla="*/ 264094 h 3116174"/>
                <a:gd name="connsiteX237" fmla="*/ 3396816 w 12180747"/>
                <a:gd name="connsiteY237" fmla="*/ 199891 h 3116174"/>
                <a:gd name="connsiteX238" fmla="*/ 3343865 w 12180747"/>
                <a:gd name="connsiteY238" fmla="*/ 216438 h 3116174"/>
                <a:gd name="connsiteX239" fmla="*/ 3290913 w 12180747"/>
                <a:gd name="connsiteY239" fmla="*/ 213790 h 3116174"/>
                <a:gd name="connsiteX240" fmla="*/ 3345188 w 12180747"/>
                <a:gd name="connsiteY240" fmla="*/ 198567 h 3116174"/>
                <a:gd name="connsiteX241" fmla="*/ 3396816 w 12180747"/>
                <a:gd name="connsiteY241" fmla="*/ 199891 h 3116174"/>
                <a:gd name="connsiteX242" fmla="*/ 3354455 w 12180747"/>
                <a:gd name="connsiteY242" fmla="*/ 196581 h 3116174"/>
                <a:gd name="connsiteX243" fmla="*/ 3407406 w 12180747"/>
                <a:gd name="connsiteY243" fmla="*/ 182682 h 3116174"/>
                <a:gd name="connsiteX244" fmla="*/ 3457048 w 12180747"/>
                <a:gd name="connsiteY244" fmla="*/ 182020 h 3116174"/>
                <a:gd name="connsiteX245" fmla="*/ 3405420 w 12180747"/>
                <a:gd name="connsiteY245" fmla="*/ 197243 h 3116174"/>
                <a:gd name="connsiteX246" fmla="*/ 3354455 w 12180747"/>
                <a:gd name="connsiteY246" fmla="*/ 196581 h 3116174"/>
                <a:gd name="connsiteX247" fmla="*/ 2977178 w 12180747"/>
                <a:gd name="connsiteY247" fmla="*/ 260123 h 3116174"/>
                <a:gd name="connsiteX248" fmla="*/ 3030129 w 12180747"/>
                <a:gd name="connsiteY248" fmla="*/ 266741 h 3116174"/>
                <a:gd name="connsiteX249" fmla="*/ 2974530 w 12180747"/>
                <a:gd name="connsiteY249" fmla="*/ 285274 h 3116174"/>
                <a:gd name="connsiteX250" fmla="*/ 2920917 w 12180747"/>
                <a:gd name="connsiteY250" fmla="*/ 276670 h 3116174"/>
                <a:gd name="connsiteX251" fmla="*/ 2977178 w 12180747"/>
                <a:gd name="connsiteY251" fmla="*/ 260123 h 3116174"/>
                <a:gd name="connsiteX252" fmla="*/ 2914299 w 12180747"/>
                <a:gd name="connsiteY252" fmla="*/ 275346 h 3116174"/>
                <a:gd name="connsiteX253" fmla="*/ 2860685 w 12180747"/>
                <a:gd name="connsiteY253" fmla="*/ 267403 h 3116174"/>
                <a:gd name="connsiteX254" fmla="*/ 2916284 w 12180747"/>
                <a:gd name="connsiteY254" fmla="*/ 253504 h 3116174"/>
                <a:gd name="connsiteX255" fmla="*/ 2969897 w 12180747"/>
                <a:gd name="connsiteY255" fmla="*/ 259461 h 3116174"/>
                <a:gd name="connsiteX256" fmla="*/ 2914299 w 12180747"/>
                <a:gd name="connsiteY256" fmla="*/ 275346 h 3116174"/>
                <a:gd name="connsiteX257" fmla="*/ 3152579 w 12180747"/>
                <a:gd name="connsiteY257" fmla="*/ 254166 h 3116174"/>
                <a:gd name="connsiteX258" fmla="*/ 3096980 w 12180747"/>
                <a:gd name="connsiteY258" fmla="*/ 273360 h 3116174"/>
                <a:gd name="connsiteX259" fmla="*/ 3042705 w 12180747"/>
                <a:gd name="connsiteY259" fmla="*/ 265418 h 3116174"/>
                <a:gd name="connsiteX260" fmla="*/ 3098966 w 12180747"/>
                <a:gd name="connsiteY260" fmla="*/ 248209 h 3116174"/>
                <a:gd name="connsiteX261" fmla="*/ 3152579 w 12180747"/>
                <a:gd name="connsiteY261" fmla="*/ 254166 h 3116174"/>
                <a:gd name="connsiteX262" fmla="*/ 3105584 w 12180747"/>
                <a:gd name="connsiteY262" fmla="*/ 246223 h 3116174"/>
                <a:gd name="connsiteX263" fmla="*/ 3161183 w 12180747"/>
                <a:gd name="connsiteY263" fmla="*/ 230338 h 3116174"/>
                <a:gd name="connsiteX264" fmla="*/ 3213472 w 12180747"/>
                <a:gd name="connsiteY264" fmla="*/ 234309 h 3116174"/>
                <a:gd name="connsiteX265" fmla="*/ 3158536 w 12180747"/>
                <a:gd name="connsiteY265" fmla="*/ 252180 h 3116174"/>
                <a:gd name="connsiteX266" fmla="*/ 3105584 w 12180747"/>
                <a:gd name="connsiteY266" fmla="*/ 246223 h 3116174"/>
                <a:gd name="connsiteX267" fmla="*/ 3036086 w 12180747"/>
                <a:gd name="connsiteY267" fmla="*/ 264756 h 3116174"/>
                <a:gd name="connsiteX268" fmla="*/ 2983797 w 12180747"/>
                <a:gd name="connsiteY268" fmla="*/ 258137 h 3116174"/>
                <a:gd name="connsiteX269" fmla="*/ 3038734 w 12180747"/>
                <a:gd name="connsiteY269" fmla="*/ 243575 h 3116174"/>
                <a:gd name="connsiteX270" fmla="*/ 3091685 w 12180747"/>
                <a:gd name="connsiteY270" fmla="*/ 248209 h 3116174"/>
                <a:gd name="connsiteX271" fmla="*/ 3036086 w 12180747"/>
                <a:gd name="connsiteY271" fmla="*/ 264756 h 3116174"/>
                <a:gd name="connsiteX272" fmla="*/ 3036748 w 12180747"/>
                <a:gd name="connsiteY272" fmla="*/ 267403 h 3116174"/>
                <a:gd name="connsiteX273" fmla="*/ 3091685 w 12180747"/>
                <a:gd name="connsiteY273" fmla="*/ 274684 h 3116174"/>
                <a:gd name="connsiteX274" fmla="*/ 3034101 w 12180747"/>
                <a:gd name="connsiteY274" fmla="*/ 295865 h 3116174"/>
                <a:gd name="connsiteX275" fmla="*/ 2979826 w 12180747"/>
                <a:gd name="connsiteY275" fmla="*/ 285936 h 3116174"/>
                <a:gd name="connsiteX276" fmla="*/ 3036748 w 12180747"/>
                <a:gd name="connsiteY276" fmla="*/ 267403 h 3116174"/>
                <a:gd name="connsiteX277" fmla="*/ 3097642 w 12180747"/>
                <a:gd name="connsiteY277" fmla="*/ 276008 h 3116174"/>
                <a:gd name="connsiteX278" fmla="*/ 3151917 w 12180747"/>
                <a:gd name="connsiteY278" fmla="*/ 284613 h 3116174"/>
                <a:gd name="connsiteX279" fmla="*/ 3094994 w 12180747"/>
                <a:gd name="connsiteY279" fmla="*/ 307117 h 3116174"/>
                <a:gd name="connsiteX280" fmla="*/ 3040057 w 12180747"/>
                <a:gd name="connsiteY280" fmla="*/ 296526 h 3116174"/>
                <a:gd name="connsiteX281" fmla="*/ 3097642 w 12180747"/>
                <a:gd name="connsiteY281" fmla="*/ 276008 h 3116174"/>
                <a:gd name="connsiteX282" fmla="*/ 3102937 w 12180747"/>
                <a:gd name="connsiteY282" fmla="*/ 274684 h 3116174"/>
                <a:gd name="connsiteX283" fmla="*/ 3159198 w 12180747"/>
                <a:gd name="connsiteY283" fmla="*/ 255489 h 3116174"/>
                <a:gd name="connsiteX284" fmla="*/ 3212811 w 12180747"/>
                <a:gd name="connsiteY284" fmla="*/ 262108 h 3116174"/>
                <a:gd name="connsiteX285" fmla="*/ 3156550 w 12180747"/>
                <a:gd name="connsiteY285" fmla="*/ 283289 h 3116174"/>
                <a:gd name="connsiteX286" fmla="*/ 3102937 w 12180747"/>
                <a:gd name="connsiteY286" fmla="*/ 274684 h 3116174"/>
                <a:gd name="connsiteX287" fmla="*/ 3165816 w 12180747"/>
                <a:gd name="connsiteY287" fmla="*/ 252842 h 3116174"/>
                <a:gd name="connsiteX288" fmla="*/ 3221415 w 12180747"/>
                <a:gd name="connsiteY288" fmla="*/ 234971 h 3116174"/>
                <a:gd name="connsiteX289" fmla="*/ 3275690 w 12180747"/>
                <a:gd name="connsiteY289" fmla="*/ 239604 h 3116174"/>
                <a:gd name="connsiteX290" fmla="*/ 3219430 w 12180747"/>
                <a:gd name="connsiteY290" fmla="*/ 259461 h 3116174"/>
                <a:gd name="connsiteX291" fmla="*/ 3165816 w 12180747"/>
                <a:gd name="connsiteY291" fmla="*/ 252842 h 3116174"/>
                <a:gd name="connsiteX292" fmla="*/ 3227372 w 12180747"/>
                <a:gd name="connsiteY292" fmla="*/ 232985 h 3116174"/>
                <a:gd name="connsiteX293" fmla="*/ 3282309 w 12180747"/>
                <a:gd name="connsiteY293" fmla="*/ 216438 h 3116174"/>
                <a:gd name="connsiteX294" fmla="*/ 3335922 w 12180747"/>
                <a:gd name="connsiteY294" fmla="*/ 219085 h 3116174"/>
                <a:gd name="connsiteX295" fmla="*/ 3280323 w 12180747"/>
                <a:gd name="connsiteY295" fmla="*/ 237618 h 3116174"/>
                <a:gd name="connsiteX296" fmla="*/ 3227372 w 12180747"/>
                <a:gd name="connsiteY296" fmla="*/ 232985 h 3116174"/>
                <a:gd name="connsiteX297" fmla="*/ 3282309 w 12180747"/>
                <a:gd name="connsiteY297" fmla="*/ 213790 h 3116174"/>
                <a:gd name="connsiteX298" fmla="*/ 3232005 w 12180747"/>
                <a:gd name="connsiteY298" fmla="*/ 211805 h 3116174"/>
                <a:gd name="connsiteX299" fmla="*/ 3284295 w 12180747"/>
                <a:gd name="connsiteY299" fmla="*/ 199229 h 3116174"/>
                <a:gd name="connsiteX300" fmla="*/ 3318713 w 12180747"/>
                <a:gd name="connsiteY300" fmla="*/ 198567 h 3116174"/>
                <a:gd name="connsiteX301" fmla="*/ 3334598 w 12180747"/>
                <a:gd name="connsiteY301" fmla="*/ 198567 h 3116174"/>
                <a:gd name="connsiteX302" fmla="*/ 3282309 w 12180747"/>
                <a:gd name="connsiteY302" fmla="*/ 213790 h 3116174"/>
                <a:gd name="connsiteX303" fmla="*/ 3274366 w 12180747"/>
                <a:gd name="connsiteY303" fmla="*/ 215776 h 3116174"/>
                <a:gd name="connsiteX304" fmla="*/ 3220091 w 12180747"/>
                <a:gd name="connsiteY304" fmla="*/ 232323 h 3116174"/>
                <a:gd name="connsiteX305" fmla="*/ 3169126 w 12180747"/>
                <a:gd name="connsiteY305" fmla="*/ 228352 h 3116174"/>
                <a:gd name="connsiteX306" fmla="*/ 3222077 w 12180747"/>
                <a:gd name="connsiteY306" fmla="*/ 214452 h 3116174"/>
                <a:gd name="connsiteX307" fmla="*/ 3274366 w 12180747"/>
                <a:gd name="connsiteY307" fmla="*/ 215776 h 3116174"/>
                <a:gd name="connsiteX308" fmla="*/ 3160521 w 12180747"/>
                <a:gd name="connsiteY308" fmla="*/ 227690 h 3116174"/>
                <a:gd name="connsiteX309" fmla="*/ 3109556 w 12180747"/>
                <a:gd name="connsiteY309" fmla="*/ 225042 h 3116174"/>
                <a:gd name="connsiteX310" fmla="*/ 3161845 w 12180747"/>
                <a:gd name="connsiteY310" fmla="*/ 213128 h 3116174"/>
                <a:gd name="connsiteX311" fmla="*/ 3212149 w 12180747"/>
                <a:gd name="connsiteY311" fmla="*/ 213790 h 3116174"/>
                <a:gd name="connsiteX312" fmla="*/ 3160521 w 12180747"/>
                <a:gd name="connsiteY312" fmla="*/ 227690 h 3116174"/>
                <a:gd name="connsiteX313" fmla="*/ 3152579 w 12180747"/>
                <a:gd name="connsiteY313" fmla="*/ 230338 h 3116174"/>
                <a:gd name="connsiteX314" fmla="*/ 3098304 w 12180747"/>
                <a:gd name="connsiteY314" fmla="*/ 246223 h 3116174"/>
                <a:gd name="connsiteX315" fmla="*/ 3046676 w 12180747"/>
                <a:gd name="connsiteY315" fmla="*/ 241590 h 3116174"/>
                <a:gd name="connsiteX316" fmla="*/ 3100289 w 12180747"/>
                <a:gd name="connsiteY316" fmla="*/ 228352 h 3116174"/>
                <a:gd name="connsiteX317" fmla="*/ 3152579 w 12180747"/>
                <a:gd name="connsiteY317" fmla="*/ 230338 h 3116174"/>
                <a:gd name="connsiteX318" fmla="*/ 3038072 w 12180747"/>
                <a:gd name="connsiteY318" fmla="*/ 240266 h 3116174"/>
                <a:gd name="connsiteX319" fmla="*/ 2987768 w 12180747"/>
                <a:gd name="connsiteY319" fmla="*/ 236294 h 3116174"/>
                <a:gd name="connsiteX320" fmla="*/ 3040057 w 12180747"/>
                <a:gd name="connsiteY320" fmla="*/ 225042 h 3116174"/>
                <a:gd name="connsiteX321" fmla="*/ 3090361 w 12180747"/>
                <a:gd name="connsiteY321" fmla="*/ 227028 h 3116174"/>
                <a:gd name="connsiteX322" fmla="*/ 3038072 w 12180747"/>
                <a:gd name="connsiteY322" fmla="*/ 240266 h 3116174"/>
                <a:gd name="connsiteX323" fmla="*/ 3030129 w 12180747"/>
                <a:gd name="connsiteY323" fmla="*/ 242251 h 3116174"/>
                <a:gd name="connsiteX324" fmla="*/ 2976516 w 12180747"/>
                <a:gd name="connsiteY324" fmla="*/ 256813 h 3116174"/>
                <a:gd name="connsiteX325" fmla="*/ 2923565 w 12180747"/>
                <a:gd name="connsiteY325" fmla="*/ 250856 h 3116174"/>
                <a:gd name="connsiteX326" fmla="*/ 2979164 w 12180747"/>
                <a:gd name="connsiteY326" fmla="*/ 237618 h 3116174"/>
                <a:gd name="connsiteX327" fmla="*/ 3030129 w 12180747"/>
                <a:gd name="connsiteY327" fmla="*/ 242251 h 3116174"/>
                <a:gd name="connsiteX328" fmla="*/ 2915622 w 12180747"/>
                <a:gd name="connsiteY328" fmla="*/ 250856 h 3116174"/>
                <a:gd name="connsiteX329" fmla="*/ 2863995 w 12180747"/>
                <a:gd name="connsiteY329" fmla="*/ 246223 h 3116174"/>
                <a:gd name="connsiteX330" fmla="*/ 2915622 w 12180747"/>
                <a:gd name="connsiteY330" fmla="*/ 235633 h 3116174"/>
                <a:gd name="connsiteX331" fmla="*/ 2968573 w 12180747"/>
                <a:gd name="connsiteY331" fmla="*/ 238280 h 3116174"/>
                <a:gd name="connsiteX332" fmla="*/ 2915622 w 12180747"/>
                <a:gd name="connsiteY332" fmla="*/ 250856 h 3116174"/>
                <a:gd name="connsiteX333" fmla="*/ 2908342 w 12180747"/>
                <a:gd name="connsiteY333" fmla="*/ 252842 h 3116174"/>
                <a:gd name="connsiteX334" fmla="*/ 2853405 w 12180747"/>
                <a:gd name="connsiteY334" fmla="*/ 266741 h 3116174"/>
                <a:gd name="connsiteX335" fmla="*/ 2801777 w 12180747"/>
                <a:gd name="connsiteY335" fmla="*/ 259461 h 3116174"/>
                <a:gd name="connsiteX336" fmla="*/ 2854729 w 12180747"/>
                <a:gd name="connsiteY336" fmla="*/ 247547 h 3116174"/>
                <a:gd name="connsiteX337" fmla="*/ 2908342 w 12180747"/>
                <a:gd name="connsiteY337" fmla="*/ 252842 h 3116174"/>
                <a:gd name="connsiteX338" fmla="*/ 2793173 w 12180747"/>
                <a:gd name="connsiteY338" fmla="*/ 258799 h 3116174"/>
                <a:gd name="connsiteX339" fmla="*/ 2740883 w 12180747"/>
                <a:gd name="connsiteY339" fmla="*/ 252842 h 3116174"/>
                <a:gd name="connsiteX340" fmla="*/ 2794497 w 12180747"/>
                <a:gd name="connsiteY340" fmla="*/ 243575 h 3116174"/>
                <a:gd name="connsiteX341" fmla="*/ 2844138 w 12180747"/>
                <a:gd name="connsiteY341" fmla="*/ 247547 h 3116174"/>
                <a:gd name="connsiteX342" fmla="*/ 2793173 w 12180747"/>
                <a:gd name="connsiteY342" fmla="*/ 258799 h 3116174"/>
                <a:gd name="connsiteX343" fmla="*/ 2793835 w 12180747"/>
                <a:gd name="connsiteY343" fmla="*/ 261446 h 3116174"/>
                <a:gd name="connsiteX344" fmla="*/ 2846786 w 12180747"/>
                <a:gd name="connsiteY344" fmla="*/ 268727 h 3116174"/>
                <a:gd name="connsiteX345" fmla="*/ 2791849 w 12180747"/>
                <a:gd name="connsiteY345" fmla="*/ 283951 h 3116174"/>
                <a:gd name="connsiteX346" fmla="*/ 2737574 w 12180747"/>
                <a:gd name="connsiteY346" fmla="*/ 275346 h 3116174"/>
                <a:gd name="connsiteX347" fmla="*/ 2793835 w 12180747"/>
                <a:gd name="connsiteY347" fmla="*/ 261446 h 3116174"/>
                <a:gd name="connsiteX348" fmla="*/ 2853405 w 12180747"/>
                <a:gd name="connsiteY348" fmla="*/ 269389 h 3116174"/>
                <a:gd name="connsiteX349" fmla="*/ 2908342 w 12180747"/>
                <a:gd name="connsiteY349" fmla="*/ 277332 h 3116174"/>
                <a:gd name="connsiteX350" fmla="*/ 2851419 w 12180747"/>
                <a:gd name="connsiteY350" fmla="*/ 295203 h 3116174"/>
                <a:gd name="connsiteX351" fmla="*/ 2797806 w 12180747"/>
                <a:gd name="connsiteY351" fmla="*/ 284613 h 3116174"/>
                <a:gd name="connsiteX352" fmla="*/ 2853405 w 12180747"/>
                <a:gd name="connsiteY352" fmla="*/ 269389 h 3116174"/>
                <a:gd name="connsiteX353" fmla="*/ 2914960 w 12180747"/>
                <a:gd name="connsiteY353" fmla="*/ 277994 h 3116174"/>
                <a:gd name="connsiteX354" fmla="*/ 2969235 w 12180747"/>
                <a:gd name="connsiteY354" fmla="*/ 286598 h 3116174"/>
                <a:gd name="connsiteX355" fmla="*/ 2912313 w 12180747"/>
                <a:gd name="connsiteY355" fmla="*/ 306455 h 3116174"/>
                <a:gd name="connsiteX356" fmla="*/ 2857376 w 12180747"/>
                <a:gd name="connsiteY356" fmla="*/ 295203 h 3116174"/>
                <a:gd name="connsiteX357" fmla="*/ 2914960 w 12180747"/>
                <a:gd name="connsiteY357" fmla="*/ 277994 h 3116174"/>
                <a:gd name="connsiteX358" fmla="*/ 2974530 w 12180747"/>
                <a:gd name="connsiteY358" fmla="*/ 287922 h 3116174"/>
                <a:gd name="connsiteX359" fmla="*/ 3029467 w 12180747"/>
                <a:gd name="connsiteY359" fmla="*/ 297850 h 3116174"/>
                <a:gd name="connsiteX360" fmla="*/ 2971883 w 12180747"/>
                <a:gd name="connsiteY360" fmla="*/ 319693 h 3116174"/>
                <a:gd name="connsiteX361" fmla="*/ 2916946 w 12180747"/>
                <a:gd name="connsiteY361" fmla="*/ 307779 h 3116174"/>
                <a:gd name="connsiteX362" fmla="*/ 2974530 w 12180747"/>
                <a:gd name="connsiteY362" fmla="*/ 287922 h 3116174"/>
                <a:gd name="connsiteX363" fmla="*/ 3034762 w 12180747"/>
                <a:gd name="connsiteY363" fmla="*/ 299174 h 3116174"/>
                <a:gd name="connsiteX364" fmla="*/ 3090361 w 12180747"/>
                <a:gd name="connsiteY364" fmla="*/ 309764 h 3116174"/>
                <a:gd name="connsiteX365" fmla="*/ 3032115 w 12180747"/>
                <a:gd name="connsiteY365" fmla="*/ 334254 h 3116174"/>
                <a:gd name="connsiteX366" fmla="*/ 2977178 w 12180747"/>
                <a:gd name="connsiteY366" fmla="*/ 321678 h 3116174"/>
                <a:gd name="connsiteX367" fmla="*/ 3034762 w 12180747"/>
                <a:gd name="connsiteY367" fmla="*/ 299174 h 3116174"/>
                <a:gd name="connsiteX368" fmla="*/ 3095656 w 12180747"/>
                <a:gd name="connsiteY368" fmla="*/ 310426 h 3116174"/>
                <a:gd name="connsiteX369" fmla="*/ 3150593 w 12180747"/>
                <a:gd name="connsiteY369" fmla="*/ 322340 h 3116174"/>
                <a:gd name="connsiteX370" fmla="*/ 3092347 w 12180747"/>
                <a:gd name="connsiteY370" fmla="*/ 348154 h 3116174"/>
                <a:gd name="connsiteX371" fmla="*/ 3036748 w 12180747"/>
                <a:gd name="connsiteY371" fmla="*/ 334916 h 3116174"/>
                <a:gd name="connsiteX372" fmla="*/ 3095656 w 12180747"/>
                <a:gd name="connsiteY372" fmla="*/ 310426 h 3116174"/>
                <a:gd name="connsiteX373" fmla="*/ 3099628 w 12180747"/>
                <a:gd name="connsiteY373" fmla="*/ 308440 h 3116174"/>
                <a:gd name="connsiteX374" fmla="*/ 3157212 w 12180747"/>
                <a:gd name="connsiteY374" fmla="*/ 285936 h 3116174"/>
                <a:gd name="connsiteX375" fmla="*/ 3212149 w 12180747"/>
                <a:gd name="connsiteY375" fmla="*/ 295865 h 3116174"/>
                <a:gd name="connsiteX376" fmla="*/ 3153902 w 12180747"/>
                <a:gd name="connsiteY376" fmla="*/ 321016 h 3116174"/>
                <a:gd name="connsiteX377" fmla="*/ 3099628 w 12180747"/>
                <a:gd name="connsiteY377" fmla="*/ 308440 h 3116174"/>
                <a:gd name="connsiteX378" fmla="*/ 3161845 w 12180747"/>
                <a:gd name="connsiteY378" fmla="*/ 283951 h 3116174"/>
                <a:gd name="connsiteX379" fmla="*/ 3218768 w 12180747"/>
                <a:gd name="connsiteY379" fmla="*/ 262108 h 3116174"/>
                <a:gd name="connsiteX380" fmla="*/ 3273704 w 12180747"/>
                <a:gd name="connsiteY380" fmla="*/ 269389 h 3116174"/>
                <a:gd name="connsiteX381" fmla="*/ 3216120 w 12180747"/>
                <a:gd name="connsiteY381" fmla="*/ 293217 h 3116174"/>
                <a:gd name="connsiteX382" fmla="*/ 3161845 w 12180747"/>
                <a:gd name="connsiteY382" fmla="*/ 283951 h 3116174"/>
                <a:gd name="connsiteX383" fmla="*/ 3224725 w 12180747"/>
                <a:gd name="connsiteY383" fmla="*/ 260784 h 3116174"/>
                <a:gd name="connsiteX384" fmla="*/ 3281647 w 12180747"/>
                <a:gd name="connsiteY384" fmla="*/ 240266 h 3116174"/>
                <a:gd name="connsiteX385" fmla="*/ 3335922 w 12180747"/>
                <a:gd name="connsiteY385" fmla="*/ 246223 h 3116174"/>
                <a:gd name="connsiteX386" fmla="*/ 3279661 w 12180747"/>
                <a:gd name="connsiteY386" fmla="*/ 268065 h 3116174"/>
                <a:gd name="connsiteX387" fmla="*/ 3224725 w 12180747"/>
                <a:gd name="connsiteY387" fmla="*/ 260784 h 3116174"/>
                <a:gd name="connsiteX388" fmla="*/ 3286942 w 12180747"/>
                <a:gd name="connsiteY388" fmla="*/ 238280 h 3116174"/>
                <a:gd name="connsiteX389" fmla="*/ 3343865 w 12180747"/>
                <a:gd name="connsiteY389" fmla="*/ 219085 h 3116174"/>
                <a:gd name="connsiteX390" fmla="*/ 3396816 w 12180747"/>
                <a:gd name="connsiteY390" fmla="*/ 223057 h 3116174"/>
                <a:gd name="connsiteX391" fmla="*/ 3341217 w 12180747"/>
                <a:gd name="connsiteY391" fmla="*/ 243575 h 3116174"/>
                <a:gd name="connsiteX392" fmla="*/ 3286942 w 12180747"/>
                <a:gd name="connsiteY392" fmla="*/ 238280 h 3116174"/>
                <a:gd name="connsiteX393" fmla="*/ 3350484 w 12180747"/>
                <a:gd name="connsiteY393" fmla="*/ 217100 h 3116174"/>
                <a:gd name="connsiteX394" fmla="*/ 3405420 w 12180747"/>
                <a:gd name="connsiteY394" fmla="*/ 199891 h 3116174"/>
                <a:gd name="connsiteX395" fmla="*/ 3457710 w 12180747"/>
                <a:gd name="connsiteY395" fmla="*/ 201876 h 3116174"/>
                <a:gd name="connsiteX396" fmla="*/ 3402773 w 12180747"/>
                <a:gd name="connsiteY396" fmla="*/ 221071 h 3116174"/>
                <a:gd name="connsiteX397" fmla="*/ 3350484 w 12180747"/>
                <a:gd name="connsiteY397" fmla="*/ 217100 h 3116174"/>
                <a:gd name="connsiteX398" fmla="*/ 3414025 w 12180747"/>
                <a:gd name="connsiteY398" fmla="*/ 197243 h 3116174"/>
                <a:gd name="connsiteX399" fmla="*/ 3466976 w 12180747"/>
                <a:gd name="connsiteY399" fmla="*/ 181358 h 3116174"/>
                <a:gd name="connsiteX400" fmla="*/ 3490804 w 12180747"/>
                <a:gd name="connsiteY400" fmla="*/ 181358 h 3116174"/>
                <a:gd name="connsiteX401" fmla="*/ 3517280 w 12180747"/>
                <a:gd name="connsiteY401" fmla="*/ 182020 h 3116174"/>
                <a:gd name="connsiteX402" fmla="*/ 3463666 w 12180747"/>
                <a:gd name="connsiteY402" fmla="*/ 199891 h 3116174"/>
                <a:gd name="connsiteX403" fmla="*/ 3414025 w 12180747"/>
                <a:gd name="connsiteY403" fmla="*/ 197243 h 3116174"/>
                <a:gd name="connsiteX404" fmla="*/ 3491466 w 12180747"/>
                <a:gd name="connsiteY404" fmla="*/ 178710 h 3116174"/>
                <a:gd name="connsiteX405" fmla="*/ 3477566 w 12180747"/>
                <a:gd name="connsiteY405" fmla="*/ 178710 h 3116174"/>
                <a:gd name="connsiteX406" fmla="*/ 3529194 w 12180747"/>
                <a:gd name="connsiteY406" fmla="*/ 164811 h 3116174"/>
                <a:gd name="connsiteX407" fmla="*/ 3578174 w 12180747"/>
                <a:gd name="connsiteY407" fmla="*/ 163487 h 3116174"/>
                <a:gd name="connsiteX408" fmla="*/ 3526546 w 12180747"/>
                <a:gd name="connsiteY408" fmla="*/ 179372 h 3116174"/>
                <a:gd name="connsiteX409" fmla="*/ 3491466 w 12180747"/>
                <a:gd name="connsiteY409" fmla="*/ 178710 h 3116174"/>
                <a:gd name="connsiteX410" fmla="*/ 3528532 w 12180747"/>
                <a:gd name="connsiteY410" fmla="*/ 162163 h 3116174"/>
                <a:gd name="connsiteX411" fmla="*/ 3484847 w 12180747"/>
                <a:gd name="connsiteY411" fmla="*/ 164811 h 3116174"/>
                <a:gd name="connsiteX412" fmla="*/ 3528532 w 12180747"/>
                <a:gd name="connsiteY412" fmla="*/ 154882 h 3116174"/>
                <a:gd name="connsiteX413" fmla="*/ 3572878 w 12180747"/>
                <a:gd name="connsiteY413" fmla="*/ 150911 h 3116174"/>
                <a:gd name="connsiteX414" fmla="*/ 3528532 w 12180747"/>
                <a:gd name="connsiteY414" fmla="*/ 162163 h 3116174"/>
                <a:gd name="connsiteX415" fmla="*/ 3514632 w 12180747"/>
                <a:gd name="connsiteY415" fmla="*/ 165472 h 3116174"/>
                <a:gd name="connsiteX416" fmla="*/ 3466314 w 12180747"/>
                <a:gd name="connsiteY416" fmla="*/ 179372 h 3116174"/>
                <a:gd name="connsiteX417" fmla="*/ 3418658 w 12180747"/>
                <a:gd name="connsiteY417" fmla="*/ 180034 h 3116174"/>
                <a:gd name="connsiteX418" fmla="*/ 3468300 w 12180747"/>
                <a:gd name="connsiteY418" fmla="*/ 168120 h 3116174"/>
                <a:gd name="connsiteX419" fmla="*/ 3514632 w 12180747"/>
                <a:gd name="connsiteY419" fmla="*/ 165472 h 3116174"/>
                <a:gd name="connsiteX420" fmla="*/ 3406744 w 12180747"/>
                <a:gd name="connsiteY420" fmla="*/ 180034 h 3116174"/>
                <a:gd name="connsiteX421" fmla="*/ 3362397 w 12180747"/>
                <a:gd name="connsiteY421" fmla="*/ 181358 h 3116174"/>
                <a:gd name="connsiteX422" fmla="*/ 3408068 w 12180747"/>
                <a:gd name="connsiteY422" fmla="*/ 172091 h 3116174"/>
                <a:gd name="connsiteX423" fmla="*/ 3450429 w 12180747"/>
                <a:gd name="connsiteY423" fmla="*/ 168782 h 3116174"/>
                <a:gd name="connsiteX424" fmla="*/ 3406744 w 12180747"/>
                <a:gd name="connsiteY424" fmla="*/ 180034 h 3116174"/>
                <a:gd name="connsiteX425" fmla="*/ 3394168 w 12180747"/>
                <a:gd name="connsiteY425" fmla="*/ 183343 h 3116174"/>
                <a:gd name="connsiteX426" fmla="*/ 3344527 w 12180747"/>
                <a:gd name="connsiteY426" fmla="*/ 196581 h 3116174"/>
                <a:gd name="connsiteX427" fmla="*/ 3319375 w 12180747"/>
                <a:gd name="connsiteY427" fmla="*/ 195919 h 3116174"/>
                <a:gd name="connsiteX428" fmla="*/ 3296870 w 12180747"/>
                <a:gd name="connsiteY428" fmla="*/ 195919 h 3116174"/>
                <a:gd name="connsiteX429" fmla="*/ 3346512 w 12180747"/>
                <a:gd name="connsiteY429" fmla="*/ 184667 h 3116174"/>
                <a:gd name="connsiteX430" fmla="*/ 3394168 w 12180747"/>
                <a:gd name="connsiteY430" fmla="*/ 183343 h 3116174"/>
                <a:gd name="connsiteX431" fmla="*/ 3284295 w 12180747"/>
                <a:gd name="connsiteY431" fmla="*/ 195919 h 3116174"/>
                <a:gd name="connsiteX432" fmla="*/ 3240610 w 12180747"/>
                <a:gd name="connsiteY432" fmla="*/ 196581 h 3116174"/>
                <a:gd name="connsiteX433" fmla="*/ 3285618 w 12180747"/>
                <a:gd name="connsiteY433" fmla="*/ 187977 h 3116174"/>
                <a:gd name="connsiteX434" fmla="*/ 3329965 w 12180747"/>
                <a:gd name="connsiteY434" fmla="*/ 185329 h 3116174"/>
                <a:gd name="connsiteX435" fmla="*/ 3284295 w 12180747"/>
                <a:gd name="connsiteY435" fmla="*/ 195919 h 3116174"/>
                <a:gd name="connsiteX436" fmla="*/ 3272381 w 12180747"/>
                <a:gd name="connsiteY436" fmla="*/ 199229 h 3116174"/>
                <a:gd name="connsiteX437" fmla="*/ 3222077 w 12180747"/>
                <a:gd name="connsiteY437" fmla="*/ 211805 h 3116174"/>
                <a:gd name="connsiteX438" fmla="*/ 3173759 w 12180747"/>
                <a:gd name="connsiteY438" fmla="*/ 211143 h 3116174"/>
                <a:gd name="connsiteX439" fmla="*/ 3223401 w 12180747"/>
                <a:gd name="connsiteY439" fmla="*/ 200552 h 3116174"/>
                <a:gd name="connsiteX440" fmla="*/ 3272381 w 12180747"/>
                <a:gd name="connsiteY440" fmla="*/ 199229 h 3116174"/>
                <a:gd name="connsiteX441" fmla="*/ 3161183 w 12180747"/>
                <a:gd name="connsiteY441" fmla="*/ 210481 h 3116174"/>
                <a:gd name="connsiteX442" fmla="*/ 3141988 w 12180747"/>
                <a:gd name="connsiteY442" fmla="*/ 210481 h 3116174"/>
                <a:gd name="connsiteX443" fmla="*/ 3117498 w 12180747"/>
                <a:gd name="connsiteY443" fmla="*/ 210481 h 3116174"/>
                <a:gd name="connsiteX444" fmla="*/ 3163169 w 12180747"/>
                <a:gd name="connsiteY444" fmla="*/ 202538 h 3116174"/>
                <a:gd name="connsiteX445" fmla="*/ 3207515 w 12180747"/>
                <a:gd name="connsiteY445" fmla="*/ 200552 h 3116174"/>
                <a:gd name="connsiteX446" fmla="*/ 3161183 w 12180747"/>
                <a:gd name="connsiteY446" fmla="*/ 210481 h 3116174"/>
                <a:gd name="connsiteX447" fmla="*/ 3142650 w 12180747"/>
                <a:gd name="connsiteY447" fmla="*/ 213128 h 3116174"/>
                <a:gd name="connsiteX448" fmla="*/ 3149931 w 12180747"/>
                <a:gd name="connsiteY448" fmla="*/ 213128 h 3116174"/>
                <a:gd name="connsiteX449" fmla="*/ 3099628 w 12180747"/>
                <a:gd name="connsiteY449" fmla="*/ 225042 h 3116174"/>
                <a:gd name="connsiteX450" fmla="*/ 3051971 w 12180747"/>
                <a:gd name="connsiteY450" fmla="*/ 223057 h 3116174"/>
                <a:gd name="connsiteX451" fmla="*/ 3102275 w 12180747"/>
                <a:gd name="connsiteY451" fmla="*/ 213128 h 3116174"/>
                <a:gd name="connsiteX452" fmla="*/ 3142650 w 12180747"/>
                <a:gd name="connsiteY452" fmla="*/ 213128 h 3116174"/>
                <a:gd name="connsiteX453" fmla="*/ 3039396 w 12180747"/>
                <a:gd name="connsiteY453" fmla="*/ 223057 h 3116174"/>
                <a:gd name="connsiteX454" fmla="*/ 2993725 w 12180747"/>
                <a:gd name="connsiteY454" fmla="*/ 222395 h 3116174"/>
                <a:gd name="connsiteX455" fmla="*/ 3040719 w 12180747"/>
                <a:gd name="connsiteY455" fmla="*/ 215114 h 3116174"/>
                <a:gd name="connsiteX456" fmla="*/ 3086390 w 12180747"/>
                <a:gd name="connsiteY456" fmla="*/ 213790 h 3116174"/>
                <a:gd name="connsiteX457" fmla="*/ 3039396 w 12180747"/>
                <a:gd name="connsiteY457" fmla="*/ 223057 h 3116174"/>
                <a:gd name="connsiteX458" fmla="*/ 3027482 w 12180747"/>
                <a:gd name="connsiteY458" fmla="*/ 225042 h 3116174"/>
                <a:gd name="connsiteX459" fmla="*/ 2979164 w 12180747"/>
                <a:gd name="connsiteY459" fmla="*/ 235633 h 3116174"/>
                <a:gd name="connsiteX460" fmla="*/ 2928860 w 12180747"/>
                <a:gd name="connsiteY460" fmla="*/ 232985 h 3116174"/>
                <a:gd name="connsiteX461" fmla="*/ 2979164 w 12180747"/>
                <a:gd name="connsiteY461" fmla="*/ 223719 h 3116174"/>
                <a:gd name="connsiteX462" fmla="*/ 3027482 w 12180747"/>
                <a:gd name="connsiteY462" fmla="*/ 225042 h 3116174"/>
                <a:gd name="connsiteX463" fmla="*/ 2915622 w 12180747"/>
                <a:gd name="connsiteY463" fmla="*/ 232985 h 3116174"/>
                <a:gd name="connsiteX464" fmla="*/ 2872599 w 12180747"/>
                <a:gd name="connsiteY464" fmla="*/ 230999 h 3116174"/>
                <a:gd name="connsiteX465" fmla="*/ 2918932 w 12180747"/>
                <a:gd name="connsiteY465" fmla="*/ 224381 h 3116174"/>
                <a:gd name="connsiteX466" fmla="*/ 2961293 w 12180747"/>
                <a:gd name="connsiteY466" fmla="*/ 223719 h 3116174"/>
                <a:gd name="connsiteX467" fmla="*/ 2963940 w 12180747"/>
                <a:gd name="connsiteY467" fmla="*/ 223719 h 3116174"/>
                <a:gd name="connsiteX468" fmla="*/ 2915622 w 12180747"/>
                <a:gd name="connsiteY468" fmla="*/ 232985 h 3116174"/>
                <a:gd name="connsiteX469" fmla="*/ 2905032 w 12180747"/>
                <a:gd name="connsiteY469" fmla="*/ 234971 h 3116174"/>
                <a:gd name="connsiteX470" fmla="*/ 2854067 w 12180747"/>
                <a:gd name="connsiteY470" fmla="*/ 244899 h 3116174"/>
                <a:gd name="connsiteX471" fmla="*/ 2805749 w 12180747"/>
                <a:gd name="connsiteY471" fmla="*/ 240928 h 3116174"/>
                <a:gd name="connsiteX472" fmla="*/ 2856052 w 12180747"/>
                <a:gd name="connsiteY472" fmla="*/ 232985 h 3116174"/>
                <a:gd name="connsiteX473" fmla="*/ 2905032 w 12180747"/>
                <a:gd name="connsiteY473" fmla="*/ 234971 h 3116174"/>
                <a:gd name="connsiteX474" fmla="*/ 2795158 w 12180747"/>
                <a:gd name="connsiteY474" fmla="*/ 240266 h 3116174"/>
                <a:gd name="connsiteX475" fmla="*/ 2748164 w 12180747"/>
                <a:gd name="connsiteY475" fmla="*/ 237618 h 3116174"/>
                <a:gd name="connsiteX476" fmla="*/ 2795158 w 12180747"/>
                <a:gd name="connsiteY476" fmla="*/ 231661 h 3116174"/>
                <a:gd name="connsiteX477" fmla="*/ 2840167 w 12180747"/>
                <a:gd name="connsiteY477" fmla="*/ 232323 h 3116174"/>
                <a:gd name="connsiteX478" fmla="*/ 2795158 w 12180747"/>
                <a:gd name="connsiteY478" fmla="*/ 240266 h 3116174"/>
                <a:gd name="connsiteX479" fmla="*/ 2783244 w 12180747"/>
                <a:gd name="connsiteY479" fmla="*/ 242251 h 3116174"/>
                <a:gd name="connsiteX480" fmla="*/ 2731617 w 12180747"/>
                <a:gd name="connsiteY480" fmla="*/ 251518 h 3116174"/>
                <a:gd name="connsiteX481" fmla="*/ 2683299 w 12180747"/>
                <a:gd name="connsiteY481" fmla="*/ 246885 h 3116174"/>
                <a:gd name="connsiteX482" fmla="*/ 2731617 w 12180747"/>
                <a:gd name="connsiteY482" fmla="*/ 240266 h 3116174"/>
                <a:gd name="connsiteX483" fmla="*/ 2783244 w 12180747"/>
                <a:gd name="connsiteY483" fmla="*/ 242251 h 3116174"/>
                <a:gd name="connsiteX484" fmla="*/ 2671385 w 12180747"/>
                <a:gd name="connsiteY484" fmla="*/ 246223 h 3116174"/>
                <a:gd name="connsiteX485" fmla="*/ 2625053 w 12180747"/>
                <a:gd name="connsiteY485" fmla="*/ 242251 h 3116174"/>
                <a:gd name="connsiteX486" fmla="*/ 2671385 w 12180747"/>
                <a:gd name="connsiteY486" fmla="*/ 237618 h 3116174"/>
                <a:gd name="connsiteX487" fmla="*/ 2717055 w 12180747"/>
                <a:gd name="connsiteY487" fmla="*/ 238942 h 3116174"/>
                <a:gd name="connsiteX488" fmla="*/ 2671385 w 12180747"/>
                <a:gd name="connsiteY488" fmla="*/ 246223 h 3116174"/>
                <a:gd name="connsiteX489" fmla="*/ 2659471 w 12180747"/>
                <a:gd name="connsiteY489" fmla="*/ 247547 h 3116174"/>
                <a:gd name="connsiteX490" fmla="*/ 2609829 w 12180747"/>
                <a:gd name="connsiteY490" fmla="*/ 255489 h 3116174"/>
                <a:gd name="connsiteX491" fmla="*/ 2559526 w 12180747"/>
                <a:gd name="connsiteY491" fmla="*/ 249532 h 3116174"/>
                <a:gd name="connsiteX492" fmla="*/ 2610491 w 12180747"/>
                <a:gd name="connsiteY492" fmla="*/ 243575 h 3116174"/>
                <a:gd name="connsiteX493" fmla="*/ 2659471 w 12180747"/>
                <a:gd name="connsiteY493" fmla="*/ 247547 h 3116174"/>
                <a:gd name="connsiteX494" fmla="*/ 2547612 w 12180747"/>
                <a:gd name="connsiteY494" fmla="*/ 248870 h 3116174"/>
                <a:gd name="connsiteX495" fmla="*/ 2502603 w 12180747"/>
                <a:gd name="connsiteY495" fmla="*/ 244237 h 3116174"/>
                <a:gd name="connsiteX496" fmla="*/ 2546950 w 12180747"/>
                <a:gd name="connsiteY496" fmla="*/ 240928 h 3116174"/>
                <a:gd name="connsiteX497" fmla="*/ 2595930 w 12180747"/>
                <a:gd name="connsiteY497" fmla="*/ 243575 h 3116174"/>
                <a:gd name="connsiteX498" fmla="*/ 2547612 w 12180747"/>
                <a:gd name="connsiteY498" fmla="*/ 248870 h 3116174"/>
                <a:gd name="connsiteX499" fmla="*/ 2548274 w 12180747"/>
                <a:gd name="connsiteY499" fmla="*/ 251518 h 3116174"/>
                <a:gd name="connsiteX500" fmla="*/ 2601225 w 12180747"/>
                <a:gd name="connsiteY500" fmla="*/ 257475 h 3116174"/>
                <a:gd name="connsiteX501" fmla="*/ 2547612 w 12180747"/>
                <a:gd name="connsiteY501" fmla="*/ 267403 h 3116174"/>
                <a:gd name="connsiteX502" fmla="*/ 2496646 w 12180747"/>
                <a:gd name="connsiteY502" fmla="*/ 258799 h 3116174"/>
                <a:gd name="connsiteX503" fmla="*/ 2548274 w 12180747"/>
                <a:gd name="connsiteY503" fmla="*/ 251518 h 3116174"/>
                <a:gd name="connsiteX504" fmla="*/ 2609829 w 12180747"/>
                <a:gd name="connsiteY504" fmla="*/ 258799 h 3116174"/>
                <a:gd name="connsiteX505" fmla="*/ 2662781 w 12180747"/>
                <a:gd name="connsiteY505" fmla="*/ 266080 h 3116174"/>
                <a:gd name="connsiteX506" fmla="*/ 2608506 w 12180747"/>
                <a:gd name="connsiteY506" fmla="*/ 277994 h 3116174"/>
                <a:gd name="connsiteX507" fmla="*/ 2554893 w 12180747"/>
                <a:gd name="connsiteY507" fmla="*/ 268727 h 3116174"/>
                <a:gd name="connsiteX508" fmla="*/ 2609829 w 12180747"/>
                <a:gd name="connsiteY508" fmla="*/ 258799 h 3116174"/>
                <a:gd name="connsiteX509" fmla="*/ 2670723 w 12180747"/>
                <a:gd name="connsiteY509" fmla="*/ 266741 h 3116174"/>
                <a:gd name="connsiteX510" fmla="*/ 2724336 w 12180747"/>
                <a:gd name="connsiteY510" fmla="*/ 274684 h 3116174"/>
                <a:gd name="connsiteX511" fmla="*/ 2668738 w 12180747"/>
                <a:gd name="connsiteY511" fmla="*/ 289246 h 3116174"/>
                <a:gd name="connsiteX512" fmla="*/ 2615125 w 12180747"/>
                <a:gd name="connsiteY512" fmla="*/ 278655 h 3116174"/>
                <a:gd name="connsiteX513" fmla="*/ 2670723 w 12180747"/>
                <a:gd name="connsiteY513" fmla="*/ 266741 h 3116174"/>
                <a:gd name="connsiteX514" fmla="*/ 2730955 w 12180747"/>
                <a:gd name="connsiteY514" fmla="*/ 276008 h 3116174"/>
                <a:gd name="connsiteX515" fmla="*/ 2785892 w 12180747"/>
                <a:gd name="connsiteY515" fmla="*/ 285274 h 3116174"/>
                <a:gd name="connsiteX516" fmla="*/ 2728970 w 12180747"/>
                <a:gd name="connsiteY516" fmla="*/ 302483 h 3116174"/>
                <a:gd name="connsiteX517" fmla="*/ 2674695 w 12180747"/>
                <a:gd name="connsiteY517" fmla="*/ 291231 h 3116174"/>
                <a:gd name="connsiteX518" fmla="*/ 2730955 w 12180747"/>
                <a:gd name="connsiteY518" fmla="*/ 276008 h 3116174"/>
                <a:gd name="connsiteX519" fmla="*/ 2791849 w 12180747"/>
                <a:gd name="connsiteY519" fmla="*/ 286598 h 3116174"/>
                <a:gd name="connsiteX520" fmla="*/ 2846124 w 12180747"/>
                <a:gd name="connsiteY520" fmla="*/ 297188 h 3116174"/>
                <a:gd name="connsiteX521" fmla="*/ 2789202 w 12180747"/>
                <a:gd name="connsiteY521" fmla="*/ 316383 h 3116174"/>
                <a:gd name="connsiteX522" fmla="*/ 2734265 w 12180747"/>
                <a:gd name="connsiteY522" fmla="*/ 304469 h 3116174"/>
                <a:gd name="connsiteX523" fmla="*/ 2791849 w 12180747"/>
                <a:gd name="connsiteY523" fmla="*/ 286598 h 3116174"/>
                <a:gd name="connsiteX524" fmla="*/ 2852081 w 12180747"/>
                <a:gd name="connsiteY524" fmla="*/ 297850 h 3116174"/>
                <a:gd name="connsiteX525" fmla="*/ 2907680 w 12180747"/>
                <a:gd name="connsiteY525" fmla="*/ 308440 h 3116174"/>
                <a:gd name="connsiteX526" fmla="*/ 2849433 w 12180747"/>
                <a:gd name="connsiteY526" fmla="*/ 329621 h 3116174"/>
                <a:gd name="connsiteX527" fmla="*/ 2794497 w 12180747"/>
                <a:gd name="connsiteY527" fmla="*/ 316383 h 3116174"/>
                <a:gd name="connsiteX528" fmla="*/ 2852081 w 12180747"/>
                <a:gd name="connsiteY528" fmla="*/ 297850 h 3116174"/>
                <a:gd name="connsiteX529" fmla="*/ 2912313 w 12180747"/>
                <a:gd name="connsiteY529" fmla="*/ 309764 h 3116174"/>
                <a:gd name="connsiteX530" fmla="*/ 2967250 w 12180747"/>
                <a:gd name="connsiteY530" fmla="*/ 321678 h 3116174"/>
                <a:gd name="connsiteX531" fmla="*/ 2909003 w 12180747"/>
                <a:gd name="connsiteY531" fmla="*/ 344844 h 3116174"/>
                <a:gd name="connsiteX532" fmla="*/ 2853405 w 12180747"/>
                <a:gd name="connsiteY532" fmla="*/ 330945 h 3116174"/>
                <a:gd name="connsiteX533" fmla="*/ 2912313 w 12180747"/>
                <a:gd name="connsiteY533" fmla="*/ 309764 h 3116174"/>
                <a:gd name="connsiteX534" fmla="*/ 2972545 w 12180747"/>
                <a:gd name="connsiteY534" fmla="*/ 323002 h 3116174"/>
                <a:gd name="connsiteX535" fmla="*/ 3028143 w 12180747"/>
                <a:gd name="connsiteY535" fmla="*/ 335578 h 3116174"/>
                <a:gd name="connsiteX536" fmla="*/ 2969235 w 12180747"/>
                <a:gd name="connsiteY536" fmla="*/ 361392 h 3116174"/>
                <a:gd name="connsiteX537" fmla="*/ 2914299 w 12180747"/>
                <a:gd name="connsiteY537" fmla="*/ 346168 h 3116174"/>
                <a:gd name="connsiteX538" fmla="*/ 2972545 w 12180747"/>
                <a:gd name="connsiteY538" fmla="*/ 323002 h 3116174"/>
                <a:gd name="connsiteX539" fmla="*/ 3032777 w 12180747"/>
                <a:gd name="connsiteY539" fmla="*/ 336902 h 3116174"/>
                <a:gd name="connsiteX540" fmla="*/ 3088375 w 12180747"/>
                <a:gd name="connsiteY540" fmla="*/ 350801 h 3116174"/>
                <a:gd name="connsiteX541" fmla="*/ 3029467 w 12180747"/>
                <a:gd name="connsiteY541" fmla="*/ 378601 h 3116174"/>
                <a:gd name="connsiteX542" fmla="*/ 2973869 w 12180747"/>
                <a:gd name="connsiteY542" fmla="*/ 362715 h 3116174"/>
                <a:gd name="connsiteX543" fmla="*/ 3032777 w 12180747"/>
                <a:gd name="connsiteY543" fmla="*/ 336902 h 3116174"/>
                <a:gd name="connsiteX544" fmla="*/ 3151255 w 12180747"/>
                <a:gd name="connsiteY544" fmla="*/ 364039 h 3116174"/>
                <a:gd name="connsiteX545" fmla="*/ 3096318 w 12180747"/>
                <a:gd name="connsiteY545" fmla="*/ 349478 h 3116174"/>
                <a:gd name="connsiteX546" fmla="*/ 3154564 w 12180747"/>
                <a:gd name="connsiteY546" fmla="*/ 323664 h 3116174"/>
                <a:gd name="connsiteX547" fmla="*/ 3210163 w 12180747"/>
                <a:gd name="connsiteY547" fmla="*/ 336240 h 3116174"/>
                <a:gd name="connsiteX548" fmla="*/ 3151255 w 12180747"/>
                <a:gd name="connsiteY548" fmla="*/ 364039 h 3116174"/>
                <a:gd name="connsiteX549" fmla="*/ 3214134 w 12180747"/>
                <a:gd name="connsiteY549" fmla="*/ 334254 h 3116174"/>
                <a:gd name="connsiteX550" fmla="*/ 3159198 w 12180747"/>
                <a:gd name="connsiteY550" fmla="*/ 321678 h 3116174"/>
                <a:gd name="connsiteX551" fmla="*/ 3217444 w 12180747"/>
                <a:gd name="connsiteY551" fmla="*/ 296526 h 3116174"/>
                <a:gd name="connsiteX552" fmla="*/ 3273042 w 12180747"/>
                <a:gd name="connsiteY552" fmla="*/ 307117 h 3116174"/>
                <a:gd name="connsiteX553" fmla="*/ 3214134 w 12180747"/>
                <a:gd name="connsiteY553" fmla="*/ 334254 h 3116174"/>
                <a:gd name="connsiteX554" fmla="*/ 3277014 w 12180747"/>
                <a:gd name="connsiteY554" fmla="*/ 305131 h 3116174"/>
                <a:gd name="connsiteX555" fmla="*/ 3222077 w 12180747"/>
                <a:gd name="connsiteY555" fmla="*/ 294541 h 3116174"/>
                <a:gd name="connsiteX556" fmla="*/ 3280323 w 12180747"/>
                <a:gd name="connsiteY556" fmla="*/ 270713 h 3116174"/>
                <a:gd name="connsiteX557" fmla="*/ 3334598 w 12180747"/>
                <a:gd name="connsiteY557" fmla="*/ 279317 h 3116174"/>
                <a:gd name="connsiteX558" fmla="*/ 3277014 w 12180747"/>
                <a:gd name="connsiteY558" fmla="*/ 305131 h 3116174"/>
                <a:gd name="connsiteX559" fmla="*/ 3338570 w 12180747"/>
                <a:gd name="connsiteY559" fmla="*/ 277994 h 3116174"/>
                <a:gd name="connsiteX560" fmla="*/ 3284295 w 12180747"/>
                <a:gd name="connsiteY560" fmla="*/ 269389 h 3116174"/>
                <a:gd name="connsiteX561" fmla="*/ 3341217 w 12180747"/>
                <a:gd name="connsiteY561" fmla="*/ 246885 h 3116174"/>
                <a:gd name="connsiteX562" fmla="*/ 3395492 w 12180747"/>
                <a:gd name="connsiteY562" fmla="*/ 253504 h 3116174"/>
                <a:gd name="connsiteX563" fmla="*/ 3338570 w 12180747"/>
                <a:gd name="connsiteY563" fmla="*/ 277994 h 3116174"/>
                <a:gd name="connsiteX564" fmla="*/ 3400787 w 12180747"/>
                <a:gd name="connsiteY564" fmla="*/ 251518 h 3116174"/>
                <a:gd name="connsiteX565" fmla="*/ 3347174 w 12180747"/>
                <a:gd name="connsiteY565" fmla="*/ 244237 h 3116174"/>
                <a:gd name="connsiteX566" fmla="*/ 3403435 w 12180747"/>
                <a:gd name="connsiteY566" fmla="*/ 223719 h 3116174"/>
                <a:gd name="connsiteX567" fmla="*/ 3457710 w 12180747"/>
                <a:gd name="connsiteY567" fmla="*/ 228352 h 3116174"/>
                <a:gd name="connsiteX568" fmla="*/ 3400787 w 12180747"/>
                <a:gd name="connsiteY568" fmla="*/ 251518 h 3116174"/>
                <a:gd name="connsiteX569" fmla="*/ 3463005 w 12180747"/>
                <a:gd name="connsiteY569" fmla="*/ 226366 h 3116174"/>
                <a:gd name="connsiteX570" fmla="*/ 3409392 w 12180747"/>
                <a:gd name="connsiteY570" fmla="*/ 221733 h 3116174"/>
                <a:gd name="connsiteX571" fmla="*/ 3464990 w 12180747"/>
                <a:gd name="connsiteY571" fmla="*/ 202538 h 3116174"/>
                <a:gd name="connsiteX572" fmla="*/ 3519265 w 12180747"/>
                <a:gd name="connsiteY572" fmla="*/ 205186 h 3116174"/>
                <a:gd name="connsiteX573" fmla="*/ 3463005 w 12180747"/>
                <a:gd name="connsiteY573" fmla="*/ 226366 h 3116174"/>
                <a:gd name="connsiteX574" fmla="*/ 3525222 w 12180747"/>
                <a:gd name="connsiteY574" fmla="*/ 202538 h 3116174"/>
                <a:gd name="connsiteX575" fmla="*/ 3472271 w 12180747"/>
                <a:gd name="connsiteY575" fmla="*/ 199891 h 3116174"/>
                <a:gd name="connsiteX576" fmla="*/ 3526546 w 12180747"/>
                <a:gd name="connsiteY576" fmla="*/ 182020 h 3116174"/>
                <a:gd name="connsiteX577" fmla="*/ 3579497 w 12180747"/>
                <a:gd name="connsiteY577" fmla="*/ 182682 h 3116174"/>
                <a:gd name="connsiteX578" fmla="*/ 3525222 w 12180747"/>
                <a:gd name="connsiteY578" fmla="*/ 202538 h 3116174"/>
                <a:gd name="connsiteX579" fmla="*/ 3587440 w 12180747"/>
                <a:gd name="connsiteY579" fmla="*/ 180034 h 3116174"/>
                <a:gd name="connsiteX580" fmla="*/ 3535151 w 12180747"/>
                <a:gd name="connsiteY580" fmla="*/ 179372 h 3116174"/>
                <a:gd name="connsiteX581" fmla="*/ 3588764 w 12180747"/>
                <a:gd name="connsiteY581" fmla="*/ 162825 h 3116174"/>
                <a:gd name="connsiteX582" fmla="*/ 3639729 w 12180747"/>
                <a:gd name="connsiteY582" fmla="*/ 162163 h 3116174"/>
                <a:gd name="connsiteX583" fmla="*/ 3587440 w 12180747"/>
                <a:gd name="connsiteY583" fmla="*/ 180034 h 3116174"/>
                <a:gd name="connsiteX584" fmla="*/ 3648334 w 12180747"/>
                <a:gd name="connsiteY584" fmla="*/ 159515 h 3116174"/>
                <a:gd name="connsiteX585" fmla="*/ 3599354 w 12180747"/>
                <a:gd name="connsiteY585" fmla="*/ 160177 h 3116174"/>
                <a:gd name="connsiteX586" fmla="*/ 3649658 w 12180747"/>
                <a:gd name="connsiteY586" fmla="*/ 145616 h 3116174"/>
                <a:gd name="connsiteX587" fmla="*/ 3699961 w 12180747"/>
                <a:gd name="connsiteY587" fmla="*/ 142968 h 3116174"/>
                <a:gd name="connsiteX588" fmla="*/ 3648334 w 12180747"/>
                <a:gd name="connsiteY588" fmla="*/ 159515 h 3116174"/>
                <a:gd name="connsiteX589" fmla="*/ 3709228 w 12180747"/>
                <a:gd name="connsiteY589" fmla="*/ 139659 h 3116174"/>
                <a:gd name="connsiteX590" fmla="*/ 3662233 w 12180747"/>
                <a:gd name="connsiteY590" fmla="*/ 141644 h 3116174"/>
                <a:gd name="connsiteX591" fmla="*/ 3712537 w 12180747"/>
                <a:gd name="connsiteY591" fmla="*/ 128407 h 3116174"/>
                <a:gd name="connsiteX592" fmla="*/ 3759531 w 12180747"/>
                <a:gd name="connsiteY592" fmla="*/ 124435 h 3116174"/>
                <a:gd name="connsiteX593" fmla="*/ 3709228 w 12180747"/>
                <a:gd name="connsiteY593" fmla="*/ 139659 h 3116174"/>
                <a:gd name="connsiteX594" fmla="*/ 3770783 w 12180747"/>
                <a:gd name="connsiteY594" fmla="*/ 121126 h 3116174"/>
                <a:gd name="connsiteX595" fmla="*/ 3727099 w 12180747"/>
                <a:gd name="connsiteY595" fmla="*/ 124435 h 3116174"/>
                <a:gd name="connsiteX596" fmla="*/ 3772107 w 12180747"/>
                <a:gd name="connsiteY596" fmla="*/ 113845 h 3116174"/>
                <a:gd name="connsiteX597" fmla="*/ 3815792 w 12180747"/>
                <a:gd name="connsiteY597" fmla="*/ 108550 h 3116174"/>
                <a:gd name="connsiteX598" fmla="*/ 3770783 w 12180747"/>
                <a:gd name="connsiteY598" fmla="*/ 121126 h 3116174"/>
                <a:gd name="connsiteX599" fmla="*/ 3903161 w 12180747"/>
                <a:gd name="connsiteY599" fmla="*/ 85384 h 3116174"/>
                <a:gd name="connsiteX600" fmla="*/ 3893233 w 12180747"/>
                <a:gd name="connsiteY600" fmla="*/ 88031 h 3116174"/>
                <a:gd name="connsiteX601" fmla="*/ 3882643 w 12180747"/>
                <a:gd name="connsiteY601" fmla="*/ 89355 h 3116174"/>
                <a:gd name="connsiteX602" fmla="*/ 3903161 w 12180747"/>
                <a:gd name="connsiteY602" fmla="*/ 85384 h 3116174"/>
                <a:gd name="connsiteX603" fmla="*/ 3833001 w 12180747"/>
                <a:gd name="connsiteY603" fmla="*/ 99945 h 3116174"/>
                <a:gd name="connsiteX604" fmla="*/ 3866757 w 12180747"/>
                <a:gd name="connsiteY604" fmla="*/ 94650 h 3116174"/>
                <a:gd name="connsiteX605" fmla="*/ 3832339 w 12180747"/>
                <a:gd name="connsiteY605" fmla="*/ 103917 h 3116174"/>
                <a:gd name="connsiteX606" fmla="*/ 3797259 w 12180747"/>
                <a:gd name="connsiteY606" fmla="*/ 107888 h 3116174"/>
                <a:gd name="connsiteX607" fmla="*/ 3833001 w 12180747"/>
                <a:gd name="connsiteY607" fmla="*/ 99945 h 3116174"/>
                <a:gd name="connsiteX608" fmla="*/ 3781373 w 12180747"/>
                <a:gd name="connsiteY608" fmla="*/ 108550 h 3116174"/>
                <a:gd name="connsiteX609" fmla="*/ 3771445 w 12180747"/>
                <a:gd name="connsiteY609" fmla="*/ 111197 h 3116174"/>
                <a:gd name="connsiteX610" fmla="*/ 3760855 w 12180747"/>
                <a:gd name="connsiteY610" fmla="*/ 112521 h 3116174"/>
                <a:gd name="connsiteX611" fmla="*/ 3781373 w 12180747"/>
                <a:gd name="connsiteY611" fmla="*/ 108550 h 3116174"/>
                <a:gd name="connsiteX612" fmla="*/ 3711875 w 12180747"/>
                <a:gd name="connsiteY612" fmla="*/ 121788 h 3116174"/>
                <a:gd name="connsiteX613" fmla="*/ 3746293 w 12180747"/>
                <a:gd name="connsiteY613" fmla="*/ 117154 h 3116174"/>
                <a:gd name="connsiteX614" fmla="*/ 3711213 w 12180747"/>
                <a:gd name="connsiteY614" fmla="*/ 125759 h 3116174"/>
                <a:gd name="connsiteX615" fmla="*/ 3675471 w 12180747"/>
                <a:gd name="connsiteY615" fmla="*/ 129730 h 3116174"/>
                <a:gd name="connsiteX616" fmla="*/ 3711875 w 12180747"/>
                <a:gd name="connsiteY616" fmla="*/ 121788 h 3116174"/>
                <a:gd name="connsiteX617" fmla="*/ 3660910 w 12180747"/>
                <a:gd name="connsiteY617" fmla="*/ 129730 h 3116174"/>
                <a:gd name="connsiteX618" fmla="*/ 3651643 w 12180747"/>
                <a:gd name="connsiteY618" fmla="*/ 131716 h 3116174"/>
                <a:gd name="connsiteX619" fmla="*/ 3642377 w 12180747"/>
                <a:gd name="connsiteY619" fmla="*/ 133040 h 3116174"/>
                <a:gd name="connsiteX620" fmla="*/ 3660910 w 12180747"/>
                <a:gd name="connsiteY620" fmla="*/ 129730 h 3116174"/>
                <a:gd name="connsiteX621" fmla="*/ 3589425 w 12180747"/>
                <a:gd name="connsiteY621" fmla="*/ 142306 h 3116174"/>
                <a:gd name="connsiteX622" fmla="*/ 3625829 w 12180747"/>
                <a:gd name="connsiteY622" fmla="*/ 137673 h 3116174"/>
                <a:gd name="connsiteX623" fmla="*/ 3587440 w 12180747"/>
                <a:gd name="connsiteY623" fmla="*/ 146278 h 3116174"/>
                <a:gd name="connsiteX624" fmla="*/ 3554345 w 12180747"/>
                <a:gd name="connsiteY624" fmla="*/ 148925 h 3116174"/>
                <a:gd name="connsiteX625" fmla="*/ 3589425 w 12180747"/>
                <a:gd name="connsiteY625" fmla="*/ 142306 h 3116174"/>
                <a:gd name="connsiteX626" fmla="*/ 3540446 w 12180747"/>
                <a:gd name="connsiteY626" fmla="*/ 149587 h 3116174"/>
                <a:gd name="connsiteX627" fmla="*/ 3527870 w 12180747"/>
                <a:gd name="connsiteY627" fmla="*/ 152235 h 3116174"/>
                <a:gd name="connsiteX628" fmla="*/ 3514632 w 12180747"/>
                <a:gd name="connsiteY628" fmla="*/ 153558 h 3116174"/>
                <a:gd name="connsiteX629" fmla="*/ 3540446 w 12180747"/>
                <a:gd name="connsiteY629" fmla="*/ 149587 h 3116174"/>
                <a:gd name="connsiteX630" fmla="*/ 3467638 w 12180747"/>
                <a:gd name="connsiteY630" fmla="*/ 161501 h 3116174"/>
                <a:gd name="connsiteX631" fmla="*/ 3504042 w 12180747"/>
                <a:gd name="connsiteY631" fmla="*/ 157530 h 3116174"/>
                <a:gd name="connsiteX632" fmla="*/ 3468300 w 12180747"/>
                <a:gd name="connsiteY632" fmla="*/ 165472 h 3116174"/>
                <a:gd name="connsiteX633" fmla="*/ 3430572 w 12180747"/>
                <a:gd name="connsiteY633" fmla="*/ 168120 h 3116174"/>
                <a:gd name="connsiteX634" fmla="*/ 3467638 w 12180747"/>
                <a:gd name="connsiteY634" fmla="*/ 161501 h 3116174"/>
                <a:gd name="connsiteX635" fmla="*/ 3419320 w 12180747"/>
                <a:gd name="connsiteY635" fmla="*/ 167458 h 3116174"/>
                <a:gd name="connsiteX636" fmla="*/ 3407406 w 12180747"/>
                <a:gd name="connsiteY636" fmla="*/ 169444 h 3116174"/>
                <a:gd name="connsiteX637" fmla="*/ 3397477 w 12180747"/>
                <a:gd name="connsiteY637" fmla="*/ 170106 h 3116174"/>
                <a:gd name="connsiteX638" fmla="*/ 3419320 w 12180747"/>
                <a:gd name="connsiteY638" fmla="*/ 167458 h 3116174"/>
                <a:gd name="connsiteX639" fmla="*/ 3347174 w 12180747"/>
                <a:gd name="connsiteY639" fmla="*/ 178048 h 3116174"/>
                <a:gd name="connsiteX640" fmla="*/ 3381592 w 12180747"/>
                <a:gd name="connsiteY640" fmla="*/ 174739 h 3116174"/>
                <a:gd name="connsiteX641" fmla="*/ 3345850 w 12180747"/>
                <a:gd name="connsiteY641" fmla="*/ 182020 h 3116174"/>
                <a:gd name="connsiteX642" fmla="*/ 3310770 w 12180747"/>
                <a:gd name="connsiteY642" fmla="*/ 184005 h 3116174"/>
                <a:gd name="connsiteX643" fmla="*/ 3347174 w 12180747"/>
                <a:gd name="connsiteY643" fmla="*/ 178048 h 3116174"/>
                <a:gd name="connsiteX644" fmla="*/ 3294885 w 12180747"/>
                <a:gd name="connsiteY644" fmla="*/ 184005 h 3116174"/>
                <a:gd name="connsiteX645" fmla="*/ 3284295 w 12180747"/>
                <a:gd name="connsiteY645" fmla="*/ 185991 h 3116174"/>
                <a:gd name="connsiteX646" fmla="*/ 3270395 w 12180747"/>
                <a:gd name="connsiteY646" fmla="*/ 186653 h 3116174"/>
                <a:gd name="connsiteX647" fmla="*/ 3294885 w 12180747"/>
                <a:gd name="connsiteY647" fmla="*/ 184005 h 3116174"/>
                <a:gd name="connsiteX648" fmla="*/ 3225386 w 12180747"/>
                <a:gd name="connsiteY648" fmla="*/ 193272 h 3116174"/>
                <a:gd name="connsiteX649" fmla="*/ 3261128 w 12180747"/>
                <a:gd name="connsiteY649" fmla="*/ 190624 h 3116174"/>
                <a:gd name="connsiteX650" fmla="*/ 3222739 w 12180747"/>
                <a:gd name="connsiteY650" fmla="*/ 197905 h 3116174"/>
                <a:gd name="connsiteX651" fmla="*/ 3187659 w 12180747"/>
                <a:gd name="connsiteY651" fmla="*/ 199229 h 3116174"/>
                <a:gd name="connsiteX652" fmla="*/ 3225386 w 12180747"/>
                <a:gd name="connsiteY652" fmla="*/ 193272 h 3116174"/>
                <a:gd name="connsiteX653" fmla="*/ 3179054 w 12180747"/>
                <a:gd name="connsiteY653" fmla="*/ 197243 h 3116174"/>
                <a:gd name="connsiteX654" fmla="*/ 3163169 w 12180747"/>
                <a:gd name="connsiteY654" fmla="*/ 199891 h 3116174"/>
                <a:gd name="connsiteX655" fmla="*/ 3150593 w 12180747"/>
                <a:gd name="connsiteY655" fmla="*/ 200552 h 3116174"/>
                <a:gd name="connsiteX656" fmla="*/ 3179054 w 12180747"/>
                <a:gd name="connsiteY656" fmla="*/ 197243 h 3116174"/>
                <a:gd name="connsiteX657" fmla="*/ 3101613 w 12180747"/>
                <a:gd name="connsiteY657" fmla="*/ 206509 h 3116174"/>
                <a:gd name="connsiteX658" fmla="*/ 3139341 w 12180747"/>
                <a:gd name="connsiteY658" fmla="*/ 203862 h 3116174"/>
                <a:gd name="connsiteX659" fmla="*/ 3102275 w 12180747"/>
                <a:gd name="connsiteY659" fmla="*/ 210481 h 3116174"/>
                <a:gd name="connsiteX660" fmla="*/ 3065209 w 12180747"/>
                <a:gd name="connsiteY660" fmla="*/ 211143 h 3116174"/>
                <a:gd name="connsiteX661" fmla="*/ 3101613 w 12180747"/>
                <a:gd name="connsiteY661" fmla="*/ 206509 h 3116174"/>
                <a:gd name="connsiteX662" fmla="*/ 3052633 w 12180747"/>
                <a:gd name="connsiteY662" fmla="*/ 210481 h 3116174"/>
                <a:gd name="connsiteX663" fmla="*/ 3040719 w 12180747"/>
                <a:gd name="connsiteY663" fmla="*/ 212467 h 3116174"/>
                <a:gd name="connsiteX664" fmla="*/ 3028805 w 12180747"/>
                <a:gd name="connsiteY664" fmla="*/ 213128 h 3116174"/>
                <a:gd name="connsiteX665" fmla="*/ 3052633 w 12180747"/>
                <a:gd name="connsiteY665" fmla="*/ 210481 h 3116174"/>
                <a:gd name="connsiteX666" fmla="*/ 2981149 w 12180747"/>
                <a:gd name="connsiteY666" fmla="*/ 217100 h 3116174"/>
                <a:gd name="connsiteX667" fmla="*/ 3018215 w 12180747"/>
                <a:gd name="connsiteY667" fmla="*/ 215114 h 3116174"/>
                <a:gd name="connsiteX668" fmla="*/ 2978502 w 12180747"/>
                <a:gd name="connsiteY668" fmla="*/ 221733 h 3116174"/>
                <a:gd name="connsiteX669" fmla="*/ 2961954 w 12180747"/>
                <a:gd name="connsiteY669" fmla="*/ 221733 h 3116174"/>
                <a:gd name="connsiteX670" fmla="*/ 2942098 w 12180747"/>
                <a:gd name="connsiteY670" fmla="*/ 221733 h 3116174"/>
                <a:gd name="connsiteX671" fmla="*/ 2981149 w 12180747"/>
                <a:gd name="connsiteY671" fmla="*/ 217100 h 3116174"/>
                <a:gd name="connsiteX672" fmla="*/ 2932169 w 12180747"/>
                <a:gd name="connsiteY672" fmla="*/ 220409 h 3116174"/>
                <a:gd name="connsiteX673" fmla="*/ 2918270 w 12180747"/>
                <a:gd name="connsiteY673" fmla="*/ 222395 h 3116174"/>
                <a:gd name="connsiteX674" fmla="*/ 2903708 w 12180747"/>
                <a:gd name="connsiteY674" fmla="*/ 222395 h 3116174"/>
                <a:gd name="connsiteX675" fmla="*/ 2932169 w 12180747"/>
                <a:gd name="connsiteY675" fmla="*/ 220409 h 3116174"/>
                <a:gd name="connsiteX676" fmla="*/ 2857376 w 12180747"/>
                <a:gd name="connsiteY676" fmla="*/ 226366 h 3116174"/>
                <a:gd name="connsiteX677" fmla="*/ 2894442 w 12180747"/>
                <a:gd name="connsiteY677" fmla="*/ 225042 h 3116174"/>
                <a:gd name="connsiteX678" fmla="*/ 2855390 w 12180747"/>
                <a:gd name="connsiteY678" fmla="*/ 230999 h 3116174"/>
                <a:gd name="connsiteX679" fmla="*/ 2816339 w 12180747"/>
                <a:gd name="connsiteY679" fmla="*/ 230338 h 3116174"/>
                <a:gd name="connsiteX680" fmla="*/ 2857376 w 12180747"/>
                <a:gd name="connsiteY680" fmla="*/ 226366 h 3116174"/>
                <a:gd name="connsiteX681" fmla="*/ 2811044 w 12180747"/>
                <a:gd name="connsiteY681" fmla="*/ 227690 h 3116174"/>
                <a:gd name="connsiteX682" fmla="*/ 2794497 w 12180747"/>
                <a:gd name="connsiteY682" fmla="*/ 229676 h 3116174"/>
                <a:gd name="connsiteX683" fmla="*/ 2780597 w 12180747"/>
                <a:gd name="connsiteY683" fmla="*/ 229676 h 3116174"/>
                <a:gd name="connsiteX684" fmla="*/ 2811044 w 12180747"/>
                <a:gd name="connsiteY684" fmla="*/ 227690 h 3116174"/>
                <a:gd name="connsiteX685" fmla="*/ 2733603 w 12180747"/>
                <a:gd name="connsiteY685" fmla="*/ 232323 h 3116174"/>
                <a:gd name="connsiteX686" fmla="*/ 2773316 w 12180747"/>
                <a:gd name="connsiteY686" fmla="*/ 232323 h 3116174"/>
                <a:gd name="connsiteX687" fmla="*/ 2732279 w 12180747"/>
                <a:gd name="connsiteY687" fmla="*/ 237618 h 3116174"/>
                <a:gd name="connsiteX688" fmla="*/ 2695875 w 12180747"/>
                <a:gd name="connsiteY688" fmla="*/ 235633 h 3116174"/>
                <a:gd name="connsiteX689" fmla="*/ 2733603 w 12180747"/>
                <a:gd name="connsiteY689" fmla="*/ 232323 h 3116174"/>
                <a:gd name="connsiteX690" fmla="*/ 2688594 w 12180747"/>
                <a:gd name="connsiteY690" fmla="*/ 233647 h 3116174"/>
                <a:gd name="connsiteX691" fmla="*/ 2670723 w 12180747"/>
                <a:gd name="connsiteY691" fmla="*/ 234971 h 3116174"/>
                <a:gd name="connsiteX692" fmla="*/ 2651528 w 12180747"/>
                <a:gd name="connsiteY692" fmla="*/ 234309 h 3116174"/>
                <a:gd name="connsiteX693" fmla="*/ 2688594 w 12180747"/>
                <a:gd name="connsiteY693" fmla="*/ 233647 h 3116174"/>
                <a:gd name="connsiteX694" fmla="*/ 2606520 w 12180747"/>
                <a:gd name="connsiteY694" fmla="*/ 236956 h 3116174"/>
                <a:gd name="connsiteX695" fmla="*/ 2647557 w 12180747"/>
                <a:gd name="connsiteY695" fmla="*/ 237618 h 3116174"/>
                <a:gd name="connsiteX696" fmla="*/ 2609829 w 12180747"/>
                <a:gd name="connsiteY696" fmla="*/ 241590 h 3116174"/>
                <a:gd name="connsiteX697" fmla="*/ 2570778 w 12180747"/>
                <a:gd name="connsiteY697" fmla="*/ 238942 h 3116174"/>
                <a:gd name="connsiteX698" fmla="*/ 2606520 w 12180747"/>
                <a:gd name="connsiteY698" fmla="*/ 236956 h 3116174"/>
                <a:gd name="connsiteX699" fmla="*/ 2565483 w 12180747"/>
                <a:gd name="connsiteY699" fmla="*/ 236294 h 3116174"/>
                <a:gd name="connsiteX700" fmla="*/ 2546950 w 12180747"/>
                <a:gd name="connsiteY700" fmla="*/ 237618 h 3116174"/>
                <a:gd name="connsiteX701" fmla="*/ 2528417 w 12180747"/>
                <a:gd name="connsiteY701" fmla="*/ 236956 h 3116174"/>
                <a:gd name="connsiteX702" fmla="*/ 2565483 w 12180747"/>
                <a:gd name="connsiteY702" fmla="*/ 236294 h 3116174"/>
                <a:gd name="connsiteX703" fmla="*/ 2490689 w 12180747"/>
                <a:gd name="connsiteY703" fmla="*/ 237618 h 3116174"/>
                <a:gd name="connsiteX704" fmla="*/ 2525108 w 12180747"/>
                <a:gd name="connsiteY704" fmla="*/ 239604 h 3116174"/>
                <a:gd name="connsiteX705" fmla="*/ 2487380 w 12180747"/>
                <a:gd name="connsiteY705" fmla="*/ 242913 h 3116174"/>
                <a:gd name="connsiteX706" fmla="*/ 2447005 w 12180747"/>
                <a:gd name="connsiteY706" fmla="*/ 239604 h 3116174"/>
                <a:gd name="connsiteX707" fmla="*/ 2490689 w 12180747"/>
                <a:gd name="connsiteY707" fmla="*/ 237618 h 3116174"/>
                <a:gd name="connsiteX708" fmla="*/ 2440386 w 12180747"/>
                <a:gd name="connsiteY708" fmla="*/ 236956 h 3116174"/>
                <a:gd name="connsiteX709" fmla="*/ 2425162 w 12180747"/>
                <a:gd name="connsiteY709" fmla="*/ 237618 h 3116174"/>
                <a:gd name="connsiteX710" fmla="*/ 2411263 w 12180747"/>
                <a:gd name="connsiteY710" fmla="*/ 236294 h 3116174"/>
                <a:gd name="connsiteX711" fmla="*/ 2440386 w 12180747"/>
                <a:gd name="connsiteY711" fmla="*/ 236956 h 3116174"/>
                <a:gd name="connsiteX712" fmla="*/ 2362945 w 12180747"/>
                <a:gd name="connsiteY712" fmla="*/ 236294 h 3116174"/>
                <a:gd name="connsiteX713" fmla="*/ 2405306 w 12180747"/>
                <a:gd name="connsiteY713" fmla="*/ 238942 h 3116174"/>
                <a:gd name="connsiteX714" fmla="*/ 2364269 w 12180747"/>
                <a:gd name="connsiteY714" fmla="*/ 241590 h 3116174"/>
                <a:gd name="connsiteX715" fmla="*/ 2323893 w 12180747"/>
                <a:gd name="connsiteY715" fmla="*/ 236956 h 3116174"/>
                <a:gd name="connsiteX716" fmla="*/ 2362945 w 12180747"/>
                <a:gd name="connsiteY716" fmla="*/ 236294 h 3116174"/>
                <a:gd name="connsiteX717" fmla="*/ 2319260 w 12180747"/>
                <a:gd name="connsiteY717" fmla="*/ 234309 h 3116174"/>
                <a:gd name="connsiteX718" fmla="*/ 2303375 w 12180747"/>
                <a:gd name="connsiteY718" fmla="*/ 234971 h 3116174"/>
                <a:gd name="connsiteX719" fmla="*/ 2285504 w 12180747"/>
                <a:gd name="connsiteY719" fmla="*/ 232985 h 3116174"/>
                <a:gd name="connsiteX720" fmla="*/ 2319260 w 12180747"/>
                <a:gd name="connsiteY720" fmla="*/ 234309 h 3116174"/>
                <a:gd name="connsiteX721" fmla="*/ 2188206 w 12180747"/>
                <a:gd name="connsiteY721" fmla="*/ 228352 h 3116174"/>
                <a:gd name="connsiteX722" fmla="*/ 2180925 w 12180747"/>
                <a:gd name="connsiteY722" fmla="*/ 228352 h 3116174"/>
                <a:gd name="connsiteX723" fmla="*/ 2163054 w 12180747"/>
                <a:gd name="connsiteY723" fmla="*/ 226366 h 3116174"/>
                <a:gd name="connsiteX724" fmla="*/ 2200120 w 12180747"/>
                <a:gd name="connsiteY724" fmla="*/ 228352 h 3116174"/>
                <a:gd name="connsiteX725" fmla="*/ 2188206 w 12180747"/>
                <a:gd name="connsiteY725" fmla="*/ 228352 h 3116174"/>
                <a:gd name="connsiteX726" fmla="*/ 2241157 w 12180747"/>
                <a:gd name="connsiteY726" fmla="*/ 236956 h 3116174"/>
                <a:gd name="connsiteX727" fmla="*/ 2202768 w 12180747"/>
                <a:gd name="connsiteY727" fmla="*/ 231661 h 3116174"/>
                <a:gd name="connsiteX728" fmla="*/ 2243805 w 12180747"/>
                <a:gd name="connsiteY728" fmla="*/ 232323 h 3116174"/>
                <a:gd name="connsiteX729" fmla="*/ 2282856 w 12180747"/>
                <a:gd name="connsiteY729" fmla="*/ 235633 h 3116174"/>
                <a:gd name="connsiteX730" fmla="*/ 2241157 w 12180747"/>
                <a:gd name="connsiteY730" fmla="*/ 236956 h 3116174"/>
                <a:gd name="connsiteX731" fmla="*/ 2303375 w 12180747"/>
                <a:gd name="connsiteY731" fmla="*/ 246223 h 3116174"/>
                <a:gd name="connsiteX732" fmla="*/ 2256381 w 12180747"/>
                <a:gd name="connsiteY732" fmla="*/ 238942 h 3116174"/>
                <a:gd name="connsiteX733" fmla="*/ 2304037 w 12180747"/>
                <a:gd name="connsiteY733" fmla="*/ 236956 h 3116174"/>
                <a:gd name="connsiteX734" fmla="*/ 2349707 w 12180747"/>
                <a:gd name="connsiteY734" fmla="*/ 242251 h 3116174"/>
                <a:gd name="connsiteX735" fmla="*/ 2303375 w 12180747"/>
                <a:gd name="connsiteY735" fmla="*/ 246223 h 3116174"/>
                <a:gd name="connsiteX736" fmla="*/ 2363607 w 12180747"/>
                <a:gd name="connsiteY736" fmla="*/ 256813 h 3116174"/>
                <a:gd name="connsiteX737" fmla="*/ 2313303 w 12180747"/>
                <a:gd name="connsiteY737" fmla="*/ 248209 h 3116174"/>
                <a:gd name="connsiteX738" fmla="*/ 2364269 w 12180747"/>
                <a:gd name="connsiteY738" fmla="*/ 244237 h 3116174"/>
                <a:gd name="connsiteX739" fmla="*/ 2414572 w 12180747"/>
                <a:gd name="connsiteY739" fmla="*/ 250194 h 3116174"/>
                <a:gd name="connsiteX740" fmla="*/ 2363607 w 12180747"/>
                <a:gd name="connsiteY740" fmla="*/ 256813 h 3116174"/>
                <a:gd name="connsiteX741" fmla="*/ 2424500 w 12180747"/>
                <a:gd name="connsiteY741" fmla="*/ 268065 h 3116174"/>
                <a:gd name="connsiteX742" fmla="*/ 2372873 w 12180747"/>
                <a:gd name="connsiteY742" fmla="*/ 258137 h 3116174"/>
                <a:gd name="connsiteX743" fmla="*/ 2425824 w 12180747"/>
                <a:gd name="connsiteY743" fmla="*/ 251518 h 3116174"/>
                <a:gd name="connsiteX744" fmla="*/ 2478114 w 12180747"/>
                <a:gd name="connsiteY744" fmla="*/ 258799 h 3116174"/>
                <a:gd name="connsiteX745" fmla="*/ 2424500 w 12180747"/>
                <a:gd name="connsiteY745" fmla="*/ 268065 h 3116174"/>
                <a:gd name="connsiteX746" fmla="*/ 2485394 w 12180747"/>
                <a:gd name="connsiteY746" fmla="*/ 279979 h 3116174"/>
                <a:gd name="connsiteX747" fmla="*/ 2431781 w 12180747"/>
                <a:gd name="connsiteY747" fmla="*/ 269389 h 3116174"/>
                <a:gd name="connsiteX748" fmla="*/ 2487380 w 12180747"/>
                <a:gd name="connsiteY748" fmla="*/ 260784 h 3116174"/>
                <a:gd name="connsiteX749" fmla="*/ 2539669 w 12180747"/>
                <a:gd name="connsiteY749" fmla="*/ 269389 h 3116174"/>
                <a:gd name="connsiteX750" fmla="*/ 2485394 w 12180747"/>
                <a:gd name="connsiteY750" fmla="*/ 279979 h 3116174"/>
                <a:gd name="connsiteX751" fmla="*/ 2545626 w 12180747"/>
                <a:gd name="connsiteY751" fmla="*/ 293217 h 3116174"/>
                <a:gd name="connsiteX752" fmla="*/ 2492675 w 12180747"/>
                <a:gd name="connsiteY752" fmla="*/ 281303 h 3116174"/>
                <a:gd name="connsiteX753" fmla="*/ 2547612 w 12180747"/>
                <a:gd name="connsiteY753" fmla="*/ 270051 h 3116174"/>
                <a:gd name="connsiteX754" fmla="*/ 2602549 w 12180747"/>
                <a:gd name="connsiteY754" fmla="*/ 279317 h 3116174"/>
                <a:gd name="connsiteX755" fmla="*/ 2545626 w 12180747"/>
                <a:gd name="connsiteY755" fmla="*/ 293217 h 3116174"/>
                <a:gd name="connsiteX756" fmla="*/ 2606520 w 12180747"/>
                <a:gd name="connsiteY756" fmla="*/ 307117 h 3116174"/>
                <a:gd name="connsiteX757" fmla="*/ 2551583 w 12180747"/>
                <a:gd name="connsiteY757" fmla="*/ 294541 h 3116174"/>
                <a:gd name="connsiteX758" fmla="*/ 2608506 w 12180747"/>
                <a:gd name="connsiteY758" fmla="*/ 280641 h 3116174"/>
                <a:gd name="connsiteX759" fmla="*/ 2662119 w 12180747"/>
                <a:gd name="connsiteY759" fmla="*/ 291231 h 3116174"/>
                <a:gd name="connsiteX760" fmla="*/ 2606520 w 12180747"/>
                <a:gd name="connsiteY760" fmla="*/ 307117 h 3116174"/>
                <a:gd name="connsiteX761" fmla="*/ 2666090 w 12180747"/>
                <a:gd name="connsiteY761" fmla="*/ 322340 h 3116174"/>
                <a:gd name="connsiteX762" fmla="*/ 2611815 w 12180747"/>
                <a:gd name="connsiteY762" fmla="*/ 309102 h 3116174"/>
                <a:gd name="connsiteX763" fmla="*/ 2668738 w 12180747"/>
                <a:gd name="connsiteY763" fmla="*/ 293217 h 3116174"/>
                <a:gd name="connsiteX764" fmla="*/ 2723674 w 12180747"/>
                <a:gd name="connsiteY764" fmla="*/ 304469 h 3116174"/>
                <a:gd name="connsiteX765" fmla="*/ 2666090 w 12180747"/>
                <a:gd name="connsiteY765" fmla="*/ 322340 h 3116174"/>
                <a:gd name="connsiteX766" fmla="*/ 2726322 w 12180747"/>
                <a:gd name="connsiteY766" fmla="*/ 337564 h 3116174"/>
                <a:gd name="connsiteX767" fmla="*/ 2671385 w 12180747"/>
                <a:gd name="connsiteY767" fmla="*/ 323002 h 3116174"/>
                <a:gd name="connsiteX768" fmla="*/ 2728970 w 12180747"/>
                <a:gd name="connsiteY768" fmla="*/ 304469 h 3116174"/>
                <a:gd name="connsiteX769" fmla="*/ 2784568 w 12180747"/>
                <a:gd name="connsiteY769" fmla="*/ 317045 h 3116174"/>
                <a:gd name="connsiteX770" fmla="*/ 2726322 w 12180747"/>
                <a:gd name="connsiteY770" fmla="*/ 337564 h 3116174"/>
                <a:gd name="connsiteX771" fmla="*/ 2786554 w 12180747"/>
                <a:gd name="connsiteY771" fmla="*/ 354111 h 3116174"/>
                <a:gd name="connsiteX772" fmla="*/ 2730955 w 12180747"/>
                <a:gd name="connsiteY772" fmla="*/ 338887 h 3116174"/>
                <a:gd name="connsiteX773" fmla="*/ 2789863 w 12180747"/>
                <a:gd name="connsiteY773" fmla="*/ 318369 h 3116174"/>
                <a:gd name="connsiteX774" fmla="*/ 2844800 w 12180747"/>
                <a:gd name="connsiteY774" fmla="*/ 331607 h 3116174"/>
                <a:gd name="connsiteX775" fmla="*/ 2786554 w 12180747"/>
                <a:gd name="connsiteY775" fmla="*/ 354111 h 3116174"/>
                <a:gd name="connsiteX776" fmla="*/ 2846786 w 12180747"/>
                <a:gd name="connsiteY776" fmla="*/ 371320 h 3116174"/>
                <a:gd name="connsiteX777" fmla="*/ 2791187 w 12180747"/>
                <a:gd name="connsiteY777" fmla="*/ 355435 h 3116174"/>
                <a:gd name="connsiteX778" fmla="*/ 2849433 w 12180747"/>
                <a:gd name="connsiteY778" fmla="*/ 332930 h 3116174"/>
                <a:gd name="connsiteX779" fmla="*/ 2905694 w 12180747"/>
                <a:gd name="connsiteY779" fmla="*/ 346830 h 3116174"/>
                <a:gd name="connsiteX780" fmla="*/ 2846786 w 12180747"/>
                <a:gd name="connsiteY780" fmla="*/ 371320 h 3116174"/>
                <a:gd name="connsiteX781" fmla="*/ 2907018 w 12180747"/>
                <a:gd name="connsiteY781" fmla="*/ 389853 h 3116174"/>
                <a:gd name="connsiteX782" fmla="*/ 2850757 w 12180747"/>
                <a:gd name="connsiteY782" fmla="*/ 373306 h 3116174"/>
                <a:gd name="connsiteX783" fmla="*/ 2910327 w 12180747"/>
                <a:gd name="connsiteY783" fmla="*/ 348154 h 3116174"/>
                <a:gd name="connsiteX784" fmla="*/ 2965926 w 12180747"/>
                <a:gd name="connsiteY784" fmla="*/ 363377 h 3116174"/>
                <a:gd name="connsiteX785" fmla="*/ 2907018 w 12180747"/>
                <a:gd name="connsiteY785" fmla="*/ 389853 h 3116174"/>
                <a:gd name="connsiteX786" fmla="*/ 2966588 w 12180747"/>
                <a:gd name="connsiteY786" fmla="*/ 408386 h 3116174"/>
                <a:gd name="connsiteX787" fmla="*/ 2910989 w 12180747"/>
                <a:gd name="connsiteY787" fmla="*/ 390515 h 3116174"/>
                <a:gd name="connsiteX788" fmla="*/ 2969897 w 12180747"/>
                <a:gd name="connsiteY788" fmla="*/ 364039 h 3116174"/>
                <a:gd name="connsiteX789" fmla="*/ 3025496 w 12180747"/>
                <a:gd name="connsiteY789" fmla="*/ 379263 h 3116174"/>
                <a:gd name="connsiteX790" fmla="*/ 2966588 w 12180747"/>
                <a:gd name="connsiteY790" fmla="*/ 408386 h 3116174"/>
                <a:gd name="connsiteX791" fmla="*/ 3026158 w 12180747"/>
                <a:gd name="connsiteY791" fmla="*/ 428242 h 3116174"/>
                <a:gd name="connsiteX792" fmla="*/ 2969897 w 12180747"/>
                <a:gd name="connsiteY792" fmla="*/ 409710 h 3116174"/>
                <a:gd name="connsiteX793" fmla="*/ 3028805 w 12180747"/>
                <a:gd name="connsiteY793" fmla="*/ 380586 h 3116174"/>
                <a:gd name="connsiteX794" fmla="*/ 3085066 w 12180747"/>
                <a:gd name="connsiteY794" fmla="*/ 397134 h 3116174"/>
                <a:gd name="connsiteX795" fmla="*/ 3026158 w 12180747"/>
                <a:gd name="connsiteY795" fmla="*/ 428242 h 311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Lst>
              <a:rect l="l" t="t" r="r" b="b"/>
              <a:pathLst>
                <a:path w="12180747" h="3116174">
                  <a:moveTo>
                    <a:pt x="12178763" y="1376068"/>
                  </a:moveTo>
                  <a:cubicBezTo>
                    <a:pt x="10970152" y="2249100"/>
                    <a:pt x="9876050" y="2568793"/>
                    <a:pt x="8864021" y="2568793"/>
                  </a:cubicBezTo>
                  <a:cubicBezTo>
                    <a:pt x="6636764" y="2568793"/>
                    <a:pt x="4806640" y="1021295"/>
                    <a:pt x="3030129" y="429566"/>
                  </a:cubicBezTo>
                  <a:cubicBezTo>
                    <a:pt x="3049986" y="418976"/>
                    <a:pt x="3069843" y="409048"/>
                    <a:pt x="3089699" y="398457"/>
                  </a:cubicBezTo>
                  <a:cubicBezTo>
                    <a:pt x="4894009" y="941207"/>
                    <a:pt x="6702291" y="2542979"/>
                    <a:pt x="8933519" y="2542979"/>
                  </a:cubicBezTo>
                  <a:cubicBezTo>
                    <a:pt x="9920396" y="2542979"/>
                    <a:pt x="10990009" y="2229243"/>
                    <a:pt x="12178100" y="1371435"/>
                  </a:cubicBezTo>
                  <a:lnTo>
                    <a:pt x="12178100" y="1368125"/>
                  </a:lnTo>
                  <a:cubicBezTo>
                    <a:pt x="10989347" y="2226596"/>
                    <a:pt x="9920396" y="2540331"/>
                    <a:pt x="8933519" y="2540331"/>
                  </a:cubicBezTo>
                  <a:cubicBezTo>
                    <a:pt x="6704938" y="2540331"/>
                    <a:pt x="4897319" y="939883"/>
                    <a:pt x="3093009" y="396472"/>
                  </a:cubicBezTo>
                  <a:cubicBezTo>
                    <a:pt x="3112865" y="386543"/>
                    <a:pt x="3132060" y="376615"/>
                    <a:pt x="3151917" y="366687"/>
                  </a:cubicBezTo>
                  <a:cubicBezTo>
                    <a:pt x="4984688" y="857809"/>
                    <a:pt x="6769803" y="2514518"/>
                    <a:pt x="9001694" y="2514518"/>
                  </a:cubicBezTo>
                  <a:cubicBezTo>
                    <a:pt x="9964080" y="2514518"/>
                    <a:pt x="11009865" y="2206077"/>
                    <a:pt x="12178100" y="1363492"/>
                  </a:cubicBezTo>
                  <a:lnTo>
                    <a:pt x="12178100" y="1360183"/>
                  </a:lnTo>
                  <a:cubicBezTo>
                    <a:pt x="11009204" y="2204092"/>
                    <a:pt x="9964080" y="2511870"/>
                    <a:pt x="9001694" y="2511870"/>
                  </a:cubicBezTo>
                  <a:cubicBezTo>
                    <a:pt x="6772451" y="2511870"/>
                    <a:pt x="4988660" y="857147"/>
                    <a:pt x="3155226" y="364701"/>
                  </a:cubicBezTo>
                  <a:cubicBezTo>
                    <a:pt x="3175083" y="354773"/>
                    <a:pt x="3194940" y="345506"/>
                    <a:pt x="3214134" y="336240"/>
                  </a:cubicBezTo>
                  <a:cubicBezTo>
                    <a:pt x="5076029" y="773087"/>
                    <a:pt x="6835331" y="2486718"/>
                    <a:pt x="9067883" y="2486718"/>
                  </a:cubicBezTo>
                  <a:cubicBezTo>
                    <a:pt x="10006442" y="2486718"/>
                    <a:pt x="11029060" y="2183573"/>
                    <a:pt x="12178100" y="1354887"/>
                  </a:cubicBezTo>
                  <a:lnTo>
                    <a:pt x="12178100" y="1352240"/>
                  </a:lnTo>
                  <a:cubicBezTo>
                    <a:pt x="11029060" y="2180926"/>
                    <a:pt x="10006442" y="2484732"/>
                    <a:pt x="9067883" y="2484732"/>
                  </a:cubicBezTo>
                  <a:cubicBezTo>
                    <a:pt x="6837978" y="2484732"/>
                    <a:pt x="5080662" y="773749"/>
                    <a:pt x="3218106" y="334916"/>
                  </a:cubicBezTo>
                  <a:cubicBezTo>
                    <a:pt x="3237962" y="325650"/>
                    <a:pt x="3257157" y="317045"/>
                    <a:pt x="3277014" y="307779"/>
                  </a:cubicBezTo>
                  <a:cubicBezTo>
                    <a:pt x="5169355" y="689027"/>
                    <a:pt x="6900196" y="2459581"/>
                    <a:pt x="9132748" y="2460243"/>
                  </a:cubicBezTo>
                  <a:cubicBezTo>
                    <a:pt x="10048141" y="2460243"/>
                    <a:pt x="11048255" y="2161731"/>
                    <a:pt x="12178100" y="1348269"/>
                  </a:cubicBezTo>
                  <a:lnTo>
                    <a:pt x="12178100" y="1344959"/>
                  </a:lnTo>
                  <a:cubicBezTo>
                    <a:pt x="11048255" y="2159083"/>
                    <a:pt x="10048803" y="2457595"/>
                    <a:pt x="9133409" y="2457595"/>
                  </a:cubicBezTo>
                  <a:cubicBezTo>
                    <a:pt x="6904167" y="2457595"/>
                    <a:pt x="5173989" y="689027"/>
                    <a:pt x="3281647" y="306455"/>
                  </a:cubicBezTo>
                  <a:cubicBezTo>
                    <a:pt x="3300842" y="297850"/>
                    <a:pt x="3320037" y="289246"/>
                    <a:pt x="3339231" y="280641"/>
                  </a:cubicBezTo>
                  <a:cubicBezTo>
                    <a:pt x="5262682" y="602981"/>
                    <a:pt x="6964399" y="2433105"/>
                    <a:pt x="9196289" y="2433767"/>
                  </a:cubicBezTo>
                  <a:cubicBezTo>
                    <a:pt x="10089178" y="2433767"/>
                    <a:pt x="11067450" y="2140550"/>
                    <a:pt x="12178100" y="1340326"/>
                  </a:cubicBezTo>
                  <a:lnTo>
                    <a:pt x="12178100" y="1337017"/>
                  </a:lnTo>
                  <a:cubicBezTo>
                    <a:pt x="11066789" y="2137903"/>
                    <a:pt x="10089178" y="2431120"/>
                    <a:pt x="9196289" y="2431120"/>
                  </a:cubicBezTo>
                  <a:cubicBezTo>
                    <a:pt x="6967708" y="2431120"/>
                    <a:pt x="5267315" y="603643"/>
                    <a:pt x="3343865" y="278655"/>
                  </a:cubicBezTo>
                  <a:cubicBezTo>
                    <a:pt x="3363059" y="270713"/>
                    <a:pt x="3382254" y="262108"/>
                    <a:pt x="3400787" y="254166"/>
                  </a:cubicBezTo>
                  <a:cubicBezTo>
                    <a:pt x="5356008" y="514950"/>
                    <a:pt x="7025955" y="2406630"/>
                    <a:pt x="9257845" y="2407292"/>
                  </a:cubicBezTo>
                  <a:cubicBezTo>
                    <a:pt x="10128891" y="2407292"/>
                    <a:pt x="11085321" y="2118708"/>
                    <a:pt x="12178100" y="1332383"/>
                  </a:cubicBezTo>
                  <a:lnTo>
                    <a:pt x="12178100" y="1329074"/>
                  </a:lnTo>
                  <a:cubicBezTo>
                    <a:pt x="11085983" y="2115398"/>
                    <a:pt x="10128891" y="2404644"/>
                    <a:pt x="9258507" y="2404644"/>
                  </a:cubicBezTo>
                  <a:cubicBezTo>
                    <a:pt x="7030588" y="2404644"/>
                    <a:pt x="5361965" y="516274"/>
                    <a:pt x="3406082" y="252180"/>
                  </a:cubicBezTo>
                  <a:cubicBezTo>
                    <a:pt x="3425277" y="244237"/>
                    <a:pt x="3444472" y="236956"/>
                    <a:pt x="3463666" y="229014"/>
                  </a:cubicBezTo>
                  <a:cubicBezTo>
                    <a:pt x="5451982" y="426257"/>
                    <a:pt x="7088172" y="2380816"/>
                    <a:pt x="9318738" y="2380816"/>
                  </a:cubicBezTo>
                  <a:cubicBezTo>
                    <a:pt x="10168604" y="2380816"/>
                    <a:pt x="11104516" y="2096865"/>
                    <a:pt x="12178763" y="1324441"/>
                  </a:cubicBezTo>
                  <a:lnTo>
                    <a:pt x="12178763" y="1321131"/>
                  </a:lnTo>
                  <a:cubicBezTo>
                    <a:pt x="11103854" y="2094218"/>
                    <a:pt x="10167943" y="2378168"/>
                    <a:pt x="9318738" y="2378168"/>
                  </a:cubicBezTo>
                  <a:cubicBezTo>
                    <a:pt x="7092144" y="2378168"/>
                    <a:pt x="5456615" y="427580"/>
                    <a:pt x="3468962" y="227028"/>
                  </a:cubicBezTo>
                  <a:cubicBezTo>
                    <a:pt x="3488156" y="219747"/>
                    <a:pt x="3507351" y="212467"/>
                    <a:pt x="3525884" y="205186"/>
                  </a:cubicBezTo>
                  <a:cubicBezTo>
                    <a:pt x="5547294" y="336902"/>
                    <a:pt x="7148404" y="2355002"/>
                    <a:pt x="9377647" y="2355002"/>
                  </a:cubicBezTo>
                  <a:cubicBezTo>
                    <a:pt x="10206994" y="2355002"/>
                    <a:pt x="11122387" y="2075023"/>
                    <a:pt x="12178763" y="1315836"/>
                  </a:cubicBezTo>
                  <a:lnTo>
                    <a:pt x="12178763" y="1312527"/>
                  </a:lnTo>
                  <a:cubicBezTo>
                    <a:pt x="11122387" y="2072375"/>
                    <a:pt x="10206333" y="2352355"/>
                    <a:pt x="9377647" y="2352355"/>
                  </a:cubicBezTo>
                  <a:cubicBezTo>
                    <a:pt x="7153037" y="2352355"/>
                    <a:pt x="5552589" y="338225"/>
                    <a:pt x="3531841" y="202538"/>
                  </a:cubicBezTo>
                  <a:cubicBezTo>
                    <a:pt x="3550374" y="195919"/>
                    <a:pt x="3569569" y="188638"/>
                    <a:pt x="3588102" y="182020"/>
                  </a:cubicBezTo>
                  <a:cubicBezTo>
                    <a:pt x="5643930" y="245561"/>
                    <a:pt x="7207975" y="2329189"/>
                    <a:pt x="9435232" y="2329189"/>
                  </a:cubicBezTo>
                  <a:cubicBezTo>
                    <a:pt x="10244060" y="2329189"/>
                    <a:pt x="11140258" y="2053843"/>
                    <a:pt x="12178763" y="1307893"/>
                  </a:cubicBezTo>
                  <a:lnTo>
                    <a:pt x="12178763" y="1304584"/>
                  </a:lnTo>
                  <a:cubicBezTo>
                    <a:pt x="11139596" y="2051857"/>
                    <a:pt x="10243398" y="2327203"/>
                    <a:pt x="9435232" y="2327203"/>
                  </a:cubicBezTo>
                  <a:cubicBezTo>
                    <a:pt x="7212607" y="2327203"/>
                    <a:pt x="5649887" y="248870"/>
                    <a:pt x="3595383" y="180034"/>
                  </a:cubicBezTo>
                  <a:cubicBezTo>
                    <a:pt x="3613254" y="173415"/>
                    <a:pt x="3631786" y="167458"/>
                    <a:pt x="3649658" y="161501"/>
                  </a:cubicBezTo>
                  <a:cubicBezTo>
                    <a:pt x="3652967" y="161501"/>
                    <a:pt x="3656938" y="161501"/>
                    <a:pt x="3660248" y="161501"/>
                  </a:cubicBezTo>
                  <a:cubicBezTo>
                    <a:pt x="5746523" y="161501"/>
                    <a:pt x="7270191" y="2304699"/>
                    <a:pt x="9491492" y="2304699"/>
                  </a:cubicBezTo>
                  <a:cubicBezTo>
                    <a:pt x="10280464" y="2304699"/>
                    <a:pt x="11158129" y="2033324"/>
                    <a:pt x="12179424" y="1299951"/>
                  </a:cubicBezTo>
                  <a:lnTo>
                    <a:pt x="12179424" y="1296641"/>
                  </a:lnTo>
                  <a:cubicBezTo>
                    <a:pt x="11157467" y="2030677"/>
                    <a:pt x="10280464" y="2302051"/>
                    <a:pt x="9491492" y="2302051"/>
                  </a:cubicBezTo>
                  <a:cubicBezTo>
                    <a:pt x="7272177" y="2302051"/>
                    <a:pt x="5748508" y="158853"/>
                    <a:pt x="3660248" y="158853"/>
                  </a:cubicBezTo>
                  <a:lnTo>
                    <a:pt x="3658262" y="158853"/>
                  </a:lnTo>
                  <a:cubicBezTo>
                    <a:pt x="3675471" y="152896"/>
                    <a:pt x="3693342" y="147601"/>
                    <a:pt x="3710551" y="141644"/>
                  </a:cubicBezTo>
                  <a:cubicBezTo>
                    <a:pt x="3748279" y="140321"/>
                    <a:pt x="3786669" y="139659"/>
                    <a:pt x="3824396" y="139659"/>
                  </a:cubicBezTo>
                  <a:cubicBezTo>
                    <a:pt x="5892138" y="139659"/>
                    <a:pt x="7362856" y="2280209"/>
                    <a:pt x="9546429" y="2280871"/>
                  </a:cubicBezTo>
                  <a:cubicBezTo>
                    <a:pt x="10316868" y="2280871"/>
                    <a:pt x="11175338" y="2013468"/>
                    <a:pt x="12180086" y="1293332"/>
                  </a:cubicBezTo>
                  <a:lnTo>
                    <a:pt x="12180086" y="1290022"/>
                  </a:lnTo>
                  <a:cubicBezTo>
                    <a:pt x="11175338" y="2011482"/>
                    <a:pt x="10316206" y="2278885"/>
                    <a:pt x="9546429" y="2278885"/>
                  </a:cubicBezTo>
                  <a:cubicBezTo>
                    <a:pt x="7365504" y="2278885"/>
                    <a:pt x="5894786" y="138335"/>
                    <a:pt x="3824396" y="138335"/>
                  </a:cubicBezTo>
                  <a:cubicBezTo>
                    <a:pt x="3789978" y="138335"/>
                    <a:pt x="3755560" y="138997"/>
                    <a:pt x="3720480" y="140321"/>
                  </a:cubicBezTo>
                  <a:cubicBezTo>
                    <a:pt x="3737689" y="135025"/>
                    <a:pt x="3754898" y="129730"/>
                    <a:pt x="3772769" y="125097"/>
                  </a:cubicBezTo>
                  <a:cubicBezTo>
                    <a:pt x="3844253" y="119802"/>
                    <a:pt x="3914413" y="117154"/>
                    <a:pt x="3984573" y="117154"/>
                  </a:cubicBezTo>
                  <a:cubicBezTo>
                    <a:pt x="6033121" y="117154"/>
                    <a:pt x="7452211" y="2257705"/>
                    <a:pt x="9599380" y="2257705"/>
                  </a:cubicBezTo>
                  <a:cubicBezTo>
                    <a:pt x="10351286" y="2257705"/>
                    <a:pt x="11191885" y="1994934"/>
                    <a:pt x="12180086" y="1286051"/>
                  </a:cubicBezTo>
                  <a:lnTo>
                    <a:pt x="12180086" y="1282742"/>
                  </a:lnTo>
                  <a:cubicBezTo>
                    <a:pt x="11191885" y="1992287"/>
                    <a:pt x="10350624" y="2255057"/>
                    <a:pt x="9599380" y="2255057"/>
                  </a:cubicBezTo>
                  <a:cubicBezTo>
                    <a:pt x="7454859" y="2255057"/>
                    <a:pt x="6035768" y="114507"/>
                    <a:pt x="3984573" y="114507"/>
                  </a:cubicBezTo>
                  <a:cubicBezTo>
                    <a:pt x="3919047" y="114507"/>
                    <a:pt x="3852195" y="116493"/>
                    <a:pt x="3785345" y="121126"/>
                  </a:cubicBezTo>
                  <a:cubicBezTo>
                    <a:pt x="3801230" y="116493"/>
                    <a:pt x="3817777" y="112521"/>
                    <a:pt x="3833663" y="107888"/>
                  </a:cubicBezTo>
                  <a:cubicBezTo>
                    <a:pt x="3937579" y="96636"/>
                    <a:pt x="4040172" y="91341"/>
                    <a:pt x="4140779" y="91341"/>
                  </a:cubicBezTo>
                  <a:cubicBezTo>
                    <a:pt x="6170132" y="90679"/>
                    <a:pt x="7538257" y="2233877"/>
                    <a:pt x="9651007" y="2233877"/>
                  </a:cubicBezTo>
                  <a:cubicBezTo>
                    <a:pt x="10384380" y="2233877"/>
                    <a:pt x="11207771" y="1975078"/>
                    <a:pt x="12179424" y="1278770"/>
                  </a:cubicBezTo>
                  <a:lnTo>
                    <a:pt x="12179424" y="1275461"/>
                  </a:lnTo>
                  <a:cubicBezTo>
                    <a:pt x="11207109" y="1972430"/>
                    <a:pt x="10383718" y="2231891"/>
                    <a:pt x="9651007" y="2231891"/>
                  </a:cubicBezTo>
                  <a:cubicBezTo>
                    <a:pt x="7540904" y="2231891"/>
                    <a:pt x="6172780" y="89355"/>
                    <a:pt x="4140779" y="89355"/>
                  </a:cubicBezTo>
                  <a:cubicBezTo>
                    <a:pt x="4045467" y="89355"/>
                    <a:pt x="3948169" y="93988"/>
                    <a:pt x="3850210" y="103917"/>
                  </a:cubicBezTo>
                  <a:cubicBezTo>
                    <a:pt x="3865433" y="99945"/>
                    <a:pt x="3879995" y="95974"/>
                    <a:pt x="3895218" y="92665"/>
                  </a:cubicBezTo>
                  <a:cubicBezTo>
                    <a:pt x="4030906" y="73470"/>
                    <a:pt x="4163946" y="64203"/>
                    <a:pt x="4293676" y="64203"/>
                  </a:cubicBezTo>
                  <a:cubicBezTo>
                    <a:pt x="6303834" y="64203"/>
                    <a:pt x="7621655" y="2210711"/>
                    <a:pt x="9701972" y="2210711"/>
                  </a:cubicBezTo>
                  <a:cubicBezTo>
                    <a:pt x="10418137" y="2210711"/>
                    <a:pt x="11224318" y="1955221"/>
                    <a:pt x="12180086" y="1270828"/>
                  </a:cubicBezTo>
                  <a:lnTo>
                    <a:pt x="12180086" y="1266194"/>
                  </a:lnTo>
                  <a:cubicBezTo>
                    <a:pt x="11223656" y="1951250"/>
                    <a:pt x="10417475" y="2206739"/>
                    <a:pt x="9701972" y="2206739"/>
                  </a:cubicBezTo>
                  <a:cubicBezTo>
                    <a:pt x="7624965" y="2206739"/>
                    <a:pt x="6306481" y="60232"/>
                    <a:pt x="4293676" y="60232"/>
                  </a:cubicBezTo>
                  <a:cubicBezTo>
                    <a:pt x="4171888" y="60232"/>
                    <a:pt x="4046791" y="68175"/>
                    <a:pt x="3919708" y="85384"/>
                  </a:cubicBezTo>
                  <a:cubicBezTo>
                    <a:pt x="3932284" y="82074"/>
                    <a:pt x="3944860" y="79427"/>
                    <a:pt x="3956774" y="76779"/>
                  </a:cubicBezTo>
                  <a:cubicBezTo>
                    <a:pt x="4123570" y="47656"/>
                    <a:pt x="4285733" y="34418"/>
                    <a:pt x="4443263" y="34418"/>
                  </a:cubicBezTo>
                  <a:cubicBezTo>
                    <a:pt x="6433564" y="33756"/>
                    <a:pt x="7702405" y="2186882"/>
                    <a:pt x="9750952" y="2186882"/>
                  </a:cubicBezTo>
                  <a:cubicBezTo>
                    <a:pt x="10449907" y="2186882"/>
                    <a:pt x="11240203" y="1935364"/>
                    <a:pt x="12180086" y="1262223"/>
                  </a:cubicBezTo>
                  <a:lnTo>
                    <a:pt x="12180086" y="1258914"/>
                  </a:lnTo>
                  <a:cubicBezTo>
                    <a:pt x="11239542" y="1932717"/>
                    <a:pt x="10449907" y="2184235"/>
                    <a:pt x="9750952" y="2184235"/>
                  </a:cubicBezTo>
                  <a:cubicBezTo>
                    <a:pt x="7705053" y="2184235"/>
                    <a:pt x="6436211" y="31771"/>
                    <a:pt x="4443263" y="31771"/>
                  </a:cubicBezTo>
                  <a:cubicBezTo>
                    <a:pt x="4300956" y="31771"/>
                    <a:pt x="4155341" y="43023"/>
                    <a:pt x="4005092" y="66189"/>
                  </a:cubicBezTo>
                  <a:cubicBezTo>
                    <a:pt x="4207630" y="23166"/>
                    <a:pt x="4401564" y="3309"/>
                    <a:pt x="4589540" y="3309"/>
                  </a:cubicBezTo>
                  <a:cubicBezTo>
                    <a:pt x="6559985" y="3309"/>
                    <a:pt x="7780509" y="2163054"/>
                    <a:pt x="9799271" y="2163716"/>
                  </a:cubicBezTo>
                  <a:cubicBezTo>
                    <a:pt x="10481678" y="2163716"/>
                    <a:pt x="11256089" y="1916170"/>
                    <a:pt x="12180748" y="1254280"/>
                  </a:cubicBezTo>
                  <a:lnTo>
                    <a:pt x="12180748" y="1250971"/>
                  </a:lnTo>
                  <a:cubicBezTo>
                    <a:pt x="11253441" y="1912860"/>
                    <a:pt x="10479031" y="2160407"/>
                    <a:pt x="9797285" y="2160407"/>
                  </a:cubicBezTo>
                  <a:cubicBezTo>
                    <a:pt x="7781170" y="2160407"/>
                    <a:pt x="6560647" y="662"/>
                    <a:pt x="4587555" y="0"/>
                  </a:cubicBezTo>
                  <a:cubicBezTo>
                    <a:pt x="4385016" y="0"/>
                    <a:pt x="4174536" y="23166"/>
                    <a:pt x="3954788" y="73470"/>
                  </a:cubicBezTo>
                  <a:cubicBezTo>
                    <a:pt x="3914413" y="80750"/>
                    <a:pt x="3873376" y="88693"/>
                    <a:pt x="3832339" y="97298"/>
                  </a:cubicBezTo>
                  <a:cubicBezTo>
                    <a:pt x="3792625" y="103917"/>
                    <a:pt x="3752250" y="111197"/>
                    <a:pt x="3711213" y="119140"/>
                  </a:cubicBezTo>
                  <a:cubicBezTo>
                    <a:pt x="3670838" y="125097"/>
                    <a:pt x="3629801" y="131716"/>
                    <a:pt x="3588764" y="139659"/>
                  </a:cubicBezTo>
                  <a:cubicBezTo>
                    <a:pt x="3548389" y="144954"/>
                    <a:pt x="3508013" y="151573"/>
                    <a:pt x="3466976" y="158853"/>
                  </a:cubicBezTo>
                  <a:cubicBezTo>
                    <a:pt x="3427263" y="163487"/>
                    <a:pt x="3386887" y="169444"/>
                    <a:pt x="3346512" y="175401"/>
                  </a:cubicBezTo>
                  <a:cubicBezTo>
                    <a:pt x="3306137" y="179372"/>
                    <a:pt x="3265762" y="184667"/>
                    <a:pt x="3225386" y="190624"/>
                  </a:cubicBezTo>
                  <a:cubicBezTo>
                    <a:pt x="3184349" y="193934"/>
                    <a:pt x="3142650" y="198567"/>
                    <a:pt x="3100951" y="203862"/>
                  </a:cubicBezTo>
                  <a:cubicBezTo>
                    <a:pt x="3061238" y="206509"/>
                    <a:pt x="3020863" y="210481"/>
                    <a:pt x="2980487" y="214452"/>
                  </a:cubicBezTo>
                  <a:cubicBezTo>
                    <a:pt x="2939450" y="216438"/>
                    <a:pt x="2898413" y="219747"/>
                    <a:pt x="2857376" y="223057"/>
                  </a:cubicBezTo>
                  <a:cubicBezTo>
                    <a:pt x="2816339" y="224381"/>
                    <a:pt x="2774640" y="226366"/>
                    <a:pt x="2733603" y="229676"/>
                  </a:cubicBezTo>
                  <a:cubicBezTo>
                    <a:pt x="2691242" y="230338"/>
                    <a:pt x="2648881" y="231661"/>
                    <a:pt x="2606520" y="233647"/>
                  </a:cubicBezTo>
                  <a:cubicBezTo>
                    <a:pt x="2599239" y="233647"/>
                    <a:pt x="2591958" y="232985"/>
                    <a:pt x="2584678" y="232985"/>
                  </a:cubicBezTo>
                  <a:cubicBezTo>
                    <a:pt x="2553569" y="232985"/>
                    <a:pt x="2521798" y="233647"/>
                    <a:pt x="2490689" y="234309"/>
                  </a:cubicBezTo>
                  <a:cubicBezTo>
                    <a:pt x="2456933" y="232985"/>
                    <a:pt x="2423177" y="232985"/>
                    <a:pt x="2389420" y="232985"/>
                  </a:cubicBezTo>
                  <a:cubicBezTo>
                    <a:pt x="2380816" y="232985"/>
                    <a:pt x="2371549" y="232985"/>
                    <a:pt x="2362945" y="232985"/>
                  </a:cubicBezTo>
                  <a:cubicBezTo>
                    <a:pt x="2323231" y="230999"/>
                    <a:pt x="2283518" y="229676"/>
                    <a:pt x="2243143" y="229014"/>
                  </a:cubicBezTo>
                  <a:cubicBezTo>
                    <a:pt x="2202768" y="225704"/>
                    <a:pt x="2161730" y="223057"/>
                    <a:pt x="2121355" y="221071"/>
                  </a:cubicBezTo>
                  <a:cubicBezTo>
                    <a:pt x="2005524" y="208495"/>
                    <a:pt x="1889694" y="201876"/>
                    <a:pt x="1773863" y="201214"/>
                  </a:cubicBezTo>
                  <a:cubicBezTo>
                    <a:pt x="1189415" y="201214"/>
                    <a:pt x="602319" y="369996"/>
                    <a:pt x="0" y="796915"/>
                  </a:cubicBezTo>
                  <a:lnTo>
                    <a:pt x="0" y="800224"/>
                  </a:lnTo>
                  <a:cubicBezTo>
                    <a:pt x="602319" y="372644"/>
                    <a:pt x="1189415" y="203862"/>
                    <a:pt x="1773863" y="203862"/>
                  </a:cubicBezTo>
                  <a:cubicBezTo>
                    <a:pt x="1876456" y="203862"/>
                    <a:pt x="1979049" y="209157"/>
                    <a:pt x="2080980" y="219085"/>
                  </a:cubicBezTo>
                  <a:cubicBezTo>
                    <a:pt x="2048547" y="217762"/>
                    <a:pt x="2016115" y="217762"/>
                    <a:pt x="1983682" y="217762"/>
                  </a:cubicBezTo>
                  <a:cubicBezTo>
                    <a:pt x="1338340" y="218423"/>
                    <a:pt x="683070" y="419638"/>
                    <a:pt x="0" y="939221"/>
                  </a:cubicBezTo>
                  <a:lnTo>
                    <a:pt x="0" y="943192"/>
                  </a:lnTo>
                  <a:cubicBezTo>
                    <a:pt x="683732" y="422285"/>
                    <a:pt x="1338340" y="221071"/>
                    <a:pt x="1983020" y="221071"/>
                  </a:cubicBezTo>
                  <a:cubicBezTo>
                    <a:pt x="2028691" y="221071"/>
                    <a:pt x="2075023" y="222395"/>
                    <a:pt x="2120693" y="224381"/>
                  </a:cubicBezTo>
                  <a:cubicBezTo>
                    <a:pt x="2133269" y="225704"/>
                    <a:pt x="2145845" y="227028"/>
                    <a:pt x="2159083" y="228352"/>
                  </a:cubicBezTo>
                  <a:cubicBezTo>
                    <a:pt x="1466747" y="234971"/>
                    <a:pt x="755216" y="471265"/>
                    <a:pt x="0" y="1081527"/>
                  </a:cubicBezTo>
                  <a:lnTo>
                    <a:pt x="0" y="1085499"/>
                  </a:lnTo>
                  <a:cubicBezTo>
                    <a:pt x="763820" y="467956"/>
                    <a:pt x="1482632" y="232985"/>
                    <a:pt x="2182249" y="230999"/>
                  </a:cubicBezTo>
                  <a:cubicBezTo>
                    <a:pt x="2197472" y="232985"/>
                    <a:pt x="2212034" y="234971"/>
                    <a:pt x="2227257" y="237618"/>
                  </a:cubicBezTo>
                  <a:cubicBezTo>
                    <a:pt x="1521683" y="274022"/>
                    <a:pt x="788972" y="554001"/>
                    <a:pt x="0" y="1225157"/>
                  </a:cubicBezTo>
                  <a:lnTo>
                    <a:pt x="0" y="1229129"/>
                  </a:lnTo>
                  <a:cubicBezTo>
                    <a:pt x="794267" y="552016"/>
                    <a:pt x="1531612" y="273360"/>
                    <a:pt x="2241157" y="239604"/>
                  </a:cubicBezTo>
                  <a:cubicBezTo>
                    <a:pt x="2258366" y="242251"/>
                    <a:pt x="2275575" y="244237"/>
                    <a:pt x="2292785" y="246885"/>
                  </a:cubicBezTo>
                  <a:cubicBezTo>
                    <a:pt x="1575958" y="314398"/>
                    <a:pt x="822066" y="637399"/>
                    <a:pt x="0" y="1369449"/>
                  </a:cubicBezTo>
                  <a:lnTo>
                    <a:pt x="0" y="1373421"/>
                  </a:lnTo>
                  <a:cubicBezTo>
                    <a:pt x="826038" y="636738"/>
                    <a:pt x="1583239" y="313736"/>
                    <a:pt x="2303375" y="248870"/>
                  </a:cubicBezTo>
                  <a:cubicBezTo>
                    <a:pt x="2320584" y="251518"/>
                    <a:pt x="2337793" y="254827"/>
                    <a:pt x="2355002" y="257475"/>
                  </a:cubicBezTo>
                  <a:cubicBezTo>
                    <a:pt x="1626924" y="356096"/>
                    <a:pt x="853175" y="723445"/>
                    <a:pt x="0" y="1514403"/>
                  </a:cubicBezTo>
                  <a:lnTo>
                    <a:pt x="0" y="1518374"/>
                  </a:lnTo>
                  <a:cubicBezTo>
                    <a:pt x="857147" y="722783"/>
                    <a:pt x="1633543" y="356096"/>
                    <a:pt x="2364269" y="259461"/>
                  </a:cubicBezTo>
                  <a:cubicBezTo>
                    <a:pt x="2382140" y="262770"/>
                    <a:pt x="2400011" y="266080"/>
                    <a:pt x="2417220" y="269389"/>
                  </a:cubicBezTo>
                  <a:cubicBezTo>
                    <a:pt x="1677889" y="399119"/>
                    <a:pt x="884946" y="809491"/>
                    <a:pt x="0" y="1660019"/>
                  </a:cubicBezTo>
                  <a:lnTo>
                    <a:pt x="0" y="1663990"/>
                  </a:lnTo>
                  <a:cubicBezTo>
                    <a:pt x="888255" y="810153"/>
                    <a:pt x="1683846" y="399119"/>
                    <a:pt x="2424500" y="270713"/>
                  </a:cubicBezTo>
                  <a:cubicBezTo>
                    <a:pt x="2442371" y="274022"/>
                    <a:pt x="2460904" y="277994"/>
                    <a:pt x="2478775" y="281303"/>
                  </a:cubicBezTo>
                  <a:cubicBezTo>
                    <a:pt x="1728855" y="442804"/>
                    <a:pt x="916055" y="896860"/>
                    <a:pt x="0" y="1805634"/>
                  </a:cubicBezTo>
                  <a:lnTo>
                    <a:pt x="0" y="1809606"/>
                  </a:lnTo>
                  <a:cubicBezTo>
                    <a:pt x="920026" y="896860"/>
                    <a:pt x="1734812" y="442804"/>
                    <a:pt x="2486056" y="281965"/>
                  </a:cubicBezTo>
                  <a:cubicBezTo>
                    <a:pt x="2503927" y="285936"/>
                    <a:pt x="2522460" y="289908"/>
                    <a:pt x="2540331" y="293879"/>
                  </a:cubicBezTo>
                  <a:cubicBezTo>
                    <a:pt x="1779158" y="487812"/>
                    <a:pt x="947164" y="985553"/>
                    <a:pt x="0" y="1952574"/>
                  </a:cubicBezTo>
                  <a:lnTo>
                    <a:pt x="0" y="1957207"/>
                  </a:lnTo>
                  <a:cubicBezTo>
                    <a:pt x="950473" y="986877"/>
                    <a:pt x="1784453" y="489136"/>
                    <a:pt x="2546288" y="296526"/>
                  </a:cubicBezTo>
                  <a:cubicBezTo>
                    <a:pt x="2564821" y="300498"/>
                    <a:pt x="2583354" y="304469"/>
                    <a:pt x="2601887" y="309102"/>
                  </a:cubicBezTo>
                  <a:cubicBezTo>
                    <a:pt x="1830124" y="534145"/>
                    <a:pt x="978934" y="1074908"/>
                    <a:pt x="662" y="2099513"/>
                  </a:cubicBezTo>
                  <a:lnTo>
                    <a:pt x="662" y="2104146"/>
                  </a:lnTo>
                  <a:cubicBezTo>
                    <a:pt x="981582" y="1076232"/>
                    <a:pt x="1834757" y="534807"/>
                    <a:pt x="2607844" y="310426"/>
                  </a:cubicBezTo>
                  <a:cubicBezTo>
                    <a:pt x="2626377" y="315059"/>
                    <a:pt x="2644248" y="319693"/>
                    <a:pt x="2662781" y="324326"/>
                  </a:cubicBezTo>
                  <a:cubicBezTo>
                    <a:pt x="1879104" y="581139"/>
                    <a:pt x="1008719" y="1164925"/>
                    <a:pt x="0" y="2246452"/>
                  </a:cubicBezTo>
                  <a:lnTo>
                    <a:pt x="0" y="2251086"/>
                  </a:lnTo>
                  <a:cubicBezTo>
                    <a:pt x="1011367" y="1166249"/>
                    <a:pt x="1883737" y="581801"/>
                    <a:pt x="2666752" y="324988"/>
                  </a:cubicBezTo>
                  <a:cubicBezTo>
                    <a:pt x="2685285" y="329621"/>
                    <a:pt x="2703818" y="334254"/>
                    <a:pt x="2722351" y="339549"/>
                  </a:cubicBezTo>
                  <a:cubicBezTo>
                    <a:pt x="1928745" y="628133"/>
                    <a:pt x="1039166" y="1255604"/>
                    <a:pt x="0" y="2394054"/>
                  </a:cubicBezTo>
                  <a:lnTo>
                    <a:pt x="0" y="2398687"/>
                  </a:lnTo>
                  <a:cubicBezTo>
                    <a:pt x="1041814" y="1256928"/>
                    <a:pt x="1932717" y="628795"/>
                    <a:pt x="2726984" y="340211"/>
                  </a:cubicBezTo>
                  <a:cubicBezTo>
                    <a:pt x="2745517" y="345506"/>
                    <a:pt x="2764050" y="350140"/>
                    <a:pt x="2782583" y="355435"/>
                  </a:cubicBezTo>
                  <a:cubicBezTo>
                    <a:pt x="1978387" y="677113"/>
                    <a:pt x="1069613" y="1346945"/>
                    <a:pt x="0" y="2542317"/>
                  </a:cubicBezTo>
                  <a:lnTo>
                    <a:pt x="0" y="2546950"/>
                  </a:lnTo>
                  <a:cubicBezTo>
                    <a:pt x="1072261" y="1348269"/>
                    <a:pt x="1982358" y="677775"/>
                    <a:pt x="2787216" y="357420"/>
                  </a:cubicBezTo>
                  <a:cubicBezTo>
                    <a:pt x="2805749" y="362715"/>
                    <a:pt x="2824282" y="368010"/>
                    <a:pt x="2842814" y="373968"/>
                  </a:cubicBezTo>
                  <a:cubicBezTo>
                    <a:pt x="2028029" y="726755"/>
                    <a:pt x="1099398" y="1439609"/>
                    <a:pt x="0" y="2691242"/>
                  </a:cubicBezTo>
                  <a:lnTo>
                    <a:pt x="0" y="2695875"/>
                  </a:lnTo>
                  <a:cubicBezTo>
                    <a:pt x="1102046" y="1441595"/>
                    <a:pt x="2031338" y="727416"/>
                    <a:pt x="2847448" y="375291"/>
                  </a:cubicBezTo>
                  <a:cubicBezTo>
                    <a:pt x="2865981" y="380586"/>
                    <a:pt x="2885175" y="386543"/>
                    <a:pt x="2903708" y="391838"/>
                  </a:cubicBezTo>
                  <a:cubicBezTo>
                    <a:pt x="2077009" y="775734"/>
                    <a:pt x="1129845" y="1531612"/>
                    <a:pt x="0" y="2839505"/>
                  </a:cubicBezTo>
                  <a:lnTo>
                    <a:pt x="0" y="2844139"/>
                  </a:lnTo>
                  <a:cubicBezTo>
                    <a:pt x="1131831" y="1533598"/>
                    <a:pt x="2080318" y="777058"/>
                    <a:pt x="2907018" y="392500"/>
                  </a:cubicBezTo>
                  <a:cubicBezTo>
                    <a:pt x="2925551" y="398457"/>
                    <a:pt x="2944084" y="404414"/>
                    <a:pt x="2962616" y="410371"/>
                  </a:cubicBezTo>
                  <a:cubicBezTo>
                    <a:pt x="2125988" y="826700"/>
                    <a:pt x="1159630" y="1624938"/>
                    <a:pt x="0" y="2988431"/>
                  </a:cubicBezTo>
                  <a:lnTo>
                    <a:pt x="0" y="2993064"/>
                  </a:lnTo>
                  <a:cubicBezTo>
                    <a:pt x="1162278" y="1626924"/>
                    <a:pt x="2129960" y="828024"/>
                    <a:pt x="2967250" y="411695"/>
                  </a:cubicBezTo>
                  <a:cubicBezTo>
                    <a:pt x="2985782" y="417652"/>
                    <a:pt x="3004977" y="423609"/>
                    <a:pt x="3023510" y="430228"/>
                  </a:cubicBezTo>
                  <a:cubicBezTo>
                    <a:pt x="2178940" y="875680"/>
                    <a:pt x="1199343" y="1710322"/>
                    <a:pt x="17209" y="3116175"/>
                  </a:cubicBezTo>
                  <a:lnTo>
                    <a:pt x="21180" y="3116175"/>
                  </a:lnTo>
                  <a:cubicBezTo>
                    <a:pt x="1203315" y="1710322"/>
                    <a:pt x="2183573" y="876342"/>
                    <a:pt x="3026820" y="430890"/>
                  </a:cubicBezTo>
                  <a:cubicBezTo>
                    <a:pt x="4803331" y="1022619"/>
                    <a:pt x="6634116" y="2571440"/>
                    <a:pt x="8864021" y="2571440"/>
                  </a:cubicBezTo>
                  <a:cubicBezTo>
                    <a:pt x="9876050" y="2571440"/>
                    <a:pt x="10970152" y="2251748"/>
                    <a:pt x="12178763" y="1379377"/>
                  </a:cubicBezTo>
                  <a:lnTo>
                    <a:pt x="12178763" y="1376068"/>
                  </a:lnTo>
                  <a:close/>
                  <a:moveTo>
                    <a:pt x="3089037" y="395148"/>
                  </a:moveTo>
                  <a:cubicBezTo>
                    <a:pt x="3070504" y="389853"/>
                    <a:pt x="3051971" y="383896"/>
                    <a:pt x="3032777" y="378601"/>
                  </a:cubicBezTo>
                  <a:cubicBezTo>
                    <a:pt x="3052633" y="369334"/>
                    <a:pt x="3072490" y="360068"/>
                    <a:pt x="3092347" y="350801"/>
                  </a:cubicBezTo>
                  <a:cubicBezTo>
                    <a:pt x="3110880" y="355435"/>
                    <a:pt x="3129413" y="360730"/>
                    <a:pt x="3147283" y="365363"/>
                  </a:cubicBezTo>
                  <a:cubicBezTo>
                    <a:pt x="3128089" y="375291"/>
                    <a:pt x="3108894" y="385220"/>
                    <a:pt x="3089037" y="395148"/>
                  </a:cubicBezTo>
                  <a:close/>
                  <a:moveTo>
                    <a:pt x="2488704" y="245561"/>
                  </a:moveTo>
                  <a:cubicBezTo>
                    <a:pt x="2505251" y="246885"/>
                    <a:pt x="2521136" y="248870"/>
                    <a:pt x="2537684" y="250856"/>
                  </a:cubicBezTo>
                  <a:cubicBezTo>
                    <a:pt x="2521136" y="252842"/>
                    <a:pt x="2504589" y="255489"/>
                    <a:pt x="2487380" y="258137"/>
                  </a:cubicBezTo>
                  <a:cubicBezTo>
                    <a:pt x="2470171" y="255489"/>
                    <a:pt x="2453624" y="253504"/>
                    <a:pt x="2436414" y="250856"/>
                  </a:cubicBezTo>
                  <a:cubicBezTo>
                    <a:pt x="2453624" y="248870"/>
                    <a:pt x="2470833" y="246885"/>
                    <a:pt x="2488704" y="245561"/>
                  </a:cubicBezTo>
                  <a:close/>
                  <a:moveTo>
                    <a:pt x="2425162" y="248870"/>
                  </a:moveTo>
                  <a:cubicBezTo>
                    <a:pt x="2409939" y="246885"/>
                    <a:pt x="2394715" y="244899"/>
                    <a:pt x="2379492" y="242913"/>
                  </a:cubicBezTo>
                  <a:cubicBezTo>
                    <a:pt x="2394715" y="241590"/>
                    <a:pt x="2409939" y="240928"/>
                    <a:pt x="2425162" y="240266"/>
                  </a:cubicBezTo>
                  <a:cubicBezTo>
                    <a:pt x="2441048" y="241590"/>
                    <a:pt x="2456933" y="242913"/>
                    <a:pt x="2472818" y="244237"/>
                  </a:cubicBezTo>
                  <a:cubicBezTo>
                    <a:pt x="2456933" y="245561"/>
                    <a:pt x="2441048" y="247547"/>
                    <a:pt x="2425162" y="248870"/>
                  </a:cubicBezTo>
                  <a:close/>
                  <a:moveTo>
                    <a:pt x="3637081" y="145616"/>
                  </a:moveTo>
                  <a:cubicBezTo>
                    <a:pt x="3620534" y="150249"/>
                    <a:pt x="3604649" y="154882"/>
                    <a:pt x="3588102" y="159515"/>
                  </a:cubicBezTo>
                  <a:cubicBezTo>
                    <a:pt x="3572216" y="160177"/>
                    <a:pt x="3556993" y="160177"/>
                    <a:pt x="3541108" y="160839"/>
                  </a:cubicBezTo>
                  <a:cubicBezTo>
                    <a:pt x="3556993" y="156868"/>
                    <a:pt x="3572878" y="152235"/>
                    <a:pt x="3588764" y="148925"/>
                  </a:cubicBezTo>
                  <a:cubicBezTo>
                    <a:pt x="3604649" y="148263"/>
                    <a:pt x="3621196" y="146939"/>
                    <a:pt x="3637081" y="145616"/>
                  </a:cubicBezTo>
                  <a:close/>
                  <a:moveTo>
                    <a:pt x="3605973" y="145616"/>
                  </a:moveTo>
                  <a:cubicBezTo>
                    <a:pt x="3621196" y="142306"/>
                    <a:pt x="3636420" y="138335"/>
                    <a:pt x="3651643" y="135025"/>
                  </a:cubicBezTo>
                  <a:cubicBezTo>
                    <a:pt x="3666205" y="133702"/>
                    <a:pt x="3680104" y="132378"/>
                    <a:pt x="3694666" y="130392"/>
                  </a:cubicBezTo>
                  <a:cubicBezTo>
                    <a:pt x="3679443" y="134364"/>
                    <a:pt x="3664219" y="138335"/>
                    <a:pt x="3648995" y="142306"/>
                  </a:cubicBezTo>
                  <a:cubicBezTo>
                    <a:pt x="3634434" y="143630"/>
                    <a:pt x="3620534" y="144292"/>
                    <a:pt x="3605973" y="145616"/>
                  </a:cubicBezTo>
                  <a:close/>
                  <a:moveTo>
                    <a:pt x="2732279" y="254827"/>
                  </a:moveTo>
                  <a:cubicBezTo>
                    <a:pt x="2750150" y="256813"/>
                    <a:pt x="2767359" y="258137"/>
                    <a:pt x="2785230" y="260784"/>
                  </a:cubicBezTo>
                  <a:cubicBezTo>
                    <a:pt x="2767359" y="264756"/>
                    <a:pt x="2748826" y="269389"/>
                    <a:pt x="2730955" y="274022"/>
                  </a:cubicBezTo>
                  <a:cubicBezTo>
                    <a:pt x="2713746" y="271375"/>
                    <a:pt x="2695875" y="268727"/>
                    <a:pt x="2678666" y="266080"/>
                  </a:cubicBezTo>
                  <a:cubicBezTo>
                    <a:pt x="2696537" y="261446"/>
                    <a:pt x="2714408" y="258137"/>
                    <a:pt x="2732279" y="254827"/>
                  </a:cubicBezTo>
                  <a:close/>
                  <a:moveTo>
                    <a:pt x="2670061" y="264094"/>
                  </a:moveTo>
                  <a:cubicBezTo>
                    <a:pt x="2652852" y="261446"/>
                    <a:pt x="2635643" y="259461"/>
                    <a:pt x="2618434" y="256813"/>
                  </a:cubicBezTo>
                  <a:cubicBezTo>
                    <a:pt x="2635643" y="253504"/>
                    <a:pt x="2653514" y="250856"/>
                    <a:pt x="2670723" y="248209"/>
                  </a:cubicBezTo>
                  <a:cubicBezTo>
                    <a:pt x="2687932" y="249532"/>
                    <a:pt x="2705141" y="251518"/>
                    <a:pt x="2722351" y="252842"/>
                  </a:cubicBezTo>
                  <a:cubicBezTo>
                    <a:pt x="2705803" y="256813"/>
                    <a:pt x="2687932" y="260784"/>
                    <a:pt x="2670061" y="264094"/>
                  </a:cubicBezTo>
                  <a:close/>
                  <a:moveTo>
                    <a:pt x="3396816" y="199891"/>
                  </a:moveTo>
                  <a:cubicBezTo>
                    <a:pt x="3378945" y="205186"/>
                    <a:pt x="3361736" y="211143"/>
                    <a:pt x="3343865" y="216438"/>
                  </a:cubicBezTo>
                  <a:cubicBezTo>
                    <a:pt x="3325994" y="215114"/>
                    <a:pt x="3308785" y="214452"/>
                    <a:pt x="3290913" y="213790"/>
                  </a:cubicBezTo>
                  <a:cubicBezTo>
                    <a:pt x="3308785" y="208495"/>
                    <a:pt x="3327317" y="203862"/>
                    <a:pt x="3345188" y="198567"/>
                  </a:cubicBezTo>
                  <a:cubicBezTo>
                    <a:pt x="3362397" y="199229"/>
                    <a:pt x="3379607" y="199229"/>
                    <a:pt x="3396816" y="199891"/>
                  </a:cubicBezTo>
                  <a:close/>
                  <a:moveTo>
                    <a:pt x="3354455" y="196581"/>
                  </a:moveTo>
                  <a:cubicBezTo>
                    <a:pt x="3372326" y="191948"/>
                    <a:pt x="3389535" y="187315"/>
                    <a:pt x="3407406" y="182682"/>
                  </a:cubicBezTo>
                  <a:cubicBezTo>
                    <a:pt x="3423953" y="182020"/>
                    <a:pt x="3440500" y="182020"/>
                    <a:pt x="3457048" y="182020"/>
                  </a:cubicBezTo>
                  <a:cubicBezTo>
                    <a:pt x="3439839" y="186653"/>
                    <a:pt x="3422630" y="191948"/>
                    <a:pt x="3405420" y="197243"/>
                  </a:cubicBezTo>
                  <a:cubicBezTo>
                    <a:pt x="3388211" y="196581"/>
                    <a:pt x="3371002" y="196581"/>
                    <a:pt x="3354455" y="196581"/>
                  </a:cubicBezTo>
                  <a:close/>
                  <a:moveTo>
                    <a:pt x="2977178" y="260123"/>
                  </a:moveTo>
                  <a:cubicBezTo>
                    <a:pt x="2995049" y="262108"/>
                    <a:pt x="3012920" y="264756"/>
                    <a:pt x="3030129" y="266741"/>
                  </a:cubicBezTo>
                  <a:cubicBezTo>
                    <a:pt x="3011596" y="272698"/>
                    <a:pt x="2993063" y="278655"/>
                    <a:pt x="2974530" y="285274"/>
                  </a:cubicBezTo>
                  <a:cubicBezTo>
                    <a:pt x="2956659" y="281965"/>
                    <a:pt x="2938788" y="279317"/>
                    <a:pt x="2920917" y="276670"/>
                  </a:cubicBezTo>
                  <a:cubicBezTo>
                    <a:pt x="2939450" y="270713"/>
                    <a:pt x="2957983" y="265418"/>
                    <a:pt x="2977178" y="260123"/>
                  </a:cubicBezTo>
                  <a:close/>
                  <a:moveTo>
                    <a:pt x="2914299" y="275346"/>
                  </a:moveTo>
                  <a:cubicBezTo>
                    <a:pt x="2896427" y="272698"/>
                    <a:pt x="2878557" y="270051"/>
                    <a:pt x="2860685" y="267403"/>
                  </a:cubicBezTo>
                  <a:cubicBezTo>
                    <a:pt x="2879218" y="262770"/>
                    <a:pt x="2897751" y="258137"/>
                    <a:pt x="2916284" y="253504"/>
                  </a:cubicBezTo>
                  <a:cubicBezTo>
                    <a:pt x="2934155" y="255489"/>
                    <a:pt x="2952026" y="257475"/>
                    <a:pt x="2969897" y="259461"/>
                  </a:cubicBezTo>
                  <a:cubicBezTo>
                    <a:pt x="2951364" y="264094"/>
                    <a:pt x="2932831" y="270051"/>
                    <a:pt x="2914299" y="275346"/>
                  </a:cubicBezTo>
                  <a:close/>
                  <a:moveTo>
                    <a:pt x="3152579" y="254166"/>
                  </a:moveTo>
                  <a:cubicBezTo>
                    <a:pt x="3134046" y="260123"/>
                    <a:pt x="3115513" y="266741"/>
                    <a:pt x="3096980" y="273360"/>
                  </a:cubicBezTo>
                  <a:cubicBezTo>
                    <a:pt x="3079109" y="270713"/>
                    <a:pt x="3060576" y="268065"/>
                    <a:pt x="3042705" y="265418"/>
                  </a:cubicBezTo>
                  <a:cubicBezTo>
                    <a:pt x="3061238" y="259461"/>
                    <a:pt x="3080433" y="253504"/>
                    <a:pt x="3098966" y="248209"/>
                  </a:cubicBezTo>
                  <a:cubicBezTo>
                    <a:pt x="3116837" y="250194"/>
                    <a:pt x="3134708" y="252180"/>
                    <a:pt x="3152579" y="254166"/>
                  </a:cubicBezTo>
                  <a:close/>
                  <a:moveTo>
                    <a:pt x="3105584" y="246223"/>
                  </a:moveTo>
                  <a:cubicBezTo>
                    <a:pt x="3124117" y="240928"/>
                    <a:pt x="3142650" y="234971"/>
                    <a:pt x="3161183" y="230338"/>
                  </a:cubicBezTo>
                  <a:cubicBezTo>
                    <a:pt x="3178392" y="231661"/>
                    <a:pt x="3196263" y="232985"/>
                    <a:pt x="3213472" y="234309"/>
                  </a:cubicBezTo>
                  <a:cubicBezTo>
                    <a:pt x="3194940" y="240266"/>
                    <a:pt x="3177068" y="246223"/>
                    <a:pt x="3158536" y="252180"/>
                  </a:cubicBezTo>
                  <a:cubicBezTo>
                    <a:pt x="3141326" y="250194"/>
                    <a:pt x="3123456" y="248209"/>
                    <a:pt x="3105584" y="246223"/>
                  </a:cubicBezTo>
                  <a:close/>
                  <a:moveTo>
                    <a:pt x="3036086" y="264756"/>
                  </a:moveTo>
                  <a:cubicBezTo>
                    <a:pt x="3018877" y="262770"/>
                    <a:pt x="3001006" y="260123"/>
                    <a:pt x="2983797" y="258137"/>
                  </a:cubicBezTo>
                  <a:cubicBezTo>
                    <a:pt x="3002330" y="252842"/>
                    <a:pt x="3020201" y="248209"/>
                    <a:pt x="3038734" y="243575"/>
                  </a:cubicBezTo>
                  <a:cubicBezTo>
                    <a:pt x="3056605" y="244899"/>
                    <a:pt x="3074476" y="246223"/>
                    <a:pt x="3091685" y="248209"/>
                  </a:cubicBezTo>
                  <a:cubicBezTo>
                    <a:pt x="3073152" y="253504"/>
                    <a:pt x="3054619" y="258799"/>
                    <a:pt x="3036086" y="264756"/>
                  </a:cubicBezTo>
                  <a:close/>
                  <a:moveTo>
                    <a:pt x="3036748" y="267403"/>
                  </a:moveTo>
                  <a:cubicBezTo>
                    <a:pt x="3055281" y="270051"/>
                    <a:pt x="3073152" y="272036"/>
                    <a:pt x="3091685" y="274684"/>
                  </a:cubicBezTo>
                  <a:cubicBezTo>
                    <a:pt x="3072490" y="281303"/>
                    <a:pt x="3053295" y="288584"/>
                    <a:pt x="3034101" y="295865"/>
                  </a:cubicBezTo>
                  <a:cubicBezTo>
                    <a:pt x="3016229" y="292555"/>
                    <a:pt x="2997697" y="289246"/>
                    <a:pt x="2979826" y="285936"/>
                  </a:cubicBezTo>
                  <a:cubicBezTo>
                    <a:pt x="2999020" y="279979"/>
                    <a:pt x="3018215" y="274022"/>
                    <a:pt x="3036748" y="267403"/>
                  </a:cubicBezTo>
                  <a:close/>
                  <a:moveTo>
                    <a:pt x="3097642" y="276008"/>
                  </a:moveTo>
                  <a:cubicBezTo>
                    <a:pt x="3115513" y="278655"/>
                    <a:pt x="3134046" y="281965"/>
                    <a:pt x="3151917" y="284613"/>
                  </a:cubicBezTo>
                  <a:cubicBezTo>
                    <a:pt x="3132722" y="291893"/>
                    <a:pt x="3114189" y="299836"/>
                    <a:pt x="3094994" y="307117"/>
                  </a:cubicBezTo>
                  <a:cubicBezTo>
                    <a:pt x="3076461" y="303145"/>
                    <a:pt x="3057928" y="299836"/>
                    <a:pt x="3040057" y="296526"/>
                  </a:cubicBezTo>
                  <a:cubicBezTo>
                    <a:pt x="3059252" y="289908"/>
                    <a:pt x="3078447" y="283289"/>
                    <a:pt x="3097642" y="276008"/>
                  </a:cubicBezTo>
                  <a:close/>
                  <a:moveTo>
                    <a:pt x="3102937" y="274684"/>
                  </a:moveTo>
                  <a:cubicBezTo>
                    <a:pt x="3122132" y="268065"/>
                    <a:pt x="3140665" y="261446"/>
                    <a:pt x="3159198" y="255489"/>
                  </a:cubicBezTo>
                  <a:cubicBezTo>
                    <a:pt x="3177068" y="257475"/>
                    <a:pt x="3194940" y="260123"/>
                    <a:pt x="3212811" y="262108"/>
                  </a:cubicBezTo>
                  <a:cubicBezTo>
                    <a:pt x="3194278" y="268727"/>
                    <a:pt x="3175083" y="276008"/>
                    <a:pt x="3156550" y="283289"/>
                  </a:cubicBezTo>
                  <a:cubicBezTo>
                    <a:pt x="3138679" y="279979"/>
                    <a:pt x="3120808" y="277332"/>
                    <a:pt x="3102937" y="274684"/>
                  </a:cubicBezTo>
                  <a:close/>
                  <a:moveTo>
                    <a:pt x="3165816" y="252842"/>
                  </a:moveTo>
                  <a:cubicBezTo>
                    <a:pt x="3184349" y="246885"/>
                    <a:pt x="3202882" y="240928"/>
                    <a:pt x="3221415" y="234971"/>
                  </a:cubicBezTo>
                  <a:cubicBezTo>
                    <a:pt x="3239286" y="236294"/>
                    <a:pt x="3257819" y="237618"/>
                    <a:pt x="3275690" y="239604"/>
                  </a:cubicBezTo>
                  <a:cubicBezTo>
                    <a:pt x="3257157" y="246223"/>
                    <a:pt x="3237962" y="252842"/>
                    <a:pt x="3219430" y="259461"/>
                  </a:cubicBezTo>
                  <a:cubicBezTo>
                    <a:pt x="3200897" y="257475"/>
                    <a:pt x="3183026" y="254827"/>
                    <a:pt x="3165816" y="252842"/>
                  </a:cubicBezTo>
                  <a:close/>
                  <a:moveTo>
                    <a:pt x="3227372" y="232985"/>
                  </a:moveTo>
                  <a:cubicBezTo>
                    <a:pt x="3245905" y="227028"/>
                    <a:pt x="3264438" y="221733"/>
                    <a:pt x="3282309" y="216438"/>
                  </a:cubicBezTo>
                  <a:cubicBezTo>
                    <a:pt x="3300180" y="217100"/>
                    <a:pt x="3318051" y="217762"/>
                    <a:pt x="3335922" y="219085"/>
                  </a:cubicBezTo>
                  <a:cubicBezTo>
                    <a:pt x="3317389" y="225042"/>
                    <a:pt x="3298856" y="230999"/>
                    <a:pt x="3280323" y="237618"/>
                  </a:cubicBezTo>
                  <a:cubicBezTo>
                    <a:pt x="3263114" y="235633"/>
                    <a:pt x="3245243" y="234309"/>
                    <a:pt x="3227372" y="232985"/>
                  </a:cubicBezTo>
                  <a:close/>
                  <a:moveTo>
                    <a:pt x="3282309" y="213790"/>
                  </a:moveTo>
                  <a:cubicBezTo>
                    <a:pt x="3265762" y="213128"/>
                    <a:pt x="3248553" y="212467"/>
                    <a:pt x="3232005" y="211805"/>
                  </a:cubicBezTo>
                  <a:cubicBezTo>
                    <a:pt x="3249215" y="207171"/>
                    <a:pt x="3267085" y="203200"/>
                    <a:pt x="3284295" y="199229"/>
                  </a:cubicBezTo>
                  <a:cubicBezTo>
                    <a:pt x="3295547" y="199229"/>
                    <a:pt x="3307461" y="198567"/>
                    <a:pt x="3318713" y="198567"/>
                  </a:cubicBezTo>
                  <a:cubicBezTo>
                    <a:pt x="3324008" y="198567"/>
                    <a:pt x="3329303" y="198567"/>
                    <a:pt x="3334598" y="198567"/>
                  </a:cubicBezTo>
                  <a:cubicBezTo>
                    <a:pt x="3317389" y="203862"/>
                    <a:pt x="3300180" y="208495"/>
                    <a:pt x="3282309" y="213790"/>
                  </a:cubicBezTo>
                  <a:close/>
                  <a:moveTo>
                    <a:pt x="3274366" y="215776"/>
                  </a:moveTo>
                  <a:cubicBezTo>
                    <a:pt x="3256495" y="221071"/>
                    <a:pt x="3238624" y="226366"/>
                    <a:pt x="3220091" y="232323"/>
                  </a:cubicBezTo>
                  <a:cubicBezTo>
                    <a:pt x="3202882" y="230999"/>
                    <a:pt x="3185673" y="229676"/>
                    <a:pt x="3169126" y="228352"/>
                  </a:cubicBezTo>
                  <a:cubicBezTo>
                    <a:pt x="3186997" y="223719"/>
                    <a:pt x="3204868" y="218423"/>
                    <a:pt x="3222077" y="214452"/>
                  </a:cubicBezTo>
                  <a:cubicBezTo>
                    <a:pt x="3239948" y="214452"/>
                    <a:pt x="3257157" y="215114"/>
                    <a:pt x="3274366" y="215776"/>
                  </a:cubicBezTo>
                  <a:close/>
                  <a:moveTo>
                    <a:pt x="3160521" y="227690"/>
                  </a:moveTo>
                  <a:cubicBezTo>
                    <a:pt x="3143312" y="226366"/>
                    <a:pt x="3126765" y="226366"/>
                    <a:pt x="3109556" y="225042"/>
                  </a:cubicBezTo>
                  <a:cubicBezTo>
                    <a:pt x="3126765" y="221071"/>
                    <a:pt x="3144636" y="216438"/>
                    <a:pt x="3161845" y="213128"/>
                  </a:cubicBezTo>
                  <a:cubicBezTo>
                    <a:pt x="3178392" y="213128"/>
                    <a:pt x="3195601" y="213790"/>
                    <a:pt x="3212149" y="213790"/>
                  </a:cubicBezTo>
                  <a:cubicBezTo>
                    <a:pt x="3194940" y="218423"/>
                    <a:pt x="3177730" y="223057"/>
                    <a:pt x="3160521" y="227690"/>
                  </a:cubicBezTo>
                  <a:close/>
                  <a:moveTo>
                    <a:pt x="3152579" y="230338"/>
                  </a:moveTo>
                  <a:cubicBezTo>
                    <a:pt x="3134708" y="235633"/>
                    <a:pt x="3116837" y="240928"/>
                    <a:pt x="3098304" y="246223"/>
                  </a:cubicBezTo>
                  <a:cubicBezTo>
                    <a:pt x="3081095" y="244237"/>
                    <a:pt x="3063886" y="242913"/>
                    <a:pt x="3046676" y="241590"/>
                  </a:cubicBezTo>
                  <a:cubicBezTo>
                    <a:pt x="3064547" y="236956"/>
                    <a:pt x="3082418" y="232323"/>
                    <a:pt x="3100289" y="228352"/>
                  </a:cubicBezTo>
                  <a:cubicBezTo>
                    <a:pt x="3117498" y="228352"/>
                    <a:pt x="3135370" y="229014"/>
                    <a:pt x="3152579" y="230338"/>
                  </a:cubicBezTo>
                  <a:close/>
                  <a:moveTo>
                    <a:pt x="3038072" y="240266"/>
                  </a:moveTo>
                  <a:cubicBezTo>
                    <a:pt x="3021524" y="238942"/>
                    <a:pt x="3004977" y="237618"/>
                    <a:pt x="2987768" y="236294"/>
                  </a:cubicBezTo>
                  <a:cubicBezTo>
                    <a:pt x="3004977" y="232323"/>
                    <a:pt x="3022848" y="229014"/>
                    <a:pt x="3040057" y="225042"/>
                  </a:cubicBezTo>
                  <a:cubicBezTo>
                    <a:pt x="3056605" y="225704"/>
                    <a:pt x="3073814" y="226366"/>
                    <a:pt x="3090361" y="227028"/>
                  </a:cubicBezTo>
                  <a:cubicBezTo>
                    <a:pt x="3072490" y="231661"/>
                    <a:pt x="3055281" y="235633"/>
                    <a:pt x="3038072" y="240266"/>
                  </a:cubicBezTo>
                  <a:close/>
                  <a:moveTo>
                    <a:pt x="3030129" y="242251"/>
                  </a:moveTo>
                  <a:cubicBezTo>
                    <a:pt x="3012258" y="246885"/>
                    <a:pt x="2994387" y="252180"/>
                    <a:pt x="2976516" y="256813"/>
                  </a:cubicBezTo>
                  <a:cubicBezTo>
                    <a:pt x="2958645" y="254827"/>
                    <a:pt x="2941436" y="252842"/>
                    <a:pt x="2923565" y="250856"/>
                  </a:cubicBezTo>
                  <a:cubicBezTo>
                    <a:pt x="2942098" y="246223"/>
                    <a:pt x="2960631" y="242251"/>
                    <a:pt x="2979164" y="237618"/>
                  </a:cubicBezTo>
                  <a:cubicBezTo>
                    <a:pt x="2995711" y="239604"/>
                    <a:pt x="3012920" y="240928"/>
                    <a:pt x="3030129" y="242251"/>
                  </a:cubicBezTo>
                  <a:close/>
                  <a:moveTo>
                    <a:pt x="2915622" y="250856"/>
                  </a:moveTo>
                  <a:cubicBezTo>
                    <a:pt x="2898413" y="248870"/>
                    <a:pt x="2881204" y="247547"/>
                    <a:pt x="2863995" y="246223"/>
                  </a:cubicBezTo>
                  <a:cubicBezTo>
                    <a:pt x="2881204" y="242913"/>
                    <a:pt x="2898413" y="238942"/>
                    <a:pt x="2915622" y="235633"/>
                  </a:cubicBezTo>
                  <a:cubicBezTo>
                    <a:pt x="2933493" y="236294"/>
                    <a:pt x="2950702" y="236956"/>
                    <a:pt x="2968573" y="238280"/>
                  </a:cubicBezTo>
                  <a:cubicBezTo>
                    <a:pt x="2951364" y="242251"/>
                    <a:pt x="2933493" y="246223"/>
                    <a:pt x="2915622" y="250856"/>
                  </a:cubicBezTo>
                  <a:close/>
                  <a:moveTo>
                    <a:pt x="2908342" y="252842"/>
                  </a:moveTo>
                  <a:cubicBezTo>
                    <a:pt x="2890470" y="257475"/>
                    <a:pt x="2871938" y="262108"/>
                    <a:pt x="2853405" y="266741"/>
                  </a:cubicBezTo>
                  <a:cubicBezTo>
                    <a:pt x="2836195" y="264094"/>
                    <a:pt x="2818987" y="261446"/>
                    <a:pt x="2801777" y="259461"/>
                  </a:cubicBezTo>
                  <a:cubicBezTo>
                    <a:pt x="2819648" y="255489"/>
                    <a:pt x="2836857" y="251518"/>
                    <a:pt x="2854729" y="247547"/>
                  </a:cubicBezTo>
                  <a:cubicBezTo>
                    <a:pt x="2872599" y="249532"/>
                    <a:pt x="2890470" y="250856"/>
                    <a:pt x="2908342" y="252842"/>
                  </a:cubicBezTo>
                  <a:close/>
                  <a:moveTo>
                    <a:pt x="2793173" y="258799"/>
                  </a:moveTo>
                  <a:cubicBezTo>
                    <a:pt x="2775964" y="256813"/>
                    <a:pt x="2758755" y="254827"/>
                    <a:pt x="2740883" y="252842"/>
                  </a:cubicBezTo>
                  <a:cubicBezTo>
                    <a:pt x="2758755" y="249532"/>
                    <a:pt x="2776625" y="246223"/>
                    <a:pt x="2794497" y="243575"/>
                  </a:cubicBezTo>
                  <a:cubicBezTo>
                    <a:pt x="2811044" y="244899"/>
                    <a:pt x="2827591" y="246223"/>
                    <a:pt x="2844138" y="247547"/>
                  </a:cubicBezTo>
                  <a:cubicBezTo>
                    <a:pt x="2827591" y="250856"/>
                    <a:pt x="2810382" y="254827"/>
                    <a:pt x="2793173" y="258799"/>
                  </a:cubicBezTo>
                  <a:close/>
                  <a:moveTo>
                    <a:pt x="2793835" y="261446"/>
                  </a:moveTo>
                  <a:cubicBezTo>
                    <a:pt x="2811706" y="263432"/>
                    <a:pt x="2828915" y="266080"/>
                    <a:pt x="2846786" y="268727"/>
                  </a:cubicBezTo>
                  <a:cubicBezTo>
                    <a:pt x="2828253" y="273360"/>
                    <a:pt x="2810382" y="278655"/>
                    <a:pt x="2791849" y="283951"/>
                  </a:cubicBezTo>
                  <a:cubicBezTo>
                    <a:pt x="2773978" y="280641"/>
                    <a:pt x="2756107" y="277994"/>
                    <a:pt x="2737574" y="275346"/>
                  </a:cubicBezTo>
                  <a:cubicBezTo>
                    <a:pt x="2756107" y="270051"/>
                    <a:pt x="2775302" y="265418"/>
                    <a:pt x="2793835" y="261446"/>
                  </a:cubicBezTo>
                  <a:close/>
                  <a:moveTo>
                    <a:pt x="2853405" y="269389"/>
                  </a:moveTo>
                  <a:cubicBezTo>
                    <a:pt x="2871938" y="272036"/>
                    <a:pt x="2889809" y="274684"/>
                    <a:pt x="2908342" y="277332"/>
                  </a:cubicBezTo>
                  <a:cubicBezTo>
                    <a:pt x="2889147" y="283289"/>
                    <a:pt x="2870614" y="289246"/>
                    <a:pt x="2851419" y="295203"/>
                  </a:cubicBezTo>
                  <a:cubicBezTo>
                    <a:pt x="2833548" y="291893"/>
                    <a:pt x="2815677" y="287922"/>
                    <a:pt x="2797806" y="284613"/>
                  </a:cubicBezTo>
                  <a:cubicBezTo>
                    <a:pt x="2816339" y="279317"/>
                    <a:pt x="2834872" y="274022"/>
                    <a:pt x="2853405" y="269389"/>
                  </a:cubicBezTo>
                  <a:close/>
                  <a:moveTo>
                    <a:pt x="2914960" y="277994"/>
                  </a:moveTo>
                  <a:cubicBezTo>
                    <a:pt x="2932831" y="280641"/>
                    <a:pt x="2951364" y="283951"/>
                    <a:pt x="2969235" y="286598"/>
                  </a:cubicBezTo>
                  <a:cubicBezTo>
                    <a:pt x="2950702" y="293217"/>
                    <a:pt x="2931508" y="299836"/>
                    <a:pt x="2912313" y="306455"/>
                  </a:cubicBezTo>
                  <a:cubicBezTo>
                    <a:pt x="2893780" y="302483"/>
                    <a:pt x="2875909" y="299174"/>
                    <a:pt x="2857376" y="295203"/>
                  </a:cubicBezTo>
                  <a:cubicBezTo>
                    <a:pt x="2876571" y="289908"/>
                    <a:pt x="2895766" y="283951"/>
                    <a:pt x="2914960" y="277994"/>
                  </a:cubicBezTo>
                  <a:close/>
                  <a:moveTo>
                    <a:pt x="2974530" y="287922"/>
                  </a:moveTo>
                  <a:cubicBezTo>
                    <a:pt x="2993063" y="291231"/>
                    <a:pt x="3010934" y="294541"/>
                    <a:pt x="3029467" y="297850"/>
                  </a:cubicBezTo>
                  <a:cubicBezTo>
                    <a:pt x="3010272" y="305131"/>
                    <a:pt x="2991078" y="312412"/>
                    <a:pt x="2971883" y="319693"/>
                  </a:cubicBezTo>
                  <a:cubicBezTo>
                    <a:pt x="2953350" y="315721"/>
                    <a:pt x="2935479" y="311750"/>
                    <a:pt x="2916946" y="307779"/>
                  </a:cubicBezTo>
                  <a:cubicBezTo>
                    <a:pt x="2936803" y="301160"/>
                    <a:pt x="2955336" y="294541"/>
                    <a:pt x="2974530" y="287922"/>
                  </a:cubicBezTo>
                  <a:close/>
                  <a:moveTo>
                    <a:pt x="3034762" y="299174"/>
                  </a:moveTo>
                  <a:cubicBezTo>
                    <a:pt x="3053295" y="302483"/>
                    <a:pt x="3071828" y="305793"/>
                    <a:pt x="3090361" y="309764"/>
                  </a:cubicBezTo>
                  <a:cubicBezTo>
                    <a:pt x="3071166" y="317707"/>
                    <a:pt x="3051309" y="325650"/>
                    <a:pt x="3032115" y="334254"/>
                  </a:cubicBezTo>
                  <a:cubicBezTo>
                    <a:pt x="3013582" y="329621"/>
                    <a:pt x="2995711" y="325650"/>
                    <a:pt x="2977178" y="321678"/>
                  </a:cubicBezTo>
                  <a:cubicBezTo>
                    <a:pt x="2996373" y="313736"/>
                    <a:pt x="3015568" y="306455"/>
                    <a:pt x="3034762" y="299174"/>
                  </a:cubicBezTo>
                  <a:close/>
                  <a:moveTo>
                    <a:pt x="3095656" y="310426"/>
                  </a:moveTo>
                  <a:cubicBezTo>
                    <a:pt x="3114189" y="314398"/>
                    <a:pt x="3132060" y="318369"/>
                    <a:pt x="3150593" y="322340"/>
                  </a:cubicBezTo>
                  <a:cubicBezTo>
                    <a:pt x="3131398" y="330945"/>
                    <a:pt x="3112203" y="339549"/>
                    <a:pt x="3092347" y="348154"/>
                  </a:cubicBezTo>
                  <a:cubicBezTo>
                    <a:pt x="3073814" y="343521"/>
                    <a:pt x="3055281" y="338887"/>
                    <a:pt x="3036748" y="334916"/>
                  </a:cubicBezTo>
                  <a:cubicBezTo>
                    <a:pt x="3055943" y="326311"/>
                    <a:pt x="3075799" y="318369"/>
                    <a:pt x="3095656" y="310426"/>
                  </a:cubicBezTo>
                  <a:close/>
                  <a:moveTo>
                    <a:pt x="3099628" y="308440"/>
                  </a:moveTo>
                  <a:cubicBezTo>
                    <a:pt x="3118822" y="300498"/>
                    <a:pt x="3138017" y="293217"/>
                    <a:pt x="3157212" y="285936"/>
                  </a:cubicBezTo>
                  <a:cubicBezTo>
                    <a:pt x="3175745" y="289246"/>
                    <a:pt x="3193616" y="292555"/>
                    <a:pt x="3212149" y="295865"/>
                  </a:cubicBezTo>
                  <a:cubicBezTo>
                    <a:pt x="3192954" y="303807"/>
                    <a:pt x="3173759" y="312412"/>
                    <a:pt x="3153902" y="321016"/>
                  </a:cubicBezTo>
                  <a:cubicBezTo>
                    <a:pt x="3136031" y="316383"/>
                    <a:pt x="3118160" y="312412"/>
                    <a:pt x="3099628" y="308440"/>
                  </a:cubicBezTo>
                  <a:close/>
                  <a:moveTo>
                    <a:pt x="3161845" y="283951"/>
                  </a:moveTo>
                  <a:cubicBezTo>
                    <a:pt x="3181040" y="276670"/>
                    <a:pt x="3200235" y="269389"/>
                    <a:pt x="3218768" y="262108"/>
                  </a:cubicBezTo>
                  <a:cubicBezTo>
                    <a:pt x="3237300" y="264756"/>
                    <a:pt x="3255833" y="266741"/>
                    <a:pt x="3273704" y="269389"/>
                  </a:cubicBezTo>
                  <a:cubicBezTo>
                    <a:pt x="3254510" y="277332"/>
                    <a:pt x="3235315" y="285274"/>
                    <a:pt x="3216120" y="293217"/>
                  </a:cubicBezTo>
                  <a:cubicBezTo>
                    <a:pt x="3198249" y="290569"/>
                    <a:pt x="3180378" y="287260"/>
                    <a:pt x="3161845" y="283951"/>
                  </a:cubicBezTo>
                  <a:close/>
                  <a:moveTo>
                    <a:pt x="3224725" y="260784"/>
                  </a:moveTo>
                  <a:cubicBezTo>
                    <a:pt x="3243919" y="254166"/>
                    <a:pt x="3262452" y="246885"/>
                    <a:pt x="3281647" y="240266"/>
                  </a:cubicBezTo>
                  <a:cubicBezTo>
                    <a:pt x="3299518" y="242251"/>
                    <a:pt x="3317389" y="244237"/>
                    <a:pt x="3335922" y="246223"/>
                  </a:cubicBezTo>
                  <a:cubicBezTo>
                    <a:pt x="3317389" y="253504"/>
                    <a:pt x="3298856" y="260784"/>
                    <a:pt x="3279661" y="268065"/>
                  </a:cubicBezTo>
                  <a:cubicBezTo>
                    <a:pt x="3261128" y="265418"/>
                    <a:pt x="3242596" y="262770"/>
                    <a:pt x="3224725" y="260784"/>
                  </a:cubicBezTo>
                  <a:close/>
                  <a:moveTo>
                    <a:pt x="3286942" y="238280"/>
                  </a:moveTo>
                  <a:cubicBezTo>
                    <a:pt x="3306137" y="231661"/>
                    <a:pt x="3324670" y="225704"/>
                    <a:pt x="3343865" y="219085"/>
                  </a:cubicBezTo>
                  <a:cubicBezTo>
                    <a:pt x="3361736" y="220409"/>
                    <a:pt x="3378945" y="221733"/>
                    <a:pt x="3396816" y="223057"/>
                  </a:cubicBezTo>
                  <a:cubicBezTo>
                    <a:pt x="3378283" y="229676"/>
                    <a:pt x="3359750" y="236294"/>
                    <a:pt x="3341217" y="243575"/>
                  </a:cubicBezTo>
                  <a:cubicBezTo>
                    <a:pt x="3323346" y="242251"/>
                    <a:pt x="3304813" y="240266"/>
                    <a:pt x="3286942" y="238280"/>
                  </a:cubicBezTo>
                  <a:close/>
                  <a:moveTo>
                    <a:pt x="3350484" y="217100"/>
                  </a:moveTo>
                  <a:cubicBezTo>
                    <a:pt x="3369016" y="211143"/>
                    <a:pt x="3386887" y="205186"/>
                    <a:pt x="3405420" y="199891"/>
                  </a:cubicBezTo>
                  <a:cubicBezTo>
                    <a:pt x="3422630" y="200552"/>
                    <a:pt x="3439839" y="201214"/>
                    <a:pt x="3457710" y="201876"/>
                  </a:cubicBezTo>
                  <a:cubicBezTo>
                    <a:pt x="3439177" y="207833"/>
                    <a:pt x="3421306" y="214452"/>
                    <a:pt x="3402773" y="221071"/>
                  </a:cubicBezTo>
                  <a:cubicBezTo>
                    <a:pt x="3385564" y="219747"/>
                    <a:pt x="3368355" y="218423"/>
                    <a:pt x="3350484" y="217100"/>
                  </a:cubicBezTo>
                  <a:close/>
                  <a:moveTo>
                    <a:pt x="3414025" y="197243"/>
                  </a:moveTo>
                  <a:cubicBezTo>
                    <a:pt x="3431896" y="191948"/>
                    <a:pt x="3449767" y="186653"/>
                    <a:pt x="3466976" y="181358"/>
                  </a:cubicBezTo>
                  <a:cubicBezTo>
                    <a:pt x="3474919" y="181358"/>
                    <a:pt x="3482861" y="181358"/>
                    <a:pt x="3490804" y="181358"/>
                  </a:cubicBezTo>
                  <a:cubicBezTo>
                    <a:pt x="3499409" y="181358"/>
                    <a:pt x="3508675" y="181358"/>
                    <a:pt x="3517280" y="182020"/>
                  </a:cubicBezTo>
                  <a:cubicBezTo>
                    <a:pt x="3499409" y="187977"/>
                    <a:pt x="3481538" y="193934"/>
                    <a:pt x="3463666" y="199891"/>
                  </a:cubicBezTo>
                  <a:cubicBezTo>
                    <a:pt x="3447781" y="198567"/>
                    <a:pt x="3431234" y="197905"/>
                    <a:pt x="3414025" y="197243"/>
                  </a:cubicBezTo>
                  <a:close/>
                  <a:moveTo>
                    <a:pt x="3491466" y="178710"/>
                  </a:moveTo>
                  <a:cubicBezTo>
                    <a:pt x="3486833" y="178710"/>
                    <a:pt x="3482200" y="178710"/>
                    <a:pt x="3477566" y="178710"/>
                  </a:cubicBezTo>
                  <a:cubicBezTo>
                    <a:pt x="3494775" y="174077"/>
                    <a:pt x="3511985" y="168782"/>
                    <a:pt x="3529194" y="164811"/>
                  </a:cubicBezTo>
                  <a:cubicBezTo>
                    <a:pt x="3545741" y="164149"/>
                    <a:pt x="3561626" y="163487"/>
                    <a:pt x="3578174" y="163487"/>
                  </a:cubicBezTo>
                  <a:cubicBezTo>
                    <a:pt x="3560964" y="168782"/>
                    <a:pt x="3543755" y="174077"/>
                    <a:pt x="3526546" y="179372"/>
                  </a:cubicBezTo>
                  <a:cubicBezTo>
                    <a:pt x="3514632" y="179372"/>
                    <a:pt x="3502718" y="178710"/>
                    <a:pt x="3491466" y="178710"/>
                  </a:cubicBezTo>
                  <a:close/>
                  <a:moveTo>
                    <a:pt x="3528532" y="162163"/>
                  </a:moveTo>
                  <a:cubicBezTo>
                    <a:pt x="3513970" y="162825"/>
                    <a:pt x="3499409" y="163487"/>
                    <a:pt x="3484847" y="164811"/>
                  </a:cubicBezTo>
                  <a:cubicBezTo>
                    <a:pt x="3499409" y="161501"/>
                    <a:pt x="3513970" y="158192"/>
                    <a:pt x="3528532" y="154882"/>
                  </a:cubicBezTo>
                  <a:cubicBezTo>
                    <a:pt x="3543093" y="153558"/>
                    <a:pt x="3558317" y="152235"/>
                    <a:pt x="3572878" y="150911"/>
                  </a:cubicBezTo>
                  <a:cubicBezTo>
                    <a:pt x="3558317" y="154220"/>
                    <a:pt x="3543093" y="158192"/>
                    <a:pt x="3528532" y="162163"/>
                  </a:cubicBezTo>
                  <a:close/>
                  <a:moveTo>
                    <a:pt x="3514632" y="165472"/>
                  </a:moveTo>
                  <a:cubicBezTo>
                    <a:pt x="3498747" y="170106"/>
                    <a:pt x="3482861" y="174739"/>
                    <a:pt x="3466314" y="179372"/>
                  </a:cubicBezTo>
                  <a:cubicBezTo>
                    <a:pt x="3450429" y="179372"/>
                    <a:pt x="3434544" y="179372"/>
                    <a:pt x="3418658" y="180034"/>
                  </a:cubicBezTo>
                  <a:cubicBezTo>
                    <a:pt x="3435205" y="176063"/>
                    <a:pt x="3451752" y="172091"/>
                    <a:pt x="3468300" y="168120"/>
                  </a:cubicBezTo>
                  <a:cubicBezTo>
                    <a:pt x="3484185" y="166796"/>
                    <a:pt x="3499409" y="166134"/>
                    <a:pt x="3514632" y="165472"/>
                  </a:cubicBezTo>
                  <a:close/>
                  <a:moveTo>
                    <a:pt x="3406744" y="180034"/>
                  </a:moveTo>
                  <a:cubicBezTo>
                    <a:pt x="3392182" y="180696"/>
                    <a:pt x="3377621" y="180696"/>
                    <a:pt x="3362397" y="181358"/>
                  </a:cubicBezTo>
                  <a:cubicBezTo>
                    <a:pt x="3377621" y="178048"/>
                    <a:pt x="3392845" y="175401"/>
                    <a:pt x="3408068" y="172091"/>
                  </a:cubicBezTo>
                  <a:cubicBezTo>
                    <a:pt x="3421967" y="170767"/>
                    <a:pt x="3436529" y="170106"/>
                    <a:pt x="3450429" y="168782"/>
                  </a:cubicBezTo>
                  <a:cubicBezTo>
                    <a:pt x="3435867" y="172753"/>
                    <a:pt x="3421306" y="176063"/>
                    <a:pt x="3406744" y="180034"/>
                  </a:cubicBezTo>
                  <a:close/>
                  <a:moveTo>
                    <a:pt x="3394168" y="183343"/>
                  </a:moveTo>
                  <a:cubicBezTo>
                    <a:pt x="3377621" y="187315"/>
                    <a:pt x="3361074" y="191948"/>
                    <a:pt x="3344527" y="196581"/>
                  </a:cubicBezTo>
                  <a:cubicBezTo>
                    <a:pt x="3335922" y="196581"/>
                    <a:pt x="3327979" y="195919"/>
                    <a:pt x="3319375" y="195919"/>
                  </a:cubicBezTo>
                  <a:cubicBezTo>
                    <a:pt x="3312094" y="195919"/>
                    <a:pt x="3304151" y="195919"/>
                    <a:pt x="3296870" y="195919"/>
                  </a:cubicBezTo>
                  <a:cubicBezTo>
                    <a:pt x="3313418" y="191948"/>
                    <a:pt x="3329965" y="188638"/>
                    <a:pt x="3346512" y="184667"/>
                  </a:cubicBezTo>
                  <a:cubicBezTo>
                    <a:pt x="3362397" y="184005"/>
                    <a:pt x="3378283" y="184005"/>
                    <a:pt x="3394168" y="183343"/>
                  </a:cubicBezTo>
                  <a:close/>
                  <a:moveTo>
                    <a:pt x="3284295" y="195919"/>
                  </a:moveTo>
                  <a:cubicBezTo>
                    <a:pt x="3269733" y="195919"/>
                    <a:pt x="3255172" y="196581"/>
                    <a:pt x="3240610" y="196581"/>
                  </a:cubicBezTo>
                  <a:cubicBezTo>
                    <a:pt x="3255833" y="193934"/>
                    <a:pt x="3270395" y="190624"/>
                    <a:pt x="3285618" y="187977"/>
                  </a:cubicBezTo>
                  <a:cubicBezTo>
                    <a:pt x="3300180" y="187315"/>
                    <a:pt x="3315403" y="185991"/>
                    <a:pt x="3329965" y="185329"/>
                  </a:cubicBezTo>
                  <a:cubicBezTo>
                    <a:pt x="3314080" y="189300"/>
                    <a:pt x="3299518" y="192610"/>
                    <a:pt x="3284295" y="195919"/>
                  </a:cubicBezTo>
                  <a:close/>
                  <a:moveTo>
                    <a:pt x="3272381" y="199229"/>
                  </a:moveTo>
                  <a:cubicBezTo>
                    <a:pt x="3255833" y="203200"/>
                    <a:pt x="3238624" y="207171"/>
                    <a:pt x="3222077" y="211805"/>
                  </a:cubicBezTo>
                  <a:cubicBezTo>
                    <a:pt x="3206192" y="211143"/>
                    <a:pt x="3190306" y="211143"/>
                    <a:pt x="3173759" y="211143"/>
                  </a:cubicBezTo>
                  <a:cubicBezTo>
                    <a:pt x="3190306" y="207833"/>
                    <a:pt x="3206853" y="203862"/>
                    <a:pt x="3223401" y="200552"/>
                  </a:cubicBezTo>
                  <a:cubicBezTo>
                    <a:pt x="3239948" y="199891"/>
                    <a:pt x="3255833" y="199229"/>
                    <a:pt x="3272381" y="199229"/>
                  </a:cubicBezTo>
                  <a:close/>
                  <a:moveTo>
                    <a:pt x="3161183" y="210481"/>
                  </a:moveTo>
                  <a:cubicBezTo>
                    <a:pt x="3154564" y="210481"/>
                    <a:pt x="3148607" y="210481"/>
                    <a:pt x="3141988" y="210481"/>
                  </a:cubicBezTo>
                  <a:cubicBezTo>
                    <a:pt x="3134046" y="210481"/>
                    <a:pt x="3125441" y="210481"/>
                    <a:pt x="3117498" y="210481"/>
                  </a:cubicBezTo>
                  <a:cubicBezTo>
                    <a:pt x="3132722" y="207833"/>
                    <a:pt x="3147945" y="205186"/>
                    <a:pt x="3163169" y="202538"/>
                  </a:cubicBezTo>
                  <a:cubicBezTo>
                    <a:pt x="3177730" y="201876"/>
                    <a:pt x="3192954" y="201214"/>
                    <a:pt x="3207515" y="200552"/>
                  </a:cubicBezTo>
                  <a:cubicBezTo>
                    <a:pt x="3192292" y="203862"/>
                    <a:pt x="3177068" y="207171"/>
                    <a:pt x="3161183" y="210481"/>
                  </a:cubicBezTo>
                  <a:close/>
                  <a:moveTo>
                    <a:pt x="3142650" y="213128"/>
                  </a:moveTo>
                  <a:cubicBezTo>
                    <a:pt x="3145298" y="213128"/>
                    <a:pt x="3147945" y="213128"/>
                    <a:pt x="3149931" y="213128"/>
                  </a:cubicBezTo>
                  <a:cubicBezTo>
                    <a:pt x="3133384" y="217100"/>
                    <a:pt x="3116175" y="221071"/>
                    <a:pt x="3099628" y="225042"/>
                  </a:cubicBezTo>
                  <a:cubicBezTo>
                    <a:pt x="3083742" y="224381"/>
                    <a:pt x="3067857" y="223719"/>
                    <a:pt x="3051971" y="223057"/>
                  </a:cubicBezTo>
                  <a:cubicBezTo>
                    <a:pt x="3068519" y="219747"/>
                    <a:pt x="3085066" y="216438"/>
                    <a:pt x="3102275" y="213128"/>
                  </a:cubicBezTo>
                  <a:cubicBezTo>
                    <a:pt x="3115513" y="213128"/>
                    <a:pt x="3128751" y="213128"/>
                    <a:pt x="3142650" y="213128"/>
                  </a:cubicBezTo>
                  <a:close/>
                  <a:moveTo>
                    <a:pt x="3039396" y="223057"/>
                  </a:moveTo>
                  <a:cubicBezTo>
                    <a:pt x="3024172" y="222395"/>
                    <a:pt x="3008949" y="222395"/>
                    <a:pt x="2993725" y="222395"/>
                  </a:cubicBezTo>
                  <a:cubicBezTo>
                    <a:pt x="3009611" y="219747"/>
                    <a:pt x="3024834" y="217100"/>
                    <a:pt x="3040719" y="215114"/>
                  </a:cubicBezTo>
                  <a:cubicBezTo>
                    <a:pt x="3055943" y="214452"/>
                    <a:pt x="3071166" y="214452"/>
                    <a:pt x="3086390" y="213790"/>
                  </a:cubicBezTo>
                  <a:cubicBezTo>
                    <a:pt x="3070504" y="216438"/>
                    <a:pt x="3055281" y="219747"/>
                    <a:pt x="3039396" y="223057"/>
                  </a:cubicBezTo>
                  <a:close/>
                  <a:moveTo>
                    <a:pt x="3027482" y="225042"/>
                  </a:moveTo>
                  <a:cubicBezTo>
                    <a:pt x="3011596" y="228352"/>
                    <a:pt x="2995049" y="231661"/>
                    <a:pt x="2979164" y="235633"/>
                  </a:cubicBezTo>
                  <a:cubicBezTo>
                    <a:pt x="2962616" y="234309"/>
                    <a:pt x="2945407" y="234309"/>
                    <a:pt x="2928860" y="232985"/>
                  </a:cubicBezTo>
                  <a:cubicBezTo>
                    <a:pt x="2945407" y="229676"/>
                    <a:pt x="2962616" y="227028"/>
                    <a:pt x="2979164" y="223719"/>
                  </a:cubicBezTo>
                  <a:cubicBezTo>
                    <a:pt x="2994387" y="224381"/>
                    <a:pt x="3010934" y="225042"/>
                    <a:pt x="3027482" y="225042"/>
                  </a:cubicBezTo>
                  <a:close/>
                  <a:moveTo>
                    <a:pt x="2915622" y="232985"/>
                  </a:moveTo>
                  <a:cubicBezTo>
                    <a:pt x="2901061" y="232323"/>
                    <a:pt x="2887161" y="231661"/>
                    <a:pt x="2872599" y="230999"/>
                  </a:cubicBezTo>
                  <a:cubicBezTo>
                    <a:pt x="2887823" y="229014"/>
                    <a:pt x="2903708" y="226366"/>
                    <a:pt x="2918932" y="224381"/>
                  </a:cubicBezTo>
                  <a:cubicBezTo>
                    <a:pt x="2932831" y="224381"/>
                    <a:pt x="2947393" y="223719"/>
                    <a:pt x="2961293" y="223719"/>
                  </a:cubicBezTo>
                  <a:lnTo>
                    <a:pt x="2963940" y="223719"/>
                  </a:lnTo>
                  <a:cubicBezTo>
                    <a:pt x="2948055" y="227028"/>
                    <a:pt x="2932169" y="229676"/>
                    <a:pt x="2915622" y="232985"/>
                  </a:cubicBezTo>
                  <a:close/>
                  <a:moveTo>
                    <a:pt x="2905032" y="234971"/>
                  </a:moveTo>
                  <a:cubicBezTo>
                    <a:pt x="2888485" y="238280"/>
                    <a:pt x="2871276" y="241590"/>
                    <a:pt x="2854067" y="244899"/>
                  </a:cubicBezTo>
                  <a:cubicBezTo>
                    <a:pt x="2838181" y="243575"/>
                    <a:pt x="2822296" y="242251"/>
                    <a:pt x="2805749" y="240928"/>
                  </a:cubicBezTo>
                  <a:cubicBezTo>
                    <a:pt x="2822296" y="238280"/>
                    <a:pt x="2839505" y="235633"/>
                    <a:pt x="2856052" y="232985"/>
                  </a:cubicBezTo>
                  <a:cubicBezTo>
                    <a:pt x="2872599" y="233647"/>
                    <a:pt x="2888485" y="234309"/>
                    <a:pt x="2905032" y="234971"/>
                  </a:cubicBezTo>
                  <a:close/>
                  <a:moveTo>
                    <a:pt x="2795158" y="240266"/>
                  </a:moveTo>
                  <a:cubicBezTo>
                    <a:pt x="2779273" y="239604"/>
                    <a:pt x="2764050" y="238942"/>
                    <a:pt x="2748164" y="237618"/>
                  </a:cubicBezTo>
                  <a:cubicBezTo>
                    <a:pt x="2764050" y="235633"/>
                    <a:pt x="2779273" y="233647"/>
                    <a:pt x="2795158" y="231661"/>
                  </a:cubicBezTo>
                  <a:cubicBezTo>
                    <a:pt x="2810382" y="231661"/>
                    <a:pt x="2825605" y="232323"/>
                    <a:pt x="2840167" y="232323"/>
                  </a:cubicBezTo>
                  <a:cubicBezTo>
                    <a:pt x="2824943" y="235633"/>
                    <a:pt x="2809720" y="238280"/>
                    <a:pt x="2795158" y="240266"/>
                  </a:cubicBezTo>
                  <a:close/>
                  <a:moveTo>
                    <a:pt x="2783244" y="242251"/>
                  </a:moveTo>
                  <a:cubicBezTo>
                    <a:pt x="2766035" y="245561"/>
                    <a:pt x="2748826" y="248209"/>
                    <a:pt x="2731617" y="251518"/>
                  </a:cubicBezTo>
                  <a:cubicBezTo>
                    <a:pt x="2715732" y="249532"/>
                    <a:pt x="2699185" y="248209"/>
                    <a:pt x="2683299" y="246885"/>
                  </a:cubicBezTo>
                  <a:cubicBezTo>
                    <a:pt x="2699846" y="244237"/>
                    <a:pt x="2715732" y="242251"/>
                    <a:pt x="2731617" y="240266"/>
                  </a:cubicBezTo>
                  <a:cubicBezTo>
                    <a:pt x="2749488" y="240928"/>
                    <a:pt x="2766697" y="241590"/>
                    <a:pt x="2783244" y="242251"/>
                  </a:cubicBezTo>
                  <a:close/>
                  <a:moveTo>
                    <a:pt x="2671385" y="246223"/>
                  </a:moveTo>
                  <a:cubicBezTo>
                    <a:pt x="2656162" y="244899"/>
                    <a:pt x="2640276" y="243575"/>
                    <a:pt x="2625053" y="242251"/>
                  </a:cubicBezTo>
                  <a:cubicBezTo>
                    <a:pt x="2640276" y="240266"/>
                    <a:pt x="2656162" y="238942"/>
                    <a:pt x="2671385" y="237618"/>
                  </a:cubicBezTo>
                  <a:cubicBezTo>
                    <a:pt x="2686609" y="238280"/>
                    <a:pt x="2701832" y="238942"/>
                    <a:pt x="2717055" y="238942"/>
                  </a:cubicBezTo>
                  <a:cubicBezTo>
                    <a:pt x="2701832" y="241590"/>
                    <a:pt x="2686609" y="243575"/>
                    <a:pt x="2671385" y="246223"/>
                  </a:cubicBezTo>
                  <a:close/>
                  <a:moveTo>
                    <a:pt x="2659471" y="247547"/>
                  </a:moveTo>
                  <a:cubicBezTo>
                    <a:pt x="2642924" y="250194"/>
                    <a:pt x="2626377" y="252842"/>
                    <a:pt x="2609829" y="255489"/>
                  </a:cubicBezTo>
                  <a:cubicBezTo>
                    <a:pt x="2593282" y="253504"/>
                    <a:pt x="2576073" y="251518"/>
                    <a:pt x="2559526" y="249532"/>
                  </a:cubicBezTo>
                  <a:cubicBezTo>
                    <a:pt x="2576735" y="247547"/>
                    <a:pt x="2593282" y="244899"/>
                    <a:pt x="2610491" y="243575"/>
                  </a:cubicBezTo>
                  <a:cubicBezTo>
                    <a:pt x="2626377" y="244899"/>
                    <a:pt x="2642924" y="246223"/>
                    <a:pt x="2659471" y="247547"/>
                  </a:cubicBezTo>
                  <a:close/>
                  <a:moveTo>
                    <a:pt x="2547612" y="248870"/>
                  </a:moveTo>
                  <a:cubicBezTo>
                    <a:pt x="2532388" y="247547"/>
                    <a:pt x="2517827" y="245561"/>
                    <a:pt x="2502603" y="244237"/>
                  </a:cubicBezTo>
                  <a:cubicBezTo>
                    <a:pt x="2517165" y="242913"/>
                    <a:pt x="2532388" y="241590"/>
                    <a:pt x="2546950" y="240928"/>
                  </a:cubicBezTo>
                  <a:cubicBezTo>
                    <a:pt x="2563497" y="241590"/>
                    <a:pt x="2580044" y="242251"/>
                    <a:pt x="2595930" y="243575"/>
                  </a:cubicBezTo>
                  <a:cubicBezTo>
                    <a:pt x="2580044" y="244899"/>
                    <a:pt x="2564159" y="246885"/>
                    <a:pt x="2547612" y="248870"/>
                  </a:cubicBezTo>
                  <a:close/>
                  <a:moveTo>
                    <a:pt x="2548274" y="251518"/>
                  </a:moveTo>
                  <a:cubicBezTo>
                    <a:pt x="2565483" y="253504"/>
                    <a:pt x="2583354" y="254827"/>
                    <a:pt x="2601225" y="257475"/>
                  </a:cubicBezTo>
                  <a:cubicBezTo>
                    <a:pt x="2583354" y="260784"/>
                    <a:pt x="2565483" y="264094"/>
                    <a:pt x="2547612" y="267403"/>
                  </a:cubicBezTo>
                  <a:cubicBezTo>
                    <a:pt x="2530403" y="264756"/>
                    <a:pt x="2513856" y="261446"/>
                    <a:pt x="2496646" y="258799"/>
                  </a:cubicBezTo>
                  <a:cubicBezTo>
                    <a:pt x="2513856" y="256151"/>
                    <a:pt x="2531065" y="254166"/>
                    <a:pt x="2548274" y="251518"/>
                  </a:cubicBezTo>
                  <a:close/>
                  <a:moveTo>
                    <a:pt x="2609829" y="258799"/>
                  </a:moveTo>
                  <a:cubicBezTo>
                    <a:pt x="2627700" y="260784"/>
                    <a:pt x="2644910" y="263432"/>
                    <a:pt x="2662781" y="266080"/>
                  </a:cubicBezTo>
                  <a:cubicBezTo>
                    <a:pt x="2644910" y="270051"/>
                    <a:pt x="2626377" y="274022"/>
                    <a:pt x="2608506" y="277994"/>
                  </a:cubicBezTo>
                  <a:cubicBezTo>
                    <a:pt x="2590635" y="274684"/>
                    <a:pt x="2572764" y="272036"/>
                    <a:pt x="2554893" y="268727"/>
                  </a:cubicBezTo>
                  <a:cubicBezTo>
                    <a:pt x="2573426" y="265418"/>
                    <a:pt x="2591958" y="262108"/>
                    <a:pt x="2609829" y="258799"/>
                  </a:cubicBezTo>
                  <a:close/>
                  <a:moveTo>
                    <a:pt x="2670723" y="266741"/>
                  </a:moveTo>
                  <a:cubicBezTo>
                    <a:pt x="2688594" y="269389"/>
                    <a:pt x="2706465" y="272036"/>
                    <a:pt x="2724336" y="274684"/>
                  </a:cubicBezTo>
                  <a:cubicBezTo>
                    <a:pt x="2705803" y="279317"/>
                    <a:pt x="2687270" y="283951"/>
                    <a:pt x="2668738" y="289246"/>
                  </a:cubicBezTo>
                  <a:cubicBezTo>
                    <a:pt x="2650866" y="285936"/>
                    <a:pt x="2632996" y="281965"/>
                    <a:pt x="2615125" y="278655"/>
                  </a:cubicBezTo>
                  <a:cubicBezTo>
                    <a:pt x="2633658" y="275346"/>
                    <a:pt x="2652190" y="270713"/>
                    <a:pt x="2670723" y="266741"/>
                  </a:cubicBezTo>
                  <a:close/>
                  <a:moveTo>
                    <a:pt x="2730955" y="276008"/>
                  </a:moveTo>
                  <a:cubicBezTo>
                    <a:pt x="2749488" y="278655"/>
                    <a:pt x="2767359" y="281965"/>
                    <a:pt x="2785892" y="285274"/>
                  </a:cubicBezTo>
                  <a:cubicBezTo>
                    <a:pt x="2766697" y="290569"/>
                    <a:pt x="2748164" y="296526"/>
                    <a:pt x="2728970" y="302483"/>
                  </a:cubicBezTo>
                  <a:cubicBezTo>
                    <a:pt x="2711098" y="298512"/>
                    <a:pt x="2693228" y="294541"/>
                    <a:pt x="2674695" y="291231"/>
                  </a:cubicBezTo>
                  <a:cubicBezTo>
                    <a:pt x="2693228" y="285936"/>
                    <a:pt x="2712422" y="280641"/>
                    <a:pt x="2730955" y="276008"/>
                  </a:cubicBezTo>
                  <a:close/>
                  <a:moveTo>
                    <a:pt x="2791849" y="286598"/>
                  </a:moveTo>
                  <a:cubicBezTo>
                    <a:pt x="2809720" y="289908"/>
                    <a:pt x="2828253" y="293217"/>
                    <a:pt x="2846124" y="297188"/>
                  </a:cubicBezTo>
                  <a:cubicBezTo>
                    <a:pt x="2826929" y="303145"/>
                    <a:pt x="2808396" y="309764"/>
                    <a:pt x="2789202" y="316383"/>
                  </a:cubicBezTo>
                  <a:cubicBezTo>
                    <a:pt x="2770668" y="312412"/>
                    <a:pt x="2752136" y="308440"/>
                    <a:pt x="2734265" y="304469"/>
                  </a:cubicBezTo>
                  <a:cubicBezTo>
                    <a:pt x="2753459" y="297850"/>
                    <a:pt x="2772654" y="291893"/>
                    <a:pt x="2791849" y="286598"/>
                  </a:cubicBezTo>
                  <a:close/>
                  <a:moveTo>
                    <a:pt x="2852081" y="297850"/>
                  </a:moveTo>
                  <a:cubicBezTo>
                    <a:pt x="2870614" y="301160"/>
                    <a:pt x="2889147" y="305131"/>
                    <a:pt x="2907680" y="308440"/>
                  </a:cubicBezTo>
                  <a:cubicBezTo>
                    <a:pt x="2888485" y="315721"/>
                    <a:pt x="2868628" y="322340"/>
                    <a:pt x="2849433" y="329621"/>
                  </a:cubicBezTo>
                  <a:cubicBezTo>
                    <a:pt x="2830900" y="324988"/>
                    <a:pt x="2813029" y="320355"/>
                    <a:pt x="2794497" y="316383"/>
                  </a:cubicBezTo>
                  <a:cubicBezTo>
                    <a:pt x="2813691" y="310426"/>
                    <a:pt x="2832886" y="303807"/>
                    <a:pt x="2852081" y="297850"/>
                  </a:cubicBezTo>
                  <a:close/>
                  <a:moveTo>
                    <a:pt x="2912313" y="309764"/>
                  </a:moveTo>
                  <a:cubicBezTo>
                    <a:pt x="2930846" y="313736"/>
                    <a:pt x="2948717" y="317707"/>
                    <a:pt x="2967250" y="321678"/>
                  </a:cubicBezTo>
                  <a:cubicBezTo>
                    <a:pt x="2948055" y="328959"/>
                    <a:pt x="2928860" y="336902"/>
                    <a:pt x="2909003" y="344844"/>
                  </a:cubicBezTo>
                  <a:cubicBezTo>
                    <a:pt x="2890470" y="340211"/>
                    <a:pt x="2871938" y="335578"/>
                    <a:pt x="2853405" y="330945"/>
                  </a:cubicBezTo>
                  <a:cubicBezTo>
                    <a:pt x="2873261" y="323664"/>
                    <a:pt x="2893118" y="316383"/>
                    <a:pt x="2912313" y="309764"/>
                  </a:cubicBezTo>
                  <a:close/>
                  <a:moveTo>
                    <a:pt x="2972545" y="323002"/>
                  </a:moveTo>
                  <a:cubicBezTo>
                    <a:pt x="2991078" y="326973"/>
                    <a:pt x="3009611" y="331607"/>
                    <a:pt x="3028143" y="335578"/>
                  </a:cubicBezTo>
                  <a:cubicBezTo>
                    <a:pt x="3008287" y="344183"/>
                    <a:pt x="2989092" y="352125"/>
                    <a:pt x="2969235" y="361392"/>
                  </a:cubicBezTo>
                  <a:cubicBezTo>
                    <a:pt x="2950702" y="356096"/>
                    <a:pt x="2932169" y="351463"/>
                    <a:pt x="2914299" y="346168"/>
                  </a:cubicBezTo>
                  <a:cubicBezTo>
                    <a:pt x="2933493" y="338225"/>
                    <a:pt x="2953350" y="330283"/>
                    <a:pt x="2972545" y="323002"/>
                  </a:cubicBezTo>
                  <a:close/>
                  <a:moveTo>
                    <a:pt x="3032777" y="336902"/>
                  </a:moveTo>
                  <a:cubicBezTo>
                    <a:pt x="3051309" y="341535"/>
                    <a:pt x="3069843" y="345506"/>
                    <a:pt x="3088375" y="350801"/>
                  </a:cubicBezTo>
                  <a:cubicBezTo>
                    <a:pt x="3068519" y="360068"/>
                    <a:pt x="3049324" y="368672"/>
                    <a:pt x="3029467" y="378601"/>
                  </a:cubicBezTo>
                  <a:cubicBezTo>
                    <a:pt x="3010934" y="373306"/>
                    <a:pt x="2992401" y="368010"/>
                    <a:pt x="2973869" y="362715"/>
                  </a:cubicBezTo>
                  <a:cubicBezTo>
                    <a:pt x="2993063" y="353449"/>
                    <a:pt x="3012920" y="344844"/>
                    <a:pt x="3032777" y="336902"/>
                  </a:cubicBezTo>
                  <a:close/>
                  <a:moveTo>
                    <a:pt x="3151255" y="364039"/>
                  </a:moveTo>
                  <a:cubicBezTo>
                    <a:pt x="3132722" y="359406"/>
                    <a:pt x="3114851" y="354111"/>
                    <a:pt x="3096318" y="349478"/>
                  </a:cubicBezTo>
                  <a:cubicBezTo>
                    <a:pt x="3116175" y="340211"/>
                    <a:pt x="3135370" y="331607"/>
                    <a:pt x="3154564" y="323664"/>
                  </a:cubicBezTo>
                  <a:cubicBezTo>
                    <a:pt x="3173097" y="327635"/>
                    <a:pt x="3191630" y="331607"/>
                    <a:pt x="3210163" y="336240"/>
                  </a:cubicBezTo>
                  <a:cubicBezTo>
                    <a:pt x="3190968" y="344844"/>
                    <a:pt x="3171111" y="354111"/>
                    <a:pt x="3151255" y="364039"/>
                  </a:cubicBezTo>
                  <a:close/>
                  <a:moveTo>
                    <a:pt x="3214134" y="334254"/>
                  </a:moveTo>
                  <a:cubicBezTo>
                    <a:pt x="3195601" y="329621"/>
                    <a:pt x="3177068" y="325650"/>
                    <a:pt x="3159198" y="321678"/>
                  </a:cubicBezTo>
                  <a:cubicBezTo>
                    <a:pt x="3178392" y="313074"/>
                    <a:pt x="3198249" y="305131"/>
                    <a:pt x="3217444" y="296526"/>
                  </a:cubicBezTo>
                  <a:cubicBezTo>
                    <a:pt x="3235977" y="299836"/>
                    <a:pt x="3254510" y="303145"/>
                    <a:pt x="3273042" y="307117"/>
                  </a:cubicBezTo>
                  <a:cubicBezTo>
                    <a:pt x="3253186" y="315721"/>
                    <a:pt x="3233991" y="324988"/>
                    <a:pt x="3214134" y="334254"/>
                  </a:cubicBezTo>
                  <a:close/>
                  <a:moveTo>
                    <a:pt x="3277014" y="305131"/>
                  </a:moveTo>
                  <a:cubicBezTo>
                    <a:pt x="3258481" y="301821"/>
                    <a:pt x="3240610" y="297850"/>
                    <a:pt x="3222077" y="294541"/>
                  </a:cubicBezTo>
                  <a:cubicBezTo>
                    <a:pt x="3241272" y="286598"/>
                    <a:pt x="3261128" y="278655"/>
                    <a:pt x="3280323" y="270713"/>
                  </a:cubicBezTo>
                  <a:cubicBezTo>
                    <a:pt x="3298194" y="273360"/>
                    <a:pt x="3316727" y="276670"/>
                    <a:pt x="3334598" y="279317"/>
                  </a:cubicBezTo>
                  <a:cubicBezTo>
                    <a:pt x="3315403" y="287922"/>
                    <a:pt x="3296209" y="296526"/>
                    <a:pt x="3277014" y="305131"/>
                  </a:cubicBezTo>
                  <a:close/>
                  <a:moveTo>
                    <a:pt x="3338570" y="277994"/>
                  </a:moveTo>
                  <a:cubicBezTo>
                    <a:pt x="3320698" y="274684"/>
                    <a:pt x="3302827" y="272036"/>
                    <a:pt x="3284295" y="269389"/>
                  </a:cubicBezTo>
                  <a:cubicBezTo>
                    <a:pt x="3303489" y="261446"/>
                    <a:pt x="3322022" y="254166"/>
                    <a:pt x="3341217" y="246885"/>
                  </a:cubicBezTo>
                  <a:cubicBezTo>
                    <a:pt x="3359088" y="248870"/>
                    <a:pt x="3377621" y="251518"/>
                    <a:pt x="3395492" y="253504"/>
                  </a:cubicBezTo>
                  <a:cubicBezTo>
                    <a:pt x="3376959" y="261446"/>
                    <a:pt x="3357764" y="269389"/>
                    <a:pt x="3338570" y="277994"/>
                  </a:cubicBezTo>
                  <a:close/>
                  <a:moveTo>
                    <a:pt x="3400787" y="251518"/>
                  </a:moveTo>
                  <a:cubicBezTo>
                    <a:pt x="3382916" y="248870"/>
                    <a:pt x="3365045" y="246885"/>
                    <a:pt x="3347174" y="244237"/>
                  </a:cubicBezTo>
                  <a:cubicBezTo>
                    <a:pt x="3366369" y="236956"/>
                    <a:pt x="3384902" y="230338"/>
                    <a:pt x="3403435" y="223719"/>
                  </a:cubicBezTo>
                  <a:cubicBezTo>
                    <a:pt x="3421306" y="225042"/>
                    <a:pt x="3439839" y="227028"/>
                    <a:pt x="3457710" y="228352"/>
                  </a:cubicBezTo>
                  <a:cubicBezTo>
                    <a:pt x="3438515" y="236294"/>
                    <a:pt x="3419982" y="243575"/>
                    <a:pt x="3400787" y="251518"/>
                  </a:cubicBezTo>
                  <a:close/>
                  <a:moveTo>
                    <a:pt x="3463005" y="226366"/>
                  </a:moveTo>
                  <a:cubicBezTo>
                    <a:pt x="3445134" y="224381"/>
                    <a:pt x="3427263" y="223057"/>
                    <a:pt x="3409392" y="221733"/>
                  </a:cubicBezTo>
                  <a:cubicBezTo>
                    <a:pt x="3427925" y="215114"/>
                    <a:pt x="3446457" y="208495"/>
                    <a:pt x="3464990" y="202538"/>
                  </a:cubicBezTo>
                  <a:cubicBezTo>
                    <a:pt x="3482861" y="203200"/>
                    <a:pt x="3501394" y="203862"/>
                    <a:pt x="3519265" y="205186"/>
                  </a:cubicBezTo>
                  <a:cubicBezTo>
                    <a:pt x="3500732" y="211805"/>
                    <a:pt x="3481538" y="219085"/>
                    <a:pt x="3463005" y="226366"/>
                  </a:cubicBezTo>
                  <a:close/>
                  <a:moveTo>
                    <a:pt x="3525222" y="202538"/>
                  </a:moveTo>
                  <a:cubicBezTo>
                    <a:pt x="3507351" y="201214"/>
                    <a:pt x="3490142" y="200552"/>
                    <a:pt x="3472271" y="199891"/>
                  </a:cubicBezTo>
                  <a:cubicBezTo>
                    <a:pt x="3490804" y="193934"/>
                    <a:pt x="3508675" y="187977"/>
                    <a:pt x="3526546" y="182020"/>
                  </a:cubicBezTo>
                  <a:cubicBezTo>
                    <a:pt x="3544417" y="182020"/>
                    <a:pt x="3562288" y="182682"/>
                    <a:pt x="3579497" y="182682"/>
                  </a:cubicBezTo>
                  <a:cubicBezTo>
                    <a:pt x="3561626" y="189300"/>
                    <a:pt x="3543755" y="195919"/>
                    <a:pt x="3525222" y="202538"/>
                  </a:cubicBezTo>
                  <a:close/>
                  <a:moveTo>
                    <a:pt x="3587440" y="180034"/>
                  </a:moveTo>
                  <a:cubicBezTo>
                    <a:pt x="3570231" y="179372"/>
                    <a:pt x="3552360" y="179372"/>
                    <a:pt x="3535151" y="179372"/>
                  </a:cubicBezTo>
                  <a:cubicBezTo>
                    <a:pt x="3553021" y="173415"/>
                    <a:pt x="3570893" y="168120"/>
                    <a:pt x="3588764" y="162825"/>
                  </a:cubicBezTo>
                  <a:cubicBezTo>
                    <a:pt x="3605973" y="162163"/>
                    <a:pt x="3622520" y="162163"/>
                    <a:pt x="3639729" y="162163"/>
                  </a:cubicBezTo>
                  <a:cubicBezTo>
                    <a:pt x="3621858" y="168120"/>
                    <a:pt x="3604649" y="174077"/>
                    <a:pt x="3587440" y="180034"/>
                  </a:cubicBezTo>
                  <a:close/>
                  <a:moveTo>
                    <a:pt x="3648334" y="159515"/>
                  </a:moveTo>
                  <a:cubicBezTo>
                    <a:pt x="3631786" y="159515"/>
                    <a:pt x="3615239" y="159515"/>
                    <a:pt x="3599354" y="160177"/>
                  </a:cubicBezTo>
                  <a:cubicBezTo>
                    <a:pt x="3615901" y="155544"/>
                    <a:pt x="3633110" y="150249"/>
                    <a:pt x="3649658" y="145616"/>
                  </a:cubicBezTo>
                  <a:cubicBezTo>
                    <a:pt x="3666205" y="144954"/>
                    <a:pt x="3683414" y="143630"/>
                    <a:pt x="3699961" y="142968"/>
                  </a:cubicBezTo>
                  <a:cubicBezTo>
                    <a:pt x="3682752" y="148263"/>
                    <a:pt x="3665543" y="153558"/>
                    <a:pt x="3648334" y="159515"/>
                  </a:cubicBezTo>
                  <a:close/>
                  <a:moveTo>
                    <a:pt x="3709228" y="139659"/>
                  </a:moveTo>
                  <a:cubicBezTo>
                    <a:pt x="3693342" y="140321"/>
                    <a:pt x="3677457" y="140982"/>
                    <a:pt x="3662233" y="141644"/>
                  </a:cubicBezTo>
                  <a:cubicBezTo>
                    <a:pt x="3678780" y="137011"/>
                    <a:pt x="3695328" y="132378"/>
                    <a:pt x="3712537" y="128407"/>
                  </a:cubicBezTo>
                  <a:cubicBezTo>
                    <a:pt x="3728422" y="127083"/>
                    <a:pt x="3743646" y="125759"/>
                    <a:pt x="3759531" y="124435"/>
                  </a:cubicBezTo>
                  <a:cubicBezTo>
                    <a:pt x="3742322" y="129730"/>
                    <a:pt x="3725775" y="134364"/>
                    <a:pt x="3709228" y="139659"/>
                  </a:cubicBezTo>
                  <a:close/>
                  <a:moveTo>
                    <a:pt x="3770783" y="121126"/>
                  </a:moveTo>
                  <a:cubicBezTo>
                    <a:pt x="3756222" y="122450"/>
                    <a:pt x="3741660" y="123111"/>
                    <a:pt x="3727099" y="124435"/>
                  </a:cubicBezTo>
                  <a:cubicBezTo>
                    <a:pt x="3742322" y="120464"/>
                    <a:pt x="3756884" y="117154"/>
                    <a:pt x="3772107" y="113845"/>
                  </a:cubicBezTo>
                  <a:cubicBezTo>
                    <a:pt x="3786669" y="111859"/>
                    <a:pt x="3801230" y="109874"/>
                    <a:pt x="3815792" y="108550"/>
                  </a:cubicBezTo>
                  <a:cubicBezTo>
                    <a:pt x="3800568" y="112521"/>
                    <a:pt x="3786007" y="116493"/>
                    <a:pt x="3770783" y="121126"/>
                  </a:cubicBezTo>
                  <a:close/>
                  <a:moveTo>
                    <a:pt x="3903161" y="85384"/>
                  </a:moveTo>
                  <a:cubicBezTo>
                    <a:pt x="3899852" y="86046"/>
                    <a:pt x="3896542" y="86708"/>
                    <a:pt x="3893233" y="88031"/>
                  </a:cubicBezTo>
                  <a:cubicBezTo>
                    <a:pt x="3889923" y="88693"/>
                    <a:pt x="3885952" y="88693"/>
                    <a:pt x="3882643" y="89355"/>
                  </a:cubicBezTo>
                  <a:cubicBezTo>
                    <a:pt x="3889262" y="88031"/>
                    <a:pt x="3895880" y="86708"/>
                    <a:pt x="3903161" y="85384"/>
                  </a:cubicBezTo>
                  <a:close/>
                  <a:moveTo>
                    <a:pt x="3833001" y="99945"/>
                  </a:moveTo>
                  <a:cubicBezTo>
                    <a:pt x="3844253" y="97960"/>
                    <a:pt x="3855505" y="95974"/>
                    <a:pt x="3866757" y="94650"/>
                  </a:cubicBezTo>
                  <a:cubicBezTo>
                    <a:pt x="3855505" y="97298"/>
                    <a:pt x="3843591" y="100607"/>
                    <a:pt x="3832339" y="103917"/>
                  </a:cubicBezTo>
                  <a:cubicBezTo>
                    <a:pt x="3820425" y="105240"/>
                    <a:pt x="3809173" y="105902"/>
                    <a:pt x="3797259" y="107888"/>
                  </a:cubicBezTo>
                  <a:cubicBezTo>
                    <a:pt x="3809173" y="105240"/>
                    <a:pt x="3821087" y="102593"/>
                    <a:pt x="3833001" y="99945"/>
                  </a:cubicBezTo>
                  <a:close/>
                  <a:moveTo>
                    <a:pt x="3781373" y="108550"/>
                  </a:moveTo>
                  <a:cubicBezTo>
                    <a:pt x="3778064" y="109212"/>
                    <a:pt x="3774754" y="110536"/>
                    <a:pt x="3771445" y="111197"/>
                  </a:cubicBezTo>
                  <a:cubicBezTo>
                    <a:pt x="3768135" y="111859"/>
                    <a:pt x="3764164" y="111859"/>
                    <a:pt x="3760855" y="112521"/>
                  </a:cubicBezTo>
                  <a:cubicBezTo>
                    <a:pt x="3767474" y="111197"/>
                    <a:pt x="3774093" y="109874"/>
                    <a:pt x="3781373" y="108550"/>
                  </a:cubicBezTo>
                  <a:close/>
                  <a:moveTo>
                    <a:pt x="3711875" y="121788"/>
                  </a:moveTo>
                  <a:cubicBezTo>
                    <a:pt x="3723789" y="119802"/>
                    <a:pt x="3735041" y="118478"/>
                    <a:pt x="3746293" y="117154"/>
                  </a:cubicBezTo>
                  <a:cubicBezTo>
                    <a:pt x="3734379" y="119802"/>
                    <a:pt x="3723127" y="123111"/>
                    <a:pt x="3711213" y="125759"/>
                  </a:cubicBezTo>
                  <a:cubicBezTo>
                    <a:pt x="3699299" y="127083"/>
                    <a:pt x="3687385" y="128407"/>
                    <a:pt x="3675471" y="129730"/>
                  </a:cubicBezTo>
                  <a:cubicBezTo>
                    <a:pt x="3687385" y="127083"/>
                    <a:pt x="3699299" y="124435"/>
                    <a:pt x="3711875" y="121788"/>
                  </a:cubicBezTo>
                  <a:close/>
                  <a:moveTo>
                    <a:pt x="3660910" y="129730"/>
                  </a:moveTo>
                  <a:cubicBezTo>
                    <a:pt x="3657600" y="130392"/>
                    <a:pt x="3654291" y="131054"/>
                    <a:pt x="3651643" y="131716"/>
                  </a:cubicBezTo>
                  <a:cubicBezTo>
                    <a:pt x="3648334" y="132378"/>
                    <a:pt x="3645686" y="132378"/>
                    <a:pt x="3642377" y="133040"/>
                  </a:cubicBezTo>
                  <a:cubicBezTo>
                    <a:pt x="3648334" y="131716"/>
                    <a:pt x="3654291" y="131054"/>
                    <a:pt x="3660910" y="129730"/>
                  </a:cubicBezTo>
                  <a:close/>
                  <a:moveTo>
                    <a:pt x="3589425" y="142306"/>
                  </a:moveTo>
                  <a:cubicBezTo>
                    <a:pt x="3602001" y="140982"/>
                    <a:pt x="3613915" y="138997"/>
                    <a:pt x="3625829" y="137673"/>
                  </a:cubicBezTo>
                  <a:cubicBezTo>
                    <a:pt x="3613254" y="140321"/>
                    <a:pt x="3600678" y="143630"/>
                    <a:pt x="3587440" y="146278"/>
                  </a:cubicBezTo>
                  <a:cubicBezTo>
                    <a:pt x="3576188" y="146939"/>
                    <a:pt x="3565598" y="148263"/>
                    <a:pt x="3554345" y="148925"/>
                  </a:cubicBezTo>
                  <a:cubicBezTo>
                    <a:pt x="3566259" y="146939"/>
                    <a:pt x="3578174" y="144292"/>
                    <a:pt x="3589425" y="142306"/>
                  </a:cubicBezTo>
                  <a:close/>
                  <a:moveTo>
                    <a:pt x="3540446" y="149587"/>
                  </a:moveTo>
                  <a:cubicBezTo>
                    <a:pt x="3536474" y="150249"/>
                    <a:pt x="3531841" y="151573"/>
                    <a:pt x="3527870" y="152235"/>
                  </a:cubicBezTo>
                  <a:cubicBezTo>
                    <a:pt x="3523236" y="152896"/>
                    <a:pt x="3518604" y="152896"/>
                    <a:pt x="3514632" y="153558"/>
                  </a:cubicBezTo>
                  <a:cubicBezTo>
                    <a:pt x="3523236" y="152235"/>
                    <a:pt x="3531841" y="150911"/>
                    <a:pt x="3540446" y="149587"/>
                  </a:cubicBezTo>
                  <a:close/>
                  <a:moveTo>
                    <a:pt x="3467638" y="161501"/>
                  </a:moveTo>
                  <a:cubicBezTo>
                    <a:pt x="3479552" y="160177"/>
                    <a:pt x="3492128" y="158192"/>
                    <a:pt x="3504042" y="157530"/>
                  </a:cubicBezTo>
                  <a:cubicBezTo>
                    <a:pt x="3492128" y="160177"/>
                    <a:pt x="3480214" y="162825"/>
                    <a:pt x="3468300" y="165472"/>
                  </a:cubicBezTo>
                  <a:cubicBezTo>
                    <a:pt x="3455724" y="166134"/>
                    <a:pt x="3443148" y="167458"/>
                    <a:pt x="3430572" y="168120"/>
                  </a:cubicBezTo>
                  <a:cubicBezTo>
                    <a:pt x="3443148" y="165472"/>
                    <a:pt x="3455724" y="163487"/>
                    <a:pt x="3467638" y="161501"/>
                  </a:cubicBezTo>
                  <a:close/>
                  <a:moveTo>
                    <a:pt x="3419320" y="167458"/>
                  </a:moveTo>
                  <a:cubicBezTo>
                    <a:pt x="3415349" y="168120"/>
                    <a:pt x="3411377" y="168782"/>
                    <a:pt x="3407406" y="169444"/>
                  </a:cubicBezTo>
                  <a:cubicBezTo>
                    <a:pt x="3404096" y="169444"/>
                    <a:pt x="3400787" y="170106"/>
                    <a:pt x="3397477" y="170106"/>
                  </a:cubicBezTo>
                  <a:cubicBezTo>
                    <a:pt x="3404759" y="169444"/>
                    <a:pt x="3412039" y="168120"/>
                    <a:pt x="3419320" y="167458"/>
                  </a:cubicBezTo>
                  <a:close/>
                  <a:moveTo>
                    <a:pt x="3347174" y="178048"/>
                  </a:moveTo>
                  <a:cubicBezTo>
                    <a:pt x="3358426" y="176724"/>
                    <a:pt x="3370340" y="176063"/>
                    <a:pt x="3381592" y="174739"/>
                  </a:cubicBezTo>
                  <a:cubicBezTo>
                    <a:pt x="3369678" y="177386"/>
                    <a:pt x="3357764" y="180034"/>
                    <a:pt x="3345850" y="182020"/>
                  </a:cubicBezTo>
                  <a:cubicBezTo>
                    <a:pt x="3333936" y="182682"/>
                    <a:pt x="3322022" y="183343"/>
                    <a:pt x="3310770" y="184005"/>
                  </a:cubicBezTo>
                  <a:cubicBezTo>
                    <a:pt x="3322684" y="182020"/>
                    <a:pt x="3334598" y="180034"/>
                    <a:pt x="3347174" y="178048"/>
                  </a:cubicBezTo>
                  <a:close/>
                  <a:moveTo>
                    <a:pt x="3294885" y="184005"/>
                  </a:moveTo>
                  <a:cubicBezTo>
                    <a:pt x="3291575" y="184667"/>
                    <a:pt x="3287604" y="185329"/>
                    <a:pt x="3284295" y="185991"/>
                  </a:cubicBezTo>
                  <a:cubicBezTo>
                    <a:pt x="3279661" y="185991"/>
                    <a:pt x="3275028" y="186653"/>
                    <a:pt x="3270395" y="186653"/>
                  </a:cubicBezTo>
                  <a:cubicBezTo>
                    <a:pt x="3279000" y="185991"/>
                    <a:pt x="3286942" y="184667"/>
                    <a:pt x="3294885" y="184005"/>
                  </a:cubicBezTo>
                  <a:close/>
                  <a:moveTo>
                    <a:pt x="3225386" y="193272"/>
                  </a:moveTo>
                  <a:cubicBezTo>
                    <a:pt x="3237300" y="191948"/>
                    <a:pt x="3249215" y="191286"/>
                    <a:pt x="3261128" y="190624"/>
                  </a:cubicBezTo>
                  <a:cubicBezTo>
                    <a:pt x="3248553" y="193272"/>
                    <a:pt x="3235315" y="195257"/>
                    <a:pt x="3222739" y="197905"/>
                  </a:cubicBezTo>
                  <a:cubicBezTo>
                    <a:pt x="3210825" y="198567"/>
                    <a:pt x="3199573" y="198567"/>
                    <a:pt x="3187659" y="199229"/>
                  </a:cubicBezTo>
                  <a:cubicBezTo>
                    <a:pt x="3200235" y="196581"/>
                    <a:pt x="3212811" y="194596"/>
                    <a:pt x="3225386" y="193272"/>
                  </a:cubicBezTo>
                  <a:close/>
                  <a:moveTo>
                    <a:pt x="3179054" y="197243"/>
                  </a:moveTo>
                  <a:cubicBezTo>
                    <a:pt x="3173759" y="197905"/>
                    <a:pt x="3168464" y="199229"/>
                    <a:pt x="3163169" y="199891"/>
                  </a:cubicBezTo>
                  <a:cubicBezTo>
                    <a:pt x="3159198" y="199891"/>
                    <a:pt x="3155226" y="200552"/>
                    <a:pt x="3150593" y="200552"/>
                  </a:cubicBezTo>
                  <a:cubicBezTo>
                    <a:pt x="3159859" y="199229"/>
                    <a:pt x="3169788" y="198567"/>
                    <a:pt x="3179054" y="197243"/>
                  </a:cubicBezTo>
                  <a:close/>
                  <a:moveTo>
                    <a:pt x="3101613" y="206509"/>
                  </a:moveTo>
                  <a:cubicBezTo>
                    <a:pt x="3114189" y="205848"/>
                    <a:pt x="3126765" y="204524"/>
                    <a:pt x="3139341" y="203862"/>
                  </a:cubicBezTo>
                  <a:cubicBezTo>
                    <a:pt x="3126765" y="205848"/>
                    <a:pt x="3114851" y="208495"/>
                    <a:pt x="3102275" y="210481"/>
                  </a:cubicBezTo>
                  <a:cubicBezTo>
                    <a:pt x="3089699" y="210481"/>
                    <a:pt x="3077785" y="211143"/>
                    <a:pt x="3065209" y="211143"/>
                  </a:cubicBezTo>
                  <a:cubicBezTo>
                    <a:pt x="3077123" y="209819"/>
                    <a:pt x="3089037" y="207833"/>
                    <a:pt x="3101613" y="206509"/>
                  </a:cubicBezTo>
                  <a:close/>
                  <a:moveTo>
                    <a:pt x="3052633" y="210481"/>
                  </a:moveTo>
                  <a:cubicBezTo>
                    <a:pt x="3048662" y="211143"/>
                    <a:pt x="3044691" y="211805"/>
                    <a:pt x="3040719" y="212467"/>
                  </a:cubicBezTo>
                  <a:cubicBezTo>
                    <a:pt x="3036748" y="212467"/>
                    <a:pt x="3032777" y="212467"/>
                    <a:pt x="3028805" y="213128"/>
                  </a:cubicBezTo>
                  <a:cubicBezTo>
                    <a:pt x="3036748" y="211805"/>
                    <a:pt x="3044691" y="211143"/>
                    <a:pt x="3052633" y="210481"/>
                  </a:cubicBezTo>
                  <a:close/>
                  <a:moveTo>
                    <a:pt x="2981149" y="217100"/>
                  </a:moveTo>
                  <a:cubicBezTo>
                    <a:pt x="2993725" y="216438"/>
                    <a:pt x="3005639" y="215776"/>
                    <a:pt x="3018215" y="215114"/>
                  </a:cubicBezTo>
                  <a:cubicBezTo>
                    <a:pt x="3004977" y="217100"/>
                    <a:pt x="2991739" y="219085"/>
                    <a:pt x="2978502" y="221733"/>
                  </a:cubicBezTo>
                  <a:cubicBezTo>
                    <a:pt x="2973207" y="221733"/>
                    <a:pt x="2967250" y="221733"/>
                    <a:pt x="2961954" y="221733"/>
                  </a:cubicBezTo>
                  <a:cubicBezTo>
                    <a:pt x="2955336" y="221733"/>
                    <a:pt x="2948717" y="221733"/>
                    <a:pt x="2942098" y="221733"/>
                  </a:cubicBezTo>
                  <a:cubicBezTo>
                    <a:pt x="2954674" y="219747"/>
                    <a:pt x="2967912" y="218423"/>
                    <a:pt x="2981149" y="217100"/>
                  </a:cubicBezTo>
                  <a:close/>
                  <a:moveTo>
                    <a:pt x="2932169" y="220409"/>
                  </a:moveTo>
                  <a:cubicBezTo>
                    <a:pt x="2927536" y="221071"/>
                    <a:pt x="2922903" y="221733"/>
                    <a:pt x="2918270" y="222395"/>
                  </a:cubicBezTo>
                  <a:cubicBezTo>
                    <a:pt x="2913637" y="222395"/>
                    <a:pt x="2908342" y="222395"/>
                    <a:pt x="2903708" y="222395"/>
                  </a:cubicBezTo>
                  <a:cubicBezTo>
                    <a:pt x="2913637" y="221071"/>
                    <a:pt x="2922903" y="221071"/>
                    <a:pt x="2932169" y="220409"/>
                  </a:cubicBezTo>
                  <a:close/>
                  <a:moveTo>
                    <a:pt x="2857376" y="226366"/>
                  </a:moveTo>
                  <a:cubicBezTo>
                    <a:pt x="2869952" y="225704"/>
                    <a:pt x="2882528" y="225704"/>
                    <a:pt x="2894442" y="225042"/>
                  </a:cubicBezTo>
                  <a:cubicBezTo>
                    <a:pt x="2881866" y="227028"/>
                    <a:pt x="2868628" y="229014"/>
                    <a:pt x="2855390" y="230999"/>
                  </a:cubicBezTo>
                  <a:cubicBezTo>
                    <a:pt x="2842153" y="230999"/>
                    <a:pt x="2828915" y="230338"/>
                    <a:pt x="2816339" y="230338"/>
                  </a:cubicBezTo>
                  <a:cubicBezTo>
                    <a:pt x="2830239" y="228352"/>
                    <a:pt x="2844138" y="227028"/>
                    <a:pt x="2857376" y="226366"/>
                  </a:cubicBezTo>
                  <a:close/>
                  <a:moveTo>
                    <a:pt x="2811044" y="227690"/>
                  </a:moveTo>
                  <a:cubicBezTo>
                    <a:pt x="2805749" y="228352"/>
                    <a:pt x="2799792" y="229014"/>
                    <a:pt x="2794497" y="229676"/>
                  </a:cubicBezTo>
                  <a:cubicBezTo>
                    <a:pt x="2789863" y="229676"/>
                    <a:pt x="2785230" y="229676"/>
                    <a:pt x="2780597" y="229676"/>
                  </a:cubicBezTo>
                  <a:cubicBezTo>
                    <a:pt x="2790525" y="229014"/>
                    <a:pt x="2800454" y="228352"/>
                    <a:pt x="2811044" y="227690"/>
                  </a:cubicBezTo>
                  <a:close/>
                  <a:moveTo>
                    <a:pt x="2733603" y="232323"/>
                  </a:moveTo>
                  <a:cubicBezTo>
                    <a:pt x="2746840" y="232323"/>
                    <a:pt x="2760078" y="232323"/>
                    <a:pt x="2773316" y="232323"/>
                  </a:cubicBezTo>
                  <a:cubicBezTo>
                    <a:pt x="2759416" y="233647"/>
                    <a:pt x="2745517" y="235633"/>
                    <a:pt x="2732279" y="237618"/>
                  </a:cubicBezTo>
                  <a:cubicBezTo>
                    <a:pt x="2720365" y="236956"/>
                    <a:pt x="2707789" y="236294"/>
                    <a:pt x="2695875" y="235633"/>
                  </a:cubicBezTo>
                  <a:cubicBezTo>
                    <a:pt x="2708451" y="234309"/>
                    <a:pt x="2721027" y="233647"/>
                    <a:pt x="2733603" y="232323"/>
                  </a:cubicBezTo>
                  <a:close/>
                  <a:moveTo>
                    <a:pt x="2688594" y="233647"/>
                  </a:moveTo>
                  <a:cubicBezTo>
                    <a:pt x="2682637" y="234309"/>
                    <a:pt x="2676680" y="234309"/>
                    <a:pt x="2670723" y="234971"/>
                  </a:cubicBezTo>
                  <a:cubicBezTo>
                    <a:pt x="2664104" y="234971"/>
                    <a:pt x="2658147" y="234971"/>
                    <a:pt x="2651528" y="234309"/>
                  </a:cubicBezTo>
                  <a:cubicBezTo>
                    <a:pt x="2664104" y="234309"/>
                    <a:pt x="2676018" y="233647"/>
                    <a:pt x="2688594" y="233647"/>
                  </a:cubicBezTo>
                  <a:close/>
                  <a:moveTo>
                    <a:pt x="2606520" y="236956"/>
                  </a:moveTo>
                  <a:cubicBezTo>
                    <a:pt x="2620420" y="236956"/>
                    <a:pt x="2633658" y="237618"/>
                    <a:pt x="2647557" y="237618"/>
                  </a:cubicBezTo>
                  <a:cubicBezTo>
                    <a:pt x="2634981" y="238942"/>
                    <a:pt x="2622405" y="240266"/>
                    <a:pt x="2609829" y="241590"/>
                  </a:cubicBezTo>
                  <a:cubicBezTo>
                    <a:pt x="2596592" y="240928"/>
                    <a:pt x="2584016" y="239604"/>
                    <a:pt x="2570778" y="238942"/>
                  </a:cubicBezTo>
                  <a:cubicBezTo>
                    <a:pt x="2582692" y="238280"/>
                    <a:pt x="2594606" y="237618"/>
                    <a:pt x="2606520" y="236956"/>
                  </a:cubicBezTo>
                  <a:close/>
                  <a:moveTo>
                    <a:pt x="2565483" y="236294"/>
                  </a:moveTo>
                  <a:cubicBezTo>
                    <a:pt x="2559526" y="236956"/>
                    <a:pt x="2552907" y="236956"/>
                    <a:pt x="2546950" y="237618"/>
                  </a:cubicBezTo>
                  <a:cubicBezTo>
                    <a:pt x="2540993" y="236956"/>
                    <a:pt x="2534374" y="236956"/>
                    <a:pt x="2528417" y="236956"/>
                  </a:cubicBezTo>
                  <a:cubicBezTo>
                    <a:pt x="2540993" y="236956"/>
                    <a:pt x="2552907" y="236294"/>
                    <a:pt x="2565483" y="236294"/>
                  </a:cubicBezTo>
                  <a:close/>
                  <a:moveTo>
                    <a:pt x="2490689" y="237618"/>
                  </a:moveTo>
                  <a:cubicBezTo>
                    <a:pt x="2502603" y="238280"/>
                    <a:pt x="2513856" y="238942"/>
                    <a:pt x="2525108" y="239604"/>
                  </a:cubicBezTo>
                  <a:cubicBezTo>
                    <a:pt x="2512532" y="240266"/>
                    <a:pt x="2499956" y="241590"/>
                    <a:pt x="2487380" y="242913"/>
                  </a:cubicBezTo>
                  <a:cubicBezTo>
                    <a:pt x="2474142" y="241590"/>
                    <a:pt x="2460242" y="240928"/>
                    <a:pt x="2447005" y="239604"/>
                  </a:cubicBezTo>
                  <a:cubicBezTo>
                    <a:pt x="2462228" y="238942"/>
                    <a:pt x="2476790" y="238280"/>
                    <a:pt x="2490689" y="237618"/>
                  </a:cubicBezTo>
                  <a:close/>
                  <a:moveTo>
                    <a:pt x="2440386" y="236956"/>
                  </a:moveTo>
                  <a:cubicBezTo>
                    <a:pt x="2435091" y="236956"/>
                    <a:pt x="2430457" y="237618"/>
                    <a:pt x="2425162" y="237618"/>
                  </a:cubicBezTo>
                  <a:cubicBezTo>
                    <a:pt x="2420529" y="236956"/>
                    <a:pt x="2415896" y="236956"/>
                    <a:pt x="2411263" y="236294"/>
                  </a:cubicBezTo>
                  <a:cubicBezTo>
                    <a:pt x="2420529" y="236294"/>
                    <a:pt x="2430457" y="236956"/>
                    <a:pt x="2440386" y="236956"/>
                  </a:cubicBezTo>
                  <a:close/>
                  <a:moveTo>
                    <a:pt x="2362945" y="236294"/>
                  </a:moveTo>
                  <a:cubicBezTo>
                    <a:pt x="2376844" y="236956"/>
                    <a:pt x="2391406" y="237618"/>
                    <a:pt x="2405306" y="238942"/>
                  </a:cubicBezTo>
                  <a:cubicBezTo>
                    <a:pt x="2391406" y="239604"/>
                    <a:pt x="2377506" y="240266"/>
                    <a:pt x="2364269" y="241590"/>
                  </a:cubicBezTo>
                  <a:cubicBezTo>
                    <a:pt x="2351031" y="240266"/>
                    <a:pt x="2337793" y="238280"/>
                    <a:pt x="2323893" y="236956"/>
                  </a:cubicBezTo>
                  <a:cubicBezTo>
                    <a:pt x="2337131" y="236956"/>
                    <a:pt x="2350369" y="236294"/>
                    <a:pt x="2362945" y="236294"/>
                  </a:cubicBezTo>
                  <a:close/>
                  <a:moveTo>
                    <a:pt x="2319260" y="234309"/>
                  </a:moveTo>
                  <a:cubicBezTo>
                    <a:pt x="2313965" y="234309"/>
                    <a:pt x="2308670" y="234309"/>
                    <a:pt x="2303375" y="234971"/>
                  </a:cubicBezTo>
                  <a:cubicBezTo>
                    <a:pt x="2297418" y="234309"/>
                    <a:pt x="2291461" y="233647"/>
                    <a:pt x="2285504" y="232985"/>
                  </a:cubicBezTo>
                  <a:cubicBezTo>
                    <a:pt x="2296756" y="232985"/>
                    <a:pt x="2308008" y="233647"/>
                    <a:pt x="2319260" y="234309"/>
                  </a:cubicBezTo>
                  <a:close/>
                  <a:moveTo>
                    <a:pt x="2188206" y="228352"/>
                  </a:moveTo>
                  <a:cubicBezTo>
                    <a:pt x="2185558" y="228352"/>
                    <a:pt x="2183573" y="228352"/>
                    <a:pt x="2180925" y="228352"/>
                  </a:cubicBezTo>
                  <a:cubicBezTo>
                    <a:pt x="2174968" y="227690"/>
                    <a:pt x="2169011" y="227028"/>
                    <a:pt x="2163054" y="226366"/>
                  </a:cubicBezTo>
                  <a:cubicBezTo>
                    <a:pt x="2175630" y="227028"/>
                    <a:pt x="2187544" y="227690"/>
                    <a:pt x="2200120" y="228352"/>
                  </a:cubicBezTo>
                  <a:cubicBezTo>
                    <a:pt x="2196149" y="229014"/>
                    <a:pt x="2192177" y="228352"/>
                    <a:pt x="2188206" y="228352"/>
                  </a:cubicBezTo>
                  <a:close/>
                  <a:moveTo>
                    <a:pt x="2241157" y="236956"/>
                  </a:moveTo>
                  <a:cubicBezTo>
                    <a:pt x="2228581" y="234971"/>
                    <a:pt x="2215343" y="232985"/>
                    <a:pt x="2202768" y="231661"/>
                  </a:cubicBezTo>
                  <a:cubicBezTo>
                    <a:pt x="2216005" y="231661"/>
                    <a:pt x="2229905" y="232323"/>
                    <a:pt x="2243805" y="232323"/>
                  </a:cubicBezTo>
                  <a:cubicBezTo>
                    <a:pt x="2257042" y="233647"/>
                    <a:pt x="2269618" y="234309"/>
                    <a:pt x="2282856" y="235633"/>
                  </a:cubicBezTo>
                  <a:cubicBezTo>
                    <a:pt x="2268295" y="235633"/>
                    <a:pt x="2254395" y="236294"/>
                    <a:pt x="2241157" y="236956"/>
                  </a:cubicBezTo>
                  <a:close/>
                  <a:moveTo>
                    <a:pt x="2303375" y="246223"/>
                  </a:moveTo>
                  <a:cubicBezTo>
                    <a:pt x="2287489" y="243575"/>
                    <a:pt x="2271604" y="241590"/>
                    <a:pt x="2256381" y="238942"/>
                  </a:cubicBezTo>
                  <a:cubicBezTo>
                    <a:pt x="2272266" y="238280"/>
                    <a:pt x="2288151" y="237618"/>
                    <a:pt x="2304037" y="236956"/>
                  </a:cubicBezTo>
                  <a:cubicBezTo>
                    <a:pt x="2319260" y="238280"/>
                    <a:pt x="2334484" y="240266"/>
                    <a:pt x="2349707" y="242251"/>
                  </a:cubicBezTo>
                  <a:cubicBezTo>
                    <a:pt x="2334484" y="243575"/>
                    <a:pt x="2318598" y="244899"/>
                    <a:pt x="2303375" y="246223"/>
                  </a:cubicBezTo>
                  <a:close/>
                  <a:moveTo>
                    <a:pt x="2363607" y="256813"/>
                  </a:moveTo>
                  <a:cubicBezTo>
                    <a:pt x="2347059" y="254166"/>
                    <a:pt x="2329850" y="250856"/>
                    <a:pt x="2313303" y="248209"/>
                  </a:cubicBezTo>
                  <a:cubicBezTo>
                    <a:pt x="2330512" y="246885"/>
                    <a:pt x="2347059" y="245561"/>
                    <a:pt x="2364269" y="244237"/>
                  </a:cubicBezTo>
                  <a:cubicBezTo>
                    <a:pt x="2380816" y="246223"/>
                    <a:pt x="2398025" y="248209"/>
                    <a:pt x="2414572" y="250194"/>
                  </a:cubicBezTo>
                  <a:cubicBezTo>
                    <a:pt x="2398025" y="252180"/>
                    <a:pt x="2380816" y="254166"/>
                    <a:pt x="2363607" y="256813"/>
                  </a:cubicBezTo>
                  <a:close/>
                  <a:moveTo>
                    <a:pt x="2424500" y="268065"/>
                  </a:moveTo>
                  <a:cubicBezTo>
                    <a:pt x="2407291" y="264756"/>
                    <a:pt x="2390082" y="261446"/>
                    <a:pt x="2372873" y="258137"/>
                  </a:cubicBezTo>
                  <a:cubicBezTo>
                    <a:pt x="2390744" y="256151"/>
                    <a:pt x="2407953" y="253504"/>
                    <a:pt x="2425824" y="251518"/>
                  </a:cubicBezTo>
                  <a:cubicBezTo>
                    <a:pt x="2443033" y="254166"/>
                    <a:pt x="2460904" y="256151"/>
                    <a:pt x="2478114" y="258799"/>
                  </a:cubicBezTo>
                  <a:cubicBezTo>
                    <a:pt x="2460242" y="262108"/>
                    <a:pt x="2442371" y="264756"/>
                    <a:pt x="2424500" y="268065"/>
                  </a:cubicBezTo>
                  <a:close/>
                  <a:moveTo>
                    <a:pt x="2485394" y="279979"/>
                  </a:moveTo>
                  <a:cubicBezTo>
                    <a:pt x="2467523" y="276008"/>
                    <a:pt x="2449652" y="272698"/>
                    <a:pt x="2431781" y="269389"/>
                  </a:cubicBezTo>
                  <a:cubicBezTo>
                    <a:pt x="2450314" y="266080"/>
                    <a:pt x="2468847" y="263432"/>
                    <a:pt x="2487380" y="260784"/>
                  </a:cubicBezTo>
                  <a:cubicBezTo>
                    <a:pt x="2504589" y="263432"/>
                    <a:pt x="2522460" y="266080"/>
                    <a:pt x="2539669" y="269389"/>
                  </a:cubicBezTo>
                  <a:cubicBezTo>
                    <a:pt x="2521136" y="272036"/>
                    <a:pt x="2503265" y="276008"/>
                    <a:pt x="2485394" y="279979"/>
                  </a:cubicBezTo>
                  <a:close/>
                  <a:moveTo>
                    <a:pt x="2545626" y="293217"/>
                  </a:moveTo>
                  <a:cubicBezTo>
                    <a:pt x="2527755" y="289246"/>
                    <a:pt x="2509884" y="285274"/>
                    <a:pt x="2492675" y="281303"/>
                  </a:cubicBezTo>
                  <a:cubicBezTo>
                    <a:pt x="2511208" y="277332"/>
                    <a:pt x="2529079" y="274022"/>
                    <a:pt x="2547612" y="270051"/>
                  </a:cubicBezTo>
                  <a:cubicBezTo>
                    <a:pt x="2566145" y="273360"/>
                    <a:pt x="2584016" y="276008"/>
                    <a:pt x="2602549" y="279317"/>
                  </a:cubicBezTo>
                  <a:cubicBezTo>
                    <a:pt x="2583354" y="283951"/>
                    <a:pt x="2564821" y="288584"/>
                    <a:pt x="2545626" y="293217"/>
                  </a:cubicBezTo>
                  <a:close/>
                  <a:moveTo>
                    <a:pt x="2606520" y="307117"/>
                  </a:moveTo>
                  <a:cubicBezTo>
                    <a:pt x="2587987" y="302483"/>
                    <a:pt x="2570116" y="298512"/>
                    <a:pt x="2551583" y="294541"/>
                  </a:cubicBezTo>
                  <a:cubicBezTo>
                    <a:pt x="2570778" y="289908"/>
                    <a:pt x="2589973" y="285274"/>
                    <a:pt x="2608506" y="280641"/>
                  </a:cubicBezTo>
                  <a:cubicBezTo>
                    <a:pt x="2626377" y="283951"/>
                    <a:pt x="2644248" y="287260"/>
                    <a:pt x="2662119" y="291231"/>
                  </a:cubicBezTo>
                  <a:cubicBezTo>
                    <a:pt x="2643586" y="296526"/>
                    <a:pt x="2625053" y="301821"/>
                    <a:pt x="2606520" y="307117"/>
                  </a:cubicBezTo>
                  <a:close/>
                  <a:moveTo>
                    <a:pt x="2666090" y="322340"/>
                  </a:moveTo>
                  <a:cubicBezTo>
                    <a:pt x="2648219" y="317707"/>
                    <a:pt x="2629686" y="313074"/>
                    <a:pt x="2611815" y="309102"/>
                  </a:cubicBezTo>
                  <a:cubicBezTo>
                    <a:pt x="2631010" y="303807"/>
                    <a:pt x="2649543" y="298512"/>
                    <a:pt x="2668738" y="293217"/>
                  </a:cubicBezTo>
                  <a:cubicBezTo>
                    <a:pt x="2687270" y="297188"/>
                    <a:pt x="2705141" y="300498"/>
                    <a:pt x="2723674" y="304469"/>
                  </a:cubicBezTo>
                  <a:cubicBezTo>
                    <a:pt x="2704480" y="309764"/>
                    <a:pt x="2685285" y="315721"/>
                    <a:pt x="2666090" y="322340"/>
                  </a:cubicBezTo>
                  <a:close/>
                  <a:moveTo>
                    <a:pt x="2726322" y="337564"/>
                  </a:moveTo>
                  <a:cubicBezTo>
                    <a:pt x="2707789" y="332930"/>
                    <a:pt x="2689918" y="327635"/>
                    <a:pt x="2671385" y="323002"/>
                  </a:cubicBezTo>
                  <a:cubicBezTo>
                    <a:pt x="2690580" y="317045"/>
                    <a:pt x="2709775" y="310426"/>
                    <a:pt x="2728970" y="304469"/>
                  </a:cubicBezTo>
                  <a:cubicBezTo>
                    <a:pt x="2747502" y="308440"/>
                    <a:pt x="2766035" y="312412"/>
                    <a:pt x="2784568" y="317045"/>
                  </a:cubicBezTo>
                  <a:cubicBezTo>
                    <a:pt x="2765373" y="323664"/>
                    <a:pt x="2746179" y="330945"/>
                    <a:pt x="2726322" y="337564"/>
                  </a:cubicBezTo>
                  <a:close/>
                  <a:moveTo>
                    <a:pt x="2786554" y="354111"/>
                  </a:moveTo>
                  <a:cubicBezTo>
                    <a:pt x="2768021" y="348816"/>
                    <a:pt x="2749488" y="344183"/>
                    <a:pt x="2730955" y="338887"/>
                  </a:cubicBezTo>
                  <a:cubicBezTo>
                    <a:pt x="2750812" y="331607"/>
                    <a:pt x="2770007" y="324988"/>
                    <a:pt x="2789863" y="318369"/>
                  </a:cubicBezTo>
                  <a:cubicBezTo>
                    <a:pt x="2808396" y="322340"/>
                    <a:pt x="2826267" y="326973"/>
                    <a:pt x="2844800" y="331607"/>
                  </a:cubicBezTo>
                  <a:cubicBezTo>
                    <a:pt x="2825605" y="338887"/>
                    <a:pt x="2806410" y="346168"/>
                    <a:pt x="2786554" y="354111"/>
                  </a:cubicBezTo>
                  <a:close/>
                  <a:moveTo>
                    <a:pt x="2846786" y="371320"/>
                  </a:moveTo>
                  <a:cubicBezTo>
                    <a:pt x="2828253" y="366025"/>
                    <a:pt x="2809720" y="360068"/>
                    <a:pt x="2791187" y="355435"/>
                  </a:cubicBezTo>
                  <a:cubicBezTo>
                    <a:pt x="2811044" y="347492"/>
                    <a:pt x="2830239" y="340211"/>
                    <a:pt x="2849433" y="332930"/>
                  </a:cubicBezTo>
                  <a:cubicBezTo>
                    <a:pt x="2867966" y="337564"/>
                    <a:pt x="2886499" y="342197"/>
                    <a:pt x="2905694" y="346830"/>
                  </a:cubicBezTo>
                  <a:cubicBezTo>
                    <a:pt x="2885837" y="354773"/>
                    <a:pt x="2865981" y="362715"/>
                    <a:pt x="2846786" y="371320"/>
                  </a:cubicBezTo>
                  <a:close/>
                  <a:moveTo>
                    <a:pt x="2907018" y="389853"/>
                  </a:moveTo>
                  <a:cubicBezTo>
                    <a:pt x="2888485" y="383896"/>
                    <a:pt x="2869290" y="378601"/>
                    <a:pt x="2850757" y="373306"/>
                  </a:cubicBezTo>
                  <a:cubicBezTo>
                    <a:pt x="2870614" y="364701"/>
                    <a:pt x="2890470" y="356758"/>
                    <a:pt x="2910327" y="348154"/>
                  </a:cubicBezTo>
                  <a:cubicBezTo>
                    <a:pt x="2928860" y="352787"/>
                    <a:pt x="2947393" y="358082"/>
                    <a:pt x="2965926" y="363377"/>
                  </a:cubicBezTo>
                  <a:cubicBezTo>
                    <a:pt x="2946069" y="371320"/>
                    <a:pt x="2926212" y="380586"/>
                    <a:pt x="2907018" y="389853"/>
                  </a:cubicBezTo>
                  <a:close/>
                  <a:moveTo>
                    <a:pt x="2966588" y="408386"/>
                  </a:moveTo>
                  <a:cubicBezTo>
                    <a:pt x="2948055" y="402429"/>
                    <a:pt x="2929522" y="396472"/>
                    <a:pt x="2910989" y="390515"/>
                  </a:cubicBezTo>
                  <a:cubicBezTo>
                    <a:pt x="2930846" y="381248"/>
                    <a:pt x="2950041" y="372644"/>
                    <a:pt x="2969897" y="364039"/>
                  </a:cubicBezTo>
                  <a:cubicBezTo>
                    <a:pt x="2988430" y="369334"/>
                    <a:pt x="3006963" y="373968"/>
                    <a:pt x="3025496" y="379263"/>
                  </a:cubicBezTo>
                  <a:cubicBezTo>
                    <a:pt x="3005639" y="389191"/>
                    <a:pt x="2986444" y="398457"/>
                    <a:pt x="2966588" y="408386"/>
                  </a:cubicBezTo>
                  <a:close/>
                  <a:moveTo>
                    <a:pt x="3026158" y="428242"/>
                  </a:moveTo>
                  <a:cubicBezTo>
                    <a:pt x="3007625" y="422285"/>
                    <a:pt x="2989092" y="416328"/>
                    <a:pt x="2969897" y="409710"/>
                  </a:cubicBezTo>
                  <a:cubicBezTo>
                    <a:pt x="2989754" y="399781"/>
                    <a:pt x="3009611" y="389853"/>
                    <a:pt x="3028805" y="380586"/>
                  </a:cubicBezTo>
                  <a:cubicBezTo>
                    <a:pt x="3047338" y="385882"/>
                    <a:pt x="3066533" y="391177"/>
                    <a:pt x="3085066" y="397134"/>
                  </a:cubicBezTo>
                  <a:cubicBezTo>
                    <a:pt x="3065871" y="407062"/>
                    <a:pt x="3046014" y="417652"/>
                    <a:pt x="3026158" y="428242"/>
                  </a:cubicBezTo>
                  <a:close/>
                </a:path>
              </a:pathLst>
            </a:custGeom>
            <a:noFill/>
            <a:ln w="9928" cap="flat">
              <a:gradFill flip="none" rotWithShape="1">
                <a:gsLst>
                  <a:gs pos="49000">
                    <a:srgbClr val="FAFBFD">
                      <a:alpha val="10000"/>
                    </a:srgbClr>
                  </a:gs>
                  <a:gs pos="0">
                    <a:schemeClr val="accent1">
                      <a:lumMod val="5000"/>
                      <a:lumOff val="95000"/>
                      <a:alpha val="2000"/>
                    </a:schemeClr>
                  </a:gs>
                  <a:gs pos="100000">
                    <a:schemeClr val="bg1">
                      <a:alpha val="2000"/>
                    </a:schemeClr>
                  </a:gs>
                </a:gsLst>
                <a:lin ang="0" scaled="1"/>
                <a:tileRect/>
              </a:gradFill>
              <a:prstDash val="solid"/>
              <a:round/>
            </a:ln>
          </p:spPr>
          <p:txBody>
            <a:bodyPr rtlCol="0" anchor="ctr"/>
            <a:lstStyle/>
            <a:p>
              <a:endParaRPr lang="zh-CN" altLang="en-US"/>
            </a:p>
          </p:txBody>
        </p:sp>
      </p:grpSp>
      <p:sp>
        <p:nvSpPr>
          <p:cNvPr id="61" name="矩形: 圆角 60">
            <a:extLst>
              <a:ext uri="{FF2B5EF4-FFF2-40B4-BE49-F238E27FC236}">
                <a16:creationId xmlns:a16="http://schemas.microsoft.com/office/drawing/2014/main" id="{B8C90516-0472-4547-B145-279568732722}"/>
              </a:ext>
            </a:extLst>
          </p:cNvPr>
          <p:cNvSpPr/>
          <p:nvPr userDrawn="1"/>
        </p:nvSpPr>
        <p:spPr>
          <a:xfrm>
            <a:off x="1812301" y="-178810"/>
            <a:ext cx="2409799" cy="2409799"/>
          </a:xfrm>
          <a:prstGeom prst="roundRect">
            <a:avLst>
              <a:gd name="adj" fmla="val 0"/>
            </a:avLst>
          </a:prstGeom>
          <a:blipFill dpi="0" rotWithShape="1">
            <a:blip r:embed="rId2">
              <a:alphaModFix amt="20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矩形: 圆角 61">
            <a:extLst>
              <a:ext uri="{FF2B5EF4-FFF2-40B4-BE49-F238E27FC236}">
                <a16:creationId xmlns:a16="http://schemas.microsoft.com/office/drawing/2014/main" id="{F6E5F6D6-3870-44A7-845C-147DE3D23E44}"/>
              </a:ext>
            </a:extLst>
          </p:cNvPr>
          <p:cNvSpPr/>
          <p:nvPr userDrawn="1"/>
        </p:nvSpPr>
        <p:spPr>
          <a:xfrm>
            <a:off x="7291157" y="304081"/>
            <a:ext cx="2409799" cy="2409799"/>
          </a:xfrm>
          <a:prstGeom prst="roundRect">
            <a:avLst>
              <a:gd name="adj" fmla="val 0"/>
            </a:avLst>
          </a:prstGeom>
          <a:blipFill dpi="0" rotWithShape="1">
            <a:blip r:embed="rId2">
              <a:alphaModFix amt="20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矩形: 圆角 62">
            <a:extLst>
              <a:ext uri="{FF2B5EF4-FFF2-40B4-BE49-F238E27FC236}">
                <a16:creationId xmlns:a16="http://schemas.microsoft.com/office/drawing/2014/main" id="{9188B4C6-F4F1-471A-88AA-94AB418E519C}"/>
              </a:ext>
            </a:extLst>
          </p:cNvPr>
          <p:cNvSpPr/>
          <p:nvPr userDrawn="1"/>
        </p:nvSpPr>
        <p:spPr>
          <a:xfrm>
            <a:off x="3725350" y="3898985"/>
            <a:ext cx="2409799" cy="2409799"/>
          </a:xfrm>
          <a:prstGeom prst="roundRect">
            <a:avLst>
              <a:gd name="adj" fmla="val 0"/>
            </a:avLst>
          </a:prstGeom>
          <a:blipFill dpi="0" rotWithShape="1">
            <a:blip r:embed="rId2">
              <a:alphaModFix amt="20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矩形: 圆角 63">
            <a:extLst>
              <a:ext uri="{FF2B5EF4-FFF2-40B4-BE49-F238E27FC236}">
                <a16:creationId xmlns:a16="http://schemas.microsoft.com/office/drawing/2014/main" id="{E51A57B2-309B-48CF-A746-BD3BD6663D92}"/>
              </a:ext>
            </a:extLst>
          </p:cNvPr>
          <p:cNvSpPr/>
          <p:nvPr userDrawn="1"/>
        </p:nvSpPr>
        <p:spPr>
          <a:xfrm>
            <a:off x="1427053" y="1114448"/>
            <a:ext cx="1874046" cy="1874046"/>
          </a:xfrm>
          <a:prstGeom prst="roundRect">
            <a:avLst>
              <a:gd name="adj" fmla="val 0"/>
            </a:avLst>
          </a:prstGeom>
          <a:blipFill dpi="0" rotWithShape="1">
            <a:blip r:embed="rId3">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64">
            <a:extLst>
              <a:ext uri="{FF2B5EF4-FFF2-40B4-BE49-F238E27FC236}">
                <a16:creationId xmlns:a16="http://schemas.microsoft.com/office/drawing/2014/main" id="{FD9ED41F-6118-448A-908E-FDAD3067C044}"/>
              </a:ext>
            </a:extLst>
          </p:cNvPr>
          <p:cNvSpPr/>
          <p:nvPr userDrawn="1"/>
        </p:nvSpPr>
        <p:spPr>
          <a:xfrm>
            <a:off x="-984374" y="-745717"/>
            <a:ext cx="2750945" cy="2750945"/>
          </a:xfrm>
          <a:prstGeom prst="roundRect">
            <a:avLst>
              <a:gd name="adj" fmla="val 0"/>
            </a:avLst>
          </a:prstGeom>
          <a:blipFill dpi="0" rotWithShape="1">
            <a:blip r:embed="rId4">
              <a:alphaModFix amt="35000"/>
              <a:extLst>
                <a:ext uri="{BEBA8EAE-BF5A-486C-A8C5-ECC9F3942E4B}">
                  <a14:imgProps xmlns:a14="http://schemas.microsoft.com/office/drawing/2010/main">
                    <a14:imgLayer r:embed="rId5">
                      <a14:imgEffect>
                        <a14:artisticBlur radius="6"/>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a:extLst>
              <a:ext uri="{FF2B5EF4-FFF2-40B4-BE49-F238E27FC236}">
                <a16:creationId xmlns:a16="http://schemas.microsoft.com/office/drawing/2014/main" id="{73A11F64-9AFE-4EA3-AABE-AC5B92FDB56C}"/>
              </a:ext>
            </a:extLst>
          </p:cNvPr>
          <p:cNvSpPr/>
          <p:nvPr userDrawn="1"/>
        </p:nvSpPr>
        <p:spPr>
          <a:xfrm>
            <a:off x="11057687" y="2807583"/>
            <a:ext cx="1686345" cy="2162992"/>
          </a:xfrm>
          <a:prstGeom prst="roundRect">
            <a:avLst>
              <a:gd name="adj" fmla="val 0"/>
            </a:avLst>
          </a:prstGeom>
          <a:blipFill dpi="0" rotWithShape="1">
            <a:blip r:embed="rId6">
              <a:alphaModFix amt="13000"/>
              <a:extLst>
                <a:ext uri="{BEBA8EAE-BF5A-486C-A8C5-ECC9F3942E4B}">
                  <a14:imgProps xmlns:a14="http://schemas.microsoft.com/office/drawing/2010/main">
                    <a14:imgLayer r:embed="rId7">
                      <a14:imgEffect>
                        <a14:artisticBlur radius="4"/>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a:extLst>
              <a:ext uri="{FF2B5EF4-FFF2-40B4-BE49-F238E27FC236}">
                <a16:creationId xmlns:a16="http://schemas.microsoft.com/office/drawing/2014/main" id="{2C3561FA-435C-4BA5-91D1-B70987EC097E}"/>
              </a:ext>
            </a:extLst>
          </p:cNvPr>
          <p:cNvSpPr/>
          <p:nvPr userDrawn="1"/>
        </p:nvSpPr>
        <p:spPr>
          <a:xfrm rot="1815991">
            <a:off x="9309974" y="6374656"/>
            <a:ext cx="624323" cy="624323"/>
          </a:xfrm>
          <a:prstGeom prst="roundRect">
            <a:avLst>
              <a:gd name="adj" fmla="val 0"/>
            </a:avLst>
          </a:prstGeom>
          <a:blipFill dpi="0" rotWithShape="1">
            <a:blip r:embed="rId8">
              <a:alphaModFix amt="20000"/>
              <a:extLst>
                <a:ext uri="{BEBA8EAE-BF5A-486C-A8C5-ECC9F3942E4B}">
                  <a14:imgProps xmlns:a14="http://schemas.microsoft.com/office/drawing/2010/main">
                    <a14:imgLayer r:embed="rId9">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圆角 67">
            <a:extLst>
              <a:ext uri="{FF2B5EF4-FFF2-40B4-BE49-F238E27FC236}">
                <a16:creationId xmlns:a16="http://schemas.microsoft.com/office/drawing/2014/main" id="{DC9E416A-E470-40AA-AB3F-FA27F0567AE5}"/>
              </a:ext>
            </a:extLst>
          </p:cNvPr>
          <p:cNvSpPr/>
          <p:nvPr userDrawn="1"/>
        </p:nvSpPr>
        <p:spPr>
          <a:xfrm rot="1815991">
            <a:off x="2082562" y="4226664"/>
            <a:ext cx="903842" cy="903842"/>
          </a:xfrm>
          <a:prstGeom prst="roundRect">
            <a:avLst>
              <a:gd name="adj" fmla="val 0"/>
            </a:avLst>
          </a:prstGeom>
          <a:blipFill dpi="0" rotWithShape="1">
            <a:blip r:embed="rId8">
              <a:alphaModFix amt="10000"/>
              <a:extLst>
                <a:ext uri="{BEBA8EAE-BF5A-486C-A8C5-ECC9F3942E4B}">
                  <a14:imgProps xmlns:a14="http://schemas.microsoft.com/office/drawing/2010/main">
                    <a14:imgLayer r:embed="rId9">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圆角 68">
            <a:extLst>
              <a:ext uri="{FF2B5EF4-FFF2-40B4-BE49-F238E27FC236}">
                <a16:creationId xmlns:a16="http://schemas.microsoft.com/office/drawing/2014/main" id="{34E14D1F-EADA-4515-B143-136E00A35333}"/>
              </a:ext>
            </a:extLst>
          </p:cNvPr>
          <p:cNvSpPr/>
          <p:nvPr userDrawn="1"/>
        </p:nvSpPr>
        <p:spPr>
          <a:xfrm rot="1815991">
            <a:off x="-491839" y="6037398"/>
            <a:ext cx="1123182" cy="1123182"/>
          </a:xfrm>
          <a:prstGeom prst="roundRect">
            <a:avLst>
              <a:gd name="adj" fmla="val 0"/>
            </a:avLst>
          </a:prstGeom>
          <a:blipFill dpi="0" rotWithShape="1">
            <a:blip r:embed="rId10">
              <a:alphaModFix amt="2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片 69">
            <a:extLst>
              <a:ext uri="{FF2B5EF4-FFF2-40B4-BE49-F238E27FC236}">
                <a16:creationId xmlns:a16="http://schemas.microsoft.com/office/drawing/2014/main" id="{15F19920-222F-47B2-88D6-4AC262FC1D4E}"/>
              </a:ext>
            </a:extLst>
          </p:cNvPr>
          <p:cNvPicPr>
            <a:picLocks noChangeAspect="1"/>
          </p:cNvPicPr>
          <p:nvPr userDrawn="1"/>
        </p:nvPicPr>
        <p:blipFill>
          <a:blip r:embed="rId11"/>
          <a:stretch>
            <a:fillRect/>
          </a:stretch>
        </p:blipFill>
        <p:spPr>
          <a:xfrm rot="11247276">
            <a:off x="9847886" y="-1530984"/>
            <a:ext cx="5119392" cy="5119392"/>
          </a:xfrm>
          <a:prstGeom prst="rect">
            <a:avLst/>
          </a:prstGeom>
        </p:spPr>
      </p:pic>
    </p:spTree>
    <p:extLst>
      <p:ext uri="{BB962C8B-B14F-4D97-AF65-F5344CB8AC3E}">
        <p14:creationId xmlns:p14="http://schemas.microsoft.com/office/powerpoint/2010/main" val="94921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1">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08CFB27C-3F87-4AA6-A46C-9D8117E77F53}"/>
              </a:ext>
            </a:extLst>
          </p:cNvPr>
          <p:cNvSpPr/>
          <p:nvPr userDrawn="1"/>
        </p:nvSpPr>
        <p:spPr>
          <a:xfrm>
            <a:off x="554358" y="386700"/>
            <a:ext cx="420938" cy="420938"/>
          </a:xfrm>
          <a:prstGeom prst="ellipse">
            <a:avLst/>
          </a:prstGeom>
          <a:gradFill flip="none" rotWithShape="1">
            <a:gsLst>
              <a:gs pos="0">
                <a:schemeClr val="accent2"/>
              </a:gs>
              <a:gs pos="73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8C4D60F9-C7DB-4F6F-BA46-26AC5CD26A55}"/>
              </a:ext>
            </a:extLst>
          </p:cNvPr>
          <p:cNvSpPr/>
          <p:nvPr userDrawn="1"/>
        </p:nvSpPr>
        <p:spPr>
          <a:xfrm>
            <a:off x="515938" y="335154"/>
            <a:ext cx="214718" cy="214718"/>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a:extLst>
              <a:ext uri="{FF2B5EF4-FFF2-40B4-BE49-F238E27FC236}">
                <a16:creationId xmlns:a16="http://schemas.microsoft.com/office/drawing/2014/main" id="{4A3846BE-E11A-4D66-8A2B-8DB28F9004D5}"/>
              </a:ext>
            </a:extLst>
          </p:cNvPr>
          <p:cNvSpPr>
            <a:spLocks noGrp="1"/>
          </p:cNvSpPr>
          <p:nvPr>
            <p:ph type="body" sz="quarter" idx="10"/>
          </p:nvPr>
        </p:nvSpPr>
        <p:spPr>
          <a:xfrm>
            <a:off x="688252" y="573555"/>
            <a:ext cx="4408488" cy="365125"/>
          </a:xfrm>
        </p:spPr>
        <p:txBody>
          <a:bodyPr lIns="0" tIns="0" rIns="0" bIns="0">
            <a:noAutofit/>
          </a:bodyPr>
          <a:lstStyle>
            <a:lvl1pPr marL="0" indent="0">
              <a:buNone/>
              <a:defRPr sz="3200">
                <a:solidFill>
                  <a:schemeClr val="accent1"/>
                </a:solidFill>
                <a:latin typeface="+mj-ea"/>
                <a:ea typeface="+mj-ea"/>
              </a:defRPr>
            </a:lvl1pPr>
          </a:lstStyle>
          <a:p>
            <a:pPr lvl="0"/>
            <a:endParaRPr lang="zh-CN" altLang="en-US" dirty="0"/>
          </a:p>
        </p:txBody>
      </p:sp>
      <p:pic>
        <p:nvPicPr>
          <p:cNvPr id="11" name="图片 10">
            <a:extLst>
              <a:ext uri="{FF2B5EF4-FFF2-40B4-BE49-F238E27FC236}">
                <a16:creationId xmlns:a16="http://schemas.microsoft.com/office/drawing/2014/main" id="{CAB4AA4F-23BC-4D74-858D-E47BFCD93579}"/>
              </a:ext>
            </a:extLst>
          </p:cNvPr>
          <p:cNvPicPr>
            <a:picLocks noChangeAspect="1"/>
          </p:cNvPicPr>
          <p:nvPr userDrawn="1"/>
        </p:nvPicPr>
        <p:blipFill>
          <a:blip r:embed="rId3"/>
          <a:stretch>
            <a:fillRect/>
          </a:stretch>
        </p:blipFill>
        <p:spPr>
          <a:xfrm>
            <a:off x="9237389" y="163772"/>
            <a:ext cx="2638130" cy="1184690"/>
          </a:xfrm>
          <a:prstGeom prst="rect">
            <a:avLst/>
          </a:prstGeom>
        </p:spPr>
      </p:pic>
      <p:grpSp>
        <p:nvGrpSpPr>
          <p:cNvPr id="12" name="组合 11">
            <a:extLst>
              <a:ext uri="{FF2B5EF4-FFF2-40B4-BE49-F238E27FC236}">
                <a16:creationId xmlns:a16="http://schemas.microsoft.com/office/drawing/2014/main" id="{960E0CC3-7DBF-4B20-8944-FD055872579A}"/>
              </a:ext>
            </a:extLst>
          </p:cNvPr>
          <p:cNvGrpSpPr/>
          <p:nvPr userDrawn="1"/>
        </p:nvGrpSpPr>
        <p:grpSpPr>
          <a:xfrm>
            <a:off x="-1699213" y="5534181"/>
            <a:ext cx="15579337" cy="1345188"/>
            <a:chOff x="-1663810" y="5726708"/>
            <a:chExt cx="15516192" cy="1196610"/>
          </a:xfrm>
        </p:grpSpPr>
        <p:sp>
          <p:nvSpPr>
            <p:cNvPr id="13" name="任意多边形: 形状 12">
              <a:extLst>
                <a:ext uri="{FF2B5EF4-FFF2-40B4-BE49-F238E27FC236}">
                  <a16:creationId xmlns:a16="http://schemas.microsoft.com/office/drawing/2014/main" id="{3D1250C7-C992-47D3-8D1E-474D14F40E77}"/>
                </a:ext>
              </a:extLst>
            </p:cNvPr>
            <p:cNvSpPr/>
            <p:nvPr/>
          </p:nvSpPr>
          <p:spPr>
            <a:xfrm>
              <a:off x="0" y="5911404"/>
              <a:ext cx="12192000" cy="940247"/>
            </a:xfrm>
            <a:custGeom>
              <a:avLst/>
              <a:gdLst>
                <a:gd name="connsiteX0" fmla="*/ 0 w 12192000"/>
                <a:gd name="connsiteY0" fmla="*/ 0 h 940247"/>
                <a:gd name="connsiteX1" fmla="*/ 288515 w 12192000"/>
                <a:gd name="connsiteY1" fmla="*/ 80996 h 940247"/>
                <a:gd name="connsiteX2" fmla="*/ 6314255 w 12192000"/>
                <a:gd name="connsiteY2" fmla="*/ 825947 h 940247"/>
                <a:gd name="connsiteX3" fmla="*/ 11794914 w 12192000"/>
                <a:gd name="connsiteY3" fmla="*/ 217301 h 940247"/>
                <a:gd name="connsiteX4" fmla="*/ 12192000 w 12192000"/>
                <a:gd name="connsiteY4" fmla="*/ 118004 h 940247"/>
                <a:gd name="connsiteX5" fmla="*/ 12192000 w 12192000"/>
                <a:gd name="connsiteY5" fmla="*/ 940247 h 940247"/>
                <a:gd name="connsiteX6" fmla="*/ 0 w 12192000"/>
                <a:gd name="connsiteY6" fmla="*/ 940247 h 94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940247">
                  <a:moveTo>
                    <a:pt x="0" y="0"/>
                  </a:moveTo>
                  <a:lnTo>
                    <a:pt x="288515" y="80996"/>
                  </a:lnTo>
                  <a:cubicBezTo>
                    <a:pt x="2079745" y="556085"/>
                    <a:pt x="4132453" y="825947"/>
                    <a:pt x="6314255" y="825947"/>
                  </a:cubicBezTo>
                  <a:cubicBezTo>
                    <a:pt x="8277877" y="825947"/>
                    <a:pt x="10136932" y="607359"/>
                    <a:pt x="11794914" y="217301"/>
                  </a:cubicBezTo>
                  <a:lnTo>
                    <a:pt x="12192000" y="118004"/>
                  </a:lnTo>
                  <a:lnTo>
                    <a:pt x="12192000" y="940247"/>
                  </a:lnTo>
                  <a:lnTo>
                    <a:pt x="0" y="940247"/>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sp>
          <p:nvSpPr>
            <p:cNvPr id="14" name="任意多边形: 形状 13">
              <a:extLst>
                <a:ext uri="{FF2B5EF4-FFF2-40B4-BE49-F238E27FC236}">
                  <a16:creationId xmlns:a16="http://schemas.microsoft.com/office/drawing/2014/main" id="{920FF307-6DEF-4643-8180-1039EB7DE8B6}"/>
                </a:ext>
              </a:extLst>
            </p:cNvPr>
            <p:cNvSpPr/>
            <p:nvPr/>
          </p:nvSpPr>
          <p:spPr>
            <a:xfrm>
              <a:off x="-1663810" y="5726708"/>
              <a:ext cx="15516192" cy="1196610"/>
            </a:xfrm>
            <a:custGeom>
              <a:avLst/>
              <a:gdLst>
                <a:gd name="connsiteX0" fmla="*/ 0 w 12192000"/>
                <a:gd name="connsiteY0" fmla="*/ 0 h 940247"/>
                <a:gd name="connsiteX1" fmla="*/ 288515 w 12192000"/>
                <a:gd name="connsiteY1" fmla="*/ 80996 h 940247"/>
                <a:gd name="connsiteX2" fmla="*/ 6314255 w 12192000"/>
                <a:gd name="connsiteY2" fmla="*/ 825947 h 940247"/>
                <a:gd name="connsiteX3" fmla="*/ 11794914 w 12192000"/>
                <a:gd name="connsiteY3" fmla="*/ 217301 h 940247"/>
                <a:gd name="connsiteX4" fmla="*/ 12192000 w 12192000"/>
                <a:gd name="connsiteY4" fmla="*/ 118004 h 940247"/>
                <a:gd name="connsiteX5" fmla="*/ 12192000 w 12192000"/>
                <a:gd name="connsiteY5" fmla="*/ 940247 h 940247"/>
                <a:gd name="connsiteX6" fmla="*/ 0 w 12192000"/>
                <a:gd name="connsiteY6" fmla="*/ 940247 h 94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940247">
                  <a:moveTo>
                    <a:pt x="0" y="0"/>
                  </a:moveTo>
                  <a:lnTo>
                    <a:pt x="288515" y="80996"/>
                  </a:lnTo>
                  <a:cubicBezTo>
                    <a:pt x="2079745" y="556085"/>
                    <a:pt x="4132453" y="825947"/>
                    <a:pt x="6314255" y="825947"/>
                  </a:cubicBezTo>
                  <a:cubicBezTo>
                    <a:pt x="8277877" y="825947"/>
                    <a:pt x="10136932" y="607359"/>
                    <a:pt x="11794914" y="217301"/>
                  </a:cubicBezTo>
                  <a:lnTo>
                    <a:pt x="12192000" y="118004"/>
                  </a:lnTo>
                  <a:lnTo>
                    <a:pt x="12192000" y="940247"/>
                  </a:lnTo>
                  <a:lnTo>
                    <a:pt x="0" y="940247"/>
                  </a:lnTo>
                  <a:close/>
                </a:path>
              </a:pathLst>
            </a:custGeom>
            <a:gradFill>
              <a:gsLst>
                <a:gs pos="0">
                  <a:schemeClr val="accent1">
                    <a:lumMod val="85000"/>
                    <a:lumOff val="15000"/>
                  </a:schemeClr>
                </a:gs>
                <a:gs pos="100000">
                  <a:schemeClr val="accent1">
                    <a:lumMod val="90000"/>
                  </a:schemeClr>
                </a:gs>
              </a:gsLst>
              <a:lin ang="0" scaled="1"/>
            </a:gra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思源黑体 CN Medium"/>
                <a:cs typeface="+mn-cs"/>
              </a:endParaRPr>
            </a:p>
          </p:txBody>
        </p:sp>
      </p:grpSp>
      <p:cxnSp>
        <p:nvCxnSpPr>
          <p:cNvPr id="19" name="直接连接符 18">
            <a:extLst>
              <a:ext uri="{FF2B5EF4-FFF2-40B4-BE49-F238E27FC236}">
                <a16:creationId xmlns:a16="http://schemas.microsoft.com/office/drawing/2014/main" id="{4D6A4AED-6AA9-45B1-9832-D59E11F913AC}"/>
              </a:ext>
            </a:extLst>
          </p:cNvPr>
          <p:cNvCxnSpPr>
            <a:cxnSpLocks/>
          </p:cNvCxnSpPr>
          <p:nvPr userDrawn="1"/>
        </p:nvCxnSpPr>
        <p:spPr>
          <a:xfrm>
            <a:off x="2804875"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
        <p:nvSpPr>
          <p:cNvPr id="21" name="文本占位符 20">
            <a:extLst>
              <a:ext uri="{FF2B5EF4-FFF2-40B4-BE49-F238E27FC236}">
                <a16:creationId xmlns:a16="http://schemas.microsoft.com/office/drawing/2014/main" id="{4DE841F1-CF39-47AB-AB53-965B01C71F81}"/>
              </a:ext>
            </a:extLst>
          </p:cNvPr>
          <p:cNvSpPr>
            <a:spLocks noGrp="1"/>
          </p:cNvSpPr>
          <p:nvPr>
            <p:ph type="body" sz="quarter" idx="11"/>
          </p:nvPr>
        </p:nvSpPr>
        <p:spPr>
          <a:xfrm>
            <a:off x="2792070" y="713021"/>
            <a:ext cx="4101889" cy="225659"/>
          </a:xfrm>
        </p:spPr>
        <p:txBody>
          <a:bodyPr>
            <a:noAutofit/>
          </a:bodyPr>
          <a:lstStyle>
            <a:lvl1pPr marL="0" indent="0">
              <a:buNone/>
              <a:defRPr sz="1600">
                <a:solidFill>
                  <a:schemeClr val="tx2">
                    <a:alpha val="99000"/>
                  </a:schemeClr>
                </a:solidFill>
                <a:latin typeface="+mj-lt"/>
              </a:defRPr>
            </a:lvl1pPr>
          </a:lstStyle>
          <a:p>
            <a:endParaRPr lang="zh-CN" altLang="en-US" sz="1600" dirty="0">
              <a:solidFill>
                <a:schemeClr val="tx2"/>
              </a:solidFill>
              <a:latin typeface="+mn-lt"/>
            </a:endParaRPr>
          </a:p>
        </p:txBody>
      </p:sp>
      <p:sp>
        <p:nvSpPr>
          <p:cNvPr id="22" name="矩形: 圆角 21">
            <a:extLst>
              <a:ext uri="{FF2B5EF4-FFF2-40B4-BE49-F238E27FC236}">
                <a16:creationId xmlns:a16="http://schemas.microsoft.com/office/drawing/2014/main" id="{D798FD04-00E1-44BE-BBAE-DD81736E3D48}"/>
              </a:ext>
            </a:extLst>
          </p:cNvPr>
          <p:cNvSpPr/>
          <p:nvPr userDrawn="1"/>
        </p:nvSpPr>
        <p:spPr>
          <a:xfrm>
            <a:off x="11057687" y="2807583"/>
            <a:ext cx="1686345" cy="2162992"/>
          </a:xfrm>
          <a:prstGeom prst="roundRect">
            <a:avLst>
              <a:gd name="adj" fmla="val 0"/>
            </a:avLst>
          </a:prstGeom>
          <a:blipFill dpi="0" rotWithShape="1">
            <a:blip r:embed="rId4">
              <a:alphaModFix amt="13000"/>
              <a:extLst>
                <a:ext uri="{BEBA8EAE-BF5A-486C-A8C5-ECC9F3942E4B}">
                  <a14:imgProps xmlns:a14="http://schemas.microsoft.com/office/drawing/2010/main">
                    <a14:imgLayer r:embed="rId5">
                      <a14:imgEffect>
                        <a14:artisticBlur radius="4"/>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0C91EB35-5CDB-4DF1-833E-7E9D26200FDD}"/>
              </a:ext>
            </a:extLst>
          </p:cNvPr>
          <p:cNvSpPr/>
          <p:nvPr userDrawn="1"/>
        </p:nvSpPr>
        <p:spPr>
          <a:xfrm rot="1815991">
            <a:off x="-307292" y="2395701"/>
            <a:ext cx="903842" cy="903842"/>
          </a:xfrm>
          <a:prstGeom prst="roundRect">
            <a:avLst>
              <a:gd name="adj" fmla="val 0"/>
            </a:avLst>
          </a:prstGeom>
          <a:blipFill dpi="0" rotWithShape="1">
            <a:blip r:embed="rId6">
              <a:alphaModFix amt="20000"/>
              <a:extLst>
                <a:ext uri="{BEBA8EAE-BF5A-486C-A8C5-ECC9F3942E4B}">
                  <a14:imgProps xmlns:a14="http://schemas.microsoft.com/office/drawing/2010/main">
                    <a14:imgLayer r:embed="rId7">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794CE7E-4B07-4B95-8EAB-A5369FFE279A}"/>
              </a:ext>
            </a:extLst>
          </p:cNvPr>
          <p:cNvSpPr/>
          <p:nvPr userDrawn="1"/>
        </p:nvSpPr>
        <p:spPr>
          <a:xfrm rot="1815991">
            <a:off x="86154" y="5972284"/>
            <a:ext cx="624323" cy="624323"/>
          </a:xfrm>
          <a:prstGeom prst="roundRect">
            <a:avLst>
              <a:gd name="adj" fmla="val 0"/>
            </a:avLst>
          </a:prstGeom>
          <a:blipFill dpi="0" rotWithShape="1">
            <a:blip r:embed="rId6">
              <a:alphaModFix amt="20000"/>
              <a:extLst>
                <a:ext uri="{BEBA8EAE-BF5A-486C-A8C5-ECC9F3942E4B}">
                  <a14:imgProps xmlns:a14="http://schemas.microsoft.com/office/drawing/2010/main">
                    <a14:imgLayer r:embed="rId7">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27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2">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16" name="椭圆 15">
            <a:extLst>
              <a:ext uri="{FF2B5EF4-FFF2-40B4-BE49-F238E27FC236}">
                <a16:creationId xmlns:a16="http://schemas.microsoft.com/office/drawing/2014/main" id="{39A6C630-F1CF-4C69-A2C3-E032B5307D5C}"/>
              </a:ext>
            </a:extLst>
          </p:cNvPr>
          <p:cNvSpPr/>
          <p:nvPr userDrawn="1"/>
        </p:nvSpPr>
        <p:spPr>
          <a:xfrm>
            <a:off x="554358" y="386700"/>
            <a:ext cx="420938" cy="420938"/>
          </a:xfrm>
          <a:prstGeom prst="ellipse">
            <a:avLst/>
          </a:prstGeom>
          <a:gradFill flip="none" rotWithShape="1">
            <a:gsLst>
              <a:gs pos="0">
                <a:schemeClr val="accent2"/>
              </a:gs>
              <a:gs pos="73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C02A48A1-1413-4D8A-A0A3-ACA8CF642AD1}"/>
              </a:ext>
            </a:extLst>
          </p:cNvPr>
          <p:cNvSpPr/>
          <p:nvPr userDrawn="1"/>
        </p:nvSpPr>
        <p:spPr>
          <a:xfrm>
            <a:off x="515938" y="335154"/>
            <a:ext cx="214718" cy="214718"/>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占位符 9">
            <a:extLst>
              <a:ext uri="{FF2B5EF4-FFF2-40B4-BE49-F238E27FC236}">
                <a16:creationId xmlns:a16="http://schemas.microsoft.com/office/drawing/2014/main" id="{F0A2AF8F-FACF-40EB-A81A-77F5076D9694}"/>
              </a:ext>
            </a:extLst>
          </p:cNvPr>
          <p:cNvSpPr>
            <a:spLocks noGrp="1"/>
          </p:cNvSpPr>
          <p:nvPr>
            <p:ph type="body" sz="quarter" idx="10"/>
          </p:nvPr>
        </p:nvSpPr>
        <p:spPr>
          <a:xfrm>
            <a:off x="688252" y="573555"/>
            <a:ext cx="4408488" cy="365125"/>
          </a:xfrm>
        </p:spPr>
        <p:txBody>
          <a:bodyPr lIns="0" tIns="0" rIns="0" bIns="0">
            <a:noAutofit/>
          </a:bodyPr>
          <a:lstStyle>
            <a:lvl1pPr marL="0" indent="0">
              <a:buNone/>
              <a:defRPr sz="3200">
                <a:solidFill>
                  <a:schemeClr val="accent1"/>
                </a:solidFill>
                <a:latin typeface="+mj-ea"/>
                <a:ea typeface="+mj-ea"/>
              </a:defRPr>
            </a:lvl1pPr>
          </a:lstStyle>
          <a:p>
            <a:pPr lvl="0"/>
            <a:endParaRPr lang="zh-CN" altLang="en-US" dirty="0"/>
          </a:p>
        </p:txBody>
      </p:sp>
      <p:pic>
        <p:nvPicPr>
          <p:cNvPr id="12" name="图片 11">
            <a:extLst>
              <a:ext uri="{FF2B5EF4-FFF2-40B4-BE49-F238E27FC236}">
                <a16:creationId xmlns:a16="http://schemas.microsoft.com/office/drawing/2014/main" id="{EFA158EA-8FA7-4BB9-8FF0-1D22C19E192C}"/>
              </a:ext>
            </a:extLst>
          </p:cNvPr>
          <p:cNvPicPr>
            <a:picLocks noChangeAspect="1"/>
          </p:cNvPicPr>
          <p:nvPr userDrawn="1"/>
        </p:nvPicPr>
        <p:blipFill>
          <a:blip r:embed="rId3"/>
          <a:stretch>
            <a:fillRect/>
          </a:stretch>
        </p:blipFill>
        <p:spPr>
          <a:xfrm>
            <a:off x="9237389" y="163772"/>
            <a:ext cx="2638130" cy="1184690"/>
          </a:xfrm>
          <a:prstGeom prst="rect">
            <a:avLst/>
          </a:prstGeom>
        </p:spPr>
      </p:pic>
      <p:grpSp>
        <p:nvGrpSpPr>
          <p:cNvPr id="13" name="组合 12">
            <a:extLst>
              <a:ext uri="{FF2B5EF4-FFF2-40B4-BE49-F238E27FC236}">
                <a16:creationId xmlns:a16="http://schemas.microsoft.com/office/drawing/2014/main" id="{432E0150-36BD-4AEF-ACF2-9EE959C1EF55}"/>
              </a:ext>
            </a:extLst>
          </p:cNvPr>
          <p:cNvGrpSpPr/>
          <p:nvPr userDrawn="1"/>
        </p:nvGrpSpPr>
        <p:grpSpPr>
          <a:xfrm>
            <a:off x="0" y="6012467"/>
            <a:ext cx="12192000" cy="1310478"/>
            <a:chOff x="0" y="5547521"/>
            <a:chExt cx="12192000" cy="1310479"/>
          </a:xfrm>
        </p:grpSpPr>
        <p:sp>
          <p:nvSpPr>
            <p:cNvPr id="14" name="任意多边形: 形状 13">
              <a:extLst>
                <a:ext uri="{FF2B5EF4-FFF2-40B4-BE49-F238E27FC236}">
                  <a16:creationId xmlns:a16="http://schemas.microsoft.com/office/drawing/2014/main" id="{2D6F882A-AE7E-40BC-B491-EBEDF6D4B7B3}"/>
                </a:ext>
              </a:extLst>
            </p:cNvPr>
            <p:cNvSpPr/>
            <p:nvPr/>
          </p:nvSpPr>
          <p:spPr>
            <a:xfrm flipH="1">
              <a:off x="0" y="5547521"/>
              <a:ext cx="12192000" cy="1215394"/>
            </a:xfrm>
            <a:custGeom>
              <a:avLst/>
              <a:gdLst>
                <a:gd name="connsiteX0" fmla="*/ 2438569 w 12192000"/>
                <a:gd name="connsiteY0" fmla="*/ 219 h 1215394"/>
                <a:gd name="connsiteX1" fmla="*/ 373675 w 12192000"/>
                <a:gd name="connsiteY1" fmla="*/ 103874 h 1215394"/>
                <a:gd name="connsiteX2" fmla="*/ 0 w 12192000"/>
                <a:gd name="connsiteY2" fmla="*/ 151726 h 1215394"/>
                <a:gd name="connsiteX3" fmla="*/ 0 w 12192000"/>
                <a:gd name="connsiteY3" fmla="*/ 1215394 h 1215394"/>
                <a:gd name="connsiteX4" fmla="*/ 12192000 w 12192000"/>
                <a:gd name="connsiteY4" fmla="*/ 1215394 h 1215394"/>
                <a:gd name="connsiteX5" fmla="*/ 12192000 w 12192000"/>
                <a:gd name="connsiteY5" fmla="*/ 308154 h 1215394"/>
                <a:gd name="connsiteX6" fmla="*/ 11937078 w 12192000"/>
                <a:gd name="connsiteY6" fmla="*/ 340798 h 1215394"/>
                <a:gd name="connsiteX7" fmla="*/ 2438569 w 12192000"/>
                <a:gd name="connsiteY7" fmla="*/ 219 h 121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215394">
                  <a:moveTo>
                    <a:pt x="2438569" y="219"/>
                  </a:moveTo>
                  <a:cubicBezTo>
                    <a:pt x="1750271" y="-2836"/>
                    <a:pt x="1061973" y="25839"/>
                    <a:pt x="373675" y="103874"/>
                  </a:cubicBezTo>
                  <a:lnTo>
                    <a:pt x="0" y="151726"/>
                  </a:lnTo>
                  <a:lnTo>
                    <a:pt x="0" y="1215394"/>
                  </a:lnTo>
                  <a:lnTo>
                    <a:pt x="12192000" y="1215394"/>
                  </a:lnTo>
                  <a:lnTo>
                    <a:pt x="12192000" y="308154"/>
                  </a:lnTo>
                  <a:lnTo>
                    <a:pt x="11937078" y="340798"/>
                  </a:lnTo>
                  <a:cubicBezTo>
                    <a:pt x="8770908" y="699757"/>
                    <a:pt x="5604739" y="14275"/>
                    <a:pt x="2438569" y="2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id="{096B6374-6458-441C-B405-327CB6B41466}"/>
                </a:ext>
              </a:extLst>
            </p:cNvPr>
            <p:cNvSpPr/>
            <p:nvPr/>
          </p:nvSpPr>
          <p:spPr>
            <a:xfrm flipH="1">
              <a:off x="0" y="5642606"/>
              <a:ext cx="12192000" cy="1215394"/>
            </a:xfrm>
            <a:custGeom>
              <a:avLst/>
              <a:gdLst>
                <a:gd name="connsiteX0" fmla="*/ 2438569 w 12192000"/>
                <a:gd name="connsiteY0" fmla="*/ 219 h 1215394"/>
                <a:gd name="connsiteX1" fmla="*/ 373675 w 12192000"/>
                <a:gd name="connsiteY1" fmla="*/ 103874 h 1215394"/>
                <a:gd name="connsiteX2" fmla="*/ 0 w 12192000"/>
                <a:gd name="connsiteY2" fmla="*/ 151726 h 1215394"/>
                <a:gd name="connsiteX3" fmla="*/ 0 w 12192000"/>
                <a:gd name="connsiteY3" fmla="*/ 1215394 h 1215394"/>
                <a:gd name="connsiteX4" fmla="*/ 12192000 w 12192000"/>
                <a:gd name="connsiteY4" fmla="*/ 1215394 h 1215394"/>
                <a:gd name="connsiteX5" fmla="*/ 12192000 w 12192000"/>
                <a:gd name="connsiteY5" fmla="*/ 308154 h 1215394"/>
                <a:gd name="connsiteX6" fmla="*/ 11937078 w 12192000"/>
                <a:gd name="connsiteY6" fmla="*/ 340798 h 1215394"/>
                <a:gd name="connsiteX7" fmla="*/ 2438569 w 12192000"/>
                <a:gd name="connsiteY7" fmla="*/ 219 h 121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215394">
                  <a:moveTo>
                    <a:pt x="2438569" y="219"/>
                  </a:moveTo>
                  <a:cubicBezTo>
                    <a:pt x="1750271" y="-2836"/>
                    <a:pt x="1061973" y="25839"/>
                    <a:pt x="373675" y="103874"/>
                  </a:cubicBezTo>
                  <a:lnTo>
                    <a:pt x="0" y="151726"/>
                  </a:lnTo>
                  <a:lnTo>
                    <a:pt x="0" y="1215394"/>
                  </a:lnTo>
                  <a:lnTo>
                    <a:pt x="12192000" y="1215394"/>
                  </a:lnTo>
                  <a:lnTo>
                    <a:pt x="12192000" y="308154"/>
                  </a:lnTo>
                  <a:lnTo>
                    <a:pt x="11937078" y="340798"/>
                  </a:lnTo>
                  <a:cubicBezTo>
                    <a:pt x="8770908" y="699757"/>
                    <a:pt x="5604739" y="14275"/>
                    <a:pt x="2438569" y="219"/>
                  </a:cubicBezTo>
                  <a:close/>
                </a:path>
              </a:pathLst>
            </a:custGeom>
            <a:gradFill>
              <a:gsLst>
                <a:gs pos="0">
                  <a:schemeClr val="accent1">
                    <a:lumMod val="85000"/>
                    <a:lumOff val="15000"/>
                  </a:schemeClr>
                </a:gs>
                <a:gs pos="100000">
                  <a:schemeClr val="accent1">
                    <a:lumMod val="9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cxnSp>
        <p:nvCxnSpPr>
          <p:cNvPr id="18" name="直接连接符 17">
            <a:extLst>
              <a:ext uri="{FF2B5EF4-FFF2-40B4-BE49-F238E27FC236}">
                <a16:creationId xmlns:a16="http://schemas.microsoft.com/office/drawing/2014/main" id="{371A068D-104F-4483-AFEE-24F38611E649}"/>
              </a:ext>
            </a:extLst>
          </p:cNvPr>
          <p:cNvCxnSpPr>
            <a:cxnSpLocks/>
          </p:cNvCxnSpPr>
          <p:nvPr userDrawn="1"/>
        </p:nvCxnSpPr>
        <p:spPr>
          <a:xfrm>
            <a:off x="2804875"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
        <p:nvSpPr>
          <p:cNvPr id="19" name="文本占位符 20">
            <a:extLst>
              <a:ext uri="{FF2B5EF4-FFF2-40B4-BE49-F238E27FC236}">
                <a16:creationId xmlns:a16="http://schemas.microsoft.com/office/drawing/2014/main" id="{CFD84BB7-D1A7-49C6-B457-37829D19841D}"/>
              </a:ext>
            </a:extLst>
          </p:cNvPr>
          <p:cNvSpPr>
            <a:spLocks noGrp="1"/>
          </p:cNvSpPr>
          <p:nvPr>
            <p:ph type="body" sz="quarter" idx="11"/>
          </p:nvPr>
        </p:nvSpPr>
        <p:spPr>
          <a:xfrm>
            <a:off x="2792070" y="713021"/>
            <a:ext cx="4101889" cy="225659"/>
          </a:xfrm>
        </p:spPr>
        <p:txBody>
          <a:bodyPr>
            <a:noAutofit/>
          </a:bodyPr>
          <a:lstStyle>
            <a:lvl1pPr marL="0" indent="0">
              <a:buNone/>
              <a:defRPr sz="1600">
                <a:latin typeface="+mn-lt"/>
              </a:defRPr>
            </a:lvl1pPr>
          </a:lstStyle>
          <a:p>
            <a:endParaRPr lang="zh-CN" altLang="en-US" sz="1600" dirty="0">
              <a:solidFill>
                <a:schemeClr val="tx2"/>
              </a:solidFill>
              <a:latin typeface="+mn-lt"/>
            </a:endParaRPr>
          </a:p>
        </p:txBody>
      </p:sp>
      <p:sp>
        <p:nvSpPr>
          <p:cNvPr id="20" name="矩形: 圆角 19">
            <a:extLst>
              <a:ext uri="{FF2B5EF4-FFF2-40B4-BE49-F238E27FC236}">
                <a16:creationId xmlns:a16="http://schemas.microsoft.com/office/drawing/2014/main" id="{7D76CB0F-0230-4BE0-A567-757D94035D58}"/>
              </a:ext>
            </a:extLst>
          </p:cNvPr>
          <p:cNvSpPr/>
          <p:nvPr userDrawn="1"/>
        </p:nvSpPr>
        <p:spPr>
          <a:xfrm>
            <a:off x="-843173" y="1352337"/>
            <a:ext cx="1686345" cy="2162992"/>
          </a:xfrm>
          <a:prstGeom prst="roundRect">
            <a:avLst>
              <a:gd name="adj" fmla="val 0"/>
            </a:avLst>
          </a:prstGeom>
          <a:blipFill dpi="0" rotWithShape="1">
            <a:blip r:embed="rId4">
              <a:alphaModFix amt="13000"/>
              <a:extLst>
                <a:ext uri="{BEBA8EAE-BF5A-486C-A8C5-ECC9F3942E4B}">
                  <a14:imgProps xmlns:a14="http://schemas.microsoft.com/office/drawing/2010/main">
                    <a14:imgLayer r:embed="rId5">
                      <a14:imgEffect>
                        <a14:artisticBlur radius="4"/>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766D6762-B253-497A-8EB1-4BD6B58F3DA6}"/>
              </a:ext>
            </a:extLst>
          </p:cNvPr>
          <p:cNvSpPr/>
          <p:nvPr userDrawn="1"/>
        </p:nvSpPr>
        <p:spPr>
          <a:xfrm rot="1815991">
            <a:off x="11508995" y="3604395"/>
            <a:ext cx="953976" cy="953976"/>
          </a:xfrm>
          <a:prstGeom prst="roundRect">
            <a:avLst>
              <a:gd name="adj" fmla="val 0"/>
            </a:avLst>
          </a:prstGeom>
          <a:blipFill dpi="0" rotWithShape="1">
            <a:blip r:embed="rId6">
              <a:alphaModFix amt="20000"/>
              <a:extLst>
                <a:ext uri="{BEBA8EAE-BF5A-486C-A8C5-ECC9F3942E4B}">
                  <a14:imgProps xmlns:a14="http://schemas.microsoft.com/office/drawing/2010/main">
                    <a14:imgLayer r:embed="rId7">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EF23E96-A735-460E-8446-CE1A209460CC}"/>
              </a:ext>
            </a:extLst>
          </p:cNvPr>
          <p:cNvSpPr/>
          <p:nvPr userDrawn="1"/>
        </p:nvSpPr>
        <p:spPr>
          <a:xfrm rot="1815991">
            <a:off x="10513563" y="6051912"/>
            <a:ext cx="671562" cy="671562"/>
          </a:xfrm>
          <a:prstGeom prst="roundRect">
            <a:avLst>
              <a:gd name="adj" fmla="val 0"/>
            </a:avLst>
          </a:prstGeom>
          <a:blipFill dpi="0" rotWithShape="1">
            <a:blip r:embed="rId6">
              <a:alphaModFix amt="20000"/>
              <a:extLst>
                <a:ext uri="{BEBA8EAE-BF5A-486C-A8C5-ECC9F3942E4B}">
                  <a14:imgProps xmlns:a14="http://schemas.microsoft.com/office/drawing/2010/main">
                    <a14:imgLayer r:embed="rId7">
                      <a14:imgEffect>
                        <a14:artisticBlur/>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976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3">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EEA91DC0-F2CA-485F-8A9A-2D6146B03FB4}"/>
              </a:ext>
            </a:extLst>
          </p:cNvPr>
          <p:cNvSpPr/>
          <p:nvPr userDrawn="1"/>
        </p:nvSpPr>
        <p:spPr>
          <a:xfrm rot="5400000">
            <a:off x="-1080328" y="1070693"/>
            <a:ext cx="2473979" cy="327245"/>
          </a:xfrm>
          <a:custGeom>
            <a:avLst/>
            <a:gdLst>
              <a:gd name="connsiteX0" fmla="*/ 4723821 w 4739640"/>
              <a:gd name="connsiteY0" fmla="*/ 1772779 h 1780273"/>
              <a:gd name="connsiteX1" fmla="*/ 4739640 w 4739640"/>
              <a:gd name="connsiteY1" fmla="*/ 1780273 h 1780273"/>
              <a:gd name="connsiteX2" fmla="*/ 4696177 w 4739640"/>
              <a:gd name="connsiteY2" fmla="*/ 1780273 h 1780273"/>
              <a:gd name="connsiteX3" fmla="*/ 0 w 4739640"/>
              <a:gd name="connsiteY3" fmla="*/ 0 h 1780273"/>
              <a:gd name="connsiteX4" fmla="*/ 120715 w 4739640"/>
              <a:gd name="connsiteY4" fmla="*/ 120084 h 1780273"/>
              <a:gd name="connsiteX5" fmla="*/ 1834087 w 4739640"/>
              <a:gd name="connsiteY5" fmla="*/ 1231435 h 1780273"/>
              <a:gd name="connsiteX6" fmla="*/ 3539122 w 4739640"/>
              <a:gd name="connsiteY6" fmla="*/ 1776354 h 1780273"/>
              <a:gd name="connsiteX7" fmla="*/ 3567099 w 4739640"/>
              <a:gd name="connsiteY7" fmla="*/ 1780273 h 1780273"/>
              <a:gd name="connsiteX8" fmla="*/ 0 w 4739640"/>
              <a:gd name="connsiteY8" fmla="*/ 1780273 h 17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9640" h="1780273">
                <a:moveTo>
                  <a:pt x="4723821" y="1772779"/>
                </a:moveTo>
                <a:lnTo>
                  <a:pt x="4739640" y="1780273"/>
                </a:lnTo>
                <a:lnTo>
                  <a:pt x="4696177" y="1780273"/>
                </a:lnTo>
                <a:close/>
                <a:moveTo>
                  <a:pt x="0" y="0"/>
                </a:moveTo>
                <a:lnTo>
                  <a:pt x="120715" y="120084"/>
                </a:lnTo>
                <a:cubicBezTo>
                  <a:pt x="543145" y="515807"/>
                  <a:pt x="1136780" y="910131"/>
                  <a:pt x="1834087" y="1231435"/>
                </a:cubicBezTo>
                <a:cubicBezTo>
                  <a:pt x="2431779" y="1506839"/>
                  <a:pt x="3020763" y="1689486"/>
                  <a:pt x="3539122" y="1776354"/>
                </a:cubicBezTo>
                <a:lnTo>
                  <a:pt x="3567099" y="1780273"/>
                </a:lnTo>
                <a:lnTo>
                  <a:pt x="0" y="1780273"/>
                </a:lnTo>
                <a:close/>
              </a:path>
            </a:pathLst>
          </a:custGeom>
          <a:solidFill>
            <a:schemeClr val="accent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2" name="图片 1">
            <a:extLst>
              <a:ext uri="{FF2B5EF4-FFF2-40B4-BE49-F238E27FC236}">
                <a16:creationId xmlns:a16="http://schemas.microsoft.com/office/drawing/2014/main" id="{54597D4C-5358-40DC-8C72-95DEF7DA8F94}"/>
              </a:ext>
            </a:extLst>
          </p:cNvPr>
          <p:cNvPicPr>
            <a:picLocks noChangeAspect="1"/>
          </p:cNvPicPr>
          <p:nvPr userDrawn="1"/>
        </p:nvPicPr>
        <p:blipFill>
          <a:blip r:embed="rId3"/>
          <a:stretch>
            <a:fillRect/>
          </a:stretch>
        </p:blipFill>
        <p:spPr>
          <a:xfrm>
            <a:off x="9237389" y="163772"/>
            <a:ext cx="2638130" cy="1184690"/>
          </a:xfrm>
          <a:prstGeom prst="rect">
            <a:avLst/>
          </a:prstGeom>
        </p:spPr>
      </p:pic>
      <p:sp>
        <p:nvSpPr>
          <p:cNvPr id="3" name="任意多边形: 形状 2">
            <a:extLst>
              <a:ext uri="{FF2B5EF4-FFF2-40B4-BE49-F238E27FC236}">
                <a16:creationId xmlns:a16="http://schemas.microsoft.com/office/drawing/2014/main" id="{375265D1-2B3D-491D-9A11-D5626408344C}"/>
              </a:ext>
            </a:extLst>
          </p:cNvPr>
          <p:cNvSpPr/>
          <p:nvPr userDrawn="1"/>
        </p:nvSpPr>
        <p:spPr>
          <a:xfrm rot="5400000">
            <a:off x="-478832" y="469197"/>
            <a:ext cx="1270987" cy="327245"/>
          </a:xfrm>
          <a:custGeom>
            <a:avLst/>
            <a:gdLst>
              <a:gd name="connsiteX0" fmla="*/ 4723821 w 4739640"/>
              <a:gd name="connsiteY0" fmla="*/ 1772779 h 1780273"/>
              <a:gd name="connsiteX1" fmla="*/ 4739640 w 4739640"/>
              <a:gd name="connsiteY1" fmla="*/ 1780273 h 1780273"/>
              <a:gd name="connsiteX2" fmla="*/ 4696177 w 4739640"/>
              <a:gd name="connsiteY2" fmla="*/ 1780273 h 1780273"/>
              <a:gd name="connsiteX3" fmla="*/ 0 w 4739640"/>
              <a:gd name="connsiteY3" fmla="*/ 0 h 1780273"/>
              <a:gd name="connsiteX4" fmla="*/ 120715 w 4739640"/>
              <a:gd name="connsiteY4" fmla="*/ 120084 h 1780273"/>
              <a:gd name="connsiteX5" fmla="*/ 1834087 w 4739640"/>
              <a:gd name="connsiteY5" fmla="*/ 1231435 h 1780273"/>
              <a:gd name="connsiteX6" fmla="*/ 3539122 w 4739640"/>
              <a:gd name="connsiteY6" fmla="*/ 1776354 h 1780273"/>
              <a:gd name="connsiteX7" fmla="*/ 3567099 w 4739640"/>
              <a:gd name="connsiteY7" fmla="*/ 1780273 h 1780273"/>
              <a:gd name="connsiteX8" fmla="*/ 0 w 4739640"/>
              <a:gd name="connsiteY8" fmla="*/ 1780273 h 17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9640" h="1780273">
                <a:moveTo>
                  <a:pt x="4723821" y="1772779"/>
                </a:moveTo>
                <a:lnTo>
                  <a:pt x="4739640" y="1780273"/>
                </a:lnTo>
                <a:lnTo>
                  <a:pt x="4696177" y="1780273"/>
                </a:lnTo>
                <a:close/>
                <a:moveTo>
                  <a:pt x="0" y="0"/>
                </a:moveTo>
                <a:lnTo>
                  <a:pt x="120715" y="120084"/>
                </a:lnTo>
                <a:cubicBezTo>
                  <a:pt x="543145" y="515807"/>
                  <a:pt x="1136780" y="910131"/>
                  <a:pt x="1834087" y="1231435"/>
                </a:cubicBezTo>
                <a:cubicBezTo>
                  <a:pt x="2431779" y="1506839"/>
                  <a:pt x="3020763" y="1689486"/>
                  <a:pt x="3539122" y="1776354"/>
                </a:cubicBezTo>
                <a:lnTo>
                  <a:pt x="3567099" y="1780273"/>
                </a:lnTo>
                <a:lnTo>
                  <a:pt x="0" y="17802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形状 3">
            <a:extLst>
              <a:ext uri="{FF2B5EF4-FFF2-40B4-BE49-F238E27FC236}">
                <a16:creationId xmlns:a16="http://schemas.microsoft.com/office/drawing/2014/main" id="{F3BF3BED-7657-438C-8D81-137583484F2D}"/>
              </a:ext>
            </a:extLst>
          </p:cNvPr>
          <p:cNvSpPr/>
          <p:nvPr userDrawn="1"/>
        </p:nvSpPr>
        <p:spPr>
          <a:xfrm rot="16200000">
            <a:off x="10803244" y="5492557"/>
            <a:ext cx="2473979" cy="327245"/>
          </a:xfrm>
          <a:custGeom>
            <a:avLst/>
            <a:gdLst>
              <a:gd name="connsiteX0" fmla="*/ 4723821 w 4739640"/>
              <a:gd name="connsiteY0" fmla="*/ 1772779 h 1780273"/>
              <a:gd name="connsiteX1" fmla="*/ 4739640 w 4739640"/>
              <a:gd name="connsiteY1" fmla="*/ 1780273 h 1780273"/>
              <a:gd name="connsiteX2" fmla="*/ 4696177 w 4739640"/>
              <a:gd name="connsiteY2" fmla="*/ 1780273 h 1780273"/>
              <a:gd name="connsiteX3" fmla="*/ 0 w 4739640"/>
              <a:gd name="connsiteY3" fmla="*/ 0 h 1780273"/>
              <a:gd name="connsiteX4" fmla="*/ 120715 w 4739640"/>
              <a:gd name="connsiteY4" fmla="*/ 120084 h 1780273"/>
              <a:gd name="connsiteX5" fmla="*/ 1834087 w 4739640"/>
              <a:gd name="connsiteY5" fmla="*/ 1231435 h 1780273"/>
              <a:gd name="connsiteX6" fmla="*/ 3539122 w 4739640"/>
              <a:gd name="connsiteY6" fmla="*/ 1776354 h 1780273"/>
              <a:gd name="connsiteX7" fmla="*/ 3567099 w 4739640"/>
              <a:gd name="connsiteY7" fmla="*/ 1780273 h 1780273"/>
              <a:gd name="connsiteX8" fmla="*/ 0 w 4739640"/>
              <a:gd name="connsiteY8" fmla="*/ 1780273 h 17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9640" h="1780273">
                <a:moveTo>
                  <a:pt x="4723821" y="1772779"/>
                </a:moveTo>
                <a:lnTo>
                  <a:pt x="4739640" y="1780273"/>
                </a:lnTo>
                <a:lnTo>
                  <a:pt x="4696177" y="1780273"/>
                </a:lnTo>
                <a:close/>
                <a:moveTo>
                  <a:pt x="0" y="0"/>
                </a:moveTo>
                <a:lnTo>
                  <a:pt x="120715" y="120084"/>
                </a:lnTo>
                <a:cubicBezTo>
                  <a:pt x="543145" y="515807"/>
                  <a:pt x="1136780" y="910131"/>
                  <a:pt x="1834087" y="1231435"/>
                </a:cubicBezTo>
                <a:cubicBezTo>
                  <a:pt x="2431779" y="1506839"/>
                  <a:pt x="3020763" y="1689486"/>
                  <a:pt x="3539122" y="1776354"/>
                </a:cubicBezTo>
                <a:lnTo>
                  <a:pt x="3567099" y="1780273"/>
                </a:lnTo>
                <a:lnTo>
                  <a:pt x="0" y="1780273"/>
                </a:lnTo>
                <a:close/>
              </a:path>
            </a:pathLst>
          </a:custGeom>
          <a:solidFill>
            <a:schemeClr val="accent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任意多边形: 形状 7">
            <a:extLst>
              <a:ext uri="{FF2B5EF4-FFF2-40B4-BE49-F238E27FC236}">
                <a16:creationId xmlns:a16="http://schemas.microsoft.com/office/drawing/2014/main" id="{B5228F11-64EA-46BD-AB2B-8C2144621618}"/>
              </a:ext>
            </a:extLst>
          </p:cNvPr>
          <p:cNvSpPr/>
          <p:nvPr userDrawn="1"/>
        </p:nvSpPr>
        <p:spPr>
          <a:xfrm rot="16200000">
            <a:off x="11404740" y="6094053"/>
            <a:ext cx="1270987" cy="327245"/>
          </a:xfrm>
          <a:custGeom>
            <a:avLst/>
            <a:gdLst>
              <a:gd name="connsiteX0" fmla="*/ 4723821 w 4739640"/>
              <a:gd name="connsiteY0" fmla="*/ 1772779 h 1780273"/>
              <a:gd name="connsiteX1" fmla="*/ 4739640 w 4739640"/>
              <a:gd name="connsiteY1" fmla="*/ 1780273 h 1780273"/>
              <a:gd name="connsiteX2" fmla="*/ 4696177 w 4739640"/>
              <a:gd name="connsiteY2" fmla="*/ 1780273 h 1780273"/>
              <a:gd name="connsiteX3" fmla="*/ 0 w 4739640"/>
              <a:gd name="connsiteY3" fmla="*/ 0 h 1780273"/>
              <a:gd name="connsiteX4" fmla="*/ 120715 w 4739640"/>
              <a:gd name="connsiteY4" fmla="*/ 120084 h 1780273"/>
              <a:gd name="connsiteX5" fmla="*/ 1834087 w 4739640"/>
              <a:gd name="connsiteY5" fmla="*/ 1231435 h 1780273"/>
              <a:gd name="connsiteX6" fmla="*/ 3539122 w 4739640"/>
              <a:gd name="connsiteY6" fmla="*/ 1776354 h 1780273"/>
              <a:gd name="connsiteX7" fmla="*/ 3567099 w 4739640"/>
              <a:gd name="connsiteY7" fmla="*/ 1780273 h 1780273"/>
              <a:gd name="connsiteX8" fmla="*/ 0 w 4739640"/>
              <a:gd name="connsiteY8" fmla="*/ 1780273 h 17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9640" h="1780273">
                <a:moveTo>
                  <a:pt x="4723821" y="1772779"/>
                </a:moveTo>
                <a:lnTo>
                  <a:pt x="4739640" y="1780273"/>
                </a:lnTo>
                <a:lnTo>
                  <a:pt x="4696177" y="1780273"/>
                </a:lnTo>
                <a:close/>
                <a:moveTo>
                  <a:pt x="0" y="0"/>
                </a:moveTo>
                <a:lnTo>
                  <a:pt x="120715" y="120084"/>
                </a:lnTo>
                <a:cubicBezTo>
                  <a:pt x="543145" y="515807"/>
                  <a:pt x="1136780" y="910131"/>
                  <a:pt x="1834087" y="1231435"/>
                </a:cubicBezTo>
                <a:cubicBezTo>
                  <a:pt x="2431779" y="1506839"/>
                  <a:pt x="3020763" y="1689486"/>
                  <a:pt x="3539122" y="1776354"/>
                </a:cubicBezTo>
                <a:lnTo>
                  <a:pt x="3567099" y="1780273"/>
                </a:lnTo>
                <a:lnTo>
                  <a:pt x="0" y="17802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032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0D3A2EBF-CF15-4321-87C8-CBB7289449CD}"/>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846BF60B-D22F-4128-9F09-032548AF547B}"/>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088A40D2-6DD5-4657-BD38-903427543A3A}"/>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pitchFamily="34" charset="-122"/>
              <a:ea typeface="微软雅黑" panose="020B0503020204020204" pitchFamily="34" charset="-122"/>
            </a:endParaRPr>
          </a:p>
        </p:txBody>
      </p:sp>
      <p:sp>
        <p:nvSpPr>
          <p:cNvPr id="17" name="矩形: 圆角 16">
            <a:extLst>
              <a:ext uri="{FF2B5EF4-FFF2-40B4-BE49-F238E27FC236}">
                <a16:creationId xmlns:a16="http://schemas.microsoft.com/office/drawing/2014/main" id="{56CAF308-8B52-486C-866C-9F5252154586}"/>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4153E7EB-13D2-4977-94FA-E3612FF28941}"/>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a:latin typeface="微软雅黑" panose="020B0503020204020204" pitchFamily="34" charset="-122"/>
              <a:ea typeface="微软雅黑" panose="020B0503020204020204" pitchFamily="34" charset="-122"/>
              <a:cs typeface="+mn-ea"/>
              <a:sym typeface="+mn-lt"/>
            </a:endParaRPr>
          </a:p>
        </p:txBody>
      </p:sp>
      <p:cxnSp>
        <p:nvCxnSpPr>
          <p:cNvPr id="19" name="直接连接符 18">
            <a:extLst>
              <a:ext uri="{FF2B5EF4-FFF2-40B4-BE49-F238E27FC236}">
                <a16:creationId xmlns:a16="http://schemas.microsoft.com/office/drawing/2014/main" id="{ACB08A02-E97D-48F5-8874-281FC8EB4EEE}"/>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752E1E8-E921-4E29-9953-B5866AA4043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21" name="矩形: 圆角 20">
            <a:extLst>
              <a:ext uri="{FF2B5EF4-FFF2-40B4-BE49-F238E27FC236}">
                <a16:creationId xmlns:a16="http://schemas.microsoft.com/office/drawing/2014/main" id="{2AB83696-F3D1-4666-A7BF-499F7C48F9D4}"/>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F192BD79-1706-4B0E-9A7D-A9C0EEACC290}"/>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23" name="文本框 22">
            <a:extLst>
              <a:ext uri="{FF2B5EF4-FFF2-40B4-BE49-F238E27FC236}">
                <a16:creationId xmlns:a16="http://schemas.microsoft.com/office/drawing/2014/main" id="{5292A4F3-1429-4426-9D91-7782ABA0190A}"/>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24" name="文本框 23">
            <a:extLst>
              <a:ext uri="{FF2B5EF4-FFF2-40B4-BE49-F238E27FC236}">
                <a16:creationId xmlns:a16="http://schemas.microsoft.com/office/drawing/2014/main" id="{450EBCB4-F96F-465F-9A8A-6FFFE4E9966F}"/>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识图 」</a:t>
            </a:r>
          </a:p>
        </p:txBody>
      </p:sp>
      <p:cxnSp>
        <p:nvCxnSpPr>
          <p:cNvPr id="25" name="直接连接符 24">
            <a:extLst>
              <a:ext uri="{FF2B5EF4-FFF2-40B4-BE49-F238E27FC236}">
                <a16:creationId xmlns:a16="http://schemas.microsoft.com/office/drawing/2014/main" id="{248DB9CE-C767-4327-9241-26573FE3F94C}"/>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2A4612A-5840-4FDA-A0D7-52D8F2778348}"/>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7" name="图片 26">
            <a:hlinkClick r:id="rId2"/>
            <a:extLst>
              <a:ext uri="{FF2B5EF4-FFF2-40B4-BE49-F238E27FC236}">
                <a16:creationId xmlns:a16="http://schemas.microsoft.com/office/drawing/2014/main" id="{51C38945-3F06-4C79-893B-F14AFAC2777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28" name="图片 27">
            <a:extLst>
              <a:ext uri="{FF2B5EF4-FFF2-40B4-BE49-F238E27FC236}">
                <a16:creationId xmlns:a16="http://schemas.microsoft.com/office/drawing/2014/main" id="{58654E5C-40CA-4B92-8017-6F11B8E24829}"/>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8716" y="1726788"/>
            <a:ext cx="2743200" cy="2743200"/>
          </a:xfrm>
          <a:prstGeom prst="rect">
            <a:avLst/>
          </a:prstGeom>
        </p:spPr>
      </p:pic>
      <p:pic>
        <p:nvPicPr>
          <p:cNvPr id="29" name="图片 28">
            <a:extLst>
              <a:ext uri="{FF2B5EF4-FFF2-40B4-BE49-F238E27FC236}">
                <a16:creationId xmlns:a16="http://schemas.microsoft.com/office/drawing/2014/main" id="{9D6A4D4A-94D0-4644-BBBD-F2F378617896}"/>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82" y="1726788"/>
            <a:ext cx="2743200" cy="2743200"/>
          </a:xfrm>
          <a:prstGeom prst="rect">
            <a:avLst/>
          </a:prstGeom>
        </p:spPr>
      </p:pic>
      <p:pic>
        <p:nvPicPr>
          <p:cNvPr id="30" name="图片 29">
            <a:extLst>
              <a:ext uri="{FF2B5EF4-FFF2-40B4-BE49-F238E27FC236}">
                <a16:creationId xmlns:a16="http://schemas.microsoft.com/office/drawing/2014/main" id="{DEDA44EB-B3EE-43CF-8365-7E01D3C949FF}"/>
              </a:ext>
            </a:extLst>
          </p:cNvPr>
          <p:cNvPicPr>
            <a:picLocks noChangeAspect="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9320" y="1726788"/>
            <a:ext cx="2743200" cy="2743200"/>
          </a:xfrm>
          <a:prstGeom prst="rect">
            <a:avLst/>
          </a:prstGeom>
        </p:spPr>
      </p:pic>
    </p:spTree>
    <p:extLst>
      <p:ext uri="{BB962C8B-B14F-4D97-AF65-F5344CB8AC3E}">
        <p14:creationId xmlns:p14="http://schemas.microsoft.com/office/powerpoint/2010/main" val="22839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F80A4FD-F82A-4CF1-8258-2CA8B5492F16}"/>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81A11445-6BED-4EB2-BA42-9B52C8E99745}"/>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pitchFamily="34" charset="-122"/>
              <a:ea typeface="微软雅黑" panose="020B0503020204020204" pitchFamily="34" charset="-122"/>
            </a:endParaRPr>
          </a:p>
        </p:txBody>
      </p:sp>
      <p:pic>
        <p:nvPicPr>
          <p:cNvPr id="12" name="图片 11" descr="图片包含 纵横字谜, 文字&#10;&#10;已生成极高可信度的说明">
            <a:extLst>
              <a:ext uri="{FF2B5EF4-FFF2-40B4-BE49-F238E27FC236}">
                <a16:creationId xmlns:a16="http://schemas.microsoft.com/office/drawing/2014/main" id="{E47C37D2-5E84-442D-8F87-79AB2B1DC59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13" name="文本框 12">
            <a:extLst>
              <a:ext uri="{FF2B5EF4-FFF2-40B4-BE49-F238E27FC236}">
                <a16:creationId xmlns:a16="http://schemas.microsoft.com/office/drawing/2014/main" id="{CFEE1091-C11A-4AA4-8D7E-B5E67E47BEDA}"/>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免费下载更多</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微软官方</a:t>
            </a:r>
            <a:r>
              <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PPT</a:t>
            </a: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模板</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4" name="图片 13">
            <a:hlinkClick r:id="rId3"/>
            <a:extLst>
              <a:ext uri="{FF2B5EF4-FFF2-40B4-BE49-F238E27FC236}">
                <a16:creationId xmlns:a16="http://schemas.microsoft.com/office/drawing/2014/main" id="{D8C30F64-5229-4ABE-930B-4DA4CD0FE94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15" name="图片 14" descr="图片包含 室内, 文字, 纵横字谜, 物体&#10;&#10;自动生成的说明">
            <a:extLst>
              <a:ext uri="{FF2B5EF4-FFF2-40B4-BE49-F238E27FC236}">
                <a16:creationId xmlns:a16="http://schemas.microsoft.com/office/drawing/2014/main" id="{D694425A-410A-4BFE-8BDC-C7A18E7CDBD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6998" y="1935162"/>
            <a:ext cx="2987676" cy="2987676"/>
          </a:xfrm>
          <a:prstGeom prst="rect">
            <a:avLst/>
          </a:prstGeom>
        </p:spPr>
      </p:pic>
    </p:spTree>
    <p:extLst>
      <p:ext uri="{BB962C8B-B14F-4D97-AF65-F5344CB8AC3E}">
        <p14:creationId xmlns:p14="http://schemas.microsoft.com/office/powerpoint/2010/main" val="179456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3DC9C40-BA2D-485C-B31D-C3B66F2BE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362D5ED-C7CD-4D3E-9E47-033DABE49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31638D-05BD-4395-826B-583B1416A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DC0B1-CED5-4E73-B5E4-6861FED3C7CC}"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9B68D9E4-F991-4A58-9DB7-ADB35E8F1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FB6834A-0D51-4790-AAD7-BBDD01515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0D1A2-ED3D-41A8-9EB2-2BA557456414}" type="slidenum">
              <a:rPr lang="zh-CN" altLang="en-US" smtClean="0"/>
              <a:t>‹#›</a:t>
            </a:fld>
            <a:endParaRPr lang="zh-CN" altLang="en-US"/>
          </a:p>
        </p:txBody>
      </p:sp>
    </p:spTree>
    <p:extLst>
      <p:ext uri="{BB962C8B-B14F-4D97-AF65-F5344CB8AC3E}">
        <p14:creationId xmlns:p14="http://schemas.microsoft.com/office/powerpoint/2010/main" val="377477586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0" r:id="rId4"/>
    <p:sldLayoutId id="2147483652" r:id="rId5"/>
    <p:sldLayoutId id="2147483653" r:id="rId6"/>
    <p:sldLayoutId id="2147483650" r:id="rId7"/>
    <p:sldLayoutId id="2147483662" r:id="rId8"/>
    <p:sldLayoutId id="21474836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7378" userDrawn="1">
          <p15:clr>
            <a:srgbClr val="F26B43"/>
          </p15:clr>
        </p15:guide>
        <p15:guide id="3" orient="horz" pos="3974" userDrawn="1">
          <p15:clr>
            <a:srgbClr val="F26B43"/>
          </p15:clr>
        </p15:guide>
        <p15:guide id="4" pos="325" userDrawn="1">
          <p15:clr>
            <a:srgbClr val="F26B43"/>
          </p15:clr>
        </p15:guide>
        <p15:guide id="5" orient="horz" pos="618" userDrawn="1">
          <p15:clr>
            <a:srgbClr val="F26B43"/>
          </p15:clr>
        </p15:guide>
        <p15:guide id="6" pos="438" userDrawn="1">
          <p15:clr>
            <a:srgbClr val="F26B43"/>
          </p15:clr>
        </p15:guide>
        <p15:guide id="7" pos="72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g"/><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sv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image" Target="../media/image23.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3.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2.png"/><Relationship Id="rId5" Type="http://schemas.openxmlformats.org/officeDocument/2006/relationships/tags" Target="../tags/tag5.xml"/><Relationship Id="rId10"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5.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lumOff val="10000"/>
              </a:schemeClr>
            </a:gs>
            <a:gs pos="100000">
              <a:schemeClr val="accent1">
                <a:lumMod val="95000"/>
              </a:schemeClr>
            </a:gs>
          </a:gsLst>
          <a:lin ang="0" scaled="1"/>
          <a:tileRect/>
        </a:gradFill>
        <a:effectLst/>
      </p:bgPr>
    </p:bg>
    <p:spTree>
      <p:nvGrpSpPr>
        <p:cNvPr id="1" name=""/>
        <p:cNvGrpSpPr/>
        <p:nvPr/>
      </p:nvGrpSpPr>
      <p:grpSpPr>
        <a:xfrm>
          <a:off x="0" y="0"/>
          <a:ext cx="0" cy="0"/>
          <a:chOff x="0" y="0"/>
          <a:chExt cx="0" cy="0"/>
        </a:xfrm>
      </p:grpSpPr>
      <p:sp>
        <p:nvSpPr>
          <p:cNvPr id="92" name="椭圆 91">
            <a:extLst>
              <a:ext uri="{FF2B5EF4-FFF2-40B4-BE49-F238E27FC236}">
                <a16:creationId xmlns:a16="http://schemas.microsoft.com/office/drawing/2014/main" id="{5DD0B920-FCF1-4531-B491-ABCAC8723126}"/>
              </a:ext>
            </a:extLst>
          </p:cNvPr>
          <p:cNvSpPr/>
          <p:nvPr/>
        </p:nvSpPr>
        <p:spPr>
          <a:xfrm>
            <a:off x="1339461" y="2153766"/>
            <a:ext cx="914400" cy="914400"/>
          </a:xfrm>
          <a:prstGeom prst="ellipse">
            <a:avLst/>
          </a:prstGeom>
          <a:gradFill flip="none" rotWithShape="1">
            <a:gsLst>
              <a:gs pos="0">
                <a:schemeClr val="accent2"/>
              </a:gs>
              <a:gs pos="73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7F4443BC-5550-4BAA-8938-2D1CD321BC4E}"/>
              </a:ext>
            </a:extLst>
          </p:cNvPr>
          <p:cNvSpPr txBox="1"/>
          <p:nvPr/>
        </p:nvSpPr>
        <p:spPr>
          <a:xfrm>
            <a:off x="1497756" y="2446630"/>
            <a:ext cx="9524813" cy="1107996"/>
          </a:xfrm>
          <a:prstGeom prst="rect">
            <a:avLst/>
          </a:prstGeom>
          <a:noFill/>
          <a:effectLst/>
        </p:spPr>
        <p:txBody>
          <a:bodyPr wrap="square" lIns="0" tIns="0" rIns="0" bIns="0">
            <a:spAutoFit/>
          </a:bodyPr>
          <a:lstStyle/>
          <a:p>
            <a:pPr algn="ctr"/>
            <a:r>
              <a:rPr lang="zh-CN" altLang="en-US" sz="7200" b="1" dirty="0">
                <a:gradFill flip="none" rotWithShape="1">
                  <a:gsLst>
                    <a:gs pos="0">
                      <a:schemeClr val="bg1"/>
                    </a:gs>
                    <a:gs pos="100000">
                      <a:schemeClr val="accent2"/>
                    </a:gs>
                  </a:gsLst>
                  <a:lin ang="5400000" scaled="1"/>
                  <a:tileRect/>
                </a:gradFill>
                <a:effectLst>
                  <a:outerShdw blurRad="76200" dist="152400" dir="5400000" algn="t" rotWithShape="0">
                    <a:schemeClr val="tx2">
                      <a:alpha val="20000"/>
                    </a:schemeClr>
                  </a:outerShdw>
                </a:effectLst>
                <a:latin typeface="思源黑体 CN Medium" panose="020B0600000000000000" pitchFamily="34" charset="-122"/>
                <a:ea typeface="思源黑体 CN Medium" panose="020B0600000000000000" pitchFamily="34" charset="-122"/>
              </a:rPr>
              <a:t>生物医疗总结报告模板</a:t>
            </a:r>
            <a:endParaRPr lang="en-US" altLang="zh-CN" sz="7200" b="1" dirty="0">
              <a:gradFill flip="none" rotWithShape="1">
                <a:gsLst>
                  <a:gs pos="0">
                    <a:schemeClr val="bg1"/>
                  </a:gs>
                  <a:gs pos="100000">
                    <a:schemeClr val="accent2"/>
                  </a:gs>
                </a:gsLst>
                <a:lin ang="5400000" scaled="1"/>
                <a:tileRect/>
              </a:gradFill>
              <a:effectLst>
                <a:outerShdw blurRad="76200" dist="152400" dir="5400000" algn="t" rotWithShape="0">
                  <a:schemeClr val="tx2">
                    <a:alpha val="20000"/>
                  </a:schemeClr>
                </a:outerShdw>
              </a:effectLst>
              <a:latin typeface="思源黑体 CN Medium" panose="020B0600000000000000" pitchFamily="34" charset="-122"/>
              <a:ea typeface="思源黑体 CN Medium" panose="020B0600000000000000" pitchFamily="34" charset="-122"/>
            </a:endParaRPr>
          </a:p>
        </p:txBody>
      </p:sp>
      <p:sp>
        <p:nvSpPr>
          <p:cNvPr id="16" name="文本框 15">
            <a:extLst>
              <a:ext uri="{FF2B5EF4-FFF2-40B4-BE49-F238E27FC236}">
                <a16:creationId xmlns:a16="http://schemas.microsoft.com/office/drawing/2014/main" id="{29817C7E-64D9-45B6-8042-B738E4FE3289}"/>
              </a:ext>
            </a:extLst>
          </p:cNvPr>
          <p:cNvSpPr txBox="1"/>
          <p:nvPr/>
        </p:nvSpPr>
        <p:spPr>
          <a:xfrm>
            <a:off x="1589081" y="3563533"/>
            <a:ext cx="9321707" cy="276999"/>
          </a:xfrm>
          <a:prstGeom prst="rect">
            <a:avLst/>
          </a:prstGeom>
          <a:noFill/>
        </p:spPr>
        <p:txBody>
          <a:bodyPr wrap="square" lIns="0" tIns="0" rIns="0" bIns="0">
            <a:spAutoFit/>
          </a:bodyPr>
          <a:lstStyle/>
          <a:p>
            <a:pPr algn="dist"/>
            <a:r>
              <a:rPr lang="en-US" altLang="zh-CN" dirty="0">
                <a:solidFill>
                  <a:schemeClr val="bg1"/>
                </a:solidFill>
                <a:effectLst>
                  <a:outerShdw blurRad="50800" dist="76200" dir="5400000" sx="102000" sy="102000" algn="t" rotWithShape="0">
                    <a:schemeClr val="tx2">
                      <a:alpha val="23000"/>
                    </a:schemeClr>
                  </a:outerShdw>
                </a:effectLst>
              </a:rPr>
              <a:t>PLEASE ENTER THE HEALTH CARE INDUSTRY TOPICS IN ENGLISH</a:t>
            </a:r>
          </a:p>
        </p:txBody>
      </p:sp>
      <p:sp>
        <p:nvSpPr>
          <p:cNvPr id="77" name="矩形 76">
            <a:extLst>
              <a:ext uri="{FF2B5EF4-FFF2-40B4-BE49-F238E27FC236}">
                <a16:creationId xmlns:a16="http://schemas.microsoft.com/office/drawing/2014/main" id="{BA7FA05E-816C-4757-9FD4-D6E43CF72E33}"/>
              </a:ext>
            </a:extLst>
          </p:cNvPr>
          <p:cNvSpPr/>
          <p:nvPr/>
        </p:nvSpPr>
        <p:spPr>
          <a:xfrm>
            <a:off x="4721831" y="4235627"/>
            <a:ext cx="2748338" cy="425740"/>
          </a:xfrm>
          <a:prstGeom prst="rect">
            <a:avLst/>
          </a:prstGeom>
          <a:gradFill>
            <a:gsLst>
              <a:gs pos="0">
                <a:schemeClr val="accent2">
                  <a:alpha val="0"/>
                </a:schemeClr>
              </a:gs>
              <a:gs pos="50000">
                <a:srgbClr val="68D6FC">
                  <a:alpha val="70000"/>
                </a:srgbClr>
              </a:gs>
              <a:gs pos="100000">
                <a:schemeClr val="accent2">
                  <a:alpha val="0"/>
                </a:schemeClr>
              </a:gs>
            </a:gsLst>
            <a:lin ang="0" scaled="1"/>
          </a:gradFill>
          <a:ln>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a:extLst>
              <a:ext uri="{FF2B5EF4-FFF2-40B4-BE49-F238E27FC236}">
                <a16:creationId xmlns:a16="http://schemas.microsoft.com/office/drawing/2014/main" id="{2D6C40BD-E731-45A4-B6FB-3E140F494D91}"/>
              </a:ext>
            </a:extLst>
          </p:cNvPr>
          <p:cNvSpPr txBox="1"/>
          <p:nvPr/>
        </p:nvSpPr>
        <p:spPr>
          <a:xfrm>
            <a:off x="4393325" y="4309998"/>
            <a:ext cx="3405351" cy="276999"/>
          </a:xfrm>
          <a:prstGeom prst="rect">
            <a:avLst/>
          </a:prstGeom>
          <a:noFill/>
        </p:spPr>
        <p:txBody>
          <a:bodyPr wrap="square" lIns="0" tIns="0" rIns="0" bIns="0" rtlCol="0">
            <a:spAutoFit/>
          </a:bodyPr>
          <a:lstStyle/>
          <a:p>
            <a:pPr algn="ctr"/>
            <a:r>
              <a:rPr lang="zh-CN" altLang="en-US" dirty="0">
                <a:solidFill>
                  <a:schemeClr val="bg1"/>
                </a:solidFill>
                <a:latin typeface="+mn-ea"/>
              </a:rPr>
              <a:t>汇报人：某某某</a:t>
            </a:r>
          </a:p>
        </p:txBody>
      </p:sp>
    </p:spTree>
    <p:extLst>
      <p:ext uri="{BB962C8B-B14F-4D97-AF65-F5344CB8AC3E}">
        <p14:creationId xmlns:p14="http://schemas.microsoft.com/office/powerpoint/2010/main" val="293480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100000">
              <a:schemeClr val="accent1">
                <a:lumMod val="95000"/>
              </a:schemeClr>
            </a:gs>
          </a:gsLst>
          <a:lin ang="0" scaled="1"/>
        </a:gradFill>
        <a:effectLst/>
      </p:bgPr>
    </p:bg>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E12FD31B-48AD-4E95-A781-61E37717837F}"/>
              </a:ext>
            </a:extLst>
          </p:cNvPr>
          <p:cNvSpPr txBox="1"/>
          <p:nvPr/>
        </p:nvSpPr>
        <p:spPr>
          <a:xfrm>
            <a:off x="4513671" y="2996846"/>
            <a:ext cx="3164658" cy="769441"/>
          </a:xfrm>
          <a:prstGeom prst="rect">
            <a:avLst/>
          </a:prstGeom>
          <a:noFill/>
        </p:spPr>
        <p:txBody>
          <a:bodyPr wrap="square" rtlCol="0">
            <a:spAutoFit/>
          </a:bodyPr>
          <a:lstStyle/>
          <a:p>
            <a:pPr algn="ctr"/>
            <a:r>
              <a:rPr lang="zh-CN" altLang="en-US" sz="4400" dirty="0">
                <a:solidFill>
                  <a:schemeClr val="bg1"/>
                </a:solidFill>
                <a:latin typeface="+mj-ea"/>
                <a:ea typeface="+mj-ea"/>
              </a:rPr>
              <a:t>完成情况</a:t>
            </a:r>
          </a:p>
        </p:txBody>
      </p:sp>
      <p:sp>
        <p:nvSpPr>
          <p:cNvPr id="31" name="文本框 30">
            <a:extLst>
              <a:ext uri="{FF2B5EF4-FFF2-40B4-BE49-F238E27FC236}">
                <a16:creationId xmlns:a16="http://schemas.microsoft.com/office/drawing/2014/main" id="{BB51B7AA-A77F-42AF-83CB-08F2007BE6BE}"/>
              </a:ext>
            </a:extLst>
          </p:cNvPr>
          <p:cNvSpPr txBox="1"/>
          <p:nvPr/>
        </p:nvSpPr>
        <p:spPr>
          <a:xfrm>
            <a:off x="3048000" y="2064513"/>
            <a:ext cx="6096000" cy="769441"/>
          </a:xfrm>
          <a:prstGeom prst="rect">
            <a:avLst/>
          </a:prstGeom>
          <a:noFill/>
        </p:spPr>
        <p:txBody>
          <a:bodyPr wrap="square">
            <a:spAutoFit/>
          </a:bodyPr>
          <a:lstStyle/>
          <a:p>
            <a:pPr algn="ctr"/>
            <a:r>
              <a:rPr lang="zh-CN" altLang="en-US" sz="4400" dirty="0">
                <a:solidFill>
                  <a:schemeClr val="bg1">
                    <a:alpha val="52000"/>
                  </a:schemeClr>
                </a:solidFill>
                <a:latin typeface="+mj-lt"/>
              </a:rPr>
              <a:t>Part </a:t>
            </a:r>
            <a:r>
              <a:rPr lang="en-US" altLang="zh-CN" sz="4400" dirty="0">
                <a:solidFill>
                  <a:schemeClr val="bg1">
                    <a:alpha val="52000"/>
                  </a:schemeClr>
                </a:solidFill>
                <a:latin typeface="+mj-lt"/>
              </a:rPr>
              <a:t>02</a:t>
            </a:r>
            <a:endParaRPr lang="zh-CN" altLang="en-US" sz="4400" dirty="0">
              <a:solidFill>
                <a:schemeClr val="bg1">
                  <a:alpha val="52000"/>
                </a:schemeClr>
              </a:solidFill>
              <a:latin typeface="+mj-lt"/>
            </a:endParaRPr>
          </a:p>
        </p:txBody>
      </p:sp>
      <p:sp>
        <p:nvSpPr>
          <p:cNvPr id="36" name="文本框 35">
            <a:extLst>
              <a:ext uri="{FF2B5EF4-FFF2-40B4-BE49-F238E27FC236}">
                <a16:creationId xmlns:a16="http://schemas.microsoft.com/office/drawing/2014/main" id="{A13EE2AB-25DB-40F6-A528-2E91C197284A}"/>
              </a:ext>
            </a:extLst>
          </p:cNvPr>
          <p:cNvSpPr txBox="1"/>
          <p:nvPr/>
        </p:nvSpPr>
        <p:spPr>
          <a:xfrm>
            <a:off x="4622117" y="3720873"/>
            <a:ext cx="2856546" cy="734625"/>
          </a:xfrm>
          <a:prstGeom prst="rect">
            <a:avLst/>
          </a:prstGeom>
          <a:noFill/>
        </p:spPr>
        <p:txBody>
          <a:bodyPr wrap="square" rtlCol="0">
            <a:spAutoFit/>
          </a:bodyPr>
          <a:lstStyle/>
          <a:p>
            <a:pPr algn="ctr">
              <a:lnSpc>
                <a:spcPct val="130000"/>
              </a:lnSpc>
            </a:pPr>
            <a:r>
              <a:rPr lang="zh-CN" altLang="en-US" sz="1100" dirty="0">
                <a:solidFill>
                  <a:schemeClr val="bg1">
                    <a:alpha val="50000"/>
                  </a:schemeClr>
                </a:solidFill>
                <a:latin typeface="+mn-ea"/>
              </a:rPr>
              <a:t>输入说明文字输入说明文字输入说明文字输入说明文字输入说明文字输入说明文字输入说明文字输入说明文字</a:t>
            </a:r>
          </a:p>
        </p:txBody>
      </p:sp>
      <p:cxnSp>
        <p:nvCxnSpPr>
          <p:cNvPr id="71" name="直接连接符 70">
            <a:extLst>
              <a:ext uri="{FF2B5EF4-FFF2-40B4-BE49-F238E27FC236}">
                <a16:creationId xmlns:a16="http://schemas.microsoft.com/office/drawing/2014/main" id="{52F2E4C2-90DB-418B-8918-F63A7F737771}"/>
              </a:ext>
            </a:extLst>
          </p:cNvPr>
          <p:cNvCxnSpPr>
            <a:cxnSpLocks/>
          </p:cNvCxnSpPr>
          <p:nvPr/>
        </p:nvCxnSpPr>
        <p:spPr>
          <a:xfrm>
            <a:off x="5848732" y="2902665"/>
            <a:ext cx="494536"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15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14677D1B-C35D-40E6-B186-7759B2B2B6B9}"/>
              </a:ext>
            </a:extLst>
          </p:cNvPr>
          <p:cNvSpPr/>
          <p:nvPr/>
        </p:nvSpPr>
        <p:spPr>
          <a:xfrm>
            <a:off x="3341750" y="1596325"/>
            <a:ext cx="2878926" cy="3749397"/>
          </a:xfrm>
          <a:prstGeom prst="roundRect">
            <a:avLst>
              <a:gd name="adj" fmla="val 3454"/>
            </a:avLst>
          </a:prstGeom>
          <a:gradFill>
            <a:gsLst>
              <a:gs pos="0">
                <a:schemeClr val="accent1">
                  <a:lumMod val="85000"/>
                  <a:lumOff val="15000"/>
                </a:schemeClr>
              </a:gs>
              <a:gs pos="100000">
                <a:schemeClr val="accent1">
                  <a:lumMod val="90000"/>
                </a:schemeClr>
              </a:gs>
            </a:gsLst>
            <a:lin ang="0" scaled="1"/>
          </a:gradFill>
          <a:ln>
            <a:noFill/>
          </a:ln>
          <a:effectLst>
            <a:outerShdw blurRad="254000" dist="1905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2" name="组合 21">
            <a:extLst>
              <a:ext uri="{FF2B5EF4-FFF2-40B4-BE49-F238E27FC236}">
                <a16:creationId xmlns:a16="http://schemas.microsoft.com/office/drawing/2014/main" id="{1EE059A8-67C6-4350-BB6F-589D12B9F72A}"/>
              </a:ext>
            </a:extLst>
          </p:cNvPr>
          <p:cNvGrpSpPr/>
          <p:nvPr/>
        </p:nvGrpSpPr>
        <p:grpSpPr>
          <a:xfrm>
            <a:off x="2904051" y="1594215"/>
            <a:ext cx="944343" cy="1380735"/>
            <a:chOff x="2904051" y="1594215"/>
            <a:chExt cx="944343" cy="1380735"/>
          </a:xfrm>
        </p:grpSpPr>
        <p:sp>
          <p:nvSpPr>
            <p:cNvPr id="38" name="平行四边形 37">
              <a:extLst>
                <a:ext uri="{FF2B5EF4-FFF2-40B4-BE49-F238E27FC236}">
                  <a16:creationId xmlns:a16="http://schemas.microsoft.com/office/drawing/2014/main" id="{C373AF85-6FA1-4ED5-90DB-D6228A4729F1}"/>
                </a:ext>
              </a:extLst>
            </p:cNvPr>
            <p:cNvSpPr/>
            <p:nvPr/>
          </p:nvSpPr>
          <p:spPr>
            <a:xfrm>
              <a:off x="3209255" y="1594215"/>
              <a:ext cx="607789" cy="573778"/>
            </a:xfrm>
            <a:prstGeom prst="parallelogram">
              <a:avLst>
                <a:gd name="adj" fmla="val 62875"/>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a:extLst>
                <a:ext uri="{FF2B5EF4-FFF2-40B4-BE49-F238E27FC236}">
                  <a16:creationId xmlns:a16="http://schemas.microsoft.com/office/drawing/2014/main" id="{9FBE94F0-782A-4B22-B350-FFA13EE834B1}"/>
                </a:ext>
              </a:extLst>
            </p:cNvPr>
            <p:cNvSpPr/>
            <p:nvPr/>
          </p:nvSpPr>
          <p:spPr>
            <a:xfrm flipH="1" flipV="1">
              <a:off x="2904051" y="1643434"/>
              <a:ext cx="944343" cy="1331516"/>
            </a:xfrm>
            <a:prstGeom prst="parallelogram">
              <a:avLst>
                <a:gd name="adj" fmla="val 87751"/>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a:extLst>
                <a:ext uri="{FF2B5EF4-FFF2-40B4-BE49-F238E27FC236}">
                  <a16:creationId xmlns:a16="http://schemas.microsoft.com/office/drawing/2014/main" id="{3EFB890D-115D-4381-B7F4-98612833DAB0}"/>
                </a:ext>
              </a:extLst>
            </p:cNvPr>
            <p:cNvSpPr/>
            <p:nvPr/>
          </p:nvSpPr>
          <p:spPr>
            <a:xfrm flipH="1" flipV="1">
              <a:off x="3278716" y="1636259"/>
              <a:ext cx="195011" cy="198813"/>
            </a:xfrm>
            <a:prstGeom prst="parallelogram">
              <a:avLst>
                <a:gd name="adj" fmla="val 66712"/>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1" name="组合 40">
            <a:extLst>
              <a:ext uri="{FF2B5EF4-FFF2-40B4-BE49-F238E27FC236}">
                <a16:creationId xmlns:a16="http://schemas.microsoft.com/office/drawing/2014/main" id="{15845B4F-0C28-4F3B-A1C5-ACD734113CDD}"/>
              </a:ext>
            </a:extLst>
          </p:cNvPr>
          <p:cNvGrpSpPr/>
          <p:nvPr/>
        </p:nvGrpSpPr>
        <p:grpSpPr>
          <a:xfrm flipH="1" flipV="1">
            <a:off x="5702957" y="3982009"/>
            <a:ext cx="944343" cy="1380735"/>
            <a:chOff x="2904051" y="1594215"/>
            <a:chExt cx="944343" cy="1380735"/>
          </a:xfrm>
        </p:grpSpPr>
        <p:sp>
          <p:nvSpPr>
            <p:cNvPr id="42" name="平行四边形 41">
              <a:extLst>
                <a:ext uri="{FF2B5EF4-FFF2-40B4-BE49-F238E27FC236}">
                  <a16:creationId xmlns:a16="http://schemas.microsoft.com/office/drawing/2014/main" id="{FA72755A-8821-4EB0-8B15-C74EA0D59770}"/>
                </a:ext>
              </a:extLst>
            </p:cNvPr>
            <p:cNvSpPr/>
            <p:nvPr/>
          </p:nvSpPr>
          <p:spPr>
            <a:xfrm>
              <a:off x="3209255" y="1594215"/>
              <a:ext cx="607789" cy="573778"/>
            </a:xfrm>
            <a:prstGeom prst="parallelogram">
              <a:avLst>
                <a:gd name="adj" fmla="val 62875"/>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a:extLst>
                <a:ext uri="{FF2B5EF4-FFF2-40B4-BE49-F238E27FC236}">
                  <a16:creationId xmlns:a16="http://schemas.microsoft.com/office/drawing/2014/main" id="{C08475D6-435F-4425-B9A3-4F7F3DECB187}"/>
                </a:ext>
              </a:extLst>
            </p:cNvPr>
            <p:cNvSpPr/>
            <p:nvPr/>
          </p:nvSpPr>
          <p:spPr>
            <a:xfrm flipH="1" flipV="1">
              <a:off x="2904051" y="1643434"/>
              <a:ext cx="944343" cy="1331516"/>
            </a:xfrm>
            <a:prstGeom prst="parallelogram">
              <a:avLst>
                <a:gd name="adj" fmla="val 87751"/>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a:extLst>
                <a:ext uri="{FF2B5EF4-FFF2-40B4-BE49-F238E27FC236}">
                  <a16:creationId xmlns:a16="http://schemas.microsoft.com/office/drawing/2014/main" id="{0C3C2C5D-6BC3-4ECB-BEA8-4D5EF64C5175}"/>
                </a:ext>
              </a:extLst>
            </p:cNvPr>
            <p:cNvSpPr/>
            <p:nvPr/>
          </p:nvSpPr>
          <p:spPr>
            <a:xfrm flipH="1" flipV="1">
              <a:off x="3278716" y="1636259"/>
              <a:ext cx="195011" cy="198813"/>
            </a:xfrm>
            <a:prstGeom prst="parallelogram">
              <a:avLst>
                <a:gd name="adj" fmla="val 66712"/>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文本占位符 1">
            <a:extLst>
              <a:ext uri="{FF2B5EF4-FFF2-40B4-BE49-F238E27FC236}">
                <a16:creationId xmlns:a16="http://schemas.microsoft.com/office/drawing/2014/main" id="{8CF24DE9-1ABE-4350-84B6-FA2514171D47}"/>
              </a:ext>
            </a:extLst>
          </p:cNvPr>
          <p:cNvSpPr>
            <a:spLocks noGrp="1"/>
          </p:cNvSpPr>
          <p:nvPr>
            <p:ph type="body" sz="quarter" idx="10"/>
          </p:nvPr>
        </p:nvSpPr>
        <p:spPr/>
        <p:txBody>
          <a:bodyPr/>
          <a:lstStyle/>
          <a:p>
            <a:r>
              <a:rPr lang="en-US" altLang="zh-CN" dirty="0"/>
              <a:t>1.</a:t>
            </a:r>
            <a:r>
              <a:rPr lang="zh-CN" altLang="en-US" dirty="0"/>
              <a:t>完成情况</a:t>
            </a:r>
          </a:p>
        </p:txBody>
      </p:sp>
      <p:sp>
        <p:nvSpPr>
          <p:cNvPr id="3" name="文本占位符 2">
            <a:extLst>
              <a:ext uri="{FF2B5EF4-FFF2-40B4-BE49-F238E27FC236}">
                <a16:creationId xmlns:a16="http://schemas.microsoft.com/office/drawing/2014/main" id="{6A19ABB5-FF15-493B-8597-9B41D4B6AA4A}"/>
              </a:ext>
            </a:extLst>
          </p:cNvPr>
          <p:cNvSpPr>
            <a:spLocks noGrp="1"/>
          </p:cNvSpPr>
          <p:nvPr>
            <p:ph type="body" sz="quarter" idx="11"/>
          </p:nvPr>
        </p:nvSpPr>
        <p:spPr/>
        <p:txBody>
          <a:bodyPr/>
          <a:lstStyle/>
          <a:p>
            <a:r>
              <a:rPr lang="en-US" altLang="zh-CN" sz="1600" dirty="0">
                <a:solidFill>
                  <a:schemeClr val="tx2">
                    <a:alpha val="40000"/>
                  </a:schemeClr>
                </a:solidFill>
                <a:latin typeface="+mn-lt"/>
              </a:rPr>
              <a:t>PLEASE ENTER A TITLE</a:t>
            </a:r>
            <a:endParaRPr lang="zh-CN" altLang="en-US" sz="1600" dirty="0">
              <a:solidFill>
                <a:schemeClr val="tx2">
                  <a:alpha val="40000"/>
                </a:schemeClr>
              </a:solidFill>
              <a:latin typeface="+mn-lt"/>
            </a:endParaRPr>
          </a:p>
        </p:txBody>
      </p:sp>
      <p:sp>
        <p:nvSpPr>
          <p:cNvPr id="6" name="矩形: 圆角 5">
            <a:extLst>
              <a:ext uri="{FF2B5EF4-FFF2-40B4-BE49-F238E27FC236}">
                <a16:creationId xmlns:a16="http://schemas.microsoft.com/office/drawing/2014/main" id="{84597747-99A1-40B8-9F5F-6C8C8B03653C}"/>
              </a:ext>
            </a:extLst>
          </p:cNvPr>
          <p:cNvSpPr/>
          <p:nvPr/>
        </p:nvSpPr>
        <p:spPr>
          <a:xfrm>
            <a:off x="703750" y="2180492"/>
            <a:ext cx="2493352" cy="3165230"/>
          </a:xfrm>
          <a:prstGeom prst="roundRect">
            <a:avLst>
              <a:gd name="adj" fmla="val 3454"/>
            </a:avLst>
          </a:prstGeom>
          <a:solidFill>
            <a:schemeClr val="bg1"/>
          </a:solidFill>
          <a:ln>
            <a:noFill/>
          </a:ln>
          <a:effectLst>
            <a:outerShdw blurRad="254000" dist="1905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CA1D5842-B3B4-4BE2-900D-6E81093F0A5D}"/>
              </a:ext>
            </a:extLst>
          </p:cNvPr>
          <p:cNvSpPr/>
          <p:nvPr/>
        </p:nvSpPr>
        <p:spPr>
          <a:xfrm>
            <a:off x="6365324" y="2180492"/>
            <a:ext cx="2493352" cy="3165230"/>
          </a:xfrm>
          <a:prstGeom prst="roundRect">
            <a:avLst>
              <a:gd name="adj" fmla="val 3454"/>
            </a:avLst>
          </a:prstGeom>
          <a:solidFill>
            <a:schemeClr val="bg1"/>
          </a:solidFill>
          <a:ln>
            <a:noFill/>
          </a:ln>
          <a:effectLst>
            <a:outerShdw blurRad="254000" dist="1905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8674176-711E-476B-8341-B944DE6C8078}"/>
              </a:ext>
            </a:extLst>
          </p:cNvPr>
          <p:cNvSpPr/>
          <p:nvPr/>
        </p:nvSpPr>
        <p:spPr>
          <a:xfrm>
            <a:off x="9003323" y="2180492"/>
            <a:ext cx="2493352" cy="3165230"/>
          </a:xfrm>
          <a:prstGeom prst="roundRect">
            <a:avLst>
              <a:gd name="adj" fmla="val 3454"/>
            </a:avLst>
          </a:prstGeom>
          <a:solidFill>
            <a:schemeClr val="bg1"/>
          </a:solidFill>
          <a:ln>
            <a:noFill/>
          </a:ln>
          <a:effectLst>
            <a:outerShdw blurRad="254000" dist="1905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D907A711-3D10-40F3-A59C-F64153AEFE3B}"/>
              </a:ext>
            </a:extLst>
          </p:cNvPr>
          <p:cNvSpPr txBox="1"/>
          <p:nvPr/>
        </p:nvSpPr>
        <p:spPr>
          <a:xfrm>
            <a:off x="980021" y="3509024"/>
            <a:ext cx="1577864" cy="400110"/>
          </a:xfrm>
          <a:prstGeom prst="rect">
            <a:avLst/>
          </a:prstGeom>
          <a:noFill/>
        </p:spPr>
        <p:txBody>
          <a:bodyPr wrap="square" rtlCol="0">
            <a:spAutoFit/>
          </a:bodyPr>
          <a:lstStyle/>
          <a:p>
            <a:r>
              <a:rPr lang="zh-CN" altLang="en-US" sz="2000" dirty="0">
                <a:solidFill>
                  <a:schemeClr val="accent1"/>
                </a:solidFill>
                <a:latin typeface="+mj-ea"/>
                <a:ea typeface="+mj-ea"/>
              </a:rPr>
              <a:t>医疗服务</a:t>
            </a:r>
          </a:p>
        </p:txBody>
      </p:sp>
      <p:sp>
        <p:nvSpPr>
          <p:cNvPr id="11" name="文本框 10">
            <a:extLst>
              <a:ext uri="{FF2B5EF4-FFF2-40B4-BE49-F238E27FC236}">
                <a16:creationId xmlns:a16="http://schemas.microsoft.com/office/drawing/2014/main" id="{63482A3D-E1C2-4B29-A2A2-AB214707C536}"/>
              </a:ext>
            </a:extLst>
          </p:cNvPr>
          <p:cNvSpPr txBox="1"/>
          <p:nvPr/>
        </p:nvSpPr>
        <p:spPr>
          <a:xfrm>
            <a:off x="980021" y="3874103"/>
            <a:ext cx="2119741" cy="1254382"/>
          </a:xfrm>
          <a:prstGeom prst="rect">
            <a:avLst/>
          </a:prstGeom>
          <a:noFill/>
        </p:spPr>
        <p:txBody>
          <a:bodyPr wrap="square" rtlCol="0">
            <a:spAutoFit/>
          </a:bodyPr>
          <a:lstStyle/>
          <a:p>
            <a:pPr>
              <a:lnSpc>
                <a:spcPct val="120000"/>
              </a:lnSpc>
            </a:pPr>
            <a:r>
              <a:rPr lang="zh-CN" altLang="en-US" sz="1600" dirty="0">
                <a:solidFill>
                  <a:schemeClr val="tx2"/>
                </a:solidFill>
                <a:latin typeface="+mn-ea"/>
              </a:rPr>
              <a:t>每年有上亿病人受到安全问题的威胁。很多人认识到医疗服务质量是全民健康关键。</a:t>
            </a:r>
          </a:p>
        </p:txBody>
      </p:sp>
      <p:sp>
        <p:nvSpPr>
          <p:cNvPr id="13" name="文本框 12">
            <a:extLst>
              <a:ext uri="{FF2B5EF4-FFF2-40B4-BE49-F238E27FC236}">
                <a16:creationId xmlns:a16="http://schemas.microsoft.com/office/drawing/2014/main" id="{78B589E5-6EA9-4516-9CB0-C06503153D29}"/>
              </a:ext>
            </a:extLst>
          </p:cNvPr>
          <p:cNvSpPr txBox="1"/>
          <p:nvPr/>
        </p:nvSpPr>
        <p:spPr>
          <a:xfrm>
            <a:off x="951499" y="2290235"/>
            <a:ext cx="1577864" cy="923330"/>
          </a:xfrm>
          <a:prstGeom prst="rect">
            <a:avLst/>
          </a:prstGeom>
          <a:noFill/>
        </p:spPr>
        <p:txBody>
          <a:bodyPr wrap="square" rtlCol="0">
            <a:spAutoFit/>
          </a:bodyPr>
          <a:lstStyle/>
          <a:p>
            <a:r>
              <a:rPr lang="en-US" altLang="zh-CN" sz="5400" b="1" dirty="0">
                <a:solidFill>
                  <a:schemeClr val="accent1"/>
                </a:solidFill>
                <a:latin typeface="+mj-lt"/>
                <a:ea typeface="+mj-ea"/>
              </a:rPr>
              <a:t>01</a:t>
            </a:r>
            <a:endParaRPr lang="zh-CN" altLang="en-US" sz="5400" b="1" dirty="0">
              <a:solidFill>
                <a:schemeClr val="accent1"/>
              </a:solidFill>
              <a:latin typeface="+mj-lt"/>
              <a:ea typeface="+mj-ea"/>
            </a:endParaRPr>
          </a:p>
        </p:txBody>
      </p:sp>
      <p:sp>
        <p:nvSpPr>
          <p:cNvPr id="14" name="文本占位符 2">
            <a:extLst>
              <a:ext uri="{FF2B5EF4-FFF2-40B4-BE49-F238E27FC236}">
                <a16:creationId xmlns:a16="http://schemas.microsoft.com/office/drawing/2014/main" id="{EAA3241D-5E79-4D2D-90FD-2DFD87A964EF}"/>
              </a:ext>
            </a:extLst>
          </p:cNvPr>
          <p:cNvSpPr txBox="1">
            <a:spLocks/>
          </p:cNvSpPr>
          <p:nvPr/>
        </p:nvSpPr>
        <p:spPr>
          <a:xfrm>
            <a:off x="1083709" y="3047900"/>
            <a:ext cx="641617" cy="19604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r>
              <a:rPr lang="en-US" altLang="zh-CN" sz="1200" dirty="0">
                <a:solidFill>
                  <a:schemeClr val="tx2">
                    <a:alpha val="40000"/>
                  </a:schemeClr>
                </a:solidFill>
                <a:latin typeface="+mn-lt"/>
              </a:rPr>
              <a:t>ENTER</a:t>
            </a:r>
            <a:endParaRPr lang="zh-CN" altLang="en-US" sz="1200" dirty="0">
              <a:solidFill>
                <a:schemeClr val="tx2">
                  <a:alpha val="40000"/>
                </a:schemeClr>
              </a:solidFill>
              <a:latin typeface="+mn-lt"/>
            </a:endParaRPr>
          </a:p>
        </p:txBody>
      </p:sp>
      <p:sp>
        <p:nvSpPr>
          <p:cNvPr id="18" name="文本框 17">
            <a:extLst>
              <a:ext uri="{FF2B5EF4-FFF2-40B4-BE49-F238E27FC236}">
                <a16:creationId xmlns:a16="http://schemas.microsoft.com/office/drawing/2014/main" id="{72D58D00-11F6-476F-BC04-CBB588D4ACD4}"/>
              </a:ext>
            </a:extLst>
          </p:cNvPr>
          <p:cNvSpPr txBox="1"/>
          <p:nvPr/>
        </p:nvSpPr>
        <p:spPr>
          <a:xfrm>
            <a:off x="6608752" y="3509024"/>
            <a:ext cx="1577864" cy="400110"/>
          </a:xfrm>
          <a:prstGeom prst="rect">
            <a:avLst/>
          </a:prstGeom>
          <a:noFill/>
        </p:spPr>
        <p:txBody>
          <a:bodyPr wrap="square" rtlCol="0">
            <a:spAutoFit/>
          </a:bodyPr>
          <a:lstStyle/>
          <a:p>
            <a:r>
              <a:rPr lang="zh-CN" altLang="en-US" sz="2000" dirty="0">
                <a:solidFill>
                  <a:schemeClr val="accent1"/>
                </a:solidFill>
                <a:latin typeface="+mj-ea"/>
                <a:ea typeface="+mj-ea"/>
              </a:rPr>
              <a:t>工作流程</a:t>
            </a:r>
          </a:p>
        </p:txBody>
      </p:sp>
      <p:sp>
        <p:nvSpPr>
          <p:cNvPr id="19" name="文本框 18">
            <a:extLst>
              <a:ext uri="{FF2B5EF4-FFF2-40B4-BE49-F238E27FC236}">
                <a16:creationId xmlns:a16="http://schemas.microsoft.com/office/drawing/2014/main" id="{CE22B746-6D8C-4423-949B-0D053B18CF79}"/>
              </a:ext>
            </a:extLst>
          </p:cNvPr>
          <p:cNvSpPr txBox="1"/>
          <p:nvPr/>
        </p:nvSpPr>
        <p:spPr>
          <a:xfrm>
            <a:off x="6608752" y="3874103"/>
            <a:ext cx="2119741" cy="1254382"/>
          </a:xfrm>
          <a:prstGeom prst="rect">
            <a:avLst/>
          </a:prstGeom>
          <a:noFill/>
        </p:spPr>
        <p:txBody>
          <a:bodyPr wrap="square" rtlCol="0">
            <a:spAutoFit/>
          </a:bodyPr>
          <a:lstStyle/>
          <a:p>
            <a:pPr>
              <a:lnSpc>
                <a:spcPct val="120000"/>
              </a:lnSpc>
            </a:pPr>
            <a:r>
              <a:rPr lang="zh-CN" altLang="en-US" sz="1600" dirty="0">
                <a:solidFill>
                  <a:schemeClr val="tx2"/>
                </a:solidFill>
                <a:latin typeface="+mn-ea"/>
              </a:rPr>
              <a:t>一家医院的规模越来越大，工作越来越复杂，就产生了许多需要不断检视工作流程。</a:t>
            </a:r>
          </a:p>
        </p:txBody>
      </p:sp>
      <p:sp>
        <p:nvSpPr>
          <p:cNvPr id="20" name="文本框 19">
            <a:extLst>
              <a:ext uri="{FF2B5EF4-FFF2-40B4-BE49-F238E27FC236}">
                <a16:creationId xmlns:a16="http://schemas.microsoft.com/office/drawing/2014/main" id="{CB4A10F0-755F-4507-890E-DDA7A5DDC873}"/>
              </a:ext>
            </a:extLst>
          </p:cNvPr>
          <p:cNvSpPr txBox="1"/>
          <p:nvPr/>
        </p:nvSpPr>
        <p:spPr>
          <a:xfrm>
            <a:off x="6580230" y="2290235"/>
            <a:ext cx="1577864" cy="923330"/>
          </a:xfrm>
          <a:prstGeom prst="rect">
            <a:avLst/>
          </a:prstGeom>
          <a:noFill/>
        </p:spPr>
        <p:txBody>
          <a:bodyPr wrap="square" rtlCol="0">
            <a:spAutoFit/>
          </a:bodyPr>
          <a:lstStyle/>
          <a:p>
            <a:r>
              <a:rPr lang="en-US" altLang="zh-CN" sz="5400" b="1" dirty="0">
                <a:solidFill>
                  <a:schemeClr val="accent1"/>
                </a:solidFill>
                <a:latin typeface="+mj-lt"/>
                <a:ea typeface="+mj-ea"/>
              </a:rPr>
              <a:t>03</a:t>
            </a:r>
            <a:endParaRPr lang="zh-CN" altLang="en-US" sz="5400" b="1" dirty="0">
              <a:solidFill>
                <a:schemeClr val="accent1"/>
              </a:solidFill>
              <a:latin typeface="+mj-lt"/>
              <a:ea typeface="+mj-ea"/>
            </a:endParaRPr>
          </a:p>
        </p:txBody>
      </p:sp>
      <p:sp>
        <p:nvSpPr>
          <p:cNvPr id="21" name="文本占位符 2">
            <a:extLst>
              <a:ext uri="{FF2B5EF4-FFF2-40B4-BE49-F238E27FC236}">
                <a16:creationId xmlns:a16="http://schemas.microsoft.com/office/drawing/2014/main" id="{E943EA43-A50C-4418-8AC4-FF0C61F7D69E}"/>
              </a:ext>
            </a:extLst>
          </p:cNvPr>
          <p:cNvSpPr txBox="1">
            <a:spLocks/>
          </p:cNvSpPr>
          <p:nvPr/>
        </p:nvSpPr>
        <p:spPr>
          <a:xfrm>
            <a:off x="6712440" y="3047900"/>
            <a:ext cx="641617" cy="19604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r>
              <a:rPr lang="en-US" altLang="zh-CN" sz="1200" dirty="0">
                <a:solidFill>
                  <a:schemeClr val="tx2">
                    <a:alpha val="40000"/>
                  </a:schemeClr>
                </a:solidFill>
                <a:latin typeface="+mn-lt"/>
              </a:rPr>
              <a:t>ENTER</a:t>
            </a:r>
            <a:endParaRPr lang="zh-CN" altLang="en-US" sz="1200" dirty="0">
              <a:solidFill>
                <a:schemeClr val="tx2">
                  <a:alpha val="40000"/>
                </a:schemeClr>
              </a:solidFill>
              <a:latin typeface="+mn-lt"/>
            </a:endParaRPr>
          </a:p>
        </p:txBody>
      </p:sp>
      <p:sp>
        <p:nvSpPr>
          <p:cNvPr id="23" name="文本框 22">
            <a:extLst>
              <a:ext uri="{FF2B5EF4-FFF2-40B4-BE49-F238E27FC236}">
                <a16:creationId xmlns:a16="http://schemas.microsoft.com/office/drawing/2014/main" id="{11BD10BD-74F5-40DB-9BD0-C0DF28EFC45B}"/>
              </a:ext>
            </a:extLst>
          </p:cNvPr>
          <p:cNvSpPr txBox="1"/>
          <p:nvPr/>
        </p:nvSpPr>
        <p:spPr>
          <a:xfrm>
            <a:off x="9234380" y="3509024"/>
            <a:ext cx="1577864" cy="400110"/>
          </a:xfrm>
          <a:prstGeom prst="rect">
            <a:avLst/>
          </a:prstGeom>
          <a:noFill/>
        </p:spPr>
        <p:txBody>
          <a:bodyPr wrap="square" rtlCol="0">
            <a:spAutoFit/>
          </a:bodyPr>
          <a:lstStyle/>
          <a:p>
            <a:r>
              <a:rPr lang="zh-CN" altLang="en-US" sz="2000" dirty="0">
                <a:solidFill>
                  <a:schemeClr val="accent1"/>
                </a:solidFill>
                <a:latin typeface="+mj-ea"/>
                <a:ea typeface="+mj-ea"/>
              </a:rPr>
              <a:t>安全文化</a:t>
            </a:r>
          </a:p>
        </p:txBody>
      </p:sp>
      <p:sp>
        <p:nvSpPr>
          <p:cNvPr id="24" name="文本框 23">
            <a:extLst>
              <a:ext uri="{FF2B5EF4-FFF2-40B4-BE49-F238E27FC236}">
                <a16:creationId xmlns:a16="http://schemas.microsoft.com/office/drawing/2014/main" id="{7AE3A5BB-203F-4169-A792-A34DB8391960}"/>
              </a:ext>
            </a:extLst>
          </p:cNvPr>
          <p:cNvSpPr txBox="1"/>
          <p:nvPr/>
        </p:nvSpPr>
        <p:spPr>
          <a:xfrm>
            <a:off x="9234380" y="3874103"/>
            <a:ext cx="2119741" cy="1254382"/>
          </a:xfrm>
          <a:prstGeom prst="rect">
            <a:avLst/>
          </a:prstGeom>
          <a:noFill/>
        </p:spPr>
        <p:txBody>
          <a:bodyPr wrap="square" rtlCol="0">
            <a:spAutoFit/>
          </a:bodyPr>
          <a:lstStyle/>
          <a:p>
            <a:pPr>
              <a:lnSpc>
                <a:spcPct val="120000"/>
              </a:lnSpc>
            </a:pPr>
            <a:r>
              <a:rPr lang="zh-CN" altLang="en-US" sz="1600" dirty="0">
                <a:solidFill>
                  <a:schemeClr val="tx2"/>
                </a:solidFill>
                <a:latin typeface="+mn-ea"/>
              </a:rPr>
              <a:t>患者安全文化就像一个警示铃，会随时提醒医院内的员工注意患者安全。</a:t>
            </a:r>
          </a:p>
        </p:txBody>
      </p:sp>
      <p:sp>
        <p:nvSpPr>
          <p:cNvPr id="25" name="文本框 24">
            <a:extLst>
              <a:ext uri="{FF2B5EF4-FFF2-40B4-BE49-F238E27FC236}">
                <a16:creationId xmlns:a16="http://schemas.microsoft.com/office/drawing/2014/main" id="{9C961F7B-E269-4D3E-8237-6A388DE30374}"/>
              </a:ext>
            </a:extLst>
          </p:cNvPr>
          <p:cNvSpPr txBox="1"/>
          <p:nvPr/>
        </p:nvSpPr>
        <p:spPr>
          <a:xfrm>
            <a:off x="9205858" y="2290235"/>
            <a:ext cx="1577864" cy="923330"/>
          </a:xfrm>
          <a:prstGeom prst="rect">
            <a:avLst/>
          </a:prstGeom>
          <a:noFill/>
        </p:spPr>
        <p:txBody>
          <a:bodyPr wrap="square" rtlCol="0">
            <a:spAutoFit/>
          </a:bodyPr>
          <a:lstStyle/>
          <a:p>
            <a:r>
              <a:rPr lang="en-US" altLang="zh-CN" sz="5400" b="1" dirty="0">
                <a:solidFill>
                  <a:schemeClr val="accent1"/>
                </a:solidFill>
                <a:latin typeface="+mj-lt"/>
                <a:ea typeface="+mj-ea"/>
              </a:rPr>
              <a:t>04</a:t>
            </a:r>
            <a:endParaRPr lang="zh-CN" altLang="en-US" sz="5400" b="1" dirty="0">
              <a:solidFill>
                <a:schemeClr val="accent1"/>
              </a:solidFill>
              <a:latin typeface="+mj-lt"/>
              <a:ea typeface="+mj-ea"/>
            </a:endParaRPr>
          </a:p>
        </p:txBody>
      </p:sp>
      <p:sp>
        <p:nvSpPr>
          <p:cNvPr id="26" name="文本占位符 2">
            <a:extLst>
              <a:ext uri="{FF2B5EF4-FFF2-40B4-BE49-F238E27FC236}">
                <a16:creationId xmlns:a16="http://schemas.microsoft.com/office/drawing/2014/main" id="{51011B60-945D-4589-B0FB-59106EEAF4E3}"/>
              </a:ext>
            </a:extLst>
          </p:cNvPr>
          <p:cNvSpPr txBox="1">
            <a:spLocks/>
          </p:cNvSpPr>
          <p:nvPr/>
        </p:nvSpPr>
        <p:spPr>
          <a:xfrm>
            <a:off x="9338068" y="3047900"/>
            <a:ext cx="641617" cy="19604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r>
              <a:rPr lang="en-US" altLang="zh-CN" sz="1200" dirty="0">
                <a:solidFill>
                  <a:schemeClr val="tx2">
                    <a:alpha val="40000"/>
                  </a:schemeClr>
                </a:solidFill>
                <a:latin typeface="+mn-lt"/>
              </a:rPr>
              <a:t>ENTER</a:t>
            </a:r>
            <a:endParaRPr lang="zh-CN" altLang="en-US" sz="1200" dirty="0">
              <a:solidFill>
                <a:schemeClr val="tx2">
                  <a:alpha val="40000"/>
                </a:schemeClr>
              </a:solidFill>
              <a:latin typeface="+mn-lt"/>
            </a:endParaRPr>
          </a:p>
        </p:txBody>
      </p:sp>
      <p:sp>
        <p:nvSpPr>
          <p:cNvPr id="28" name="文本框 27">
            <a:extLst>
              <a:ext uri="{FF2B5EF4-FFF2-40B4-BE49-F238E27FC236}">
                <a16:creationId xmlns:a16="http://schemas.microsoft.com/office/drawing/2014/main" id="{BE8388A5-1F37-459F-AD27-6E2C728F7319}"/>
              </a:ext>
            </a:extLst>
          </p:cNvPr>
          <p:cNvSpPr txBox="1"/>
          <p:nvPr/>
        </p:nvSpPr>
        <p:spPr>
          <a:xfrm>
            <a:off x="3591868" y="2937490"/>
            <a:ext cx="1659952" cy="400110"/>
          </a:xfrm>
          <a:prstGeom prst="rect">
            <a:avLst/>
          </a:prstGeom>
          <a:noFill/>
        </p:spPr>
        <p:txBody>
          <a:bodyPr wrap="square" rtlCol="0">
            <a:spAutoFit/>
          </a:bodyPr>
          <a:lstStyle/>
          <a:p>
            <a:r>
              <a:rPr lang="zh-CN" altLang="en-US" sz="2000" dirty="0">
                <a:solidFill>
                  <a:schemeClr val="bg1"/>
                </a:solidFill>
                <a:latin typeface="+mj-ea"/>
                <a:ea typeface="+mj-ea"/>
              </a:rPr>
              <a:t>患者安全</a:t>
            </a:r>
          </a:p>
        </p:txBody>
      </p:sp>
      <p:sp>
        <p:nvSpPr>
          <p:cNvPr id="29" name="文本框 28">
            <a:extLst>
              <a:ext uri="{FF2B5EF4-FFF2-40B4-BE49-F238E27FC236}">
                <a16:creationId xmlns:a16="http://schemas.microsoft.com/office/drawing/2014/main" id="{3B037A30-2983-4B9B-846B-16F6348A09D2}"/>
              </a:ext>
            </a:extLst>
          </p:cNvPr>
          <p:cNvSpPr txBox="1"/>
          <p:nvPr/>
        </p:nvSpPr>
        <p:spPr>
          <a:xfrm>
            <a:off x="3591868" y="3283172"/>
            <a:ext cx="2463036" cy="1845313"/>
          </a:xfrm>
          <a:prstGeom prst="rect">
            <a:avLst/>
          </a:prstGeom>
          <a:noFill/>
        </p:spPr>
        <p:txBody>
          <a:bodyPr wrap="square" rtlCol="0">
            <a:spAutoFit/>
          </a:bodyPr>
          <a:lstStyle/>
          <a:p>
            <a:pPr>
              <a:lnSpc>
                <a:spcPct val="120000"/>
              </a:lnSpc>
            </a:pPr>
            <a:r>
              <a:rPr lang="zh-CN" altLang="en-US" sz="1600" dirty="0">
                <a:solidFill>
                  <a:schemeClr val="bg1">
                    <a:lumMod val="95000"/>
                  </a:schemeClr>
                </a:solidFill>
                <a:latin typeface="+mn-ea"/>
              </a:rPr>
              <a:t>患者安全事件不可以被当成一种随机发生的事件或是一种不可避免的风险，医院管理者们应该认真思考如何避免患者安全事件发生。</a:t>
            </a:r>
          </a:p>
        </p:txBody>
      </p:sp>
      <p:sp>
        <p:nvSpPr>
          <p:cNvPr id="30" name="文本框 29">
            <a:extLst>
              <a:ext uri="{FF2B5EF4-FFF2-40B4-BE49-F238E27FC236}">
                <a16:creationId xmlns:a16="http://schemas.microsoft.com/office/drawing/2014/main" id="{4B5CD057-DD7D-45AE-88E7-AC44DA3809E4}"/>
              </a:ext>
            </a:extLst>
          </p:cNvPr>
          <p:cNvSpPr txBox="1"/>
          <p:nvPr/>
        </p:nvSpPr>
        <p:spPr>
          <a:xfrm>
            <a:off x="3561862" y="1740943"/>
            <a:ext cx="1659952" cy="923330"/>
          </a:xfrm>
          <a:prstGeom prst="rect">
            <a:avLst/>
          </a:prstGeom>
          <a:noFill/>
        </p:spPr>
        <p:txBody>
          <a:bodyPr wrap="square" rtlCol="0">
            <a:spAutoFit/>
          </a:bodyPr>
          <a:lstStyle/>
          <a:p>
            <a:r>
              <a:rPr lang="en-US" altLang="zh-CN" sz="5400" b="1" dirty="0">
                <a:solidFill>
                  <a:schemeClr val="bg1"/>
                </a:solidFill>
                <a:latin typeface="+mj-lt"/>
                <a:ea typeface="+mj-ea"/>
              </a:rPr>
              <a:t>02</a:t>
            </a:r>
            <a:endParaRPr lang="zh-CN" altLang="en-US" sz="5400" b="1" dirty="0">
              <a:solidFill>
                <a:schemeClr val="bg1"/>
              </a:solidFill>
              <a:latin typeface="+mj-lt"/>
              <a:ea typeface="+mj-ea"/>
            </a:endParaRPr>
          </a:p>
        </p:txBody>
      </p:sp>
      <p:sp>
        <p:nvSpPr>
          <p:cNvPr id="31" name="文本占位符 2">
            <a:extLst>
              <a:ext uri="{FF2B5EF4-FFF2-40B4-BE49-F238E27FC236}">
                <a16:creationId xmlns:a16="http://schemas.microsoft.com/office/drawing/2014/main" id="{8A07A739-B1DE-45B9-8126-2BB64CD93B82}"/>
              </a:ext>
            </a:extLst>
          </p:cNvPr>
          <p:cNvSpPr txBox="1">
            <a:spLocks/>
          </p:cNvSpPr>
          <p:nvPr/>
        </p:nvSpPr>
        <p:spPr>
          <a:xfrm>
            <a:off x="3700950" y="2498608"/>
            <a:ext cx="674997" cy="19604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r>
              <a:rPr lang="en-US" altLang="zh-CN" sz="1200" dirty="0">
                <a:solidFill>
                  <a:schemeClr val="bg1">
                    <a:alpha val="40000"/>
                  </a:schemeClr>
                </a:solidFill>
                <a:latin typeface="+mn-lt"/>
              </a:rPr>
              <a:t>ENTER</a:t>
            </a:r>
            <a:endParaRPr lang="zh-CN" altLang="en-US" sz="1200" dirty="0">
              <a:solidFill>
                <a:schemeClr val="bg1">
                  <a:alpha val="40000"/>
                </a:schemeClr>
              </a:solidFill>
              <a:latin typeface="+mn-lt"/>
            </a:endParaRPr>
          </a:p>
        </p:txBody>
      </p:sp>
      <p:cxnSp>
        <p:nvCxnSpPr>
          <p:cNvPr id="4" name="直接连接符 4">
            <a:extLst>
              <a:ext uri="{FF2B5EF4-FFF2-40B4-BE49-F238E27FC236}">
                <a16:creationId xmlns:a16="http://schemas.microsoft.com/office/drawing/2014/main" id="{758E4C62-D349-49FF-B849-DC4428FB13AF}"/>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9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12" name="文本占位符 11">
            <a:extLst>
              <a:ext uri="{FF2B5EF4-FFF2-40B4-BE49-F238E27FC236}">
                <a16:creationId xmlns:a16="http://schemas.microsoft.com/office/drawing/2014/main" id="{E9D0DBC0-64F9-434B-8D9A-002C1E5AF0D3}"/>
              </a:ext>
            </a:extLst>
          </p:cNvPr>
          <p:cNvSpPr>
            <a:spLocks noGrp="1"/>
          </p:cNvSpPr>
          <p:nvPr>
            <p:ph type="body" sz="quarter" idx="10"/>
          </p:nvPr>
        </p:nvSpPr>
        <p:spPr/>
        <p:txBody>
          <a:bodyPr/>
          <a:lstStyle/>
          <a:p>
            <a:r>
              <a:rPr lang="en-US" altLang="zh-CN" dirty="0"/>
              <a:t>2.</a:t>
            </a:r>
            <a:r>
              <a:rPr lang="zh-CN" altLang="en-US" dirty="0"/>
              <a:t>完成情况</a:t>
            </a:r>
          </a:p>
        </p:txBody>
      </p:sp>
      <p:sp>
        <p:nvSpPr>
          <p:cNvPr id="13" name="文本占位符 12">
            <a:extLst>
              <a:ext uri="{FF2B5EF4-FFF2-40B4-BE49-F238E27FC236}">
                <a16:creationId xmlns:a16="http://schemas.microsoft.com/office/drawing/2014/main" id="{03858A3C-6850-4893-AD79-7C899A16EC3D}"/>
              </a:ext>
            </a:extLst>
          </p:cNvPr>
          <p:cNvSpPr>
            <a:spLocks noGrp="1"/>
          </p:cNvSpPr>
          <p:nvPr>
            <p:ph type="body" sz="quarter" idx="11"/>
          </p:nvPr>
        </p:nvSpPr>
        <p:spPr/>
        <p:txBody>
          <a:bodyPr/>
          <a:lstStyle/>
          <a:p>
            <a:r>
              <a:rPr lang="en-US" altLang="zh-CN" sz="1600" dirty="0">
                <a:solidFill>
                  <a:schemeClr val="tx2">
                    <a:alpha val="40000"/>
                  </a:schemeClr>
                </a:solidFill>
                <a:latin typeface="+mn-lt"/>
              </a:rPr>
              <a:t>PLEASE ENTER A TITLE</a:t>
            </a:r>
            <a:endParaRPr lang="zh-CN" altLang="en-US" sz="1600" dirty="0">
              <a:solidFill>
                <a:schemeClr val="tx2">
                  <a:alpha val="40000"/>
                </a:schemeClr>
              </a:solidFill>
              <a:latin typeface="+mn-lt"/>
            </a:endParaRPr>
          </a:p>
        </p:txBody>
      </p:sp>
      <p:sp>
        <p:nvSpPr>
          <p:cNvPr id="11" name="文本占位符 1">
            <a:extLst>
              <a:ext uri="{FF2B5EF4-FFF2-40B4-BE49-F238E27FC236}">
                <a16:creationId xmlns:a16="http://schemas.microsoft.com/office/drawing/2014/main" id="{AB2F4B25-6B08-431E-B8CB-F2B7FC7C3879}"/>
              </a:ext>
            </a:extLst>
          </p:cNvPr>
          <p:cNvSpPr txBox="1">
            <a:spLocks/>
          </p:cNvSpPr>
          <p:nvPr/>
        </p:nvSpPr>
        <p:spPr>
          <a:xfrm>
            <a:off x="2892496" y="756117"/>
            <a:ext cx="4408488" cy="3651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600" dirty="0">
              <a:solidFill>
                <a:schemeClr val="tx2"/>
              </a:solidFill>
              <a:latin typeface="+mn-lt"/>
            </a:endParaRPr>
          </a:p>
        </p:txBody>
      </p:sp>
      <p:cxnSp>
        <p:nvCxnSpPr>
          <p:cNvPr id="5" name="直接连接符 4">
            <a:extLst>
              <a:ext uri="{FF2B5EF4-FFF2-40B4-BE49-F238E27FC236}">
                <a16:creationId xmlns:a16="http://schemas.microsoft.com/office/drawing/2014/main" id="{9839DC33-D575-42E3-AB60-81925A7E13F7}"/>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E78A141C-40CA-4AC3-9219-2B207D82E0F5}"/>
              </a:ext>
            </a:extLst>
          </p:cNvPr>
          <p:cNvGrpSpPr/>
          <p:nvPr/>
        </p:nvGrpSpPr>
        <p:grpSpPr>
          <a:xfrm>
            <a:off x="5131561" y="1340274"/>
            <a:ext cx="7494151" cy="4363102"/>
            <a:chOff x="5131561" y="1340274"/>
            <a:chExt cx="7494151" cy="4363102"/>
          </a:xfrm>
        </p:grpSpPr>
        <p:sp>
          <p:nvSpPr>
            <p:cNvPr id="46" name="矩形: 圆角 45">
              <a:extLst>
                <a:ext uri="{FF2B5EF4-FFF2-40B4-BE49-F238E27FC236}">
                  <a16:creationId xmlns:a16="http://schemas.microsoft.com/office/drawing/2014/main" id="{0D7ADA36-CB3D-4A87-BDBC-B855FB6E4D5D}"/>
                </a:ext>
              </a:extLst>
            </p:cNvPr>
            <p:cNvSpPr/>
            <p:nvPr/>
          </p:nvSpPr>
          <p:spPr>
            <a:xfrm>
              <a:off x="5563891" y="1340274"/>
              <a:ext cx="7061821" cy="4363102"/>
            </a:xfrm>
            <a:prstGeom prst="roundRect">
              <a:avLst>
                <a:gd name="adj" fmla="val 3454"/>
              </a:avLst>
            </a:prstGeom>
            <a:gradFill>
              <a:gsLst>
                <a:gs pos="0">
                  <a:schemeClr val="accent1">
                    <a:lumMod val="85000"/>
                    <a:lumOff val="15000"/>
                  </a:schemeClr>
                </a:gs>
                <a:gs pos="100000">
                  <a:schemeClr val="accent1">
                    <a:lumMod val="90000"/>
                  </a:schemeClr>
                </a:gs>
              </a:gsLst>
              <a:lin ang="0" scaled="1"/>
            </a:gradFill>
            <a:ln>
              <a:noFill/>
            </a:ln>
            <a:effectLst>
              <a:outerShdw blurRad="254000" dist="3175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a:extLst>
                <a:ext uri="{FF2B5EF4-FFF2-40B4-BE49-F238E27FC236}">
                  <a16:creationId xmlns:a16="http://schemas.microsoft.com/office/drawing/2014/main" id="{F7686D02-F5F6-4248-BC8B-401EBC5002F3}"/>
                </a:ext>
              </a:extLst>
            </p:cNvPr>
            <p:cNvGrpSpPr/>
            <p:nvPr/>
          </p:nvGrpSpPr>
          <p:grpSpPr>
            <a:xfrm>
              <a:off x="5131561" y="1340274"/>
              <a:ext cx="944343" cy="1380735"/>
              <a:chOff x="2904051" y="1594215"/>
              <a:chExt cx="944343" cy="1380735"/>
            </a:xfrm>
          </p:grpSpPr>
          <p:sp>
            <p:nvSpPr>
              <p:cNvPr id="52" name="平行四边形 51">
                <a:extLst>
                  <a:ext uri="{FF2B5EF4-FFF2-40B4-BE49-F238E27FC236}">
                    <a16:creationId xmlns:a16="http://schemas.microsoft.com/office/drawing/2014/main" id="{1BE53CD7-F77B-4C5F-8585-DD53055599A8}"/>
                  </a:ext>
                </a:extLst>
              </p:cNvPr>
              <p:cNvSpPr/>
              <p:nvPr/>
            </p:nvSpPr>
            <p:spPr>
              <a:xfrm>
                <a:off x="3209255" y="1594215"/>
                <a:ext cx="607789" cy="573778"/>
              </a:xfrm>
              <a:prstGeom prst="parallelogram">
                <a:avLst>
                  <a:gd name="adj" fmla="val 62875"/>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a:extLst>
                  <a:ext uri="{FF2B5EF4-FFF2-40B4-BE49-F238E27FC236}">
                    <a16:creationId xmlns:a16="http://schemas.microsoft.com/office/drawing/2014/main" id="{66846FE7-C614-438C-AF25-4844FC5BDD4F}"/>
                  </a:ext>
                </a:extLst>
              </p:cNvPr>
              <p:cNvSpPr/>
              <p:nvPr/>
            </p:nvSpPr>
            <p:spPr>
              <a:xfrm flipH="1" flipV="1">
                <a:off x="2904051" y="1643434"/>
                <a:ext cx="944343" cy="1331516"/>
              </a:xfrm>
              <a:prstGeom prst="parallelogram">
                <a:avLst>
                  <a:gd name="adj" fmla="val 87751"/>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a:extLst>
                  <a:ext uri="{FF2B5EF4-FFF2-40B4-BE49-F238E27FC236}">
                    <a16:creationId xmlns:a16="http://schemas.microsoft.com/office/drawing/2014/main" id="{18A8DF6A-291C-46B8-BF0B-AEA590697ABD}"/>
                  </a:ext>
                </a:extLst>
              </p:cNvPr>
              <p:cNvSpPr/>
              <p:nvPr/>
            </p:nvSpPr>
            <p:spPr>
              <a:xfrm flipH="1" flipV="1">
                <a:off x="3278716" y="1636259"/>
                <a:ext cx="195011" cy="198813"/>
              </a:xfrm>
              <a:prstGeom prst="parallelogram">
                <a:avLst>
                  <a:gd name="adj" fmla="val 66712"/>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pic>
        <p:nvPicPr>
          <p:cNvPr id="7" name="图片 6">
            <a:extLst>
              <a:ext uri="{FF2B5EF4-FFF2-40B4-BE49-F238E27FC236}">
                <a16:creationId xmlns:a16="http://schemas.microsoft.com/office/drawing/2014/main" id="{DE9E4AC2-187C-4E80-8A20-F807EA5252BA}"/>
              </a:ext>
            </a:extLst>
          </p:cNvPr>
          <p:cNvPicPr>
            <a:picLocks noChangeAspect="1"/>
          </p:cNvPicPr>
          <p:nvPr/>
        </p:nvPicPr>
        <p:blipFill rotWithShape="1">
          <a:blip r:embed="rId3">
            <a:extLst>
              <a:ext uri="{28A0092B-C50C-407E-A947-70E740481C1C}">
                <a14:useLocalDpi xmlns:a14="http://schemas.microsoft.com/office/drawing/2010/main" val="0"/>
              </a:ext>
            </a:extLst>
          </a:blip>
          <a:srcRect t="13059" b="41921"/>
          <a:stretch/>
        </p:blipFill>
        <p:spPr>
          <a:xfrm>
            <a:off x="8989888" y="1877397"/>
            <a:ext cx="2506787" cy="1690488"/>
          </a:xfrm>
          <a:prstGeom prst="roundRect">
            <a:avLst>
              <a:gd name="adj" fmla="val 3031"/>
            </a:avLst>
          </a:prstGeom>
          <a:effectLst>
            <a:outerShdw blurRad="254000" dist="254000" dir="5400000" sx="93000" sy="93000" algn="t" rotWithShape="0">
              <a:schemeClr val="tx1">
                <a:alpha val="20000"/>
              </a:schemeClr>
            </a:outerShdw>
          </a:effectLst>
        </p:spPr>
      </p:pic>
      <p:pic>
        <p:nvPicPr>
          <p:cNvPr id="15" name="图片 14">
            <a:extLst>
              <a:ext uri="{FF2B5EF4-FFF2-40B4-BE49-F238E27FC236}">
                <a16:creationId xmlns:a16="http://schemas.microsoft.com/office/drawing/2014/main" id="{B8D02055-1672-47F8-88CA-040ABE74786D}"/>
              </a:ext>
            </a:extLst>
          </p:cNvPr>
          <p:cNvPicPr>
            <a:picLocks noChangeAspect="1"/>
          </p:cNvPicPr>
          <p:nvPr/>
        </p:nvPicPr>
        <p:blipFill rotWithShape="1">
          <a:blip r:embed="rId4">
            <a:extLst>
              <a:ext uri="{28A0092B-C50C-407E-A947-70E740481C1C}">
                <a14:useLocalDpi xmlns:a14="http://schemas.microsoft.com/office/drawing/2010/main" val="0"/>
              </a:ext>
            </a:extLst>
          </a:blip>
          <a:srcRect t="7986" r="20529" b="25155"/>
          <a:stretch/>
        </p:blipFill>
        <p:spPr>
          <a:xfrm>
            <a:off x="6113385" y="1877397"/>
            <a:ext cx="2506787" cy="1690488"/>
          </a:xfrm>
          <a:prstGeom prst="roundRect">
            <a:avLst>
              <a:gd name="adj" fmla="val 3031"/>
            </a:avLst>
          </a:prstGeom>
          <a:effectLst>
            <a:outerShdw blurRad="254000" dist="254000" dir="5400000" sx="93000" sy="93000" algn="t" rotWithShape="0">
              <a:schemeClr val="tx1">
                <a:alpha val="20000"/>
              </a:schemeClr>
            </a:outerShdw>
          </a:effectLst>
        </p:spPr>
      </p:pic>
      <p:sp>
        <p:nvSpPr>
          <p:cNvPr id="62" name="文本框 61">
            <a:extLst>
              <a:ext uri="{FF2B5EF4-FFF2-40B4-BE49-F238E27FC236}">
                <a16:creationId xmlns:a16="http://schemas.microsoft.com/office/drawing/2014/main" id="{C962826E-3DEE-4EC6-A899-A713904F8123}"/>
              </a:ext>
            </a:extLst>
          </p:cNvPr>
          <p:cNvSpPr txBox="1"/>
          <p:nvPr/>
        </p:nvSpPr>
        <p:spPr>
          <a:xfrm>
            <a:off x="6027702" y="3849046"/>
            <a:ext cx="2225117" cy="400110"/>
          </a:xfrm>
          <a:prstGeom prst="rect">
            <a:avLst/>
          </a:prstGeom>
          <a:noFill/>
        </p:spPr>
        <p:txBody>
          <a:bodyPr wrap="square" rtlCol="0">
            <a:spAutoFit/>
          </a:bodyPr>
          <a:lstStyle/>
          <a:p>
            <a:r>
              <a:rPr lang="zh-CN" altLang="en-US" sz="2000" dirty="0">
                <a:solidFill>
                  <a:schemeClr val="bg1"/>
                </a:solidFill>
                <a:latin typeface="+mj-ea"/>
                <a:ea typeface="+mj-ea"/>
              </a:rPr>
              <a:t>自我反省</a:t>
            </a:r>
          </a:p>
        </p:txBody>
      </p:sp>
      <p:sp>
        <p:nvSpPr>
          <p:cNvPr id="63" name="文本框 62">
            <a:extLst>
              <a:ext uri="{FF2B5EF4-FFF2-40B4-BE49-F238E27FC236}">
                <a16:creationId xmlns:a16="http://schemas.microsoft.com/office/drawing/2014/main" id="{489F283E-B2C0-4145-89B7-9CE6462AC708}"/>
              </a:ext>
            </a:extLst>
          </p:cNvPr>
          <p:cNvSpPr txBox="1"/>
          <p:nvPr/>
        </p:nvSpPr>
        <p:spPr>
          <a:xfrm>
            <a:off x="6027703" y="4214125"/>
            <a:ext cx="2741159" cy="663451"/>
          </a:xfrm>
          <a:prstGeom prst="rect">
            <a:avLst/>
          </a:prstGeom>
          <a:noFill/>
        </p:spPr>
        <p:txBody>
          <a:bodyPr wrap="square" rtlCol="0">
            <a:spAutoFit/>
          </a:bodyPr>
          <a:lstStyle/>
          <a:p>
            <a:pPr>
              <a:lnSpc>
                <a:spcPct val="120000"/>
              </a:lnSpc>
            </a:pPr>
            <a:r>
              <a:rPr lang="zh-CN" altLang="en-US" sz="1600" dirty="0">
                <a:solidFill>
                  <a:schemeClr val="bg1">
                    <a:lumMod val="95000"/>
                  </a:schemeClr>
                </a:solidFill>
                <a:latin typeface="+mn-ea"/>
              </a:rPr>
              <a:t>自我反省是杜绝所有患者安全事件的最重要的机制。</a:t>
            </a:r>
          </a:p>
        </p:txBody>
      </p:sp>
      <p:sp>
        <p:nvSpPr>
          <p:cNvPr id="64" name="文本框 63">
            <a:extLst>
              <a:ext uri="{FF2B5EF4-FFF2-40B4-BE49-F238E27FC236}">
                <a16:creationId xmlns:a16="http://schemas.microsoft.com/office/drawing/2014/main" id="{9336203B-3FE6-487A-9A7D-028DD7CD679A}"/>
              </a:ext>
            </a:extLst>
          </p:cNvPr>
          <p:cNvSpPr txBox="1"/>
          <p:nvPr/>
        </p:nvSpPr>
        <p:spPr>
          <a:xfrm>
            <a:off x="8916083" y="3849046"/>
            <a:ext cx="2580591" cy="400110"/>
          </a:xfrm>
          <a:prstGeom prst="rect">
            <a:avLst/>
          </a:prstGeom>
          <a:noFill/>
        </p:spPr>
        <p:txBody>
          <a:bodyPr wrap="square" rtlCol="0">
            <a:spAutoFit/>
          </a:bodyPr>
          <a:lstStyle/>
          <a:p>
            <a:r>
              <a:rPr lang="zh-CN" altLang="en-US" sz="2000" dirty="0">
                <a:solidFill>
                  <a:schemeClr val="bg1"/>
                </a:solidFill>
                <a:latin typeface="+mj-ea"/>
                <a:ea typeface="+mj-ea"/>
              </a:rPr>
              <a:t>内部氛围</a:t>
            </a:r>
          </a:p>
        </p:txBody>
      </p:sp>
      <p:sp>
        <p:nvSpPr>
          <p:cNvPr id="65" name="文本框 64">
            <a:extLst>
              <a:ext uri="{FF2B5EF4-FFF2-40B4-BE49-F238E27FC236}">
                <a16:creationId xmlns:a16="http://schemas.microsoft.com/office/drawing/2014/main" id="{672E71AA-AC51-42AA-89DD-F9D3200072DC}"/>
              </a:ext>
            </a:extLst>
          </p:cNvPr>
          <p:cNvSpPr txBox="1"/>
          <p:nvPr/>
        </p:nvSpPr>
        <p:spPr>
          <a:xfrm>
            <a:off x="8916084" y="4214125"/>
            <a:ext cx="2741159" cy="958917"/>
          </a:xfrm>
          <a:prstGeom prst="rect">
            <a:avLst/>
          </a:prstGeom>
          <a:noFill/>
        </p:spPr>
        <p:txBody>
          <a:bodyPr wrap="square" rtlCol="0">
            <a:spAutoFit/>
          </a:bodyPr>
          <a:lstStyle/>
          <a:p>
            <a:pPr>
              <a:lnSpc>
                <a:spcPct val="120000"/>
              </a:lnSpc>
            </a:pPr>
            <a:r>
              <a:rPr lang="zh-CN" altLang="en-US" sz="1600" dirty="0">
                <a:solidFill>
                  <a:schemeClr val="bg1">
                    <a:lumMod val="95000"/>
                  </a:schemeClr>
                </a:solidFill>
                <a:latin typeface="+mn-ea"/>
              </a:rPr>
              <a:t>如果医院的这种内部氛围不变，患者安全事件就会不断发生。</a:t>
            </a:r>
          </a:p>
        </p:txBody>
      </p:sp>
      <p:grpSp>
        <p:nvGrpSpPr>
          <p:cNvPr id="35" name="组合 34">
            <a:extLst>
              <a:ext uri="{FF2B5EF4-FFF2-40B4-BE49-F238E27FC236}">
                <a16:creationId xmlns:a16="http://schemas.microsoft.com/office/drawing/2014/main" id="{ABAFCD07-CCDE-4333-816A-738BB3FCE558}"/>
              </a:ext>
            </a:extLst>
          </p:cNvPr>
          <p:cNvGrpSpPr/>
          <p:nvPr/>
        </p:nvGrpSpPr>
        <p:grpSpPr>
          <a:xfrm>
            <a:off x="6128753" y="5301511"/>
            <a:ext cx="2408208" cy="0"/>
            <a:chOff x="6128753" y="5375647"/>
            <a:chExt cx="2408208" cy="0"/>
          </a:xfrm>
        </p:grpSpPr>
        <p:cxnSp>
          <p:nvCxnSpPr>
            <p:cNvPr id="29" name="直接连接符 28">
              <a:extLst>
                <a:ext uri="{FF2B5EF4-FFF2-40B4-BE49-F238E27FC236}">
                  <a16:creationId xmlns:a16="http://schemas.microsoft.com/office/drawing/2014/main" id="{818A39C0-8A79-43DE-994E-835FDF5E3042}"/>
                </a:ext>
              </a:extLst>
            </p:cNvPr>
            <p:cNvCxnSpPr>
              <a:cxnSpLocks/>
            </p:cNvCxnSpPr>
            <p:nvPr/>
          </p:nvCxnSpPr>
          <p:spPr>
            <a:xfrm>
              <a:off x="6128753" y="5375647"/>
              <a:ext cx="320072"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BFB0FDF5-AB0E-4745-83DB-B277E3AFCA99}"/>
                </a:ext>
              </a:extLst>
            </p:cNvPr>
            <p:cNvCxnSpPr>
              <a:cxnSpLocks/>
            </p:cNvCxnSpPr>
            <p:nvPr/>
          </p:nvCxnSpPr>
          <p:spPr>
            <a:xfrm>
              <a:off x="6258101" y="5375647"/>
              <a:ext cx="2278860" cy="0"/>
            </a:xfrm>
            <a:prstGeom prst="line">
              <a:avLst/>
            </a:prstGeom>
            <a:ln w="19050" cap="rnd">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a:extLst>
              <a:ext uri="{FF2B5EF4-FFF2-40B4-BE49-F238E27FC236}">
                <a16:creationId xmlns:a16="http://schemas.microsoft.com/office/drawing/2014/main" id="{FD0C7B50-C8EC-4BA4-97F5-D0DA0AC06868}"/>
              </a:ext>
            </a:extLst>
          </p:cNvPr>
          <p:cNvGrpSpPr/>
          <p:nvPr/>
        </p:nvGrpSpPr>
        <p:grpSpPr>
          <a:xfrm>
            <a:off x="9050176" y="5301511"/>
            <a:ext cx="2408208" cy="0"/>
            <a:chOff x="6128753" y="5375647"/>
            <a:chExt cx="2408208" cy="0"/>
          </a:xfrm>
        </p:grpSpPr>
        <p:cxnSp>
          <p:nvCxnSpPr>
            <p:cNvPr id="84" name="直接连接符 83">
              <a:extLst>
                <a:ext uri="{FF2B5EF4-FFF2-40B4-BE49-F238E27FC236}">
                  <a16:creationId xmlns:a16="http://schemas.microsoft.com/office/drawing/2014/main" id="{B3165E41-12A2-4CF9-9EEA-027233FCD8B5}"/>
                </a:ext>
              </a:extLst>
            </p:cNvPr>
            <p:cNvCxnSpPr>
              <a:cxnSpLocks/>
            </p:cNvCxnSpPr>
            <p:nvPr/>
          </p:nvCxnSpPr>
          <p:spPr>
            <a:xfrm>
              <a:off x="6128753" y="5375647"/>
              <a:ext cx="320072"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23E8B319-CF53-4B69-9EA1-E62A52B2DBAE}"/>
                </a:ext>
              </a:extLst>
            </p:cNvPr>
            <p:cNvCxnSpPr>
              <a:cxnSpLocks/>
            </p:cNvCxnSpPr>
            <p:nvPr/>
          </p:nvCxnSpPr>
          <p:spPr>
            <a:xfrm>
              <a:off x="6258101" y="5375647"/>
              <a:ext cx="2278860" cy="0"/>
            </a:xfrm>
            <a:prstGeom prst="line">
              <a:avLst/>
            </a:prstGeom>
            <a:ln w="19050" cap="rnd">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sp>
        <p:nvSpPr>
          <p:cNvPr id="86" name="文本框 85">
            <a:extLst>
              <a:ext uri="{FF2B5EF4-FFF2-40B4-BE49-F238E27FC236}">
                <a16:creationId xmlns:a16="http://schemas.microsoft.com/office/drawing/2014/main" id="{87D25648-0420-4527-9586-1459953FC596}"/>
              </a:ext>
            </a:extLst>
          </p:cNvPr>
          <p:cNvSpPr txBox="1"/>
          <p:nvPr/>
        </p:nvSpPr>
        <p:spPr>
          <a:xfrm>
            <a:off x="611046" y="1823540"/>
            <a:ext cx="2165611" cy="400110"/>
          </a:xfrm>
          <a:prstGeom prst="rect">
            <a:avLst/>
          </a:prstGeom>
          <a:noFill/>
        </p:spPr>
        <p:txBody>
          <a:bodyPr wrap="square" rtlCol="0">
            <a:spAutoFit/>
          </a:bodyPr>
          <a:lstStyle/>
          <a:p>
            <a:r>
              <a:rPr lang="zh-CN" altLang="en-US" sz="2000" dirty="0">
                <a:solidFill>
                  <a:schemeClr val="accent1"/>
                </a:solidFill>
                <a:latin typeface="+mj-ea"/>
                <a:ea typeface="+mj-ea"/>
              </a:rPr>
              <a:t>发展存在的问题</a:t>
            </a:r>
          </a:p>
        </p:txBody>
      </p:sp>
      <p:sp>
        <p:nvSpPr>
          <p:cNvPr id="58" name="文本占位符 12">
            <a:extLst>
              <a:ext uri="{FF2B5EF4-FFF2-40B4-BE49-F238E27FC236}">
                <a16:creationId xmlns:a16="http://schemas.microsoft.com/office/drawing/2014/main" id="{0D9038F5-C1BD-4F91-ADC5-3B5E43AE6C26}"/>
              </a:ext>
            </a:extLst>
          </p:cNvPr>
          <p:cNvSpPr txBox="1">
            <a:spLocks/>
          </p:cNvSpPr>
          <p:nvPr/>
        </p:nvSpPr>
        <p:spPr>
          <a:xfrm>
            <a:off x="626545" y="2138268"/>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dirty="0">
                <a:solidFill>
                  <a:schemeClr val="tx2">
                    <a:alpha val="40000"/>
                  </a:schemeClr>
                </a:solidFill>
              </a:rPr>
              <a:t>PLEASE ENTER A TITLE</a:t>
            </a:r>
            <a:endParaRPr lang="zh-CN" altLang="en-US" sz="1200" dirty="0">
              <a:solidFill>
                <a:schemeClr val="tx2">
                  <a:alpha val="40000"/>
                </a:schemeClr>
              </a:solidFill>
            </a:endParaRPr>
          </a:p>
        </p:txBody>
      </p:sp>
      <p:sp>
        <p:nvSpPr>
          <p:cNvPr id="39" name="文本框 38">
            <a:extLst>
              <a:ext uri="{FF2B5EF4-FFF2-40B4-BE49-F238E27FC236}">
                <a16:creationId xmlns:a16="http://schemas.microsoft.com/office/drawing/2014/main" id="{E596DCBC-67A5-4674-B755-E2E165AE61ED}"/>
              </a:ext>
            </a:extLst>
          </p:cNvPr>
          <p:cNvSpPr txBox="1"/>
          <p:nvPr/>
        </p:nvSpPr>
        <p:spPr>
          <a:xfrm>
            <a:off x="601332" y="2408478"/>
            <a:ext cx="4592842" cy="367986"/>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然而在这稳步发展的局面下还是存在很多问题：</a:t>
            </a:r>
            <a:endParaRPr lang="zh-CN" altLang="en-US" sz="1600" dirty="0">
              <a:solidFill>
                <a:schemeClr val="tx2"/>
              </a:solidFill>
              <a:latin typeface="+mn-ea"/>
            </a:endParaRPr>
          </a:p>
        </p:txBody>
      </p:sp>
      <p:sp>
        <p:nvSpPr>
          <p:cNvPr id="41" name="文本框 40">
            <a:extLst>
              <a:ext uri="{FF2B5EF4-FFF2-40B4-BE49-F238E27FC236}">
                <a16:creationId xmlns:a16="http://schemas.microsoft.com/office/drawing/2014/main" id="{88AFC447-46DB-4CD6-8E25-B27AF51112A5}"/>
              </a:ext>
            </a:extLst>
          </p:cNvPr>
          <p:cNvSpPr txBox="1"/>
          <p:nvPr/>
        </p:nvSpPr>
        <p:spPr>
          <a:xfrm>
            <a:off x="601332" y="2776464"/>
            <a:ext cx="4592842" cy="663451"/>
          </a:xfrm>
          <a:prstGeom prst="rect">
            <a:avLst/>
          </a:prstGeom>
          <a:noFill/>
        </p:spPr>
        <p:txBody>
          <a:bodyPr wrap="square" rtlCol="0">
            <a:spAutoFit/>
          </a:bodyPr>
          <a:lstStyle/>
          <a:p>
            <a:pPr marL="182563" indent="-182563">
              <a:lnSpc>
                <a:spcPct val="120000"/>
              </a:lnSpc>
              <a:buSzPct val="70000"/>
              <a:buFont typeface="Wingdings" panose="05000000000000000000" pitchFamily="2" charset="2"/>
              <a:buChar char="u"/>
            </a:pPr>
            <a:r>
              <a:rPr kumimoji="0" lang="en-US" altLang="zh-CN" sz="1600" b="0" i="0" u="none" strike="noStrike" kern="1200" cap="none" spc="0" normalizeH="0" baseline="0" noProof="0">
                <a:ln>
                  <a:noFill/>
                </a:ln>
                <a:solidFill>
                  <a:srgbClr val="44546A"/>
                </a:solidFill>
                <a:effectLst/>
                <a:uLnTx/>
                <a:uFillTx/>
                <a:latin typeface="思源黑体 CN Normal"/>
                <a:ea typeface="思源黑体 CN Normal"/>
                <a:cs typeface="+mn-cs"/>
              </a:rPr>
              <a:t>1</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、随着病源数的增加，病历书写不够规范，归档不够</a:t>
            </a:r>
            <a:r>
              <a:rPr kumimoji="0" lang="zh-CN" altLang="en-US" sz="1600" b="0" i="0" u="none" strike="noStrike" kern="1200" cap="none" spc="0" normalizeH="0" baseline="0" noProof="0">
                <a:ln>
                  <a:noFill/>
                </a:ln>
                <a:solidFill>
                  <a:srgbClr val="44546A"/>
                </a:solidFill>
                <a:effectLst/>
                <a:uLnTx/>
                <a:uFillTx/>
                <a:latin typeface="思源黑体 CN Normal"/>
                <a:ea typeface="思源黑体 CN Normal"/>
                <a:cs typeface="+mn-cs"/>
              </a:rPr>
              <a:t>及时。</a:t>
            </a:r>
            <a:endParaRPr lang="zh-CN" altLang="en-US" sz="1600" dirty="0">
              <a:solidFill>
                <a:schemeClr val="tx2"/>
              </a:solidFill>
              <a:latin typeface="+mn-ea"/>
            </a:endParaRPr>
          </a:p>
        </p:txBody>
      </p:sp>
      <p:sp>
        <p:nvSpPr>
          <p:cNvPr id="42" name="文本框 41">
            <a:extLst>
              <a:ext uri="{FF2B5EF4-FFF2-40B4-BE49-F238E27FC236}">
                <a16:creationId xmlns:a16="http://schemas.microsoft.com/office/drawing/2014/main" id="{4EBFC4CD-B861-426E-9940-7B70D94DFFE3}"/>
              </a:ext>
            </a:extLst>
          </p:cNvPr>
          <p:cNvSpPr txBox="1"/>
          <p:nvPr/>
        </p:nvSpPr>
        <p:spPr>
          <a:xfrm>
            <a:off x="601332" y="3439915"/>
            <a:ext cx="4592842" cy="663451"/>
          </a:xfrm>
          <a:prstGeom prst="rect">
            <a:avLst/>
          </a:prstGeom>
          <a:noFill/>
        </p:spPr>
        <p:txBody>
          <a:bodyPr wrap="square" rtlCol="0">
            <a:spAutoFit/>
          </a:bodyPr>
          <a:lstStyle/>
          <a:p>
            <a:pPr marL="182563" indent="-182563">
              <a:lnSpc>
                <a:spcPct val="120000"/>
              </a:lnSpc>
              <a:buSzPct val="70000"/>
              <a:buFont typeface="Wingdings" panose="05000000000000000000" pitchFamily="2" charset="2"/>
              <a:buChar char="u"/>
            </a:pP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2</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、核心制度落实不够完善，医务人员服务意识不够到位，自觉性还需进一步加强</a:t>
            </a:r>
            <a:r>
              <a:rPr lang="zh-CN" altLang="en-US" sz="1600" dirty="0">
                <a:solidFill>
                  <a:srgbClr val="44546A"/>
                </a:solidFill>
                <a:latin typeface="思源黑体 CN Normal"/>
                <a:ea typeface="思源黑体 CN Normal"/>
              </a:rPr>
              <a:t>。</a:t>
            </a:r>
            <a:endParaRPr lang="zh-CN" altLang="en-US" sz="1600" dirty="0">
              <a:solidFill>
                <a:schemeClr val="tx2"/>
              </a:solidFill>
              <a:latin typeface="+mn-ea"/>
            </a:endParaRPr>
          </a:p>
        </p:txBody>
      </p:sp>
      <p:sp>
        <p:nvSpPr>
          <p:cNvPr id="43" name="文本框 42">
            <a:extLst>
              <a:ext uri="{FF2B5EF4-FFF2-40B4-BE49-F238E27FC236}">
                <a16:creationId xmlns:a16="http://schemas.microsoft.com/office/drawing/2014/main" id="{50BE8E85-024C-4A8C-8EAA-D3288C73B8B6}"/>
              </a:ext>
            </a:extLst>
          </p:cNvPr>
          <p:cNvSpPr txBox="1"/>
          <p:nvPr/>
        </p:nvSpPr>
        <p:spPr>
          <a:xfrm>
            <a:off x="601332" y="4103366"/>
            <a:ext cx="4592842" cy="663451"/>
          </a:xfrm>
          <a:prstGeom prst="rect">
            <a:avLst/>
          </a:prstGeom>
          <a:noFill/>
        </p:spPr>
        <p:txBody>
          <a:bodyPr wrap="square" rtlCol="0">
            <a:spAutoFit/>
          </a:bodyPr>
          <a:lstStyle/>
          <a:p>
            <a:pPr marL="182563" indent="-182563">
              <a:lnSpc>
                <a:spcPct val="120000"/>
              </a:lnSpc>
              <a:buSzPct val="70000"/>
              <a:buFont typeface="Wingdings" panose="05000000000000000000" pitchFamily="2" charset="2"/>
              <a:buChar char="u"/>
            </a:pPr>
            <a:r>
              <a:rPr kumimoji="0" lang="en-US" altLang="zh-CN" sz="1600" b="0" i="0" u="none" strike="noStrike" kern="1200" cap="none" spc="0" normalizeH="0" baseline="0" noProof="0">
                <a:ln>
                  <a:noFill/>
                </a:ln>
                <a:solidFill>
                  <a:srgbClr val="44546A"/>
                </a:solidFill>
                <a:effectLst/>
                <a:uLnTx/>
                <a:uFillTx/>
                <a:latin typeface="思源黑体 CN Normal"/>
                <a:ea typeface="思源黑体 CN Normal"/>
                <a:cs typeface="+mn-cs"/>
              </a:rPr>
              <a:t>3</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、年青医务人员学习主动性不足，综合处理病人能力</a:t>
            </a:r>
            <a:r>
              <a:rPr kumimoji="0" lang="zh-CN" altLang="en-US" sz="1600" b="0" i="0" u="none" strike="noStrike" kern="1200" cap="none" spc="0" normalizeH="0" baseline="0" noProof="0">
                <a:ln>
                  <a:noFill/>
                </a:ln>
                <a:solidFill>
                  <a:srgbClr val="44546A"/>
                </a:solidFill>
                <a:effectLst/>
                <a:uLnTx/>
                <a:uFillTx/>
                <a:latin typeface="思源黑体 CN Normal"/>
                <a:ea typeface="思源黑体 CN Normal"/>
                <a:cs typeface="+mn-cs"/>
              </a:rPr>
              <a:t>欠缺。</a:t>
            </a:r>
            <a:endParaRPr lang="zh-CN" altLang="en-US" sz="1600" dirty="0">
              <a:solidFill>
                <a:schemeClr val="tx2"/>
              </a:solidFill>
              <a:latin typeface="+mn-ea"/>
            </a:endParaRPr>
          </a:p>
        </p:txBody>
      </p:sp>
      <p:sp>
        <p:nvSpPr>
          <p:cNvPr id="44" name="文本框 43">
            <a:extLst>
              <a:ext uri="{FF2B5EF4-FFF2-40B4-BE49-F238E27FC236}">
                <a16:creationId xmlns:a16="http://schemas.microsoft.com/office/drawing/2014/main" id="{B77370B9-DC34-4E2A-B065-23250B9CAF80}"/>
              </a:ext>
            </a:extLst>
          </p:cNvPr>
          <p:cNvSpPr txBox="1"/>
          <p:nvPr/>
        </p:nvSpPr>
        <p:spPr>
          <a:xfrm>
            <a:off x="601332" y="4766817"/>
            <a:ext cx="4592842" cy="367986"/>
          </a:xfrm>
          <a:prstGeom prst="rect">
            <a:avLst/>
          </a:prstGeom>
          <a:noFill/>
        </p:spPr>
        <p:txBody>
          <a:bodyPr wrap="square" rtlCol="0">
            <a:spAutoFit/>
          </a:bodyPr>
          <a:lstStyle/>
          <a:p>
            <a:pPr marL="182563" indent="-182563">
              <a:lnSpc>
                <a:spcPct val="120000"/>
              </a:lnSpc>
              <a:buSzPct val="70000"/>
              <a:buFont typeface="Wingdings" panose="05000000000000000000" pitchFamily="2" charset="2"/>
              <a:buChar char="u"/>
            </a:pPr>
            <a:r>
              <a:rPr kumimoji="0" lang="en-US" altLang="zh-CN" sz="1600" b="0" i="0" u="none" strike="noStrike" kern="1200" cap="none" spc="0" normalizeH="0" baseline="0" noProof="0">
                <a:ln>
                  <a:noFill/>
                </a:ln>
                <a:solidFill>
                  <a:srgbClr val="44546A"/>
                </a:solidFill>
                <a:effectLst/>
                <a:uLnTx/>
                <a:uFillTx/>
                <a:latin typeface="思源黑体 CN Normal"/>
                <a:ea typeface="思源黑体 CN Normal"/>
                <a:cs typeface="+mn-cs"/>
              </a:rPr>
              <a:t>4</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、忧患意识不强，给医疗安全埋下</a:t>
            </a:r>
            <a:r>
              <a:rPr kumimoji="0" lang="zh-CN" altLang="en-US" sz="1600" b="0" i="0" u="none" strike="noStrike" kern="1200" cap="none" spc="0" normalizeH="0" baseline="0" noProof="0">
                <a:ln>
                  <a:noFill/>
                </a:ln>
                <a:solidFill>
                  <a:srgbClr val="44546A"/>
                </a:solidFill>
                <a:effectLst/>
                <a:uLnTx/>
                <a:uFillTx/>
                <a:latin typeface="思源黑体 CN Normal"/>
                <a:ea typeface="思源黑体 CN Normal"/>
                <a:cs typeface="+mn-cs"/>
              </a:rPr>
              <a:t>隐患。</a:t>
            </a:r>
            <a:endParaRPr lang="zh-CN" altLang="en-US" sz="1600" dirty="0">
              <a:solidFill>
                <a:schemeClr val="tx2"/>
              </a:solidFill>
              <a:latin typeface="+mn-ea"/>
            </a:endParaRPr>
          </a:p>
        </p:txBody>
      </p:sp>
      <p:sp>
        <p:nvSpPr>
          <p:cNvPr id="45" name="文本框 44">
            <a:extLst>
              <a:ext uri="{FF2B5EF4-FFF2-40B4-BE49-F238E27FC236}">
                <a16:creationId xmlns:a16="http://schemas.microsoft.com/office/drawing/2014/main" id="{F9821331-CB42-4C0B-992A-302F0F836919}"/>
              </a:ext>
            </a:extLst>
          </p:cNvPr>
          <p:cNvSpPr txBox="1"/>
          <p:nvPr/>
        </p:nvSpPr>
        <p:spPr>
          <a:xfrm>
            <a:off x="601332" y="5134803"/>
            <a:ext cx="4592842" cy="367986"/>
          </a:xfrm>
          <a:prstGeom prst="rect">
            <a:avLst/>
          </a:prstGeom>
          <a:noFill/>
        </p:spPr>
        <p:txBody>
          <a:bodyPr wrap="square" rtlCol="0">
            <a:spAutoFit/>
          </a:bodyPr>
          <a:lstStyle/>
          <a:p>
            <a:pPr marL="182563" indent="-182563">
              <a:lnSpc>
                <a:spcPct val="120000"/>
              </a:lnSpc>
              <a:buSzPct val="70000"/>
              <a:buFont typeface="Wingdings" panose="05000000000000000000" pitchFamily="2" charset="2"/>
              <a:buChar char="u"/>
            </a:pPr>
            <a:r>
              <a:rPr kumimoji="0" lang="en-US" altLang="zh-CN" sz="1600" b="0" i="0" u="none" strike="noStrike" kern="1200" cap="none" spc="0" normalizeH="0" baseline="0" noProof="0">
                <a:ln>
                  <a:noFill/>
                </a:ln>
                <a:solidFill>
                  <a:srgbClr val="44546A"/>
                </a:solidFill>
                <a:effectLst/>
                <a:uLnTx/>
                <a:uFillTx/>
                <a:latin typeface="思源黑体 CN Normal"/>
                <a:ea typeface="思源黑体 CN Normal"/>
                <a:cs typeface="+mn-cs"/>
              </a:rPr>
              <a:t>5</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、辅助科室力量欠缺，直接和间接流失部病源。</a:t>
            </a:r>
            <a:endParaRPr lang="zh-CN" altLang="en-US" sz="1600" dirty="0">
              <a:solidFill>
                <a:schemeClr val="tx2"/>
              </a:solidFill>
              <a:latin typeface="+mn-ea"/>
            </a:endParaRPr>
          </a:p>
        </p:txBody>
      </p:sp>
    </p:spTree>
    <p:extLst>
      <p:ext uri="{BB962C8B-B14F-4D97-AF65-F5344CB8AC3E}">
        <p14:creationId xmlns:p14="http://schemas.microsoft.com/office/powerpoint/2010/main" val="417575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FB95AE4C-418A-4726-A91E-066B5F82A831}"/>
              </a:ext>
            </a:extLst>
          </p:cNvPr>
          <p:cNvPicPr>
            <a:picLocks noChangeAspect="1"/>
          </p:cNvPicPr>
          <p:nvPr/>
        </p:nvPicPr>
        <p:blipFill rotWithShape="1">
          <a:blip r:embed="rId3">
            <a:extLst>
              <a:ext uri="{28A0092B-C50C-407E-A947-70E740481C1C}">
                <a14:useLocalDpi xmlns:a14="http://schemas.microsoft.com/office/drawing/2010/main" val="0"/>
              </a:ext>
            </a:extLst>
          </a:blip>
          <a:srcRect r="1180"/>
          <a:stretch/>
        </p:blipFill>
        <p:spPr>
          <a:xfrm>
            <a:off x="5771138" y="1488458"/>
            <a:ext cx="5725538" cy="3861100"/>
          </a:xfrm>
          <a:prstGeom prst="roundRect">
            <a:avLst>
              <a:gd name="adj" fmla="val 3031"/>
            </a:avLst>
          </a:prstGeom>
          <a:effectLst>
            <a:outerShdw blurRad="254000" dist="254000" dir="5400000" sx="93000" sy="93000" algn="t" rotWithShape="0">
              <a:schemeClr val="tx1">
                <a:alpha val="20000"/>
              </a:schemeClr>
            </a:outerShdw>
          </a:effectLst>
        </p:spPr>
      </p:pic>
      <p:grpSp>
        <p:nvGrpSpPr>
          <p:cNvPr id="4" name="组合 3">
            <a:extLst>
              <a:ext uri="{FF2B5EF4-FFF2-40B4-BE49-F238E27FC236}">
                <a16:creationId xmlns:a16="http://schemas.microsoft.com/office/drawing/2014/main" id="{4BEB587D-8419-4B82-88B2-256DFB01F2FF}"/>
              </a:ext>
            </a:extLst>
          </p:cNvPr>
          <p:cNvGrpSpPr/>
          <p:nvPr/>
        </p:nvGrpSpPr>
        <p:grpSpPr>
          <a:xfrm>
            <a:off x="721010" y="2089660"/>
            <a:ext cx="5475394" cy="3676034"/>
            <a:chOff x="721010" y="2089660"/>
            <a:chExt cx="5475394" cy="3676034"/>
          </a:xfrm>
        </p:grpSpPr>
        <p:sp>
          <p:nvSpPr>
            <p:cNvPr id="46" name="矩形: 圆角 45">
              <a:extLst>
                <a:ext uri="{FF2B5EF4-FFF2-40B4-BE49-F238E27FC236}">
                  <a16:creationId xmlns:a16="http://schemas.microsoft.com/office/drawing/2014/main" id="{0D7ADA36-CB3D-4A87-BDBC-B855FB6E4D5D}"/>
                </a:ext>
              </a:extLst>
            </p:cNvPr>
            <p:cNvSpPr/>
            <p:nvPr/>
          </p:nvSpPr>
          <p:spPr>
            <a:xfrm>
              <a:off x="725272" y="2097342"/>
              <a:ext cx="5471132" cy="3668352"/>
            </a:xfrm>
            <a:prstGeom prst="roundRect">
              <a:avLst>
                <a:gd name="adj" fmla="val 3454"/>
              </a:avLst>
            </a:prstGeom>
            <a:gradFill>
              <a:gsLst>
                <a:gs pos="0">
                  <a:schemeClr val="accent1">
                    <a:lumMod val="85000"/>
                    <a:lumOff val="15000"/>
                  </a:schemeClr>
                </a:gs>
                <a:gs pos="100000">
                  <a:schemeClr val="accent1">
                    <a:lumMod val="90000"/>
                  </a:schemeClr>
                </a:gs>
              </a:gsLst>
              <a:lin ang="0" scaled="1"/>
            </a:gradFill>
            <a:ln>
              <a:noFill/>
            </a:ln>
            <a:effectLst>
              <a:outerShdw blurRad="254000" dist="2540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2" name="组合 31">
              <a:extLst>
                <a:ext uri="{FF2B5EF4-FFF2-40B4-BE49-F238E27FC236}">
                  <a16:creationId xmlns:a16="http://schemas.microsoft.com/office/drawing/2014/main" id="{1AF570DB-4691-4F4E-8364-765B0C9BA6BB}"/>
                </a:ext>
              </a:extLst>
            </p:cNvPr>
            <p:cNvGrpSpPr/>
            <p:nvPr/>
          </p:nvGrpSpPr>
          <p:grpSpPr>
            <a:xfrm>
              <a:off x="721010" y="2089660"/>
              <a:ext cx="501521" cy="852979"/>
              <a:chOff x="6094700" y="3429003"/>
              <a:chExt cx="501521" cy="852979"/>
            </a:xfrm>
          </p:grpSpPr>
          <p:sp>
            <p:nvSpPr>
              <p:cNvPr id="33" name="任意多边形: 形状 32">
                <a:extLst>
                  <a:ext uri="{FF2B5EF4-FFF2-40B4-BE49-F238E27FC236}">
                    <a16:creationId xmlns:a16="http://schemas.microsoft.com/office/drawing/2014/main" id="{6CC89491-029D-454D-89FF-BED64A9CA15B}"/>
                  </a:ext>
                </a:extLst>
              </p:cNvPr>
              <p:cNvSpPr/>
              <p:nvPr/>
            </p:nvSpPr>
            <p:spPr>
              <a:xfrm>
                <a:off x="6094700" y="3429003"/>
                <a:ext cx="470171" cy="573778"/>
              </a:xfrm>
              <a:custGeom>
                <a:avLst/>
                <a:gdLst>
                  <a:gd name="connsiteX0" fmla="*/ 223145 w 470171"/>
                  <a:gd name="connsiteY0" fmla="*/ 0 h 573778"/>
                  <a:gd name="connsiteX1" fmla="*/ 470171 w 470171"/>
                  <a:gd name="connsiteY1" fmla="*/ 0 h 573778"/>
                  <a:gd name="connsiteX2" fmla="*/ 109408 w 470171"/>
                  <a:gd name="connsiteY2" fmla="*/ 573778 h 573778"/>
                  <a:gd name="connsiteX3" fmla="*/ 0 w 470171"/>
                  <a:gd name="connsiteY3" fmla="*/ 573778 h 573778"/>
                  <a:gd name="connsiteX4" fmla="*/ 0 w 470171"/>
                  <a:gd name="connsiteY4" fmla="*/ 354903 h 5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71" h="573778">
                    <a:moveTo>
                      <a:pt x="223145" y="0"/>
                    </a:moveTo>
                    <a:lnTo>
                      <a:pt x="470171" y="0"/>
                    </a:lnTo>
                    <a:lnTo>
                      <a:pt x="109408" y="573778"/>
                    </a:lnTo>
                    <a:lnTo>
                      <a:pt x="0" y="573778"/>
                    </a:lnTo>
                    <a:lnTo>
                      <a:pt x="0" y="3549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形状 33">
                <a:extLst>
                  <a:ext uri="{FF2B5EF4-FFF2-40B4-BE49-F238E27FC236}">
                    <a16:creationId xmlns:a16="http://schemas.microsoft.com/office/drawing/2014/main" id="{C4E66CAF-A4E5-4FB3-B37C-D08EE8721E2C}"/>
                  </a:ext>
                </a:extLst>
              </p:cNvPr>
              <p:cNvSpPr/>
              <p:nvPr/>
            </p:nvSpPr>
            <p:spPr>
              <a:xfrm flipH="1" flipV="1">
                <a:off x="6096000" y="3478222"/>
                <a:ext cx="500221" cy="803760"/>
              </a:xfrm>
              <a:custGeom>
                <a:avLst/>
                <a:gdLst>
                  <a:gd name="connsiteX0" fmla="*/ 115673 w 500221"/>
                  <a:gd name="connsiteY0" fmla="*/ 803760 h 803760"/>
                  <a:gd name="connsiteX1" fmla="*/ 0 w 500221"/>
                  <a:gd name="connsiteY1" fmla="*/ 803760 h 803760"/>
                  <a:gd name="connsiteX2" fmla="*/ 500221 w 500221"/>
                  <a:gd name="connsiteY2" fmla="*/ 0 h 803760"/>
                  <a:gd name="connsiteX3" fmla="*/ 500221 w 500221"/>
                  <a:gd name="connsiteY3" fmla="*/ 185864 h 803760"/>
                </a:gdLst>
                <a:ahLst/>
                <a:cxnLst>
                  <a:cxn ang="0">
                    <a:pos x="connsiteX0" y="connsiteY0"/>
                  </a:cxn>
                  <a:cxn ang="0">
                    <a:pos x="connsiteX1" y="connsiteY1"/>
                  </a:cxn>
                  <a:cxn ang="0">
                    <a:pos x="connsiteX2" y="connsiteY2"/>
                  </a:cxn>
                  <a:cxn ang="0">
                    <a:pos x="connsiteX3" y="connsiteY3"/>
                  </a:cxn>
                </a:cxnLst>
                <a:rect l="l" t="t" r="r" b="b"/>
                <a:pathLst>
                  <a:path w="500221" h="803760">
                    <a:moveTo>
                      <a:pt x="115673" y="803760"/>
                    </a:moveTo>
                    <a:lnTo>
                      <a:pt x="0" y="803760"/>
                    </a:lnTo>
                    <a:lnTo>
                      <a:pt x="500221" y="0"/>
                    </a:lnTo>
                    <a:lnTo>
                      <a:pt x="500221" y="185864"/>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形状 35">
                <a:extLst>
                  <a:ext uri="{FF2B5EF4-FFF2-40B4-BE49-F238E27FC236}">
                    <a16:creationId xmlns:a16="http://schemas.microsoft.com/office/drawing/2014/main" id="{272124D6-2B54-42D9-81CE-F56C44AD8644}"/>
                  </a:ext>
                </a:extLst>
              </p:cNvPr>
              <p:cNvSpPr/>
              <p:nvPr/>
            </p:nvSpPr>
            <p:spPr>
              <a:xfrm flipH="1" flipV="1">
                <a:off x="6096000" y="3471047"/>
                <a:ext cx="125554" cy="191872"/>
              </a:xfrm>
              <a:custGeom>
                <a:avLst/>
                <a:gdLst>
                  <a:gd name="connsiteX0" fmla="*/ 64915 w 125554"/>
                  <a:gd name="connsiteY0" fmla="*/ 191872 h 191872"/>
                  <a:gd name="connsiteX1" fmla="*/ 0 w 125554"/>
                  <a:gd name="connsiteY1" fmla="*/ 191872 h 191872"/>
                  <a:gd name="connsiteX2" fmla="*/ 125554 w 125554"/>
                  <a:gd name="connsiteY2" fmla="*/ 0 h 191872"/>
                  <a:gd name="connsiteX3" fmla="*/ 125554 w 125554"/>
                  <a:gd name="connsiteY3" fmla="*/ 99203 h 191872"/>
                </a:gdLst>
                <a:ahLst/>
                <a:cxnLst>
                  <a:cxn ang="0">
                    <a:pos x="connsiteX0" y="connsiteY0"/>
                  </a:cxn>
                  <a:cxn ang="0">
                    <a:pos x="connsiteX1" y="connsiteY1"/>
                  </a:cxn>
                  <a:cxn ang="0">
                    <a:pos x="connsiteX2" y="connsiteY2"/>
                  </a:cxn>
                  <a:cxn ang="0">
                    <a:pos x="connsiteX3" y="connsiteY3"/>
                  </a:cxn>
                </a:cxnLst>
                <a:rect l="l" t="t" r="r" b="b"/>
                <a:pathLst>
                  <a:path w="125554" h="191872">
                    <a:moveTo>
                      <a:pt x="64915" y="191872"/>
                    </a:moveTo>
                    <a:lnTo>
                      <a:pt x="0" y="191872"/>
                    </a:lnTo>
                    <a:lnTo>
                      <a:pt x="125554" y="0"/>
                    </a:lnTo>
                    <a:lnTo>
                      <a:pt x="125554" y="992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grpSp>
      <p:sp>
        <p:nvSpPr>
          <p:cNvPr id="12" name="文本占位符 11">
            <a:extLst>
              <a:ext uri="{FF2B5EF4-FFF2-40B4-BE49-F238E27FC236}">
                <a16:creationId xmlns:a16="http://schemas.microsoft.com/office/drawing/2014/main" id="{E9D0DBC0-64F9-434B-8D9A-002C1E5AF0D3}"/>
              </a:ext>
            </a:extLst>
          </p:cNvPr>
          <p:cNvSpPr>
            <a:spLocks noGrp="1"/>
          </p:cNvSpPr>
          <p:nvPr>
            <p:ph type="body" sz="quarter" idx="10"/>
          </p:nvPr>
        </p:nvSpPr>
        <p:spPr/>
        <p:txBody>
          <a:bodyPr/>
          <a:lstStyle/>
          <a:p>
            <a:r>
              <a:rPr lang="en-US" altLang="zh-CN" dirty="0"/>
              <a:t>3.</a:t>
            </a:r>
            <a:r>
              <a:rPr lang="zh-CN" altLang="en-US" dirty="0"/>
              <a:t>完成情况</a:t>
            </a:r>
          </a:p>
        </p:txBody>
      </p:sp>
      <p:sp>
        <p:nvSpPr>
          <p:cNvPr id="13" name="文本占位符 12">
            <a:extLst>
              <a:ext uri="{FF2B5EF4-FFF2-40B4-BE49-F238E27FC236}">
                <a16:creationId xmlns:a16="http://schemas.microsoft.com/office/drawing/2014/main" id="{03858A3C-6850-4893-AD79-7C899A16EC3D}"/>
              </a:ext>
            </a:extLst>
          </p:cNvPr>
          <p:cNvSpPr>
            <a:spLocks noGrp="1"/>
          </p:cNvSpPr>
          <p:nvPr>
            <p:ph type="body" sz="quarter" idx="11"/>
          </p:nvPr>
        </p:nvSpPr>
        <p:spPr/>
        <p:txBody>
          <a:bodyPr/>
          <a:lstStyle/>
          <a:p>
            <a:r>
              <a:rPr lang="en-US" altLang="zh-CN" sz="1600" dirty="0">
                <a:solidFill>
                  <a:schemeClr val="tx2">
                    <a:alpha val="40000"/>
                  </a:schemeClr>
                </a:solidFill>
                <a:latin typeface="+mn-lt"/>
              </a:rPr>
              <a:t>PLEASE ENTER A TITLE</a:t>
            </a:r>
            <a:endParaRPr lang="zh-CN" altLang="en-US" sz="1600" dirty="0">
              <a:solidFill>
                <a:schemeClr val="tx2">
                  <a:alpha val="40000"/>
                </a:schemeClr>
              </a:solidFill>
              <a:latin typeface="+mn-lt"/>
            </a:endParaRPr>
          </a:p>
        </p:txBody>
      </p:sp>
      <p:cxnSp>
        <p:nvCxnSpPr>
          <p:cNvPr id="5" name="直接连接符 4">
            <a:extLst>
              <a:ext uri="{FF2B5EF4-FFF2-40B4-BE49-F238E27FC236}">
                <a16:creationId xmlns:a16="http://schemas.microsoft.com/office/drawing/2014/main" id="{9839DC33-D575-42E3-AB60-81925A7E13F7}"/>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87D25648-0420-4527-9586-1459953FC596}"/>
              </a:ext>
            </a:extLst>
          </p:cNvPr>
          <p:cNvSpPr txBox="1"/>
          <p:nvPr/>
        </p:nvSpPr>
        <p:spPr>
          <a:xfrm>
            <a:off x="613182" y="1437830"/>
            <a:ext cx="2165611" cy="400110"/>
          </a:xfrm>
          <a:prstGeom prst="rect">
            <a:avLst/>
          </a:prstGeom>
          <a:noFill/>
        </p:spPr>
        <p:txBody>
          <a:bodyPr wrap="square" rtlCol="0">
            <a:spAutoFit/>
          </a:bodyPr>
          <a:lstStyle/>
          <a:p>
            <a:r>
              <a:rPr lang="zh-CN" altLang="en-US" sz="2000" dirty="0">
                <a:solidFill>
                  <a:schemeClr val="accent1"/>
                </a:solidFill>
                <a:latin typeface="+mj-ea"/>
                <a:ea typeface="+mj-ea"/>
              </a:rPr>
              <a:t>整理工作思路</a:t>
            </a:r>
          </a:p>
        </p:txBody>
      </p:sp>
      <p:sp>
        <p:nvSpPr>
          <p:cNvPr id="101" name="文本占位符 12">
            <a:extLst>
              <a:ext uri="{FF2B5EF4-FFF2-40B4-BE49-F238E27FC236}">
                <a16:creationId xmlns:a16="http://schemas.microsoft.com/office/drawing/2014/main" id="{12D5DDF8-0772-46F6-A68B-F81E9D61DDE3}"/>
              </a:ext>
            </a:extLst>
          </p:cNvPr>
          <p:cNvSpPr txBox="1">
            <a:spLocks/>
          </p:cNvSpPr>
          <p:nvPr/>
        </p:nvSpPr>
        <p:spPr>
          <a:xfrm>
            <a:off x="641438" y="1757741"/>
            <a:ext cx="1989265" cy="2073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dirty="0">
                <a:solidFill>
                  <a:schemeClr val="tx2">
                    <a:alpha val="40000"/>
                  </a:schemeClr>
                </a:solidFill>
              </a:rPr>
              <a:t>PLEASE ENTER A TITLE</a:t>
            </a:r>
            <a:endParaRPr lang="zh-CN" altLang="en-US" sz="1200" dirty="0">
              <a:solidFill>
                <a:schemeClr val="tx2">
                  <a:alpha val="40000"/>
                </a:schemeClr>
              </a:solidFill>
            </a:endParaRPr>
          </a:p>
        </p:txBody>
      </p:sp>
      <p:sp>
        <p:nvSpPr>
          <p:cNvPr id="138" name="文本框 137">
            <a:extLst>
              <a:ext uri="{FF2B5EF4-FFF2-40B4-BE49-F238E27FC236}">
                <a16:creationId xmlns:a16="http://schemas.microsoft.com/office/drawing/2014/main" id="{9971B804-53CD-4522-BFB8-C32E8EC93D07}"/>
              </a:ext>
            </a:extLst>
          </p:cNvPr>
          <p:cNvSpPr txBox="1"/>
          <p:nvPr/>
        </p:nvSpPr>
        <p:spPr>
          <a:xfrm>
            <a:off x="1048419" y="2446824"/>
            <a:ext cx="4896832" cy="3027175"/>
          </a:xfrm>
          <a:prstGeom prst="rect">
            <a:avLst/>
          </a:prstGeom>
          <a:noFill/>
        </p:spPr>
        <p:txBody>
          <a:bodyPr wrap="square" rtlCol="0">
            <a:spAutoFit/>
          </a:bodyPr>
          <a:lstStyle/>
          <a:p>
            <a:pPr>
              <a:lnSpc>
                <a:spcPct val="120000"/>
              </a:lnSpc>
            </a:pP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半年已过去，临床一线在聚重的工作压力下应切实重视优质服务，亲情服务，提高医疗水平，避免一切医疗安全隐患，具体整理工作思路如下：</a:t>
            </a:r>
            <a:endParaRPr kumimoji="0" lang="en-US" altLang="zh-CN"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endParaRPr>
          </a:p>
          <a:p>
            <a:pPr>
              <a:lnSpc>
                <a:spcPct val="120000"/>
              </a:lnSpc>
            </a:pPr>
            <a:r>
              <a:rPr kumimoji="0" lang="en-US" altLang="zh-CN"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1</a:t>
            </a: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、整改病历及加强处方管理，落实奖罚制度；</a:t>
            </a:r>
            <a:r>
              <a:rPr kumimoji="0" lang="en-US" altLang="zh-CN"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2</a:t>
            </a: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、加强医护人员技术培训，继续推进优质安全服务；</a:t>
            </a:r>
            <a:r>
              <a:rPr kumimoji="0" lang="en-US" altLang="zh-CN"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3</a:t>
            </a: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、加强制度建设，分级管理，以岗位职责制度制约人</a:t>
            </a:r>
            <a:r>
              <a:rPr kumimoji="0" lang="en-US" altLang="zh-CN"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4</a:t>
            </a: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、绩效考核落实到位，提高医护人员的积极性：</a:t>
            </a:r>
            <a:r>
              <a:rPr kumimoji="0" lang="en-US" altLang="zh-CN"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5</a:t>
            </a: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、除积极参与武东医院安排的继续教育课程外，中心自身也要坚持继续多开展业务学习，加强医疗质量管理，保证医疗安</a:t>
            </a:r>
            <a:r>
              <a:rPr lang="zh-CN" altLang="en-US" sz="1600" dirty="0">
                <a:solidFill>
                  <a:schemeClr val="bg1">
                    <a:lumMod val="95000"/>
                  </a:schemeClr>
                </a:solidFill>
                <a:latin typeface="思源黑体 CN Normal"/>
                <a:ea typeface="思源黑体 CN Normal"/>
              </a:rPr>
              <a:t>全。</a:t>
            </a:r>
            <a:endPar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endParaRPr>
          </a:p>
        </p:txBody>
      </p:sp>
    </p:spTree>
    <p:extLst>
      <p:ext uri="{BB962C8B-B14F-4D97-AF65-F5344CB8AC3E}">
        <p14:creationId xmlns:p14="http://schemas.microsoft.com/office/powerpoint/2010/main" val="324449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FAD0F20-70D4-453A-91F4-3A69E3F248B6}"/>
              </a:ext>
            </a:extLst>
          </p:cNvPr>
          <p:cNvPicPr>
            <a:picLocks noChangeAspect="1"/>
          </p:cNvPicPr>
          <p:nvPr/>
        </p:nvPicPr>
        <p:blipFill rotWithShape="1">
          <a:blip r:embed="rId2">
            <a:extLst>
              <a:ext uri="{28A0092B-C50C-407E-A947-70E740481C1C}">
                <a14:useLocalDpi xmlns:a14="http://schemas.microsoft.com/office/drawing/2010/main" val="0"/>
              </a:ext>
            </a:extLst>
          </a:blip>
          <a:srcRect r="1334"/>
          <a:stretch/>
        </p:blipFill>
        <p:spPr>
          <a:xfrm>
            <a:off x="5771137" y="1653433"/>
            <a:ext cx="5725538" cy="3867122"/>
          </a:xfrm>
          <a:prstGeom prst="roundRect">
            <a:avLst>
              <a:gd name="adj" fmla="val 3031"/>
            </a:avLst>
          </a:prstGeom>
          <a:effectLst>
            <a:outerShdw blurRad="254000" dist="254000" dir="5400000" sx="93000" sy="93000" algn="t" rotWithShape="0">
              <a:schemeClr val="tx1">
                <a:alpha val="20000"/>
              </a:schemeClr>
            </a:outerShdw>
          </a:effectLst>
        </p:spPr>
      </p:pic>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4.</a:t>
            </a:r>
            <a:r>
              <a:rPr lang="zh-CN" altLang="en-US" dirty="0"/>
              <a:t>完成情况</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sp>
        <p:nvSpPr>
          <p:cNvPr id="7" name="矩形: 圆角 6">
            <a:extLst>
              <a:ext uri="{FF2B5EF4-FFF2-40B4-BE49-F238E27FC236}">
                <a16:creationId xmlns:a16="http://schemas.microsoft.com/office/drawing/2014/main" id="{7524743A-EAEB-443E-9E41-3BEDD3907437}"/>
              </a:ext>
            </a:extLst>
          </p:cNvPr>
          <p:cNvSpPr/>
          <p:nvPr/>
        </p:nvSpPr>
        <p:spPr>
          <a:xfrm>
            <a:off x="695325" y="4138246"/>
            <a:ext cx="5400675" cy="1242646"/>
          </a:xfrm>
          <a:prstGeom prst="roundRect">
            <a:avLst>
              <a:gd name="adj" fmla="val 3454"/>
            </a:avLst>
          </a:prstGeom>
          <a:solidFill>
            <a:schemeClr val="bg1"/>
          </a:solidFill>
          <a:ln>
            <a:noFill/>
          </a:ln>
          <a:effectLst>
            <a:outerShdw blurRad="254000" dist="2540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2C2A3577-8D17-4FAF-8E05-B7509390420F}"/>
              </a:ext>
            </a:extLst>
          </p:cNvPr>
          <p:cNvGrpSpPr/>
          <p:nvPr/>
        </p:nvGrpSpPr>
        <p:grpSpPr>
          <a:xfrm>
            <a:off x="617914" y="1639496"/>
            <a:ext cx="4930326" cy="975499"/>
            <a:chOff x="617914" y="1639496"/>
            <a:chExt cx="4930326" cy="975499"/>
          </a:xfrm>
        </p:grpSpPr>
        <p:sp>
          <p:nvSpPr>
            <p:cNvPr id="8" name="文本框 7">
              <a:extLst>
                <a:ext uri="{FF2B5EF4-FFF2-40B4-BE49-F238E27FC236}">
                  <a16:creationId xmlns:a16="http://schemas.microsoft.com/office/drawing/2014/main" id="{EA8B1C3E-9ABB-4100-A65D-47E680039782}"/>
                </a:ext>
              </a:extLst>
            </p:cNvPr>
            <p:cNvSpPr txBox="1"/>
            <p:nvPr/>
          </p:nvSpPr>
          <p:spPr>
            <a:xfrm>
              <a:off x="617914" y="1639496"/>
              <a:ext cx="1577864" cy="400110"/>
            </a:xfrm>
            <a:prstGeom prst="rect">
              <a:avLst/>
            </a:prstGeom>
            <a:noFill/>
          </p:spPr>
          <p:txBody>
            <a:bodyPr wrap="square" rtlCol="0">
              <a:spAutoFit/>
            </a:bodyPr>
            <a:lstStyle/>
            <a:p>
              <a:r>
                <a:rPr lang="zh-CN" altLang="en-US" sz="2000" dirty="0">
                  <a:solidFill>
                    <a:schemeClr val="accent1"/>
                  </a:solidFill>
                  <a:latin typeface="+mj-ea"/>
                  <a:ea typeface="+mj-ea"/>
                </a:rPr>
                <a:t>安全管理</a:t>
              </a:r>
            </a:p>
          </p:txBody>
        </p:sp>
        <p:sp>
          <p:nvSpPr>
            <p:cNvPr id="9" name="文本框 8">
              <a:extLst>
                <a:ext uri="{FF2B5EF4-FFF2-40B4-BE49-F238E27FC236}">
                  <a16:creationId xmlns:a16="http://schemas.microsoft.com/office/drawing/2014/main" id="{DF4DF3AF-D803-4F0C-B45E-A2E5CF4BFDC8}"/>
                </a:ext>
              </a:extLst>
            </p:cNvPr>
            <p:cNvSpPr txBox="1"/>
            <p:nvPr/>
          </p:nvSpPr>
          <p:spPr>
            <a:xfrm>
              <a:off x="617914" y="1951544"/>
              <a:ext cx="4930326"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一家医院最重要的是通过患者安全管理，将患者安全文化彻底落实在医院的每一项工作中。</a:t>
              </a:r>
            </a:p>
          </p:txBody>
        </p:sp>
      </p:grpSp>
      <p:grpSp>
        <p:nvGrpSpPr>
          <p:cNvPr id="11" name="组合 10">
            <a:extLst>
              <a:ext uri="{FF2B5EF4-FFF2-40B4-BE49-F238E27FC236}">
                <a16:creationId xmlns:a16="http://schemas.microsoft.com/office/drawing/2014/main" id="{334B70B8-083D-4130-9883-8A0D0A69472C}"/>
              </a:ext>
            </a:extLst>
          </p:cNvPr>
          <p:cNvGrpSpPr/>
          <p:nvPr/>
        </p:nvGrpSpPr>
        <p:grpSpPr>
          <a:xfrm>
            <a:off x="617914" y="2819012"/>
            <a:ext cx="4930326" cy="975499"/>
            <a:chOff x="617914" y="1639496"/>
            <a:chExt cx="4930326" cy="975499"/>
          </a:xfrm>
        </p:grpSpPr>
        <p:sp>
          <p:nvSpPr>
            <p:cNvPr id="12" name="文本框 11">
              <a:extLst>
                <a:ext uri="{FF2B5EF4-FFF2-40B4-BE49-F238E27FC236}">
                  <a16:creationId xmlns:a16="http://schemas.microsoft.com/office/drawing/2014/main" id="{B90AEAF6-E2DC-4C50-B453-FCE691B9A656}"/>
                </a:ext>
              </a:extLst>
            </p:cNvPr>
            <p:cNvSpPr txBox="1"/>
            <p:nvPr/>
          </p:nvSpPr>
          <p:spPr>
            <a:xfrm>
              <a:off x="617914" y="1639496"/>
              <a:ext cx="1577864" cy="400110"/>
            </a:xfrm>
            <a:prstGeom prst="rect">
              <a:avLst/>
            </a:prstGeom>
            <a:noFill/>
          </p:spPr>
          <p:txBody>
            <a:bodyPr wrap="square" rtlCol="0">
              <a:spAutoFit/>
            </a:bodyPr>
            <a:lstStyle/>
            <a:p>
              <a:r>
                <a:rPr lang="zh-CN" altLang="en-US" sz="2000" dirty="0">
                  <a:solidFill>
                    <a:schemeClr val="accent1"/>
                  </a:solidFill>
                  <a:latin typeface="+mj-ea"/>
                  <a:ea typeface="+mj-ea"/>
                </a:rPr>
                <a:t>原则与理论</a:t>
              </a:r>
            </a:p>
          </p:txBody>
        </p:sp>
        <p:sp>
          <p:nvSpPr>
            <p:cNvPr id="13" name="文本框 12">
              <a:extLst>
                <a:ext uri="{FF2B5EF4-FFF2-40B4-BE49-F238E27FC236}">
                  <a16:creationId xmlns:a16="http://schemas.microsoft.com/office/drawing/2014/main" id="{09C7B18B-A623-4A62-AB14-1FCC7C5F2BB1}"/>
                </a:ext>
              </a:extLst>
            </p:cNvPr>
            <p:cNvSpPr txBox="1"/>
            <p:nvPr/>
          </p:nvSpPr>
          <p:spPr>
            <a:xfrm>
              <a:off x="617914" y="1951544"/>
              <a:ext cx="4930326"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很多时候，员工知道患者安全的原则与理论，医院也投入大量的资源进行培训。</a:t>
              </a:r>
            </a:p>
          </p:txBody>
        </p:sp>
      </p:grpSp>
      <p:grpSp>
        <p:nvGrpSpPr>
          <p:cNvPr id="14" name="组合 13">
            <a:extLst>
              <a:ext uri="{FF2B5EF4-FFF2-40B4-BE49-F238E27FC236}">
                <a16:creationId xmlns:a16="http://schemas.microsoft.com/office/drawing/2014/main" id="{30A6B0F3-A75B-4F33-83F5-1EFD287294B7}"/>
              </a:ext>
            </a:extLst>
          </p:cNvPr>
          <p:cNvGrpSpPr/>
          <p:nvPr/>
        </p:nvGrpSpPr>
        <p:grpSpPr>
          <a:xfrm>
            <a:off x="1045737" y="4258426"/>
            <a:ext cx="2156671" cy="975499"/>
            <a:chOff x="617914" y="1639496"/>
            <a:chExt cx="2498417" cy="975499"/>
          </a:xfrm>
        </p:grpSpPr>
        <p:sp>
          <p:nvSpPr>
            <p:cNvPr id="15" name="文本框 14">
              <a:extLst>
                <a:ext uri="{FF2B5EF4-FFF2-40B4-BE49-F238E27FC236}">
                  <a16:creationId xmlns:a16="http://schemas.microsoft.com/office/drawing/2014/main" id="{6552BDA0-A40A-4A33-B84F-4B3BF367DA82}"/>
                </a:ext>
              </a:extLst>
            </p:cNvPr>
            <p:cNvSpPr txBox="1"/>
            <p:nvPr/>
          </p:nvSpPr>
          <p:spPr>
            <a:xfrm>
              <a:off x="617914" y="1639496"/>
              <a:ext cx="1894132" cy="400110"/>
            </a:xfrm>
            <a:prstGeom prst="rect">
              <a:avLst/>
            </a:prstGeom>
            <a:noFill/>
          </p:spPr>
          <p:txBody>
            <a:bodyPr wrap="square" rtlCol="0">
              <a:spAutoFit/>
            </a:bodyPr>
            <a:lstStyle/>
            <a:p>
              <a:r>
                <a:rPr lang="zh-CN" altLang="en-US" sz="2000" dirty="0">
                  <a:solidFill>
                    <a:schemeClr val="tx2"/>
                  </a:solidFill>
                  <a:latin typeface="+mj-ea"/>
                  <a:ea typeface="+mj-ea"/>
                </a:rPr>
                <a:t>失误与伤害</a:t>
              </a:r>
            </a:p>
          </p:txBody>
        </p:sp>
        <p:sp>
          <p:nvSpPr>
            <p:cNvPr id="16" name="文本框 15">
              <a:extLst>
                <a:ext uri="{FF2B5EF4-FFF2-40B4-BE49-F238E27FC236}">
                  <a16:creationId xmlns:a16="http://schemas.microsoft.com/office/drawing/2014/main" id="{2F416989-D238-47C3-8B3F-0B366A5217DF}"/>
                </a:ext>
              </a:extLst>
            </p:cNvPr>
            <p:cNvSpPr txBox="1"/>
            <p:nvPr/>
          </p:nvSpPr>
          <p:spPr>
            <a:xfrm>
              <a:off x="617916" y="1951544"/>
              <a:ext cx="2498415"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仍会出现失误、伤害患者。</a:t>
              </a:r>
            </a:p>
          </p:txBody>
        </p:sp>
      </p:grpSp>
      <p:grpSp>
        <p:nvGrpSpPr>
          <p:cNvPr id="25" name="组合 24">
            <a:extLst>
              <a:ext uri="{FF2B5EF4-FFF2-40B4-BE49-F238E27FC236}">
                <a16:creationId xmlns:a16="http://schemas.microsoft.com/office/drawing/2014/main" id="{6526F5A3-D4AE-486C-8352-38AF2693DE7A}"/>
              </a:ext>
            </a:extLst>
          </p:cNvPr>
          <p:cNvGrpSpPr/>
          <p:nvPr/>
        </p:nvGrpSpPr>
        <p:grpSpPr>
          <a:xfrm>
            <a:off x="3695316" y="4258426"/>
            <a:ext cx="2156670" cy="975499"/>
            <a:chOff x="617914" y="1639496"/>
            <a:chExt cx="2498417" cy="975499"/>
          </a:xfrm>
        </p:grpSpPr>
        <p:sp>
          <p:nvSpPr>
            <p:cNvPr id="26" name="文本框 25">
              <a:extLst>
                <a:ext uri="{FF2B5EF4-FFF2-40B4-BE49-F238E27FC236}">
                  <a16:creationId xmlns:a16="http://schemas.microsoft.com/office/drawing/2014/main" id="{A0F78619-A5C1-45A6-8857-AF050DEC6ED0}"/>
                </a:ext>
              </a:extLst>
            </p:cNvPr>
            <p:cNvSpPr txBox="1"/>
            <p:nvPr/>
          </p:nvSpPr>
          <p:spPr>
            <a:xfrm>
              <a:off x="617914" y="1639496"/>
              <a:ext cx="1577863" cy="400110"/>
            </a:xfrm>
            <a:prstGeom prst="rect">
              <a:avLst/>
            </a:prstGeom>
            <a:noFill/>
          </p:spPr>
          <p:txBody>
            <a:bodyPr wrap="square" rtlCol="0">
              <a:spAutoFit/>
            </a:bodyPr>
            <a:lstStyle/>
            <a:p>
              <a:r>
                <a:rPr lang="zh-CN" altLang="en-US" sz="2000" dirty="0">
                  <a:solidFill>
                    <a:schemeClr val="tx2"/>
                  </a:solidFill>
                  <a:latin typeface="+mj-ea"/>
                  <a:ea typeface="+mj-ea"/>
                </a:rPr>
                <a:t>侥幸心理</a:t>
              </a:r>
            </a:p>
          </p:txBody>
        </p:sp>
        <p:sp>
          <p:nvSpPr>
            <p:cNvPr id="27" name="文本框 26">
              <a:extLst>
                <a:ext uri="{FF2B5EF4-FFF2-40B4-BE49-F238E27FC236}">
                  <a16:creationId xmlns:a16="http://schemas.microsoft.com/office/drawing/2014/main" id="{1F899DA8-F07F-4D9B-9291-679C97F95BBE}"/>
                </a:ext>
              </a:extLst>
            </p:cNvPr>
            <p:cNvSpPr txBox="1"/>
            <p:nvPr/>
          </p:nvSpPr>
          <p:spPr>
            <a:xfrm>
              <a:off x="617916" y="1951544"/>
              <a:ext cx="2498415" cy="663451"/>
            </a:xfrm>
            <a:prstGeom prst="rect">
              <a:avLst/>
            </a:prstGeom>
            <a:noFill/>
          </p:spPr>
          <p:txBody>
            <a:bodyPr wrap="square" rtlCol="0">
              <a:spAutoFit/>
            </a:bodyPr>
            <a:lstStyle/>
            <a:p>
              <a:pPr>
                <a:lnSpc>
                  <a:spcPct val="120000"/>
                </a:lnSpc>
              </a:pPr>
              <a:r>
                <a:rPr lang="zh-CN" altLang="en-US" sz="1600" dirty="0"/>
                <a:t>因为医务人员存在侥幸心理。</a:t>
              </a:r>
              <a:endParaRPr lang="zh-CN" altLang="en-US" sz="1600" dirty="0">
                <a:solidFill>
                  <a:schemeClr val="tx2"/>
                </a:solidFill>
                <a:latin typeface="+mn-ea"/>
              </a:endParaRPr>
            </a:p>
          </p:txBody>
        </p:sp>
      </p:grpSp>
      <p:cxnSp>
        <p:nvCxnSpPr>
          <p:cNvPr id="28" name="直接连接符 27">
            <a:extLst>
              <a:ext uri="{FF2B5EF4-FFF2-40B4-BE49-F238E27FC236}">
                <a16:creationId xmlns:a16="http://schemas.microsoft.com/office/drawing/2014/main" id="{D14CC4AB-28AD-47E4-9346-46EA0C378990}"/>
              </a:ext>
            </a:extLst>
          </p:cNvPr>
          <p:cNvCxnSpPr>
            <a:cxnSpLocks/>
          </p:cNvCxnSpPr>
          <p:nvPr/>
        </p:nvCxnSpPr>
        <p:spPr>
          <a:xfrm>
            <a:off x="3394567" y="4463287"/>
            <a:ext cx="0" cy="666537"/>
          </a:xfrm>
          <a:prstGeom prst="line">
            <a:avLst/>
          </a:prstGeom>
          <a:ln>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3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3B5C49A5-DE37-4D80-ACD0-8AA878E6966C}"/>
              </a:ext>
            </a:extLst>
          </p:cNvPr>
          <p:cNvPicPr>
            <a:picLocks noChangeAspect="1"/>
          </p:cNvPicPr>
          <p:nvPr/>
        </p:nvPicPr>
        <p:blipFill rotWithShape="1">
          <a:blip r:embed="rId2">
            <a:extLst>
              <a:ext uri="{28A0092B-C50C-407E-A947-70E740481C1C}">
                <a14:useLocalDpi xmlns:a14="http://schemas.microsoft.com/office/drawing/2010/main" val="0"/>
              </a:ext>
            </a:extLst>
          </a:blip>
          <a:srcRect r="33189"/>
          <a:stretch/>
        </p:blipFill>
        <p:spPr>
          <a:xfrm>
            <a:off x="9335376" y="3660873"/>
            <a:ext cx="2149767" cy="2146812"/>
          </a:xfrm>
          <a:prstGeom prst="roundRect">
            <a:avLst>
              <a:gd name="adj" fmla="val 3031"/>
            </a:avLst>
          </a:prstGeom>
          <a:effectLst>
            <a:outerShdw blurRad="254000" dist="254000" dir="5400000" sx="93000" sy="93000" algn="t" rotWithShape="0">
              <a:schemeClr val="tx1">
                <a:alpha val="20000"/>
              </a:schemeClr>
            </a:outerShdw>
          </a:effectLst>
        </p:spPr>
      </p:pic>
      <p:pic>
        <p:nvPicPr>
          <p:cNvPr id="29" name="图片 28">
            <a:extLst>
              <a:ext uri="{FF2B5EF4-FFF2-40B4-BE49-F238E27FC236}">
                <a16:creationId xmlns:a16="http://schemas.microsoft.com/office/drawing/2014/main" id="{DEDCC6BA-56AA-4EDA-B768-8D0296CD6CA2}"/>
              </a:ext>
            </a:extLst>
          </p:cNvPr>
          <p:cNvPicPr>
            <a:picLocks noChangeAspect="1"/>
          </p:cNvPicPr>
          <p:nvPr/>
        </p:nvPicPr>
        <p:blipFill rotWithShape="1">
          <a:blip r:embed="rId3">
            <a:extLst>
              <a:ext uri="{28A0092B-C50C-407E-A947-70E740481C1C}">
                <a14:useLocalDpi xmlns:a14="http://schemas.microsoft.com/office/drawing/2010/main" val="0"/>
              </a:ext>
            </a:extLst>
          </a:blip>
          <a:srcRect r="33235"/>
          <a:stretch/>
        </p:blipFill>
        <p:spPr>
          <a:xfrm>
            <a:off x="7061375" y="1369867"/>
            <a:ext cx="2160000" cy="2158506"/>
          </a:xfrm>
          <a:prstGeom prst="roundRect">
            <a:avLst>
              <a:gd name="adj" fmla="val 3031"/>
            </a:avLst>
          </a:prstGeom>
          <a:effectLst>
            <a:outerShdw blurRad="254000" dist="254000" dir="5400000" sx="93000" sy="93000" algn="t" rotWithShape="0">
              <a:schemeClr val="tx1">
                <a:alpha val="20000"/>
              </a:schemeClr>
            </a:outerShdw>
          </a:effectLst>
        </p:spPr>
      </p:pic>
      <p:pic>
        <p:nvPicPr>
          <p:cNvPr id="26" name="图片 25">
            <a:extLst>
              <a:ext uri="{FF2B5EF4-FFF2-40B4-BE49-F238E27FC236}">
                <a16:creationId xmlns:a16="http://schemas.microsoft.com/office/drawing/2014/main" id="{CE544F6E-771F-443C-BE85-EC84056A12F9}"/>
              </a:ext>
            </a:extLst>
          </p:cNvPr>
          <p:cNvPicPr>
            <a:picLocks noChangeAspect="1"/>
          </p:cNvPicPr>
          <p:nvPr/>
        </p:nvPicPr>
        <p:blipFill rotWithShape="1">
          <a:blip r:embed="rId4">
            <a:extLst>
              <a:ext uri="{28A0092B-C50C-407E-A947-70E740481C1C}">
                <a14:useLocalDpi xmlns:a14="http://schemas.microsoft.com/office/drawing/2010/main" val="0"/>
              </a:ext>
            </a:extLst>
          </a:blip>
          <a:srcRect t="92" r="8144"/>
          <a:stretch/>
        </p:blipFill>
        <p:spPr>
          <a:xfrm>
            <a:off x="695961" y="1383776"/>
            <a:ext cx="6096274" cy="4423909"/>
          </a:xfrm>
          <a:prstGeom prst="roundRect">
            <a:avLst>
              <a:gd name="adj" fmla="val 3031"/>
            </a:avLst>
          </a:prstGeom>
          <a:effectLst>
            <a:outerShdw blurRad="254000" dist="431800" dir="5400000" sx="93000" sy="93000" algn="t" rotWithShape="0">
              <a:schemeClr val="tx1">
                <a:alpha val="20000"/>
              </a:schemeClr>
            </a:outerShdw>
          </a:effectLst>
        </p:spPr>
      </p:pic>
      <p:sp>
        <p:nvSpPr>
          <p:cNvPr id="30" name="矩形: 圆角 29">
            <a:extLst>
              <a:ext uri="{FF2B5EF4-FFF2-40B4-BE49-F238E27FC236}">
                <a16:creationId xmlns:a16="http://schemas.microsoft.com/office/drawing/2014/main" id="{6B5A8E6A-22E0-4154-B0C6-1F2847068EC2}"/>
              </a:ext>
            </a:extLst>
          </p:cNvPr>
          <p:cNvSpPr/>
          <p:nvPr/>
        </p:nvSpPr>
        <p:spPr>
          <a:xfrm>
            <a:off x="706857" y="1383777"/>
            <a:ext cx="6085377" cy="4437096"/>
          </a:xfrm>
          <a:prstGeom prst="roundRect">
            <a:avLst>
              <a:gd name="adj" fmla="val 2664"/>
            </a:avLst>
          </a:prstGeom>
          <a:gradFill>
            <a:gsLst>
              <a:gs pos="0">
                <a:schemeClr val="accent1">
                  <a:alpha val="0"/>
                </a:schemeClr>
              </a:gs>
              <a:gs pos="100000">
                <a:schemeClr val="accent1"/>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5.</a:t>
            </a:r>
            <a:r>
              <a:rPr lang="zh-CN" altLang="en-US" dirty="0"/>
              <a:t>完成情况</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grpSp>
        <p:nvGrpSpPr>
          <p:cNvPr id="6" name="组合 5">
            <a:extLst>
              <a:ext uri="{FF2B5EF4-FFF2-40B4-BE49-F238E27FC236}">
                <a16:creationId xmlns:a16="http://schemas.microsoft.com/office/drawing/2014/main" id="{1D208B9A-D580-4DB8-9574-8FBD2411E262}"/>
              </a:ext>
            </a:extLst>
          </p:cNvPr>
          <p:cNvGrpSpPr/>
          <p:nvPr/>
        </p:nvGrpSpPr>
        <p:grpSpPr>
          <a:xfrm>
            <a:off x="9335375" y="1361988"/>
            <a:ext cx="2161300" cy="2160000"/>
            <a:chOff x="6218684" y="3133553"/>
            <a:chExt cx="2161300" cy="2160000"/>
          </a:xfrm>
        </p:grpSpPr>
        <p:sp>
          <p:nvSpPr>
            <p:cNvPr id="7" name="矩形: 圆角 6">
              <a:extLst>
                <a:ext uri="{FF2B5EF4-FFF2-40B4-BE49-F238E27FC236}">
                  <a16:creationId xmlns:a16="http://schemas.microsoft.com/office/drawing/2014/main" id="{4963D789-7425-4B3D-86AC-1352F73E1EED}"/>
                </a:ext>
              </a:extLst>
            </p:cNvPr>
            <p:cNvSpPr/>
            <p:nvPr/>
          </p:nvSpPr>
          <p:spPr>
            <a:xfrm>
              <a:off x="6219984" y="3133553"/>
              <a:ext cx="2160000" cy="2160000"/>
            </a:xfrm>
            <a:prstGeom prst="roundRect">
              <a:avLst>
                <a:gd name="adj" fmla="val 3454"/>
              </a:avLst>
            </a:prstGeom>
            <a:gradFill>
              <a:gsLst>
                <a:gs pos="0">
                  <a:schemeClr val="accent1">
                    <a:lumMod val="85000"/>
                    <a:lumOff val="15000"/>
                  </a:schemeClr>
                </a:gs>
                <a:gs pos="100000">
                  <a:schemeClr val="accent1">
                    <a:lumMod val="90000"/>
                  </a:schemeClr>
                </a:gs>
              </a:gsLst>
              <a:lin ang="0" scaled="1"/>
            </a:gradFill>
            <a:ln>
              <a:noFill/>
            </a:ln>
            <a:effectLst>
              <a:outerShdw blurRad="254000" dist="254000" dir="5400000" sx="93000" sy="93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组合 7">
              <a:extLst>
                <a:ext uri="{FF2B5EF4-FFF2-40B4-BE49-F238E27FC236}">
                  <a16:creationId xmlns:a16="http://schemas.microsoft.com/office/drawing/2014/main" id="{5BDA28CF-D546-4394-AD77-47A01BF97B2D}"/>
                </a:ext>
              </a:extLst>
            </p:cNvPr>
            <p:cNvGrpSpPr/>
            <p:nvPr/>
          </p:nvGrpSpPr>
          <p:grpSpPr>
            <a:xfrm>
              <a:off x="6218684" y="3133556"/>
              <a:ext cx="501521" cy="852979"/>
              <a:chOff x="6094700" y="3429003"/>
              <a:chExt cx="501521" cy="852979"/>
            </a:xfrm>
          </p:grpSpPr>
          <p:sp>
            <p:nvSpPr>
              <p:cNvPr id="9" name="任意多边形: 形状 8">
                <a:extLst>
                  <a:ext uri="{FF2B5EF4-FFF2-40B4-BE49-F238E27FC236}">
                    <a16:creationId xmlns:a16="http://schemas.microsoft.com/office/drawing/2014/main" id="{03608FD6-A41E-49A5-99B3-8A5B735323E7}"/>
                  </a:ext>
                </a:extLst>
              </p:cNvPr>
              <p:cNvSpPr/>
              <p:nvPr/>
            </p:nvSpPr>
            <p:spPr>
              <a:xfrm>
                <a:off x="6094700" y="3429003"/>
                <a:ext cx="470171" cy="573778"/>
              </a:xfrm>
              <a:custGeom>
                <a:avLst/>
                <a:gdLst>
                  <a:gd name="connsiteX0" fmla="*/ 223145 w 470171"/>
                  <a:gd name="connsiteY0" fmla="*/ 0 h 573778"/>
                  <a:gd name="connsiteX1" fmla="*/ 470171 w 470171"/>
                  <a:gd name="connsiteY1" fmla="*/ 0 h 573778"/>
                  <a:gd name="connsiteX2" fmla="*/ 109408 w 470171"/>
                  <a:gd name="connsiteY2" fmla="*/ 573778 h 573778"/>
                  <a:gd name="connsiteX3" fmla="*/ 0 w 470171"/>
                  <a:gd name="connsiteY3" fmla="*/ 573778 h 573778"/>
                  <a:gd name="connsiteX4" fmla="*/ 0 w 470171"/>
                  <a:gd name="connsiteY4" fmla="*/ 354903 h 5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71" h="573778">
                    <a:moveTo>
                      <a:pt x="223145" y="0"/>
                    </a:moveTo>
                    <a:lnTo>
                      <a:pt x="470171" y="0"/>
                    </a:lnTo>
                    <a:lnTo>
                      <a:pt x="109408" y="573778"/>
                    </a:lnTo>
                    <a:lnTo>
                      <a:pt x="0" y="573778"/>
                    </a:lnTo>
                    <a:lnTo>
                      <a:pt x="0" y="3549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06BF558A-9000-4FC2-A142-8FDF906041B6}"/>
                  </a:ext>
                </a:extLst>
              </p:cNvPr>
              <p:cNvSpPr/>
              <p:nvPr/>
            </p:nvSpPr>
            <p:spPr>
              <a:xfrm flipH="1" flipV="1">
                <a:off x="6096000" y="3478222"/>
                <a:ext cx="500221" cy="803760"/>
              </a:xfrm>
              <a:custGeom>
                <a:avLst/>
                <a:gdLst>
                  <a:gd name="connsiteX0" fmla="*/ 115673 w 500221"/>
                  <a:gd name="connsiteY0" fmla="*/ 803760 h 803760"/>
                  <a:gd name="connsiteX1" fmla="*/ 0 w 500221"/>
                  <a:gd name="connsiteY1" fmla="*/ 803760 h 803760"/>
                  <a:gd name="connsiteX2" fmla="*/ 500221 w 500221"/>
                  <a:gd name="connsiteY2" fmla="*/ 0 h 803760"/>
                  <a:gd name="connsiteX3" fmla="*/ 500221 w 500221"/>
                  <a:gd name="connsiteY3" fmla="*/ 185864 h 803760"/>
                </a:gdLst>
                <a:ahLst/>
                <a:cxnLst>
                  <a:cxn ang="0">
                    <a:pos x="connsiteX0" y="connsiteY0"/>
                  </a:cxn>
                  <a:cxn ang="0">
                    <a:pos x="connsiteX1" y="connsiteY1"/>
                  </a:cxn>
                  <a:cxn ang="0">
                    <a:pos x="connsiteX2" y="connsiteY2"/>
                  </a:cxn>
                  <a:cxn ang="0">
                    <a:pos x="connsiteX3" y="connsiteY3"/>
                  </a:cxn>
                </a:cxnLst>
                <a:rect l="l" t="t" r="r" b="b"/>
                <a:pathLst>
                  <a:path w="500221" h="803760">
                    <a:moveTo>
                      <a:pt x="115673" y="803760"/>
                    </a:moveTo>
                    <a:lnTo>
                      <a:pt x="0" y="803760"/>
                    </a:lnTo>
                    <a:lnTo>
                      <a:pt x="500221" y="0"/>
                    </a:lnTo>
                    <a:lnTo>
                      <a:pt x="500221" y="185864"/>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a:extLst>
                  <a:ext uri="{FF2B5EF4-FFF2-40B4-BE49-F238E27FC236}">
                    <a16:creationId xmlns:a16="http://schemas.microsoft.com/office/drawing/2014/main" id="{F31F566B-6C21-44FB-B694-75B618B34DF0}"/>
                  </a:ext>
                </a:extLst>
              </p:cNvPr>
              <p:cNvSpPr/>
              <p:nvPr/>
            </p:nvSpPr>
            <p:spPr>
              <a:xfrm flipH="1" flipV="1">
                <a:off x="6096000" y="3471047"/>
                <a:ext cx="125554" cy="191872"/>
              </a:xfrm>
              <a:custGeom>
                <a:avLst/>
                <a:gdLst>
                  <a:gd name="connsiteX0" fmla="*/ 64915 w 125554"/>
                  <a:gd name="connsiteY0" fmla="*/ 191872 h 191872"/>
                  <a:gd name="connsiteX1" fmla="*/ 0 w 125554"/>
                  <a:gd name="connsiteY1" fmla="*/ 191872 h 191872"/>
                  <a:gd name="connsiteX2" fmla="*/ 125554 w 125554"/>
                  <a:gd name="connsiteY2" fmla="*/ 0 h 191872"/>
                  <a:gd name="connsiteX3" fmla="*/ 125554 w 125554"/>
                  <a:gd name="connsiteY3" fmla="*/ 99203 h 191872"/>
                </a:gdLst>
                <a:ahLst/>
                <a:cxnLst>
                  <a:cxn ang="0">
                    <a:pos x="connsiteX0" y="connsiteY0"/>
                  </a:cxn>
                  <a:cxn ang="0">
                    <a:pos x="connsiteX1" y="connsiteY1"/>
                  </a:cxn>
                  <a:cxn ang="0">
                    <a:pos x="connsiteX2" y="connsiteY2"/>
                  </a:cxn>
                  <a:cxn ang="0">
                    <a:pos x="connsiteX3" y="connsiteY3"/>
                  </a:cxn>
                </a:cxnLst>
                <a:rect l="l" t="t" r="r" b="b"/>
                <a:pathLst>
                  <a:path w="125554" h="191872">
                    <a:moveTo>
                      <a:pt x="64915" y="191872"/>
                    </a:moveTo>
                    <a:lnTo>
                      <a:pt x="0" y="191872"/>
                    </a:lnTo>
                    <a:lnTo>
                      <a:pt x="125554" y="0"/>
                    </a:lnTo>
                    <a:lnTo>
                      <a:pt x="125554" y="992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grpSp>
      <p:grpSp>
        <p:nvGrpSpPr>
          <p:cNvPr id="12" name="组合 11">
            <a:extLst>
              <a:ext uri="{FF2B5EF4-FFF2-40B4-BE49-F238E27FC236}">
                <a16:creationId xmlns:a16="http://schemas.microsoft.com/office/drawing/2014/main" id="{084BBEA0-B438-4D17-9F04-E7776665515A}"/>
              </a:ext>
            </a:extLst>
          </p:cNvPr>
          <p:cNvGrpSpPr/>
          <p:nvPr/>
        </p:nvGrpSpPr>
        <p:grpSpPr>
          <a:xfrm>
            <a:off x="7064678" y="3660873"/>
            <a:ext cx="2161300" cy="2160000"/>
            <a:chOff x="6218684" y="3133553"/>
            <a:chExt cx="2161300" cy="2160000"/>
          </a:xfrm>
        </p:grpSpPr>
        <p:sp>
          <p:nvSpPr>
            <p:cNvPr id="13" name="矩形: 圆角 12">
              <a:extLst>
                <a:ext uri="{FF2B5EF4-FFF2-40B4-BE49-F238E27FC236}">
                  <a16:creationId xmlns:a16="http://schemas.microsoft.com/office/drawing/2014/main" id="{15C786E5-6890-4914-A91D-4D7394CE2BF5}"/>
                </a:ext>
              </a:extLst>
            </p:cNvPr>
            <p:cNvSpPr/>
            <p:nvPr/>
          </p:nvSpPr>
          <p:spPr>
            <a:xfrm>
              <a:off x="6219984" y="3133553"/>
              <a:ext cx="2160000" cy="2160000"/>
            </a:xfrm>
            <a:prstGeom prst="roundRect">
              <a:avLst>
                <a:gd name="adj" fmla="val 3454"/>
              </a:avLst>
            </a:prstGeom>
            <a:gradFill>
              <a:gsLst>
                <a:gs pos="0">
                  <a:schemeClr val="accent1">
                    <a:lumMod val="85000"/>
                    <a:lumOff val="15000"/>
                  </a:schemeClr>
                </a:gs>
                <a:gs pos="100000">
                  <a:schemeClr val="accent1">
                    <a:lumMod val="90000"/>
                  </a:schemeClr>
                </a:gs>
              </a:gsLst>
              <a:lin ang="0" scaled="1"/>
            </a:gradFill>
            <a:ln>
              <a:noFill/>
            </a:ln>
            <a:effectLst>
              <a:outerShdw blurRad="254000" dist="254000" dir="5400000" sx="93000" sy="93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a:extLst>
                <a:ext uri="{FF2B5EF4-FFF2-40B4-BE49-F238E27FC236}">
                  <a16:creationId xmlns:a16="http://schemas.microsoft.com/office/drawing/2014/main" id="{CA7BF38A-A1A5-4E5D-8406-CD3D5BB709B4}"/>
                </a:ext>
              </a:extLst>
            </p:cNvPr>
            <p:cNvGrpSpPr/>
            <p:nvPr/>
          </p:nvGrpSpPr>
          <p:grpSpPr>
            <a:xfrm>
              <a:off x="6218684" y="3133556"/>
              <a:ext cx="501521" cy="852979"/>
              <a:chOff x="6094700" y="3429003"/>
              <a:chExt cx="501521" cy="852979"/>
            </a:xfrm>
          </p:grpSpPr>
          <p:sp>
            <p:nvSpPr>
              <p:cNvPr id="15" name="任意多边形: 形状 14">
                <a:extLst>
                  <a:ext uri="{FF2B5EF4-FFF2-40B4-BE49-F238E27FC236}">
                    <a16:creationId xmlns:a16="http://schemas.microsoft.com/office/drawing/2014/main" id="{B3B7D3B0-E196-4829-97C3-DFF7E3C0C669}"/>
                  </a:ext>
                </a:extLst>
              </p:cNvPr>
              <p:cNvSpPr/>
              <p:nvPr/>
            </p:nvSpPr>
            <p:spPr>
              <a:xfrm>
                <a:off x="6094700" y="3429003"/>
                <a:ext cx="470171" cy="573778"/>
              </a:xfrm>
              <a:custGeom>
                <a:avLst/>
                <a:gdLst>
                  <a:gd name="connsiteX0" fmla="*/ 223145 w 470171"/>
                  <a:gd name="connsiteY0" fmla="*/ 0 h 573778"/>
                  <a:gd name="connsiteX1" fmla="*/ 470171 w 470171"/>
                  <a:gd name="connsiteY1" fmla="*/ 0 h 573778"/>
                  <a:gd name="connsiteX2" fmla="*/ 109408 w 470171"/>
                  <a:gd name="connsiteY2" fmla="*/ 573778 h 573778"/>
                  <a:gd name="connsiteX3" fmla="*/ 0 w 470171"/>
                  <a:gd name="connsiteY3" fmla="*/ 573778 h 573778"/>
                  <a:gd name="connsiteX4" fmla="*/ 0 w 470171"/>
                  <a:gd name="connsiteY4" fmla="*/ 354903 h 5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71" h="573778">
                    <a:moveTo>
                      <a:pt x="223145" y="0"/>
                    </a:moveTo>
                    <a:lnTo>
                      <a:pt x="470171" y="0"/>
                    </a:lnTo>
                    <a:lnTo>
                      <a:pt x="109408" y="573778"/>
                    </a:lnTo>
                    <a:lnTo>
                      <a:pt x="0" y="573778"/>
                    </a:lnTo>
                    <a:lnTo>
                      <a:pt x="0" y="3549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0D94D086-3855-418F-9385-71C7DF48DDEC}"/>
                  </a:ext>
                </a:extLst>
              </p:cNvPr>
              <p:cNvSpPr/>
              <p:nvPr/>
            </p:nvSpPr>
            <p:spPr>
              <a:xfrm flipH="1" flipV="1">
                <a:off x="6096000" y="3478222"/>
                <a:ext cx="500221" cy="803760"/>
              </a:xfrm>
              <a:custGeom>
                <a:avLst/>
                <a:gdLst>
                  <a:gd name="connsiteX0" fmla="*/ 115673 w 500221"/>
                  <a:gd name="connsiteY0" fmla="*/ 803760 h 803760"/>
                  <a:gd name="connsiteX1" fmla="*/ 0 w 500221"/>
                  <a:gd name="connsiteY1" fmla="*/ 803760 h 803760"/>
                  <a:gd name="connsiteX2" fmla="*/ 500221 w 500221"/>
                  <a:gd name="connsiteY2" fmla="*/ 0 h 803760"/>
                  <a:gd name="connsiteX3" fmla="*/ 500221 w 500221"/>
                  <a:gd name="connsiteY3" fmla="*/ 185864 h 803760"/>
                </a:gdLst>
                <a:ahLst/>
                <a:cxnLst>
                  <a:cxn ang="0">
                    <a:pos x="connsiteX0" y="connsiteY0"/>
                  </a:cxn>
                  <a:cxn ang="0">
                    <a:pos x="connsiteX1" y="connsiteY1"/>
                  </a:cxn>
                  <a:cxn ang="0">
                    <a:pos x="connsiteX2" y="connsiteY2"/>
                  </a:cxn>
                  <a:cxn ang="0">
                    <a:pos x="connsiteX3" y="connsiteY3"/>
                  </a:cxn>
                </a:cxnLst>
                <a:rect l="l" t="t" r="r" b="b"/>
                <a:pathLst>
                  <a:path w="500221" h="803760">
                    <a:moveTo>
                      <a:pt x="115673" y="803760"/>
                    </a:moveTo>
                    <a:lnTo>
                      <a:pt x="0" y="803760"/>
                    </a:lnTo>
                    <a:lnTo>
                      <a:pt x="500221" y="0"/>
                    </a:lnTo>
                    <a:lnTo>
                      <a:pt x="500221" y="185864"/>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a:extLst>
                  <a:ext uri="{FF2B5EF4-FFF2-40B4-BE49-F238E27FC236}">
                    <a16:creationId xmlns:a16="http://schemas.microsoft.com/office/drawing/2014/main" id="{3AA824EE-AA0C-4965-92A8-8582B6650C29}"/>
                  </a:ext>
                </a:extLst>
              </p:cNvPr>
              <p:cNvSpPr/>
              <p:nvPr/>
            </p:nvSpPr>
            <p:spPr>
              <a:xfrm flipH="1" flipV="1">
                <a:off x="6096000" y="3471047"/>
                <a:ext cx="125554" cy="191872"/>
              </a:xfrm>
              <a:custGeom>
                <a:avLst/>
                <a:gdLst>
                  <a:gd name="connsiteX0" fmla="*/ 64915 w 125554"/>
                  <a:gd name="connsiteY0" fmla="*/ 191872 h 191872"/>
                  <a:gd name="connsiteX1" fmla="*/ 0 w 125554"/>
                  <a:gd name="connsiteY1" fmla="*/ 191872 h 191872"/>
                  <a:gd name="connsiteX2" fmla="*/ 125554 w 125554"/>
                  <a:gd name="connsiteY2" fmla="*/ 0 h 191872"/>
                  <a:gd name="connsiteX3" fmla="*/ 125554 w 125554"/>
                  <a:gd name="connsiteY3" fmla="*/ 99203 h 191872"/>
                </a:gdLst>
                <a:ahLst/>
                <a:cxnLst>
                  <a:cxn ang="0">
                    <a:pos x="connsiteX0" y="connsiteY0"/>
                  </a:cxn>
                  <a:cxn ang="0">
                    <a:pos x="connsiteX1" y="connsiteY1"/>
                  </a:cxn>
                  <a:cxn ang="0">
                    <a:pos x="connsiteX2" y="connsiteY2"/>
                  </a:cxn>
                  <a:cxn ang="0">
                    <a:pos x="connsiteX3" y="connsiteY3"/>
                  </a:cxn>
                </a:cxnLst>
                <a:rect l="l" t="t" r="r" b="b"/>
                <a:pathLst>
                  <a:path w="125554" h="191872">
                    <a:moveTo>
                      <a:pt x="64915" y="191872"/>
                    </a:moveTo>
                    <a:lnTo>
                      <a:pt x="0" y="191872"/>
                    </a:lnTo>
                    <a:lnTo>
                      <a:pt x="125554" y="0"/>
                    </a:lnTo>
                    <a:lnTo>
                      <a:pt x="125554" y="992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grpSp>
      <p:sp>
        <p:nvSpPr>
          <p:cNvPr id="18" name="文本框 17">
            <a:extLst>
              <a:ext uri="{FF2B5EF4-FFF2-40B4-BE49-F238E27FC236}">
                <a16:creationId xmlns:a16="http://schemas.microsoft.com/office/drawing/2014/main" id="{F90EBAC0-5AC0-450E-8C6B-4437CC0789ED}"/>
              </a:ext>
            </a:extLst>
          </p:cNvPr>
          <p:cNvSpPr txBox="1"/>
          <p:nvPr/>
        </p:nvSpPr>
        <p:spPr>
          <a:xfrm>
            <a:off x="10487565" y="1423978"/>
            <a:ext cx="1577864" cy="707886"/>
          </a:xfrm>
          <a:prstGeom prst="rect">
            <a:avLst/>
          </a:prstGeom>
          <a:noFill/>
        </p:spPr>
        <p:txBody>
          <a:bodyPr wrap="square" rtlCol="0">
            <a:spAutoFit/>
          </a:bodyPr>
          <a:lstStyle/>
          <a:p>
            <a:r>
              <a:rPr lang="en-US" altLang="zh-CN" sz="4000" b="1" dirty="0">
                <a:solidFill>
                  <a:schemeClr val="bg1"/>
                </a:solidFill>
                <a:latin typeface="+mj-lt"/>
                <a:ea typeface="+mj-ea"/>
              </a:rPr>
              <a:t>02</a:t>
            </a:r>
            <a:endParaRPr lang="zh-CN" altLang="en-US" sz="4000" b="1" dirty="0">
              <a:solidFill>
                <a:schemeClr val="bg1"/>
              </a:solidFill>
              <a:latin typeface="+mj-lt"/>
              <a:ea typeface="+mj-ea"/>
            </a:endParaRPr>
          </a:p>
        </p:txBody>
      </p:sp>
      <p:sp>
        <p:nvSpPr>
          <p:cNvPr id="19" name="文本框 18">
            <a:extLst>
              <a:ext uri="{FF2B5EF4-FFF2-40B4-BE49-F238E27FC236}">
                <a16:creationId xmlns:a16="http://schemas.microsoft.com/office/drawing/2014/main" id="{A3474CE5-7BD0-447B-B776-4AE848CF202F}"/>
              </a:ext>
            </a:extLst>
          </p:cNvPr>
          <p:cNvSpPr txBox="1"/>
          <p:nvPr/>
        </p:nvSpPr>
        <p:spPr>
          <a:xfrm>
            <a:off x="9627685" y="2013498"/>
            <a:ext cx="1766355" cy="958917"/>
          </a:xfrm>
          <a:prstGeom prst="rect">
            <a:avLst/>
          </a:prstGeom>
          <a:noFill/>
        </p:spPr>
        <p:txBody>
          <a:bodyPr wrap="square" rtlCol="0">
            <a:spAutoFit/>
          </a:bodyPr>
          <a:lstStyle/>
          <a:p>
            <a:pPr algn="just">
              <a:lnSpc>
                <a:spcPct val="120000"/>
              </a:lnSpc>
            </a:pPr>
            <a:r>
              <a:rPr lang="zh-CN" altLang="en-US" sz="1600" dirty="0">
                <a:solidFill>
                  <a:schemeClr val="bg1">
                    <a:lumMod val="95000"/>
                  </a:schemeClr>
                </a:solidFill>
                <a:latin typeface="+mn-ea"/>
              </a:rPr>
              <a:t>此时最重要的，就是清楚地定义患者安全事件。</a:t>
            </a:r>
          </a:p>
        </p:txBody>
      </p:sp>
      <p:sp>
        <p:nvSpPr>
          <p:cNvPr id="20" name="文本框 19">
            <a:extLst>
              <a:ext uri="{FF2B5EF4-FFF2-40B4-BE49-F238E27FC236}">
                <a16:creationId xmlns:a16="http://schemas.microsoft.com/office/drawing/2014/main" id="{B4516C97-6834-4BE7-A4B2-CDC4345199DA}"/>
              </a:ext>
            </a:extLst>
          </p:cNvPr>
          <p:cNvSpPr txBox="1"/>
          <p:nvPr/>
        </p:nvSpPr>
        <p:spPr>
          <a:xfrm>
            <a:off x="7446199" y="3698034"/>
            <a:ext cx="1577864" cy="707886"/>
          </a:xfrm>
          <a:prstGeom prst="rect">
            <a:avLst/>
          </a:prstGeom>
          <a:noFill/>
        </p:spPr>
        <p:txBody>
          <a:bodyPr wrap="square" rtlCol="0">
            <a:spAutoFit/>
          </a:bodyPr>
          <a:lstStyle/>
          <a:p>
            <a:pPr algn="r"/>
            <a:r>
              <a:rPr lang="en-US" altLang="zh-CN" sz="4000" b="1" dirty="0">
                <a:solidFill>
                  <a:schemeClr val="bg1"/>
                </a:solidFill>
                <a:latin typeface="+mj-lt"/>
                <a:ea typeface="+mj-ea"/>
              </a:rPr>
              <a:t>01</a:t>
            </a:r>
            <a:endParaRPr lang="zh-CN" altLang="en-US" sz="4000" b="1" dirty="0">
              <a:solidFill>
                <a:schemeClr val="bg1"/>
              </a:solidFill>
              <a:latin typeface="+mj-lt"/>
              <a:ea typeface="+mj-ea"/>
            </a:endParaRPr>
          </a:p>
        </p:txBody>
      </p:sp>
      <p:sp>
        <p:nvSpPr>
          <p:cNvPr id="21" name="文本框 20">
            <a:extLst>
              <a:ext uri="{FF2B5EF4-FFF2-40B4-BE49-F238E27FC236}">
                <a16:creationId xmlns:a16="http://schemas.microsoft.com/office/drawing/2014/main" id="{304B231F-C617-413D-8A34-44BDE1DA33DD}"/>
              </a:ext>
            </a:extLst>
          </p:cNvPr>
          <p:cNvSpPr txBox="1"/>
          <p:nvPr/>
        </p:nvSpPr>
        <p:spPr>
          <a:xfrm>
            <a:off x="7364138" y="4312383"/>
            <a:ext cx="1766355" cy="1254382"/>
          </a:xfrm>
          <a:prstGeom prst="rect">
            <a:avLst/>
          </a:prstGeom>
          <a:noFill/>
        </p:spPr>
        <p:txBody>
          <a:bodyPr wrap="square" rtlCol="0">
            <a:spAutoFit/>
          </a:bodyPr>
          <a:lstStyle/>
          <a:p>
            <a:pPr>
              <a:lnSpc>
                <a:spcPct val="120000"/>
              </a:lnSpc>
            </a:pPr>
            <a:r>
              <a:rPr lang="zh-CN" altLang="en-US" sz="1600" dirty="0">
                <a:solidFill>
                  <a:schemeClr val="bg1">
                    <a:lumMod val="95000"/>
                  </a:schemeClr>
                </a:solidFill>
                <a:latin typeface="+mn-ea"/>
              </a:rPr>
              <a:t>只要患者安全事件可能发生，就应该详细地定义、分析后通报。</a:t>
            </a:r>
          </a:p>
        </p:txBody>
      </p:sp>
      <p:sp>
        <p:nvSpPr>
          <p:cNvPr id="24" name="文本框 23">
            <a:extLst>
              <a:ext uri="{FF2B5EF4-FFF2-40B4-BE49-F238E27FC236}">
                <a16:creationId xmlns:a16="http://schemas.microsoft.com/office/drawing/2014/main" id="{E1E24074-A233-4183-B7F6-29A2C2A986EF}"/>
              </a:ext>
            </a:extLst>
          </p:cNvPr>
          <p:cNvSpPr txBox="1"/>
          <p:nvPr/>
        </p:nvSpPr>
        <p:spPr>
          <a:xfrm>
            <a:off x="1004948" y="4607200"/>
            <a:ext cx="3073757" cy="461665"/>
          </a:xfrm>
          <a:prstGeom prst="rect">
            <a:avLst/>
          </a:prstGeom>
          <a:noFill/>
        </p:spPr>
        <p:txBody>
          <a:bodyPr wrap="square" rtlCol="0">
            <a:spAutoFit/>
          </a:bodyPr>
          <a:lstStyle/>
          <a:p>
            <a:r>
              <a:rPr lang="zh-CN" altLang="en-US" sz="2400" dirty="0">
                <a:solidFill>
                  <a:schemeClr val="bg1"/>
                </a:solidFill>
                <a:latin typeface="+mj-ea"/>
                <a:ea typeface="+mj-ea"/>
              </a:rPr>
              <a:t>医用试管仪器设备</a:t>
            </a:r>
          </a:p>
        </p:txBody>
      </p:sp>
      <p:cxnSp>
        <p:nvCxnSpPr>
          <p:cNvPr id="27" name="直接连接符 26">
            <a:extLst>
              <a:ext uri="{FF2B5EF4-FFF2-40B4-BE49-F238E27FC236}">
                <a16:creationId xmlns:a16="http://schemas.microsoft.com/office/drawing/2014/main" id="{959117E7-F287-4A5E-B4A6-7D125EA093D2}"/>
              </a:ext>
            </a:extLst>
          </p:cNvPr>
          <p:cNvCxnSpPr>
            <a:cxnSpLocks/>
          </p:cNvCxnSpPr>
          <p:nvPr/>
        </p:nvCxnSpPr>
        <p:spPr>
          <a:xfrm>
            <a:off x="1122559" y="4573928"/>
            <a:ext cx="3911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4">
            <a:extLst>
              <a:ext uri="{FF2B5EF4-FFF2-40B4-BE49-F238E27FC236}">
                <a16:creationId xmlns:a16="http://schemas.microsoft.com/office/drawing/2014/main" id="{02C2BE10-F25C-443B-ACA4-16EBB2B19088}"/>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96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F44D92-4225-4B03-8E4B-5FADEADD2B6D}"/>
              </a:ext>
            </a:extLst>
          </p:cNvPr>
          <p:cNvPicPr>
            <a:picLocks noChangeAspect="1"/>
          </p:cNvPicPr>
          <p:nvPr/>
        </p:nvPicPr>
        <p:blipFill rotWithShape="1">
          <a:blip r:embed="rId2">
            <a:extLst>
              <a:ext uri="{28A0092B-C50C-407E-A947-70E740481C1C}">
                <a14:useLocalDpi xmlns:a14="http://schemas.microsoft.com/office/drawing/2010/main" val="0"/>
              </a:ext>
            </a:extLst>
          </a:blip>
          <a:srcRect l="16373" r="16459" b="1528"/>
          <a:stretch/>
        </p:blipFill>
        <p:spPr>
          <a:xfrm>
            <a:off x="728559" y="1546553"/>
            <a:ext cx="4096109" cy="4001840"/>
          </a:xfrm>
          <a:prstGeom prst="roundRect">
            <a:avLst>
              <a:gd name="adj" fmla="val 3031"/>
            </a:avLst>
          </a:prstGeom>
          <a:effectLst>
            <a:outerShdw blurRad="254000" dist="431800" dir="5400000" sx="93000" sy="93000" algn="t" rotWithShape="0">
              <a:schemeClr val="tx1">
                <a:alpha val="20000"/>
              </a:schemeClr>
            </a:outerShdw>
          </a:effectLst>
        </p:spPr>
      </p:pic>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6.</a:t>
            </a:r>
            <a:r>
              <a:rPr lang="zh-CN" altLang="en-US" dirty="0"/>
              <a:t>完成情况</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grpSp>
        <p:nvGrpSpPr>
          <p:cNvPr id="27" name="组合 26">
            <a:extLst>
              <a:ext uri="{FF2B5EF4-FFF2-40B4-BE49-F238E27FC236}">
                <a16:creationId xmlns:a16="http://schemas.microsoft.com/office/drawing/2014/main" id="{98143E1C-06C2-4F89-9BC9-0AFE482601DE}"/>
              </a:ext>
            </a:extLst>
          </p:cNvPr>
          <p:cNvGrpSpPr/>
          <p:nvPr/>
        </p:nvGrpSpPr>
        <p:grpSpPr>
          <a:xfrm>
            <a:off x="8384584" y="1579547"/>
            <a:ext cx="3112092" cy="3968846"/>
            <a:chOff x="8384584" y="1579547"/>
            <a:chExt cx="3112092" cy="3968846"/>
          </a:xfrm>
        </p:grpSpPr>
        <p:sp>
          <p:nvSpPr>
            <p:cNvPr id="6" name="矩形: 圆角 5">
              <a:extLst>
                <a:ext uri="{FF2B5EF4-FFF2-40B4-BE49-F238E27FC236}">
                  <a16:creationId xmlns:a16="http://schemas.microsoft.com/office/drawing/2014/main" id="{F524FBCC-7175-46F7-B5B6-5AACE5C7F521}"/>
                </a:ext>
              </a:extLst>
            </p:cNvPr>
            <p:cNvSpPr/>
            <p:nvPr/>
          </p:nvSpPr>
          <p:spPr>
            <a:xfrm>
              <a:off x="8384584" y="1580827"/>
              <a:ext cx="3112092" cy="3967566"/>
            </a:xfrm>
            <a:prstGeom prst="roundRect">
              <a:avLst>
                <a:gd name="adj" fmla="val 3454"/>
              </a:avLst>
            </a:prstGeom>
            <a:solidFill>
              <a:schemeClr val="bg1"/>
            </a:solidFill>
            <a:ln>
              <a:noFill/>
            </a:ln>
            <a:effectLst>
              <a:outerShdw blurRad="254000" dist="2540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a:extLst>
                <a:ext uri="{FF2B5EF4-FFF2-40B4-BE49-F238E27FC236}">
                  <a16:creationId xmlns:a16="http://schemas.microsoft.com/office/drawing/2014/main" id="{263B6CF4-424C-4158-A663-BADCE6D5DB79}"/>
                </a:ext>
              </a:extLst>
            </p:cNvPr>
            <p:cNvSpPr/>
            <p:nvPr/>
          </p:nvSpPr>
          <p:spPr>
            <a:xfrm>
              <a:off x="8384584" y="1579547"/>
              <a:ext cx="3112092" cy="94292"/>
            </a:xfrm>
            <a:prstGeom prst="roundRect">
              <a:avLst>
                <a:gd name="adj" fmla="val 50000"/>
              </a:avLst>
            </a:prstGeom>
            <a:gradFill>
              <a:gsLst>
                <a:gs pos="0">
                  <a:schemeClr val="accent1">
                    <a:lumMod val="90000"/>
                    <a:lumOff val="10000"/>
                  </a:schemeClr>
                </a:gs>
                <a:gs pos="100000">
                  <a:schemeClr val="accent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6" name="组合 25">
            <a:extLst>
              <a:ext uri="{FF2B5EF4-FFF2-40B4-BE49-F238E27FC236}">
                <a16:creationId xmlns:a16="http://schemas.microsoft.com/office/drawing/2014/main" id="{3E201243-EF72-4C31-ADB4-8CA8B64F5EE9}"/>
              </a:ext>
            </a:extLst>
          </p:cNvPr>
          <p:cNvGrpSpPr/>
          <p:nvPr/>
        </p:nvGrpSpPr>
        <p:grpSpPr>
          <a:xfrm>
            <a:off x="5019722" y="1569301"/>
            <a:ext cx="3112092" cy="3979092"/>
            <a:chOff x="5007999" y="1569301"/>
            <a:chExt cx="3112092" cy="3979092"/>
          </a:xfrm>
        </p:grpSpPr>
        <p:sp>
          <p:nvSpPr>
            <p:cNvPr id="10" name="矩形: 圆角 9">
              <a:extLst>
                <a:ext uri="{FF2B5EF4-FFF2-40B4-BE49-F238E27FC236}">
                  <a16:creationId xmlns:a16="http://schemas.microsoft.com/office/drawing/2014/main" id="{DD370A94-5772-439D-A838-91A1524F7DD3}"/>
                </a:ext>
              </a:extLst>
            </p:cNvPr>
            <p:cNvSpPr/>
            <p:nvPr/>
          </p:nvSpPr>
          <p:spPr>
            <a:xfrm>
              <a:off x="5007999" y="1580827"/>
              <a:ext cx="3112092" cy="3967566"/>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a:extLst>
                <a:ext uri="{FF2B5EF4-FFF2-40B4-BE49-F238E27FC236}">
                  <a16:creationId xmlns:a16="http://schemas.microsoft.com/office/drawing/2014/main" id="{786CB0AA-EAB0-4883-886A-C0EBC90DEF53}"/>
                </a:ext>
              </a:extLst>
            </p:cNvPr>
            <p:cNvSpPr/>
            <p:nvPr/>
          </p:nvSpPr>
          <p:spPr>
            <a:xfrm>
              <a:off x="5007999" y="1569301"/>
              <a:ext cx="3112092" cy="94292"/>
            </a:xfrm>
            <a:prstGeom prst="roundRect">
              <a:avLst>
                <a:gd name="adj" fmla="val 50000"/>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a:extLst>
              <a:ext uri="{FF2B5EF4-FFF2-40B4-BE49-F238E27FC236}">
                <a16:creationId xmlns:a16="http://schemas.microsoft.com/office/drawing/2014/main" id="{8664FAB0-1131-485A-81E6-F4DA672607AD}"/>
              </a:ext>
            </a:extLst>
          </p:cNvPr>
          <p:cNvSpPr txBox="1"/>
          <p:nvPr/>
        </p:nvSpPr>
        <p:spPr>
          <a:xfrm>
            <a:off x="9061294" y="2864696"/>
            <a:ext cx="1758673" cy="400110"/>
          </a:xfrm>
          <a:prstGeom prst="rect">
            <a:avLst/>
          </a:prstGeom>
          <a:noFill/>
        </p:spPr>
        <p:txBody>
          <a:bodyPr wrap="square" rtlCol="0">
            <a:spAutoFit/>
          </a:bodyPr>
          <a:lstStyle/>
          <a:p>
            <a:pPr algn="ctr"/>
            <a:r>
              <a:rPr lang="zh-CN" altLang="en-US" sz="2000" dirty="0">
                <a:solidFill>
                  <a:schemeClr val="accent1"/>
                </a:solidFill>
                <a:latin typeface="+mj-ea"/>
                <a:ea typeface="+mj-ea"/>
              </a:rPr>
              <a:t>改革工作流程</a:t>
            </a:r>
          </a:p>
        </p:txBody>
      </p:sp>
      <p:sp>
        <p:nvSpPr>
          <p:cNvPr id="13" name="文本框 12">
            <a:extLst>
              <a:ext uri="{FF2B5EF4-FFF2-40B4-BE49-F238E27FC236}">
                <a16:creationId xmlns:a16="http://schemas.microsoft.com/office/drawing/2014/main" id="{BD4CC8DE-6812-4291-9236-DE0BC8E75131}"/>
              </a:ext>
            </a:extLst>
          </p:cNvPr>
          <p:cNvSpPr txBox="1"/>
          <p:nvPr/>
        </p:nvSpPr>
        <p:spPr>
          <a:xfrm>
            <a:off x="8536159" y="3703080"/>
            <a:ext cx="2808943" cy="1254382"/>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一流的医院正在利用精益原则，重新设计和改革医院的工作流程和实体空间，，营造持续改进的氛围。</a:t>
            </a:r>
          </a:p>
        </p:txBody>
      </p:sp>
      <p:sp>
        <p:nvSpPr>
          <p:cNvPr id="14" name="文本框 13">
            <a:extLst>
              <a:ext uri="{FF2B5EF4-FFF2-40B4-BE49-F238E27FC236}">
                <a16:creationId xmlns:a16="http://schemas.microsoft.com/office/drawing/2014/main" id="{AE85A8D5-9B30-4181-AB5F-7174993EF30D}"/>
              </a:ext>
            </a:extLst>
          </p:cNvPr>
          <p:cNvSpPr txBox="1"/>
          <p:nvPr/>
        </p:nvSpPr>
        <p:spPr>
          <a:xfrm>
            <a:off x="9212555" y="3205624"/>
            <a:ext cx="1456151" cy="276999"/>
          </a:xfrm>
          <a:prstGeom prst="rect">
            <a:avLst/>
          </a:prstGeom>
          <a:noFill/>
        </p:spPr>
        <p:txBody>
          <a:bodyPr wrap="square">
            <a:spAutoFit/>
          </a:bodyPr>
          <a:lstStyle/>
          <a:p>
            <a:pPr algn="dist"/>
            <a:r>
              <a:rPr lang="en-US" altLang="zh-CN" sz="1200" dirty="0">
                <a:solidFill>
                  <a:schemeClr val="tx2"/>
                </a:solidFill>
                <a:latin typeface="+mn-lt"/>
              </a:rPr>
              <a:t>ENTER A TITLE</a:t>
            </a:r>
            <a:endParaRPr lang="zh-CN" altLang="en-US" sz="1200" dirty="0"/>
          </a:p>
        </p:txBody>
      </p:sp>
      <p:pic>
        <p:nvPicPr>
          <p:cNvPr id="15" name="图形 14" descr="医院">
            <a:extLst>
              <a:ext uri="{FF2B5EF4-FFF2-40B4-BE49-F238E27FC236}">
                <a16:creationId xmlns:a16="http://schemas.microsoft.com/office/drawing/2014/main" id="{B44B9535-B85F-4C59-9AB1-796F7C6640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3430" y="1845708"/>
            <a:ext cx="914400" cy="914400"/>
          </a:xfrm>
          <a:prstGeom prst="rect">
            <a:avLst/>
          </a:prstGeom>
        </p:spPr>
      </p:pic>
      <p:cxnSp>
        <p:nvCxnSpPr>
          <p:cNvPr id="17" name="直接连接符 16">
            <a:extLst>
              <a:ext uri="{FF2B5EF4-FFF2-40B4-BE49-F238E27FC236}">
                <a16:creationId xmlns:a16="http://schemas.microsoft.com/office/drawing/2014/main" id="{D8F99408-90A2-40E4-BB7A-8A205C8A21C1}"/>
              </a:ext>
            </a:extLst>
          </p:cNvPr>
          <p:cNvCxnSpPr/>
          <p:nvPr/>
        </p:nvCxnSpPr>
        <p:spPr>
          <a:xfrm>
            <a:off x="9808608" y="3581474"/>
            <a:ext cx="371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9954AD5A-B81B-4897-AEDB-974CD0F94BE9}"/>
              </a:ext>
            </a:extLst>
          </p:cNvPr>
          <p:cNvSpPr txBox="1"/>
          <p:nvPr/>
        </p:nvSpPr>
        <p:spPr>
          <a:xfrm>
            <a:off x="5714186" y="2864696"/>
            <a:ext cx="1723165" cy="400110"/>
          </a:xfrm>
          <a:prstGeom prst="rect">
            <a:avLst/>
          </a:prstGeom>
          <a:noFill/>
        </p:spPr>
        <p:txBody>
          <a:bodyPr wrap="square" rtlCol="0">
            <a:spAutoFit/>
          </a:bodyPr>
          <a:lstStyle/>
          <a:p>
            <a:pPr algn="ctr"/>
            <a:r>
              <a:rPr lang="zh-CN" altLang="en-US" sz="2000" dirty="0">
                <a:solidFill>
                  <a:schemeClr val="tx2"/>
                </a:solidFill>
                <a:latin typeface="+mj-ea"/>
                <a:ea typeface="+mj-ea"/>
              </a:rPr>
              <a:t>体系需要重组</a:t>
            </a:r>
          </a:p>
        </p:txBody>
      </p:sp>
      <p:sp>
        <p:nvSpPr>
          <p:cNvPr id="19" name="文本框 18">
            <a:extLst>
              <a:ext uri="{FF2B5EF4-FFF2-40B4-BE49-F238E27FC236}">
                <a16:creationId xmlns:a16="http://schemas.microsoft.com/office/drawing/2014/main" id="{11558DCF-5435-4375-8601-D65349F406E3}"/>
              </a:ext>
            </a:extLst>
          </p:cNvPr>
          <p:cNvSpPr txBox="1"/>
          <p:nvPr/>
        </p:nvSpPr>
        <p:spPr>
          <a:xfrm>
            <a:off x="5182401" y="3703080"/>
            <a:ext cx="2808943" cy="1254382"/>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每个医疗程序、每家医疗机构都存在浪费，这并非因为我们的员工不优秀，而是我们的工作体系需要重组。</a:t>
            </a:r>
          </a:p>
        </p:txBody>
      </p:sp>
      <p:sp>
        <p:nvSpPr>
          <p:cNvPr id="20" name="文本框 19">
            <a:extLst>
              <a:ext uri="{FF2B5EF4-FFF2-40B4-BE49-F238E27FC236}">
                <a16:creationId xmlns:a16="http://schemas.microsoft.com/office/drawing/2014/main" id="{12CD0F61-B3B3-4D7D-BF24-611958D7B5E7}"/>
              </a:ext>
            </a:extLst>
          </p:cNvPr>
          <p:cNvSpPr txBox="1"/>
          <p:nvPr/>
        </p:nvSpPr>
        <p:spPr>
          <a:xfrm>
            <a:off x="5858797" y="3205624"/>
            <a:ext cx="1456151" cy="276999"/>
          </a:xfrm>
          <a:prstGeom prst="rect">
            <a:avLst/>
          </a:prstGeom>
          <a:noFill/>
        </p:spPr>
        <p:txBody>
          <a:bodyPr wrap="square">
            <a:spAutoFit/>
          </a:bodyPr>
          <a:lstStyle/>
          <a:p>
            <a:pPr algn="dist"/>
            <a:r>
              <a:rPr lang="en-US" altLang="zh-CN" sz="1200" dirty="0">
                <a:solidFill>
                  <a:schemeClr val="tx2"/>
                </a:solidFill>
                <a:latin typeface="+mn-lt"/>
              </a:rPr>
              <a:t>ENTER A TITLE</a:t>
            </a:r>
            <a:endParaRPr lang="zh-CN" altLang="en-US" sz="1200" dirty="0"/>
          </a:p>
        </p:txBody>
      </p:sp>
      <p:pic>
        <p:nvPicPr>
          <p:cNvPr id="21" name="图形 20" descr="医院">
            <a:extLst>
              <a:ext uri="{FF2B5EF4-FFF2-40B4-BE49-F238E27FC236}">
                <a16:creationId xmlns:a16="http://schemas.microsoft.com/office/drawing/2014/main" id="{F81F32EC-55F4-41A1-99CC-9FCF2CF5FD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29672" y="1845708"/>
            <a:ext cx="914400" cy="914400"/>
          </a:xfrm>
          <a:prstGeom prst="rect">
            <a:avLst/>
          </a:prstGeom>
        </p:spPr>
      </p:pic>
      <p:cxnSp>
        <p:nvCxnSpPr>
          <p:cNvPr id="22" name="直接连接符 21">
            <a:extLst>
              <a:ext uri="{FF2B5EF4-FFF2-40B4-BE49-F238E27FC236}">
                <a16:creationId xmlns:a16="http://schemas.microsoft.com/office/drawing/2014/main" id="{DA0ED552-DA18-4983-B730-F2918E5DEF50}"/>
              </a:ext>
            </a:extLst>
          </p:cNvPr>
          <p:cNvCxnSpPr/>
          <p:nvPr/>
        </p:nvCxnSpPr>
        <p:spPr>
          <a:xfrm>
            <a:off x="6454850" y="3581474"/>
            <a:ext cx="37196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 name="直接连接符 4">
            <a:extLst>
              <a:ext uri="{FF2B5EF4-FFF2-40B4-BE49-F238E27FC236}">
                <a16:creationId xmlns:a16="http://schemas.microsoft.com/office/drawing/2014/main" id="{390A9865-77B0-4382-B254-DE3BE2C50226}"/>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27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100000">
              <a:schemeClr val="accent1">
                <a:lumMod val="95000"/>
              </a:schemeClr>
            </a:gs>
          </a:gsLst>
          <a:lin ang="0" scaled="1"/>
        </a:gradFill>
        <a:effectLst/>
      </p:bgPr>
    </p:bg>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E12FD31B-48AD-4E95-A781-61E37717837F}"/>
              </a:ext>
            </a:extLst>
          </p:cNvPr>
          <p:cNvSpPr txBox="1"/>
          <p:nvPr/>
        </p:nvSpPr>
        <p:spPr>
          <a:xfrm>
            <a:off x="4513671" y="2996846"/>
            <a:ext cx="3164658" cy="769441"/>
          </a:xfrm>
          <a:prstGeom prst="rect">
            <a:avLst/>
          </a:prstGeom>
          <a:noFill/>
        </p:spPr>
        <p:txBody>
          <a:bodyPr wrap="square" rtlCol="0">
            <a:spAutoFit/>
          </a:bodyPr>
          <a:lstStyle/>
          <a:p>
            <a:pPr algn="ctr"/>
            <a:r>
              <a:rPr lang="zh-CN" altLang="en-US" sz="4400" dirty="0">
                <a:solidFill>
                  <a:schemeClr val="bg1"/>
                </a:solidFill>
                <a:latin typeface="+mj-ea"/>
                <a:ea typeface="+mj-ea"/>
              </a:rPr>
              <a:t>医疗成果</a:t>
            </a:r>
          </a:p>
        </p:txBody>
      </p:sp>
      <p:sp>
        <p:nvSpPr>
          <p:cNvPr id="31" name="文本框 30">
            <a:extLst>
              <a:ext uri="{FF2B5EF4-FFF2-40B4-BE49-F238E27FC236}">
                <a16:creationId xmlns:a16="http://schemas.microsoft.com/office/drawing/2014/main" id="{BB51B7AA-A77F-42AF-83CB-08F2007BE6BE}"/>
              </a:ext>
            </a:extLst>
          </p:cNvPr>
          <p:cNvSpPr txBox="1"/>
          <p:nvPr/>
        </p:nvSpPr>
        <p:spPr>
          <a:xfrm>
            <a:off x="3048000" y="2064513"/>
            <a:ext cx="6096000" cy="769441"/>
          </a:xfrm>
          <a:prstGeom prst="rect">
            <a:avLst/>
          </a:prstGeom>
          <a:noFill/>
        </p:spPr>
        <p:txBody>
          <a:bodyPr wrap="square">
            <a:spAutoFit/>
          </a:bodyPr>
          <a:lstStyle/>
          <a:p>
            <a:pPr algn="ctr"/>
            <a:r>
              <a:rPr lang="zh-CN" altLang="en-US" sz="4400" dirty="0">
                <a:solidFill>
                  <a:schemeClr val="bg1">
                    <a:alpha val="52000"/>
                  </a:schemeClr>
                </a:solidFill>
                <a:latin typeface="+mj-lt"/>
              </a:rPr>
              <a:t>Part </a:t>
            </a:r>
            <a:r>
              <a:rPr lang="en-US" altLang="zh-CN" sz="4400" dirty="0">
                <a:solidFill>
                  <a:schemeClr val="bg1">
                    <a:alpha val="52000"/>
                  </a:schemeClr>
                </a:solidFill>
                <a:latin typeface="+mj-lt"/>
              </a:rPr>
              <a:t>03</a:t>
            </a:r>
            <a:endParaRPr lang="zh-CN" altLang="en-US" sz="4400" dirty="0">
              <a:solidFill>
                <a:schemeClr val="bg1">
                  <a:alpha val="52000"/>
                </a:schemeClr>
              </a:solidFill>
              <a:latin typeface="+mj-lt"/>
            </a:endParaRPr>
          </a:p>
        </p:txBody>
      </p:sp>
      <p:sp>
        <p:nvSpPr>
          <p:cNvPr id="36" name="文本框 35">
            <a:extLst>
              <a:ext uri="{FF2B5EF4-FFF2-40B4-BE49-F238E27FC236}">
                <a16:creationId xmlns:a16="http://schemas.microsoft.com/office/drawing/2014/main" id="{A13EE2AB-25DB-40F6-A528-2E91C197284A}"/>
              </a:ext>
            </a:extLst>
          </p:cNvPr>
          <p:cNvSpPr txBox="1"/>
          <p:nvPr/>
        </p:nvSpPr>
        <p:spPr>
          <a:xfrm>
            <a:off x="4622117" y="3720873"/>
            <a:ext cx="2856546" cy="734625"/>
          </a:xfrm>
          <a:prstGeom prst="rect">
            <a:avLst/>
          </a:prstGeom>
          <a:noFill/>
        </p:spPr>
        <p:txBody>
          <a:bodyPr wrap="square" rtlCol="0">
            <a:spAutoFit/>
          </a:bodyPr>
          <a:lstStyle/>
          <a:p>
            <a:pPr algn="ctr">
              <a:lnSpc>
                <a:spcPct val="130000"/>
              </a:lnSpc>
            </a:pPr>
            <a:r>
              <a:rPr lang="zh-CN" altLang="en-US" sz="1100" dirty="0">
                <a:solidFill>
                  <a:schemeClr val="bg1">
                    <a:alpha val="50000"/>
                  </a:schemeClr>
                </a:solidFill>
                <a:latin typeface="+mn-ea"/>
              </a:rPr>
              <a:t>输入说明文字输入说明文字输入说明文字输入说明文字输入说明文字输入说明文字输入说明文字输入说明文字</a:t>
            </a:r>
          </a:p>
        </p:txBody>
      </p:sp>
      <p:cxnSp>
        <p:nvCxnSpPr>
          <p:cNvPr id="71" name="直接连接符 70">
            <a:extLst>
              <a:ext uri="{FF2B5EF4-FFF2-40B4-BE49-F238E27FC236}">
                <a16:creationId xmlns:a16="http://schemas.microsoft.com/office/drawing/2014/main" id="{2666EBFE-B421-458D-8F49-856E9F6BD39B}"/>
              </a:ext>
            </a:extLst>
          </p:cNvPr>
          <p:cNvCxnSpPr>
            <a:cxnSpLocks/>
          </p:cNvCxnSpPr>
          <p:nvPr/>
        </p:nvCxnSpPr>
        <p:spPr>
          <a:xfrm>
            <a:off x="5848732" y="2902665"/>
            <a:ext cx="494536"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20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409DFF3-6147-4850-9935-3F1E495C5D8A}"/>
              </a:ext>
            </a:extLst>
          </p:cNvPr>
          <p:cNvPicPr>
            <a:picLocks noChangeAspect="1"/>
          </p:cNvPicPr>
          <p:nvPr/>
        </p:nvPicPr>
        <p:blipFill rotWithShape="1">
          <a:blip r:embed="rId2">
            <a:extLst>
              <a:ext uri="{28A0092B-C50C-407E-A947-70E740481C1C}">
                <a14:useLocalDpi xmlns:a14="http://schemas.microsoft.com/office/drawing/2010/main" val="0"/>
              </a:ext>
            </a:extLst>
          </a:blip>
          <a:srcRect l="-1" r="560"/>
          <a:stretch/>
        </p:blipFill>
        <p:spPr>
          <a:xfrm>
            <a:off x="5630086" y="3472146"/>
            <a:ext cx="2857985" cy="1915310"/>
          </a:xfrm>
          <a:prstGeom prst="roundRect">
            <a:avLst>
              <a:gd name="adj" fmla="val 3031"/>
            </a:avLst>
          </a:prstGeom>
          <a:effectLst>
            <a:outerShdw blurRad="25400" dist="25400" dir="5400000" algn="ctr" rotWithShape="0">
              <a:prstClr val="black">
                <a:alpha val="10000"/>
              </a:prstClr>
            </a:outerShdw>
          </a:effectLst>
        </p:spPr>
      </p:pic>
      <p:pic>
        <p:nvPicPr>
          <p:cNvPr id="3" name="图片 2">
            <a:extLst>
              <a:ext uri="{FF2B5EF4-FFF2-40B4-BE49-F238E27FC236}">
                <a16:creationId xmlns:a16="http://schemas.microsoft.com/office/drawing/2014/main" id="{43A9F8E4-52A3-4AF9-A91A-8BE366C3CC6F}"/>
              </a:ext>
            </a:extLst>
          </p:cNvPr>
          <p:cNvPicPr>
            <a:picLocks noChangeAspect="1"/>
          </p:cNvPicPr>
          <p:nvPr/>
        </p:nvPicPr>
        <p:blipFill rotWithShape="1">
          <a:blip r:embed="rId3">
            <a:extLst>
              <a:ext uri="{28A0092B-C50C-407E-A947-70E740481C1C}">
                <a14:useLocalDpi xmlns:a14="http://schemas.microsoft.com/office/drawing/2010/main" val="0"/>
              </a:ext>
            </a:extLst>
          </a:blip>
          <a:srcRect r="1180"/>
          <a:stretch/>
        </p:blipFill>
        <p:spPr>
          <a:xfrm>
            <a:off x="8637314" y="1286380"/>
            <a:ext cx="2840170" cy="1915310"/>
          </a:xfrm>
          <a:prstGeom prst="roundRect">
            <a:avLst>
              <a:gd name="adj" fmla="val 3031"/>
            </a:avLst>
          </a:prstGeom>
          <a:effectLst>
            <a:outerShdw blurRad="25400" dist="25400" dir="5400000" algn="ctr" rotWithShape="0">
              <a:prstClr val="black">
                <a:alpha val="10000"/>
              </a:prstClr>
            </a:outerShdw>
          </a:effectLst>
        </p:spPr>
      </p:pic>
      <p:pic>
        <p:nvPicPr>
          <p:cNvPr id="9" name="图片 8">
            <a:extLst>
              <a:ext uri="{FF2B5EF4-FFF2-40B4-BE49-F238E27FC236}">
                <a16:creationId xmlns:a16="http://schemas.microsoft.com/office/drawing/2014/main" id="{F72B0189-E969-4335-88D8-DEC5B5A3D605}"/>
              </a:ext>
            </a:extLst>
          </p:cNvPr>
          <p:cNvPicPr>
            <a:picLocks noChangeAspect="1"/>
          </p:cNvPicPr>
          <p:nvPr/>
        </p:nvPicPr>
        <p:blipFill rotWithShape="1">
          <a:blip r:embed="rId4">
            <a:extLst>
              <a:ext uri="{28A0092B-C50C-407E-A947-70E740481C1C}">
                <a14:useLocalDpi xmlns:a14="http://schemas.microsoft.com/office/drawing/2010/main" val="0"/>
              </a:ext>
            </a:extLst>
          </a:blip>
          <a:srcRect t="7986" r="20529" b="25155"/>
          <a:stretch/>
        </p:blipFill>
        <p:spPr>
          <a:xfrm>
            <a:off x="5642763" y="822757"/>
            <a:ext cx="2840171" cy="1915310"/>
          </a:xfrm>
          <a:prstGeom prst="roundRect">
            <a:avLst>
              <a:gd name="adj" fmla="val 3031"/>
            </a:avLst>
          </a:prstGeom>
          <a:effectLst>
            <a:outerShdw blurRad="254000" dist="114300" dir="5400000" sx="93000" sy="93000" algn="ctr" rotWithShape="0">
              <a:schemeClr val="accent1">
                <a:alpha val="30000"/>
              </a:schemeClr>
            </a:outerShdw>
          </a:effectLst>
        </p:spPr>
      </p:pic>
      <p:sp>
        <p:nvSpPr>
          <p:cNvPr id="11" name="文本框 10">
            <a:extLst>
              <a:ext uri="{FF2B5EF4-FFF2-40B4-BE49-F238E27FC236}">
                <a16:creationId xmlns:a16="http://schemas.microsoft.com/office/drawing/2014/main" id="{AE7B2CFE-ECB4-4310-89C3-1808712B1471}"/>
              </a:ext>
            </a:extLst>
          </p:cNvPr>
          <p:cNvSpPr txBox="1"/>
          <p:nvPr/>
        </p:nvSpPr>
        <p:spPr>
          <a:xfrm>
            <a:off x="5559638" y="2805020"/>
            <a:ext cx="2840170" cy="338554"/>
          </a:xfrm>
          <a:prstGeom prst="rect">
            <a:avLst/>
          </a:prstGeom>
          <a:noFill/>
        </p:spPr>
        <p:txBody>
          <a:bodyPr wrap="square" rtlCol="0">
            <a:spAutoFit/>
          </a:bodyPr>
          <a:lstStyle/>
          <a:p>
            <a:r>
              <a:rPr lang="en-US" altLang="zh-CN" sz="1600" dirty="0">
                <a:solidFill>
                  <a:schemeClr val="tx2"/>
                </a:solidFill>
                <a:latin typeface="+mj-ea"/>
                <a:ea typeface="+mj-ea"/>
              </a:rPr>
              <a:t>20XX-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探索</a:t>
            </a:r>
            <a:endParaRPr lang="zh-CN" altLang="en-US" sz="1600" dirty="0">
              <a:solidFill>
                <a:schemeClr val="tx2"/>
              </a:solidFill>
              <a:latin typeface="+mj-ea"/>
              <a:ea typeface="+mj-ea"/>
            </a:endParaRPr>
          </a:p>
        </p:txBody>
      </p:sp>
      <p:sp>
        <p:nvSpPr>
          <p:cNvPr id="12" name="文本框 11">
            <a:extLst>
              <a:ext uri="{FF2B5EF4-FFF2-40B4-BE49-F238E27FC236}">
                <a16:creationId xmlns:a16="http://schemas.microsoft.com/office/drawing/2014/main" id="{F358840C-B1FD-4262-953B-A1AF987CB807}"/>
              </a:ext>
            </a:extLst>
          </p:cNvPr>
          <p:cNvSpPr txBox="1"/>
          <p:nvPr/>
        </p:nvSpPr>
        <p:spPr>
          <a:xfrm>
            <a:off x="5559640" y="3070176"/>
            <a:ext cx="3303305" cy="299121"/>
          </a:xfrm>
          <a:prstGeom prst="rect">
            <a:avLst/>
          </a:prstGeom>
          <a:noFill/>
        </p:spPr>
        <p:txBody>
          <a:bodyPr wrap="square" rtlCol="0">
            <a:spAutoFit/>
          </a:bodyPr>
          <a:lstStyle/>
          <a:p>
            <a:pPr>
              <a:lnSpc>
                <a:spcPct val="120000"/>
              </a:lnSpc>
            </a:pPr>
            <a:r>
              <a:rPr lang="zh-CN" altLang="en-US" sz="1200" dirty="0">
                <a:solidFill>
                  <a:schemeClr val="tx2"/>
                </a:solidFill>
                <a:latin typeface="+mn-ea"/>
              </a:rPr>
              <a:t>输入正文内容输入正文内容输入正文内容</a:t>
            </a:r>
          </a:p>
        </p:txBody>
      </p:sp>
      <p:sp>
        <p:nvSpPr>
          <p:cNvPr id="14" name="文本框 13">
            <a:extLst>
              <a:ext uri="{FF2B5EF4-FFF2-40B4-BE49-F238E27FC236}">
                <a16:creationId xmlns:a16="http://schemas.microsoft.com/office/drawing/2014/main" id="{1F9742CB-A2C7-42E2-A81E-6A5275A75188}"/>
              </a:ext>
            </a:extLst>
          </p:cNvPr>
          <p:cNvSpPr txBox="1"/>
          <p:nvPr/>
        </p:nvSpPr>
        <p:spPr>
          <a:xfrm>
            <a:off x="8542309" y="3261667"/>
            <a:ext cx="2840170" cy="338554"/>
          </a:xfrm>
          <a:prstGeom prst="rect">
            <a:avLst/>
          </a:prstGeom>
          <a:noFill/>
        </p:spPr>
        <p:txBody>
          <a:bodyPr wrap="square" rtlCol="0">
            <a:spAutoFit/>
          </a:bodyPr>
          <a:lstStyle/>
          <a:p>
            <a:r>
              <a:rPr lang="en-US" altLang="zh-CN" sz="1600" dirty="0">
                <a:solidFill>
                  <a:schemeClr val="tx2"/>
                </a:solidFill>
                <a:latin typeface="+mj-ea"/>
                <a:ea typeface="+mj-ea"/>
              </a:rPr>
              <a:t>20XX-</a:t>
            </a:r>
            <a:r>
              <a:rPr lang="zh-CN" altLang="en-US" sz="1600" dirty="0">
                <a:solidFill>
                  <a:schemeClr val="tx2"/>
                </a:solidFill>
                <a:latin typeface="+mn-ea"/>
              </a:rPr>
              <a:t>共识</a:t>
            </a:r>
          </a:p>
        </p:txBody>
      </p:sp>
      <p:sp>
        <p:nvSpPr>
          <p:cNvPr id="15" name="文本框 14">
            <a:extLst>
              <a:ext uri="{FF2B5EF4-FFF2-40B4-BE49-F238E27FC236}">
                <a16:creationId xmlns:a16="http://schemas.microsoft.com/office/drawing/2014/main" id="{4FC24888-0729-4823-B1AE-CD4EF42244AF}"/>
              </a:ext>
            </a:extLst>
          </p:cNvPr>
          <p:cNvSpPr txBox="1"/>
          <p:nvPr/>
        </p:nvSpPr>
        <p:spPr>
          <a:xfrm>
            <a:off x="8542311" y="3526823"/>
            <a:ext cx="3303305" cy="299121"/>
          </a:xfrm>
          <a:prstGeom prst="rect">
            <a:avLst/>
          </a:prstGeom>
          <a:noFill/>
        </p:spPr>
        <p:txBody>
          <a:bodyPr wrap="square" rtlCol="0">
            <a:spAutoFit/>
          </a:bodyPr>
          <a:lstStyle/>
          <a:p>
            <a:pPr>
              <a:lnSpc>
                <a:spcPct val="120000"/>
              </a:lnSpc>
            </a:pPr>
            <a:r>
              <a:rPr lang="zh-CN" altLang="en-US" sz="1200" dirty="0">
                <a:solidFill>
                  <a:schemeClr val="tx2"/>
                </a:solidFill>
                <a:latin typeface="+mn-ea"/>
              </a:rPr>
              <a:t>输入正文内容输入正文内容输入正文内容</a:t>
            </a:r>
          </a:p>
        </p:txBody>
      </p:sp>
      <p:pic>
        <p:nvPicPr>
          <p:cNvPr id="24" name="图片 23">
            <a:extLst>
              <a:ext uri="{FF2B5EF4-FFF2-40B4-BE49-F238E27FC236}">
                <a16:creationId xmlns:a16="http://schemas.microsoft.com/office/drawing/2014/main" id="{B46C803B-6966-4BEE-BC5A-5ED2EB148572}"/>
              </a:ext>
            </a:extLst>
          </p:cNvPr>
          <p:cNvPicPr>
            <a:picLocks noChangeAspect="1"/>
          </p:cNvPicPr>
          <p:nvPr/>
        </p:nvPicPr>
        <p:blipFill rotWithShape="1">
          <a:blip r:embed="rId5">
            <a:extLst>
              <a:ext uri="{28A0092B-C50C-407E-A947-70E740481C1C}">
                <a14:useLocalDpi xmlns:a14="http://schemas.microsoft.com/office/drawing/2010/main" val="0"/>
              </a:ext>
            </a:extLst>
          </a:blip>
          <a:srcRect t="13059" b="41921"/>
          <a:stretch/>
        </p:blipFill>
        <p:spPr>
          <a:xfrm>
            <a:off x="8637314" y="3941069"/>
            <a:ext cx="2840171" cy="1915310"/>
          </a:xfrm>
          <a:prstGeom prst="roundRect">
            <a:avLst>
              <a:gd name="adj" fmla="val 3031"/>
            </a:avLst>
          </a:prstGeom>
          <a:effectLst>
            <a:outerShdw blurRad="25400" dist="25400" dir="5400000" algn="ctr" rotWithShape="0">
              <a:prstClr val="black">
                <a:alpha val="10000"/>
              </a:prstClr>
            </a:outerShdw>
          </a:effectLst>
        </p:spPr>
      </p:pic>
      <p:sp>
        <p:nvSpPr>
          <p:cNvPr id="26" name="文本框 25">
            <a:extLst>
              <a:ext uri="{FF2B5EF4-FFF2-40B4-BE49-F238E27FC236}">
                <a16:creationId xmlns:a16="http://schemas.microsoft.com/office/drawing/2014/main" id="{C573176A-33E5-41C6-82F2-839FCE9BD794}"/>
              </a:ext>
            </a:extLst>
          </p:cNvPr>
          <p:cNvSpPr txBox="1"/>
          <p:nvPr/>
        </p:nvSpPr>
        <p:spPr>
          <a:xfrm>
            <a:off x="5559638" y="5454409"/>
            <a:ext cx="2840170" cy="338554"/>
          </a:xfrm>
          <a:prstGeom prst="rect">
            <a:avLst/>
          </a:prstGeom>
          <a:noFill/>
        </p:spPr>
        <p:txBody>
          <a:bodyPr wrap="square" rtlCol="0">
            <a:spAutoFit/>
          </a:bodyPr>
          <a:lstStyle/>
          <a:p>
            <a:r>
              <a:rPr lang="en-US" altLang="zh-CN" sz="1600" dirty="0">
                <a:solidFill>
                  <a:schemeClr val="tx2"/>
                </a:solidFill>
                <a:latin typeface="+mj-ea"/>
                <a:ea typeface="+mj-ea"/>
              </a:rPr>
              <a:t>20XX-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确认</a:t>
            </a:r>
            <a:endParaRPr lang="zh-CN" altLang="en-US" sz="1600" dirty="0">
              <a:solidFill>
                <a:schemeClr val="tx2"/>
              </a:solidFill>
              <a:latin typeface="+mj-ea"/>
              <a:ea typeface="+mj-ea"/>
            </a:endParaRPr>
          </a:p>
        </p:txBody>
      </p:sp>
      <p:sp>
        <p:nvSpPr>
          <p:cNvPr id="27" name="文本框 26">
            <a:extLst>
              <a:ext uri="{FF2B5EF4-FFF2-40B4-BE49-F238E27FC236}">
                <a16:creationId xmlns:a16="http://schemas.microsoft.com/office/drawing/2014/main" id="{8A79CD88-7F9D-4255-8135-880AF8239280}"/>
              </a:ext>
            </a:extLst>
          </p:cNvPr>
          <p:cNvSpPr txBox="1"/>
          <p:nvPr/>
        </p:nvSpPr>
        <p:spPr>
          <a:xfrm>
            <a:off x="5559640" y="5719565"/>
            <a:ext cx="3303305" cy="299121"/>
          </a:xfrm>
          <a:prstGeom prst="rect">
            <a:avLst/>
          </a:prstGeom>
          <a:noFill/>
        </p:spPr>
        <p:txBody>
          <a:bodyPr wrap="square" rtlCol="0">
            <a:spAutoFit/>
          </a:bodyPr>
          <a:lstStyle/>
          <a:p>
            <a:pPr>
              <a:lnSpc>
                <a:spcPct val="120000"/>
              </a:lnSpc>
            </a:pPr>
            <a:r>
              <a:rPr lang="zh-CN" altLang="en-US" sz="1200" dirty="0">
                <a:solidFill>
                  <a:schemeClr val="tx2"/>
                </a:solidFill>
                <a:latin typeface="+mn-ea"/>
              </a:rPr>
              <a:t>输入正文内容输入正文内容输入正文内容</a:t>
            </a:r>
          </a:p>
        </p:txBody>
      </p:sp>
      <p:sp>
        <p:nvSpPr>
          <p:cNvPr id="28" name="文本框 27">
            <a:extLst>
              <a:ext uri="{FF2B5EF4-FFF2-40B4-BE49-F238E27FC236}">
                <a16:creationId xmlns:a16="http://schemas.microsoft.com/office/drawing/2014/main" id="{F7839793-E17F-40C1-AEC8-E9D1E8EE29A7}"/>
              </a:ext>
            </a:extLst>
          </p:cNvPr>
          <p:cNvSpPr txBox="1"/>
          <p:nvPr/>
        </p:nvSpPr>
        <p:spPr>
          <a:xfrm>
            <a:off x="8542309" y="5911056"/>
            <a:ext cx="2840170" cy="338554"/>
          </a:xfrm>
          <a:prstGeom prst="rect">
            <a:avLst/>
          </a:prstGeom>
          <a:noFill/>
        </p:spPr>
        <p:txBody>
          <a:bodyPr wrap="square" rtlCol="0">
            <a:spAutoFit/>
          </a:bodyPr>
          <a:lstStyle/>
          <a:p>
            <a:r>
              <a:rPr lang="en-US" altLang="zh-CN" sz="1600" dirty="0">
                <a:solidFill>
                  <a:schemeClr val="tx2"/>
                </a:solidFill>
                <a:latin typeface="+mj-ea"/>
                <a:ea typeface="+mj-ea"/>
              </a:rPr>
              <a:t>20XX-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认可</a:t>
            </a:r>
            <a:endParaRPr lang="zh-CN" altLang="en-US" sz="1600" dirty="0">
              <a:solidFill>
                <a:schemeClr val="tx2"/>
              </a:solidFill>
              <a:latin typeface="+mj-ea"/>
              <a:ea typeface="+mj-ea"/>
            </a:endParaRPr>
          </a:p>
        </p:txBody>
      </p:sp>
      <p:sp>
        <p:nvSpPr>
          <p:cNvPr id="29" name="文本框 28">
            <a:extLst>
              <a:ext uri="{FF2B5EF4-FFF2-40B4-BE49-F238E27FC236}">
                <a16:creationId xmlns:a16="http://schemas.microsoft.com/office/drawing/2014/main" id="{AD3FCF3F-F156-499F-A64C-BBEC8A7C8215}"/>
              </a:ext>
            </a:extLst>
          </p:cNvPr>
          <p:cNvSpPr txBox="1"/>
          <p:nvPr/>
        </p:nvSpPr>
        <p:spPr>
          <a:xfrm>
            <a:off x="8542311" y="6176212"/>
            <a:ext cx="3303305" cy="299121"/>
          </a:xfrm>
          <a:prstGeom prst="rect">
            <a:avLst/>
          </a:prstGeom>
          <a:noFill/>
        </p:spPr>
        <p:txBody>
          <a:bodyPr wrap="square" rtlCol="0">
            <a:spAutoFit/>
          </a:bodyPr>
          <a:lstStyle/>
          <a:p>
            <a:pPr>
              <a:lnSpc>
                <a:spcPct val="120000"/>
              </a:lnSpc>
            </a:pPr>
            <a:r>
              <a:rPr lang="zh-CN" altLang="en-US" sz="1200" dirty="0">
                <a:solidFill>
                  <a:schemeClr val="tx2"/>
                </a:solidFill>
                <a:latin typeface="+mn-ea"/>
              </a:rPr>
              <a:t>输入正文内容输入正文内容输入正文内容</a:t>
            </a:r>
          </a:p>
        </p:txBody>
      </p:sp>
      <p:sp>
        <p:nvSpPr>
          <p:cNvPr id="30" name="文本框 29">
            <a:extLst>
              <a:ext uri="{FF2B5EF4-FFF2-40B4-BE49-F238E27FC236}">
                <a16:creationId xmlns:a16="http://schemas.microsoft.com/office/drawing/2014/main" id="{90C8F1C9-9505-4022-9C41-E3E95BA9CA1F}"/>
              </a:ext>
            </a:extLst>
          </p:cNvPr>
          <p:cNvSpPr txBox="1"/>
          <p:nvPr/>
        </p:nvSpPr>
        <p:spPr>
          <a:xfrm>
            <a:off x="611046" y="3256538"/>
            <a:ext cx="2429060" cy="400110"/>
          </a:xfrm>
          <a:prstGeom prst="rect">
            <a:avLst/>
          </a:prstGeom>
          <a:noFill/>
        </p:spPr>
        <p:txBody>
          <a:bodyPr wrap="square" rtlCol="0">
            <a:spAutoFit/>
          </a:bodyPr>
          <a:lstStyle/>
          <a:p>
            <a:r>
              <a:rPr lang="zh-CN" altLang="en-US" sz="2000" dirty="0">
                <a:solidFill>
                  <a:schemeClr val="accent1"/>
                </a:solidFill>
                <a:latin typeface="+mj-ea"/>
                <a:ea typeface="+mj-ea"/>
              </a:rPr>
              <a:t>医疗质量管理系统</a:t>
            </a:r>
          </a:p>
        </p:txBody>
      </p:sp>
      <p:sp>
        <p:nvSpPr>
          <p:cNvPr id="31" name="文本框 30">
            <a:extLst>
              <a:ext uri="{FF2B5EF4-FFF2-40B4-BE49-F238E27FC236}">
                <a16:creationId xmlns:a16="http://schemas.microsoft.com/office/drawing/2014/main" id="{4752DDC3-73F2-4CC6-95D0-341562BC0149}"/>
              </a:ext>
            </a:extLst>
          </p:cNvPr>
          <p:cNvSpPr txBox="1"/>
          <p:nvPr/>
        </p:nvSpPr>
        <p:spPr>
          <a:xfrm>
            <a:off x="601333" y="3841476"/>
            <a:ext cx="4578293" cy="2436244"/>
          </a:xfrm>
          <a:prstGeom prst="rect">
            <a:avLst/>
          </a:prstGeom>
          <a:noFill/>
        </p:spPr>
        <p:txBody>
          <a:bodyPr wrap="square" rtlCol="0">
            <a:spAutoFit/>
          </a:bodyPr>
          <a:lstStyle/>
          <a:p>
            <a:pPr marL="176213" indent="-176213">
              <a:lnSpc>
                <a:spcPct val="120000"/>
              </a:lnSpc>
              <a:buSzPct val="70000"/>
              <a:buFont typeface="Arial" panose="020B0604020202020204" pitchFamily="34" charset="0"/>
              <a:buChar char="•"/>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精益医疗质量管理系统必须建立在有“想法、说法和做法”的基础上。但是，精益管理的“想法</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说法</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做法”和传统的医院质量管理的途径不一样。</a:t>
            </a:r>
            <a:endPar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endParaRPr>
          </a:p>
          <a:p>
            <a:pPr marL="176213" indent="-176213">
              <a:lnSpc>
                <a:spcPct val="120000"/>
              </a:lnSpc>
              <a:buSzPct val="70000"/>
              <a:buFont typeface="Arial" panose="020B0604020202020204" pitchFamily="34" charset="0"/>
              <a:buChar char="•"/>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传统的医院管理由医院的领导提出想法，传达到下层去实施，精益医疗质量管理是一种上下达成共识的方法。实现精益医疗质量管理必须经过三个阶段：探索、共识、确认和认可。</a:t>
            </a:r>
          </a:p>
        </p:txBody>
      </p:sp>
      <p:sp>
        <p:nvSpPr>
          <p:cNvPr id="33" name="文本占位符 12">
            <a:extLst>
              <a:ext uri="{FF2B5EF4-FFF2-40B4-BE49-F238E27FC236}">
                <a16:creationId xmlns:a16="http://schemas.microsoft.com/office/drawing/2014/main" id="{847F40F6-DB1C-418F-87BE-057348A48C69}"/>
              </a:ext>
            </a:extLst>
          </p:cNvPr>
          <p:cNvSpPr txBox="1">
            <a:spLocks/>
          </p:cNvSpPr>
          <p:nvPr/>
        </p:nvSpPr>
        <p:spPr>
          <a:xfrm>
            <a:off x="626545" y="3571266"/>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dirty="0">
                <a:solidFill>
                  <a:schemeClr val="tx2">
                    <a:alpha val="40000"/>
                  </a:schemeClr>
                </a:solidFill>
              </a:rPr>
              <a:t>PLEASE ENTER A TITLE</a:t>
            </a:r>
            <a:endParaRPr lang="zh-CN" altLang="en-US" sz="1200" dirty="0">
              <a:solidFill>
                <a:schemeClr val="tx2">
                  <a:alpha val="40000"/>
                </a:schemeClr>
              </a:solidFill>
            </a:endParaRPr>
          </a:p>
        </p:txBody>
      </p:sp>
      <p:cxnSp>
        <p:nvCxnSpPr>
          <p:cNvPr id="40" name="直接连接符 39">
            <a:extLst>
              <a:ext uri="{FF2B5EF4-FFF2-40B4-BE49-F238E27FC236}">
                <a16:creationId xmlns:a16="http://schemas.microsoft.com/office/drawing/2014/main" id="{BDA51D8F-DF2C-4B6E-B11B-6C9CC74C24CA}"/>
              </a:ext>
            </a:extLst>
          </p:cNvPr>
          <p:cNvCxnSpPr/>
          <p:nvPr/>
        </p:nvCxnSpPr>
        <p:spPr>
          <a:xfrm>
            <a:off x="713039" y="2989384"/>
            <a:ext cx="39132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4CD896F3-8207-47DE-8137-9EE85EC949AB}"/>
              </a:ext>
            </a:extLst>
          </p:cNvPr>
          <p:cNvSpPr/>
          <p:nvPr/>
        </p:nvSpPr>
        <p:spPr>
          <a:xfrm>
            <a:off x="545127" y="1268695"/>
            <a:ext cx="587165" cy="587165"/>
          </a:xfrm>
          <a:prstGeom prst="ellipse">
            <a:avLst/>
          </a:prstGeom>
          <a:gradFill flip="none" rotWithShape="1">
            <a:gsLst>
              <a:gs pos="0">
                <a:schemeClr val="accent2"/>
              </a:gs>
              <a:gs pos="73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0F85A400-8EAA-43D4-A4C9-6DC40DCDB009}"/>
              </a:ext>
            </a:extLst>
          </p:cNvPr>
          <p:cNvSpPr txBox="1"/>
          <p:nvPr/>
        </p:nvSpPr>
        <p:spPr>
          <a:xfrm>
            <a:off x="689593" y="1472873"/>
            <a:ext cx="3611319" cy="1354217"/>
          </a:xfrm>
          <a:prstGeom prst="rect">
            <a:avLst/>
          </a:prstGeom>
          <a:noFill/>
          <a:effectLst/>
        </p:spPr>
        <p:txBody>
          <a:bodyPr wrap="square" lIns="0" tIns="0" rIns="0" bIns="0">
            <a:spAutoFit/>
          </a:bodyPr>
          <a:lstStyle/>
          <a:p>
            <a:r>
              <a:rPr lang="zh-CN" altLang="en-US" sz="4400" b="1" dirty="0">
                <a:solidFill>
                  <a:schemeClr val="accent1"/>
                </a:solidFill>
                <a:latin typeface="思源黑体 CN Medium" panose="020B0600000000000000" pitchFamily="34" charset="-122"/>
                <a:ea typeface="思源黑体 CN Medium" panose="020B0600000000000000" pitchFamily="34" charset="-122"/>
              </a:rPr>
              <a:t>突破性</a:t>
            </a:r>
            <a:endParaRPr lang="en-US" altLang="zh-CN" sz="4400" b="1" dirty="0">
              <a:solidFill>
                <a:schemeClr val="accent1"/>
              </a:solidFill>
              <a:latin typeface="思源黑体 CN Medium" panose="020B0600000000000000" pitchFamily="34" charset="-122"/>
              <a:ea typeface="思源黑体 CN Medium" panose="020B0600000000000000" pitchFamily="34" charset="-122"/>
            </a:endParaRPr>
          </a:p>
          <a:p>
            <a:r>
              <a:rPr lang="zh-CN" altLang="en-US" sz="4400" b="1" dirty="0">
                <a:solidFill>
                  <a:schemeClr val="accent1"/>
                </a:solidFill>
                <a:latin typeface="思源黑体 CN Medium" panose="020B0600000000000000" pitchFamily="34" charset="-122"/>
                <a:ea typeface="思源黑体 CN Medium" panose="020B0600000000000000" pitchFamily="34" charset="-122"/>
              </a:rPr>
              <a:t>医疗成果展示</a:t>
            </a:r>
          </a:p>
        </p:txBody>
      </p:sp>
      <p:sp>
        <p:nvSpPr>
          <p:cNvPr id="48" name="椭圆 47">
            <a:extLst>
              <a:ext uri="{FF2B5EF4-FFF2-40B4-BE49-F238E27FC236}">
                <a16:creationId xmlns:a16="http://schemas.microsoft.com/office/drawing/2014/main" id="{27C08B8D-DAFF-4C90-A329-A688FB0F7703}"/>
              </a:ext>
            </a:extLst>
          </p:cNvPr>
          <p:cNvSpPr/>
          <p:nvPr/>
        </p:nvSpPr>
        <p:spPr>
          <a:xfrm>
            <a:off x="555057" y="1224144"/>
            <a:ext cx="214718" cy="214718"/>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a:extLst>
              <a:ext uri="{FF2B5EF4-FFF2-40B4-BE49-F238E27FC236}">
                <a16:creationId xmlns:a16="http://schemas.microsoft.com/office/drawing/2014/main" id="{CA64B3AF-A73B-4F83-B40E-CD6A8E7889EE}"/>
              </a:ext>
            </a:extLst>
          </p:cNvPr>
          <p:cNvSpPr txBox="1"/>
          <p:nvPr/>
        </p:nvSpPr>
        <p:spPr>
          <a:xfrm>
            <a:off x="2441570" y="1508009"/>
            <a:ext cx="934871" cy="307777"/>
          </a:xfrm>
          <a:prstGeom prst="rect">
            <a:avLst/>
          </a:prstGeom>
          <a:noFill/>
        </p:spPr>
        <p:txBody>
          <a:bodyPr wrap="none">
            <a:spAutoFit/>
          </a:bodyPr>
          <a:lstStyle/>
          <a:p>
            <a:r>
              <a:rPr lang="en-US" altLang="zh-CN" sz="1400" dirty="0">
                <a:solidFill>
                  <a:schemeClr val="tx2">
                    <a:alpha val="50000"/>
                  </a:schemeClr>
                </a:solidFill>
              </a:rPr>
              <a:t>PLEASE </a:t>
            </a:r>
            <a:endParaRPr lang="zh-CN" altLang="en-US" sz="1400" dirty="0">
              <a:solidFill>
                <a:schemeClr val="tx2">
                  <a:alpha val="50000"/>
                </a:schemeClr>
              </a:solidFill>
            </a:endParaRPr>
          </a:p>
        </p:txBody>
      </p:sp>
      <p:sp>
        <p:nvSpPr>
          <p:cNvPr id="57" name="文本框 56">
            <a:extLst>
              <a:ext uri="{FF2B5EF4-FFF2-40B4-BE49-F238E27FC236}">
                <a16:creationId xmlns:a16="http://schemas.microsoft.com/office/drawing/2014/main" id="{2F045C40-51D9-4BCC-A1DB-1D7B5364479D}"/>
              </a:ext>
            </a:extLst>
          </p:cNvPr>
          <p:cNvSpPr txBox="1"/>
          <p:nvPr/>
        </p:nvSpPr>
        <p:spPr>
          <a:xfrm>
            <a:off x="2760527" y="1756538"/>
            <a:ext cx="1477712" cy="307777"/>
          </a:xfrm>
          <a:prstGeom prst="rect">
            <a:avLst/>
          </a:prstGeom>
          <a:noFill/>
        </p:spPr>
        <p:txBody>
          <a:bodyPr wrap="none">
            <a:spAutoFit/>
          </a:bodyPr>
          <a:lstStyle/>
          <a:p>
            <a:r>
              <a:rPr kumimoji="0" lang="en-US" altLang="zh-CN" sz="1400" b="0" i="0" u="none" strike="noStrike" kern="1200" cap="none" spc="0" normalizeH="0" baseline="0" noProof="0" dirty="0">
                <a:ln>
                  <a:noFill/>
                </a:ln>
                <a:solidFill>
                  <a:schemeClr val="tx2">
                    <a:alpha val="50000"/>
                  </a:schemeClr>
                </a:solidFill>
                <a:effectLst/>
                <a:uLnTx/>
                <a:uFillTx/>
                <a:latin typeface="Arial"/>
                <a:ea typeface="思源黑体 CN Normal"/>
                <a:cs typeface="+mn-cs"/>
              </a:rPr>
              <a:t>ENTER A TITLE</a:t>
            </a:r>
            <a:endParaRPr lang="zh-CN" altLang="en-US" sz="1400" dirty="0">
              <a:solidFill>
                <a:schemeClr val="tx2">
                  <a:alpha val="50000"/>
                </a:schemeClr>
              </a:solidFill>
            </a:endParaRPr>
          </a:p>
        </p:txBody>
      </p:sp>
      <p:sp>
        <p:nvSpPr>
          <p:cNvPr id="58" name="等腰三角形 90">
            <a:extLst>
              <a:ext uri="{FF2B5EF4-FFF2-40B4-BE49-F238E27FC236}">
                <a16:creationId xmlns:a16="http://schemas.microsoft.com/office/drawing/2014/main" id="{DCB3AC68-8DAE-48FC-AB1A-E7BA28BE9A21}"/>
              </a:ext>
            </a:extLst>
          </p:cNvPr>
          <p:cNvSpPr/>
          <p:nvPr/>
        </p:nvSpPr>
        <p:spPr>
          <a:xfrm rot="2856899">
            <a:off x="2510780" y="1820743"/>
            <a:ext cx="180539" cy="158346"/>
          </a:xfrm>
          <a:custGeom>
            <a:avLst/>
            <a:gdLst>
              <a:gd name="connsiteX0" fmla="*/ 7372 w 981379"/>
              <a:gd name="connsiteY0" fmla="*/ 779650 h 860743"/>
              <a:gd name="connsiteX1" fmla="*/ 443979 w 981379"/>
              <a:gd name="connsiteY1" fmla="*/ 26880 h 860743"/>
              <a:gd name="connsiteX2" fmla="*/ 537402 w 981379"/>
              <a:gd name="connsiteY2" fmla="*/ 26880 h 860743"/>
              <a:gd name="connsiteX3" fmla="*/ 974009 w 981379"/>
              <a:gd name="connsiteY3" fmla="*/ 779650 h 860743"/>
              <a:gd name="connsiteX4" fmla="*/ 927297 w 981379"/>
              <a:gd name="connsiteY4" fmla="*/ 860743 h 860743"/>
              <a:gd name="connsiteX5" fmla="*/ 54084 w 981379"/>
              <a:gd name="connsiteY5" fmla="*/ 860743 h 860743"/>
              <a:gd name="connsiteX6" fmla="*/ 7372 w 981379"/>
              <a:gd name="connsiteY6" fmla="*/ 779650 h 8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379" h="860743">
                <a:moveTo>
                  <a:pt x="7372" y="779650"/>
                </a:moveTo>
                <a:lnTo>
                  <a:pt x="443979" y="26880"/>
                </a:lnTo>
                <a:cubicBezTo>
                  <a:pt x="464765" y="-8959"/>
                  <a:pt x="516615" y="-8959"/>
                  <a:pt x="537402" y="26880"/>
                </a:cubicBezTo>
                <a:lnTo>
                  <a:pt x="974009" y="779650"/>
                </a:lnTo>
                <a:cubicBezTo>
                  <a:pt x="994891" y="815655"/>
                  <a:pt x="968920" y="860743"/>
                  <a:pt x="927297" y="860743"/>
                </a:cubicBezTo>
                <a:lnTo>
                  <a:pt x="54084" y="860743"/>
                </a:lnTo>
                <a:cubicBezTo>
                  <a:pt x="12461" y="860743"/>
                  <a:pt x="-13511" y="815655"/>
                  <a:pt x="7372" y="779650"/>
                </a:cubicBezTo>
              </a:path>
            </a:pathLst>
          </a:custGeom>
          <a:gradFill flip="none" rotWithShape="1">
            <a:gsLst>
              <a:gs pos="0">
                <a:schemeClr val="accent1">
                  <a:lumMod val="90000"/>
                  <a:lumOff val="10000"/>
                  <a:alpha val="60000"/>
                </a:schemeClr>
              </a:gs>
              <a:gs pos="100000">
                <a:schemeClr val="accent1">
                  <a:lumMod val="9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9" name="图形 1">
            <a:extLst>
              <a:ext uri="{FF2B5EF4-FFF2-40B4-BE49-F238E27FC236}">
                <a16:creationId xmlns:a16="http://schemas.microsoft.com/office/drawing/2014/main" id="{124D7988-11E8-4ACB-85CE-2AFFF9C443AD}"/>
              </a:ext>
            </a:extLst>
          </p:cNvPr>
          <p:cNvGrpSpPr/>
          <p:nvPr/>
        </p:nvGrpSpPr>
        <p:grpSpPr>
          <a:xfrm>
            <a:off x="4372321" y="2390645"/>
            <a:ext cx="704403" cy="144000"/>
            <a:chOff x="3638020" y="2883086"/>
            <a:chExt cx="5874799" cy="1200974"/>
          </a:xfrm>
          <a:gradFill flip="none" rotWithShape="1">
            <a:gsLst>
              <a:gs pos="0">
                <a:schemeClr val="accent1">
                  <a:lumMod val="90000"/>
                  <a:lumOff val="10000"/>
                  <a:alpha val="70000"/>
                </a:schemeClr>
              </a:gs>
              <a:gs pos="49000">
                <a:srgbClr val="3165ED">
                  <a:alpha val="40000"/>
                </a:srgbClr>
              </a:gs>
              <a:gs pos="100000">
                <a:schemeClr val="accent1">
                  <a:lumMod val="95000"/>
                  <a:alpha val="10000"/>
                </a:schemeClr>
              </a:gs>
            </a:gsLst>
            <a:lin ang="0" scaled="1"/>
            <a:tileRect/>
          </a:gradFill>
        </p:grpSpPr>
        <p:sp>
          <p:nvSpPr>
            <p:cNvPr id="60" name="任意多边形: 形状 59">
              <a:extLst>
                <a:ext uri="{FF2B5EF4-FFF2-40B4-BE49-F238E27FC236}">
                  <a16:creationId xmlns:a16="http://schemas.microsoft.com/office/drawing/2014/main" id="{06A8F931-6DEC-43FE-9765-E9A04C2CEEAA}"/>
                </a:ext>
              </a:extLst>
            </p:cNvPr>
            <p:cNvSpPr/>
            <p:nvPr/>
          </p:nvSpPr>
          <p:spPr>
            <a:xfrm>
              <a:off x="3638020" y="2883086"/>
              <a:ext cx="1200976" cy="1200974"/>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61" name="任意多边形: 形状 60">
              <a:extLst>
                <a:ext uri="{FF2B5EF4-FFF2-40B4-BE49-F238E27FC236}">
                  <a16:creationId xmlns:a16="http://schemas.microsoft.com/office/drawing/2014/main" id="{7E9AC184-45CC-4D0F-89D8-7D0E26B7E0B8}"/>
                </a:ext>
              </a:extLst>
            </p:cNvPr>
            <p:cNvSpPr/>
            <p:nvPr/>
          </p:nvSpPr>
          <p:spPr>
            <a:xfrm>
              <a:off x="6200110" y="2958147"/>
              <a:ext cx="1050854" cy="1050852"/>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sp>
          <p:nvSpPr>
            <p:cNvPr id="62" name="任意多边形: 形状 61">
              <a:extLst>
                <a:ext uri="{FF2B5EF4-FFF2-40B4-BE49-F238E27FC236}">
                  <a16:creationId xmlns:a16="http://schemas.microsoft.com/office/drawing/2014/main" id="{E2B628F3-2071-4FA9-BA3C-3D333B85E1DB}"/>
                </a:ext>
              </a:extLst>
            </p:cNvPr>
            <p:cNvSpPr/>
            <p:nvPr/>
          </p:nvSpPr>
          <p:spPr>
            <a:xfrm>
              <a:off x="8612087" y="3033208"/>
              <a:ext cx="900732" cy="900731"/>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2309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D1FF703-D08E-4974-9EA6-5EA559BC1D74}"/>
              </a:ext>
            </a:extLst>
          </p:cNvPr>
          <p:cNvSpPr txBox="1"/>
          <p:nvPr/>
        </p:nvSpPr>
        <p:spPr>
          <a:xfrm>
            <a:off x="611046" y="3256538"/>
            <a:ext cx="2165611" cy="400110"/>
          </a:xfrm>
          <a:prstGeom prst="rect">
            <a:avLst/>
          </a:prstGeom>
          <a:noFill/>
        </p:spPr>
        <p:txBody>
          <a:bodyPr wrap="square" rtlCol="0">
            <a:spAutoFit/>
          </a:bodyPr>
          <a:lstStyle/>
          <a:p>
            <a:r>
              <a:rPr lang="zh-CN" altLang="en-US" sz="2000" dirty="0">
                <a:solidFill>
                  <a:schemeClr val="accent1"/>
                </a:solidFill>
                <a:latin typeface="+mj-ea"/>
                <a:ea typeface="+mj-ea"/>
              </a:rPr>
              <a:t>文化创建阶段</a:t>
            </a:r>
          </a:p>
        </p:txBody>
      </p:sp>
      <p:sp>
        <p:nvSpPr>
          <p:cNvPr id="7" name="文本框 6">
            <a:extLst>
              <a:ext uri="{FF2B5EF4-FFF2-40B4-BE49-F238E27FC236}">
                <a16:creationId xmlns:a16="http://schemas.microsoft.com/office/drawing/2014/main" id="{86CF9F7D-C63B-4546-B77A-530CEFE21247}"/>
              </a:ext>
            </a:extLst>
          </p:cNvPr>
          <p:cNvSpPr txBox="1"/>
          <p:nvPr/>
        </p:nvSpPr>
        <p:spPr>
          <a:xfrm>
            <a:off x="601333" y="3841476"/>
            <a:ext cx="4578293" cy="2436244"/>
          </a:xfrm>
          <a:prstGeom prst="rect">
            <a:avLst/>
          </a:prstGeom>
          <a:noFill/>
        </p:spPr>
        <p:txBody>
          <a:bodyPr wrap="square" rtlCol="0">
            <a:spAutoFit/>
          </a:bodyPr>
          <a:lstStyle/>
          <a:p>
            <a:pPr marL="176213" indent="-176213">
              <a:lnSpc>
                <a:spcPct val="120000"/>
              </a:lnSpc>
              <a:buSzPct val="70000"/>
              <a:buFont typeface="Arial" panose="020B0604020202020204" pitchFamily="34" charset="0"/>
              <a:buChar char="•"/>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第一步，我成立了医院文化办公室，负责医院文化的创建工作。</a:t>
            </a:r>
            <a:endPar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endParaRPr>
          </a:p>
          <a:p>
            <a:pPr marL="176213" indent="-176213">
              <a:lnSpc>
                <a:spcPct val="120000"/>
              </a:lnSpc>
              <a:buSzPct val="70000"/>
              <a:buFont typeface="Arial" panose="020B0604020202020204" pitchFamily="34" charset="0"/>
              <a:buChar char="•"/>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第二步，我邀请业内专家写出了</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50</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个描述医院形象的关键词，例如慈善、服务、学习等。</a:t>
            </a:r>
            <a:endPar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endParaRPr>
          </a:p>
          <a:p>
            <a:pPr marL="176213" indent="-176213">
              <a:lnSpc>
                <a:spcPct val="120000"/>
              </a:lnSpc>
              <a:buSzPct val="70000"/>
              <a:buFont typeface="Arial" panose="020B0604020202020204" pitchFamily="34" charset="0"/>
              <a:buChar char="•"/>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第三步，我分别请医院管理层、董事会和全体员工从中选出</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10</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个最能代表医院文化的词。而我从三组词中找出了重复次数最高的词作为候选目标。</a:t>
            </a:r>
            <a:endParaRPr lang="zh-CN" altLang="en-US" sz="1600" dirty="0">
              <a:solidFill>
                <a:schemeClr val="tx2"/>
              </a:solidFill>
              <a:latin typeface="+mn-ea"/>
            </a:endParaRPr>
          </a:p>
        </p:txBody>
      </p:sp>
      <p:sp>
        <p:nvSpPr>
          <p:cNvPr id="9" name="文本占位符 12">
            <a:extLst>
              <a:ext uri="{FF2B5EF4-FFF2-40B4-BE49-F238E27FC236}">
                <a16:creationId xmlns:a16="http://schemas.microsoft.com/office/drawing/2014/main" id="{6EABEEE5-B2D8-481C-8013-380A1FDA7326}"/>
              </a:ext>
            </a:extLst>
          </p:cNvPr>
          <p:cNvSpPr txBox="1">
            <a:spLocks/>
          </p:cNvSpPr>
          <p:nvPr/>
        </p:nvSpPr>
        <p:spPr>
          <a:xfrm>
            <a:off x="626545" y="3571266"/>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dirty="0">
                <a:solidFill>
                  <a:schemeClr val="tx2">
                    <a:alpha val="40000"/>
                  </a:schemeClr>
                </a:solidFill>
              </a:rPr>
              <a:t>PLEASE ENTER A TITLE</a:t>
            </a:r>
            <a:endParaRPr lang="zh-CN" altLang="en-US" sz="1200" dirty="0">
              <a:solidFill>
                <a:schemeClr val="tx2">
                  <a:alpha val="40000"/>
                </a:schemeClr>
              </a:solidFill>
            </a:endParaRPr>
          </a:p>
        </p:txBody>
      </p:sp>
      <p:cxnSp>
        <p:nvCxnSpPr>
          <p:cNvPr id="13" name="直接连接符 12">
            <a:extLst>
              <a:ext uri="{FF2B5EF4-FFF2-40B4-BE49-F238E27FC236}">
                <a16:creationId xmlns:a16="http://schemas.microsoft.com/office/drawing/2014/main" id="{D3488FBB-C9A7-4CAE-AE39-F6242BEF147E}"/>
              </a:ext>
            </a:extLst>
          </p:cNvPr>
          <p:cNvCxnSpPr/>
          <p:nvPr/>
        </p:nvCxnSpPr>
        <p:spPr>
          <a:xfrm>
            <a:off x="713039" y="2989384"/>
            <a:ext cx="391329"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563128A0-6FE4-487B-948E-3BA4F708F39A}"/>
              </a:ext>
            </a:extLst>
          </p:cNvPr>
          <p:cNvGrpSpPr/>
          <p:nvPr/>
        </p:nvGrpSpPr>
        <p:grpSpPr>
          <a:xfrm>
            <a:off x="8880528" y="1236578"/>
            <a:ext cx="2625413" cy="2510606"/>
            <a:chOff x="5494677" y="1579532"/>
            <a:chExt cx="2625413" cy="2510606"/>
          </a:xfrm>
        </p:grpSpPr>
        <p:sp>
          <p:nvSpPr>
            <p:cNvPr id="19" name="矩形: 圆角 18">
              <a:extLst>
                <a:ext uri="{FF2B5EF4-FFF2-40B4-BE49-F238E27FC236}">
                  <a16:creationId xmlns:a16="http://schemas.microsoft.com/office/drawing/2014/main" id="{9D4BE85E-D1FA-4D43-8E14-2BED5DC30482}"/>
                </a:ext>
              </a:extLst>
            </p:cNvPr>
            <p:cNvSpPr/>
            <p:nvPr/>
          </p:nvSpPr>
          <p:spPr>
            <a:xfrm>
              <a:off x="5494677" y="1580828"/>
              <a:ext cx="2625413" cy="2509310"/>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a:extLst>
                <a:ext uri="{FF2B5EF4-FFF2-40B4-BE49-F238E27FC236}">
                  <a16:creationId xmlns:a16="http://schemas.microsoft.com/office/drawing/2014/main" id="{FDB5CA85-9211-4745-B8F4-F70467E731DD}"/>
                </a:ext>
              </a:extLst>
            </p:cNvPr>
            <p:cNvSpPr/>
            <p:nvPr/>
          </p:nvSpPr>
          <p:spPr>
            <a:xfrm>
              <a:off x="5494677" y="1579532"/>
              <a:ext cx="2625413" cy="94292"/>
            </a:xfrm>
            <a:prstGeom prst="roundRect">
              <a:avLst>
                <a:gd name="adj" fmla="val 50000"/>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0" name="组合 39">
            <a:extLst>
              <a:ext uri="{FF2B5EF4-FFF2-40B4-BE49-F238E27FC236}">
                <a16:creationId xmlns:a16="http://schemas.microsoft.com/office/drawing/2014/main" id="{EA45C8E1-B92E-4345-8E74-D4D46ED6040F}"/>
              </a:ext>
            </a:extLst>
          </p:cNvPr>
          <p:cNvGrpSpPr/>
          <p:nvPr/>
        </p:nvGrpSpPr>
        <p:grpSpPr>
          <a:xfrm>
            <a:off x="6093319" y="1237226"/>
            <a:ext cx="2625413" cy="2510606"/>
            <a:chOff x="5494677" y="1579532"/>
            <a:chExt cx="2625413" cy="2510606"/>
          </a:xfrm>
        </p:grpSpPr>
        <p:sp>
          <p:nvSpPr>
            <p:cNvPr id="41" name="矩形: 圆角 40">
              <a:extLst>
                <a:ext uri="{FF2B5EF4-FFF2-40B4-BE49-F238E27FC236}">
                  <a16:creationId xmlns:a16="http://schemas.microsoft.com/office/drawing/2014/main" id="{AD09EFAD-E864-48C9-9DFC-90CEF02C4DD7}"/>
                </a:ext>
              </a:extLst>
            </p:cNvPr>
            <p:cNvSpPr/>
            <p:nvPr/>
          </p:nvSpPr>
          <p:spPr>
            <a:xfrm>
              <a:off x="5494677" y="1580828"/>
              <a:ext cx="2625413" cy="2509310"/>
            </a:xfrm>
            <a:prstGeom prst="roundRect">
              <a:avLst>
                <a:gd name="adj" fmla="val 3454"/>
              </a:avLst>
            </a:prstGeom>
            <a:solidFill>
              <a:schemeClr val="bg1"/>
            </a:solidFill>
            <a:ln>
              <a:noFill/>
            </a:ln>
            <a:effectLst>
              <a:outerShdw blurRad="76200" dist="1524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矩形: 圆角 41">
              <a:extLst>
                <a:ext uri="{FF2B5EF4-FFF2-40B4-BE49-F238E27FC236}">
                  <a16:creationId xmlns:a16="http://schemas.microsoft.com/office/drawing/2014/main" id="{89EC4942-F44E-4BDA-BC63-7F9CC7BA8864}"/>
                </a:ext>
              </a:extLst>
            </p:cNvPr>
            <p:cNvSpPr/>
            <p:nvPr/>
          </p:nvSpPr>
          <p:spPr>
            <a:xfrm>
              <a:off x="5494677" y="1579532"/>
              <a:ext cx="2625413" cy="94292"/>
            </a:xfrm>
            <a:prstGeom prst="roundRect">
              <a:avLst>
                <a:gd name="adj" fmla="val 50000"/>
              </a:avLst>
            </a:prstGeom>
            <a:gradFill>
              <a:gsLst>
                <a:gs pos="0">
                  <a:schemeClr val="accent1">
                    <a:lumMod val="90000"/>
                    <a:lumOff val="10000"/>
                  </a:schemeClr>
                </a:gs>
                <a:gs pos="100000">
                  <a:schemeClr val="accent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3" name="组合 42">
            <a:extLst>
              <a:ext uri="{FF2B5EF4-FFF2-40B4-BE49-F238E27FC236}">
                <a16:creationId xmlns:a16="http://schemas.microsoft.com/office/drawing/2014/main" id="{767AB9B0-CA68-46EA-8A65-58D177A7F346}"/>
              </a:ext>
            </a:extLst>
          </p:cNvPr>
          <p:cNvGrpSpPr/>
          <p:nvPr/>
        </p:nvGrpSpPr>
        <p:grpSpPr>
          <a:xfrm>
            <a:off x="8880528" y="3918425"/>
            <a:ext cx="2625413" cy="2510606"/>
            <a:chOff x="5494677" y="1579532"/>
            <a:chExt cx="2625413" cy="2510606"/>
          </a:xfrm>
        </p:grpSpPr>
        <p:sp>
          <p:nvSpPr>
            <p:cNvPr id="44" name="矩形: 圆角 43">
              <a:extLst>
                <a:ext uri="{FF2B5EF4-FFF2-40B4-BE49-F238E27FC236}">
                  <a16:creationId xmlns:a16="http://schemas.microsoft.com/office/drawing/2014/main" id="{88F95B03-C527-4E3A-83B4-C467707D7A85}"/>
                </a:ext>
              </a:extLst>
            </p:cNvPr>
            <p:cNvSpPr/>
            <p:nvPr/>
          </p:nvSpPr>
          <p:spPr>
            <a:xfrm>
              <a:off x="5494677" y="1580828"/>
              <a:ext cx="2625413" cy="2509310"/>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圆角 44">
              <a:extLst>
                <a:ext uri="{FF2B5EF4-FFF2-40B4-BE49-F238E27FC236}">
                  <a16:creationId xmlns:a16="http://schemas.microsoft.com/office/drawing/2014/main" id="{E874049C-CD06-4511-8E6A-485168BB6567}"/>
                </a:ext>
              </a:extLst>
            </p:cNvPr>
            <p:cNvSpPr/>
            <p:nvPr/>
          </p:nvSpPr>
          <p:spPr>
            <a:xfrm>
              <a:off x="5494677" y="1579532"/>
              <a:ext cx="2625413" cy="94292"/>
            </a:xfrm>
            <a:prstGeom prst="roundRect">
              <a:avLst>
                <a:gd name="adj" fmla="val 50000"/>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6" name="组合 45">
            <a:extLst>
              <a:ext uri="{FF2B5EF4-FFF2-40B4-BE49-F238E27FC236}">
                <a16:creationId xmlns:a16="http://schemas.microsoft.com/office/drawing/2014/main" id="{B3DC5AE3-1B39-4155-B9E4-2875E9B6DF1F}"/>
              </a:ext>
            </a:extLst>
          </p:cNvPr>
          <p:cNvGrpSpPr/>
          <p:nvPr/>
        </p:nvGrpSpPr>
        <p:grpSpPr>
          <a:xfrm>
            <a:off x="6093319" y="3919073"/>
            <a:ext cx="2625413" cy="2510606"/>
            <a:chOff x="5494677" y="1579532"/>
            <a:chExt cx="2625413" cy="2510606"/>
          </a:xfrm>
        </p:grpSpPr>
        <p:sp>
          <p:nvSpPr>
            <p:cNvPr id="47" name="矩形: 圆角 46">
              <a:extLst>
                <a:ext uri="{FF2B5EF4-FFF2-40B4-BE49-F238E27FC236}">
                  <a16:creationId xmlns:a16="http://schemas.microsoft.com/office/drawing/2014/main" id="{E7572460-89C8-417B-A306-E5F3A74319DD}"/>
                </a:ext>
              </a:extLst>
            </p:cNvPr>
            <p:cNvSpPr/>
            <p:nvPr/>
          </p:nvSpPr>
          <p:spPr>
            <a:xfrm>
              <a:off x="5494677" y="1580828"/>
              <a:ext cx="2625413" cy="2509310"/>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矩形: 圆角 47">
              <a:extLst>
                <a:ext uri="{FF2B5EF4-FFF2-40B4-BE49-F238E27FC236}">
                  <a16:creationId xmlns:a16="http://schemas.microsoft.com/office/drawing/2014/main" id="{BD3EB084-D21B-4801-B2A4-27A915515E11}"/>
                </a:ext>
              </a:extLst>
            </p:cNvPr>
            <p:cNvSpPr/>
            <p:nvPr/>
          </p:nvSpPr>
          <p:spPr>
            <a:xfrm>
              <a:off x="5494677" y="1579532"/>
              <a:ext cx="2625413" cy="94292"/>
            </a:xfrm>
            <a:prstGeom prst="roundRect">
              <a:avLst>
                <a:gd name="adj" fmla="val 50000"/>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1" name="文本框 20">
            <a:extLst>
              <a:ext uri="{FF2B5EF4-FFF2-40B4-BE49-F238E27FC236}">
                <a16:creationId xmlns:a16="http://schemas.microsoft.com/office/drawing/2014/main" id="{7B09E56A-B67B-4537-B313-562BC411B66F}"/>
              </a:ext>
            </a:extLst>
          </p:cNvPr>
          <p:cNvSpPr txBox="1"/>
          <p:nvPr/>
        </p:nvSpPr>
        <p:spPr>
          <a:xfrm>
            <a:off x="6617093" y="2251402"/>
            <a:ext cx="1577864" cy="400110"/>
          </a:xfrm>
          <a:prstGeom prst="rect">
            <a:avLst/>
          </a:prstGeom>
          <a:noFill/>
        </p:spPr>
        <p:txBody>
          <a:bodyPr wrap="square" rtlCol="0">
            <a:spAutoFit/>
          </a:bodyPr>
          <a:lstStyle/>
          <a:p>
            <a:pPr algn="ctr"/>
            <a:r>
              <a:rPr lang="zh-CN" altLang="en-US" sz="2000" dirty="0">
                <a:solidFill>
                  <a:schemeClr val="accent1"/>
                </a:solidFill>
                <a:latin typeface="+mj-ea"/>
                <a:ea typeface="+mj-ea"/>
              </a:rPr>
              <a:t>改进修养</a:t>
            </a:r>
          </a:p>
        </p:txBody>
      </p:sp>
      <p:sp>
        <p:nvSpPr>
          <p:cNvPr id="22" name="文本框 21">
            <a:extLst>
              <a:ext uri="{FF2B5EF4-FFF2-40B4-BE49-F238E27FC236}">
                <a16:creationId xmlns:a16="http://schemas.microsoft.com/office/drawing/2014/main" id="{5C58BB3E-8968-446A-8A78-82EF4559309F}"/>
              </a:ext>
            </a:extLst>
          </p:cNvPr>
          <p:cNvSpPr txBox="1"/>
          <p:nvPr/>
        </p:nvSpPr>
        <p:spPr>
          <a:xfrm>
            <a:off x="6227192" y="2789297"/>
            <a:ext cx="2357666" cy="663451"/>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要让员工进行精益质量改进的修养</a:t>
            </a:r>
          </a:p>
        </p:txBody>
      </p:sp>
      <p:pic>
        <p:nvPicPr>
          <p:cNvPr id="24" name="图形 23" descr="医院">
            <a:extLst>
              <a:ext uri="{FF2B5EF4-FFF2-40B4-BE49-F238E27FC236}">
                <a16:creationId xmlns:a16="http://schemas.microsoft.com/office/drawing/2014/main" id="{F1C07C91-BEEB-4424-B38A-119BE5BC71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96" y="1502758"/>
            <a:ext cx="777459" cy="777459"/>
          </a:xfrm>
          <a:prstGeom prst="rect">
            <a:avLst/>
          </a:prstGeom>
        </p:spPr>
      </p:pic>
      <p:cxnSp>
        <p:nvCxnSpPr>
          <p:cNvPr id="49" name="直接连接符 48">
            <a:extLst>
              <a:ext uri="{FF2B5EF4-FFF2-40B4-BE49-F238E27FC236}">
                <a16:creationId xmlns:a16="http://schemas.microsoft.com/office/drawing/2014/main" id="{AAC7BD23-6277-48A3-BAE3-6D9FEFE65D4B}"/>
              </a:ext>
            </a:extLst>
          </p:cNvPr>
          <p:cNvCxnSpPr>
            <a:cxnSpLocks/>
          </p:cNvCxnSpPr>
          <p:nvPr/>
        </p:nvCxnSpPr>
        <p:spPr>
          <a:xfrm>
            <a:off x="7220045" y="2718697"/>
            <a:ext cx="371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E178CE95-44F9-407C-A8A2-BF1DB216AE12}"/>
              </a:ext>
            </a:extLst>
          </p:cNvPr>
          <p:cNvSpPr txBox="1"/>
          <p:nvPr/>
        </p:nvSpPr>
        <p:spPr>
          <a:xfrm>
            <a:off x="9404302" y="2225106"/>
            <a:ext cx="1577864" cy="400110"/>
          </a:xfrm>
          <a:prstGeom prst="rect">
            <a:avLst/>
          </a:prstGeom>
          <a:noFill/>
        </p:spPr>
        <p:txBody>
          <a:bodyPr wrap="square" rtlCol="0">
            <a:spAutoFit/>
          </a:bodyPr>
          <a:lstStyle/>
          <a:p>
            <a:pPr algn="ctr"/>
            <a:r>
              <a:rPr lang="zh-CN" altLang="en-US" sz="2000" dirty="0">
                <a:solidFill>
                  <a:schemeClr val="tx2"/>
                </a:solidFill>
                <a:latin typeface="+mj-ea"/>
                <a:ea typeface="+mj-ea"/>
              </a:rPr>
              <a:t>患者安全</a:t>
            </a:r>
          </a:p>
        </p:txBody>
      </p:sp>
      <p:sp>
        <p:nvSpPr>
          <p:cNvPr id="52" name="文本框 51">
            <a:extLst>
              <a:ext uri="{FF2B5EF4-FFF2-40B4-BE49-F238E27FC236}">
                <a16:creationId xmlns:a16="http://schemas.microsoft.com/office/drawing/2014/main" id="{F4413F52-2EBC-49A9-8D00-0F70EBEE1A38}"/>
              </a:ext>
            </a:extLst>
          </p:cNvPr>
          <p:cNvSpPr txBox="1"/>
          <p:nvPr/>
        </p:nvSpPr>
        <p:spPr>
          <a:xfrm>
            <a:off x="9014401" y="2763001"/>
            <a:ext cx="2357666" cy="663451"/>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持续坚持以患者安全为前提的精益质量</a:t>
            </a:r>
          </a:p>
        </p:txBody>
      </p:sp>
      <p:pic>
        <p:nvPicPr>
          <p:cNvPr id="53" name="图形 52" descr="医院">
            <a:extLst>
              <a:ext uri="{FF2B5EF4-FFF2-40B4-BE49-F238E27FC236}">
                <a16:creationId xmlns:a16="http://schemas.microsoft.com/office/drawing/2014/main" id="{DDDC4A65-1B94-46A9-854C-6D5E080E3A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4505" y="1476462"/>
            <a:ext cx="777459" cy="777459"/>
          </a:xfrm>
          <a:prstGeom prst="rect">
            <a:avLst/>
          </a:prstGeom>
        </p:spPr>
      </p:pic>
      <p:cxnSp>
        <p:nvCxnSpPr>
          <p:cNvPr id="54" name="直接连接符 53">
            <a:extLst>
              <a:ext uri="{FF2B5EF4-FFF2-40B4-BE49-F238E27FC236}">
                <a16:creationId xmlns:a16="http://schemas.microsoft.com/office/drawing/2014/main" id="{9258C051-F36B-4775-A130-1C377E6E8319}"/>
              </a:ext>
            </a:extLst>
          </p:cNvPr>
          <p:cNvCxnSpPr>
            <a:cxnSpLocks/>
          </p:cNvCxnSpPr>
          <p:nvPr/>
        </p:nvCxnSpPr>
        <p:spPr>
          <a:xfrm>
            <a:off x="10007254" y="2692401"/>
            <a:ext cx="371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65A655DD-91DE-441F-AC1F-A7AB5074D351}"/>
              </a:ext>
            </a:extLst>
          </p:cNvPr>
          <p:cNvSpPr txBox="1"/>
          <p:nvPr/>
        </p:nvSpPr>
        <p:spPr>
          <a:xfrm>
            <a:off x="6617093" y="4945669"/>
            <a:ext cx="1577864" cy="400110"/>
          </a:xfrm>
          <a:prstGeom prst="rect">
            <a:avLst/>
          </a:prstGeom>
          <a:noFill/>
        </p:spPr>
        <p:txBody>
          <a:bodyPr wrap="square" rtlCol="0">
            <a:spAutoFit/>
          </a:bodyPr>
          <a:lstStyle/>
          <a:p>
            <a:pPr algn="ctr"/>
            <a:r>
              <a:rPr lang="zh-CN" altLang="en-US" sz="2000" dirty="0">
                <a:solidFill>
                  <a:schemeClr val="tx2"/>
                </a:solidFill>
                <a:latin typeface="+mj-ea"/>
                <a:ea typeface="+mj-ea"/>
              </a:rPr>
              <a:t>管理教育</a:t>
            </a:r>
          </a:p>
        </p:txBody>
      </p:sp>
      <p:sp>
        <p:nvSpPr>
          <p:cNvPr id="57" name="文本框 56">
            <a:extLst>
              <a:ext uri="{FF2B5EF4-FFF2-40B4-BE49-F238E27FC236}">
                <a16:creationId xmlns:a16="http://schemas.microsoft.com/office/drawing/2014/main" id="{6265F5A5-DEDC-40B5-BFED-B25A59E13123}"/>
              </a:ext>
            </a:extLst>
          </p:cNvPr>
          <p:cNvSpPr txBox="1"/>
          <p:nvPr/>
        </p:nvSpPr>
        <p:spPr>
          <a:xfrm>
            <a:off x="6227192" y="5483564"/>
            <a:ext cx="2357666" cy="663451"/>
          </a:xfrm>
          <a:prstGeom prst="rect">
            <a:avLst/>
          </a:prstGeom>
          <a:noFill/>
        </p:spPr>
        <p:txBody>
          <a:bodyPr wrap="square" rtlCol="0">
            <a:spAutoFit/>
          </a:bodyPr>
          <a:lstStyle>
            <a:defPPr>
              <a:defRPr lang="zh-CN"/>
            </a:defPPr>
            <a:lvl1pPr algn="ctr">
              <a:lnSpc>
                <a:spcPct val="120000"/>
              </a:lnSpc>
              <a:defRPr sz="1600">
                <a:solidFill>
                  <a:schemeClr val="tx2"/>
                </a:solidFill>
                <a:latin typeface="+mn-ea"/>
              </a:defRPr>
            </a:lvl1pPr>
          </a:lstStyle>
          <a:p>
            <a:r>
              <a:rPr lang="zh-CN" altLang="en-US" dirty="0"/>
              <a:t>需要对院内员工进行管理课程的继续教育</a:t>
            </a:r>
          </a:p>
        </p:txBody>
      </p:sp>
      <p:pic>
        <p:nvPicPr>
          <p:cNvPr id="58" name="图形 57" descr="医院">
            <a:extLst>
              <a:ext uri="{FF2B5EF4-FFF2-40B4-BE49-F238E27FC236}">
                <a16:creationId xmlns:a16="http://schemas.microsoft.com/office/drawing/2014/main" id="{AC0FDF81-65A3-49B2-B99D-2FADB9EDB2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7296" y="4197025"/>
            <a:ext cx="777459" cy="777459"/>
          </a:xfrm>
          <a:prstGeom prst="rect">
            <a:avLst/>
          </a:prstGeom>
        </p:spPr>
      </p:pic>
      <p:cxnSp>
        <p:nvCxnSpPr>
          <p:cNvPr id="59" name="直接连接符 58">
            <a:extLst>
              <a:ext uri="{FF2B5EF4-FFF2-40B4-BE49-F238E27FC236}">
                <a16:creationId xmlns:a16="http://schemas.microsoft.com/office/drawing/2014/main" id="{929B9650-E653-419F-A548-509F708BE2A7}"/>
              </a:ext>
            </a:extLst>
          </p:cNvPr>
          <p:cNvCxnSpPr>
            <a:cxnSpLocks/>
          </p:cNvCxnSpPr>
          <p:nvPr/>
        </p:nvCxnSpPr>
        <p:spPr>
          <a:xfrm>
            <a:off x="7220045" y="5412964"/>
            <a:ext cx="371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1" name="文本框 60">
            <a:extLst>
              <a:ext uri="{FF2B5EF4-FFF2-40B4-BE49-F238E27FC236}">
                <a16:creationId xmlns:a16="http://schemas.microsoft.com/office/drawing/2014/main" id="{4E5A1024-8842-48AE-BAD1-DBC4284715E1}"/>
              </a:ext>
            </a:extLst>
          </p:cNvPr>
          <p:cNvSpPr txBox="1"/>
          <p:nvPr/>
        </p:nvSpPr>
        <p:spPr>
          <a:xfrm>
            <a:off x="9404302" y="4919373"/>
            <a:ext cx="1577864" cy="400110"/>
          </a:xfrm>
          <a:prstGeom prst="rect">
            <a:avLst/>
          </a:prstGeom>
          <a:noFill/>
        </p:spPr>
        <p:txBody>
          <a:bodyPr wrap="square" rtlCol="0">
            <a:spAutoFit/>
          </a:bodyPr>
          <a:lstStyle/>
          <a:p>
            <a:pPr algn="ctr"/>
            <a:r>
              <a:rPr lang="zh-CN" altLang="en-US" sz="2000" dirty="0">
                <a:solidFill>
                  <a:schemeClr val="tx2"/>
                </a:solidFill>
                <a:latin typeface="+mj-ea"/>
                <a:ea typeface="+mj-ea"/>
              </a:rPr>
              <a:t>医院制订</a:t>
            </a:r>
          </a:p>
        </p:txBody>
      </p:sp>
      <p:sp>
        <p:nvSpPr>
          <p:cNvPr id="62" name="文本框 61">
            <a:extLst>
              <a:ext uri="{FF2B5EF4-FFF2-40B4-BE49-F238E27FC236}">
                <a16:creationId xmlns:a16="http://schemas.microsoft.com/office/drawing/2014/main" id="{770BE573-05E6-4910-92B9-FD1DD72872A6}"/>
              </a:ext>
            </a:extLst>
          </p:cNvPr>
          <p:cNvSpPr txBox="1"/>
          <p:nvPr/>
        </p:nvSpPr>
        <p:spPr>
          <a:xfrm>
            <a:off x="9014401" y="5457268"/>
            <a:ext cx="2357666" cy="958917"/>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医院制订和落实用精益管理思想管理患者安全的规划</a:t>
            </a:r>
          </a:p>
        </p:txBody>
      </p:sp>
      <p:pic>
        <p:nvPicPr>
          <p:cNvPr id="63" name="图形 62" descr="医院">
            <a:extLst>
              <a:ext uri="{FF2B5EF4-FFF2-40B4-BE49-F238E27FC236}">
                <a16:creationId xmlns:a16="http://schemas.microsoft.com/office/drawing/2014/main" id="{D37E976E-E9ED-47C7-8612-C21A547A9F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4505" y="4170729"/>
            <a:ext cx="777459" cy="777459"/>
          </a:xfrm>
          <a:prstGeom prst="rect">
            <a:avLst/>
          </a:prstGeom>
        </p:spPr>
      </p:pic>
      <p:cxnSp>
        <p:nvCxnSpPr>
          <p:cNvPr id="64" name="直接连接符 63">
            <a:extLst>
              <a:ext uri="{FF2B5EF4-FFF2-40B4-BE49-F238E27FC236}">
                <a16:creationId xmlns:a16="http://schemas.microsoft.com/office/drawing/2014/main" id="{4B539725-AFEC-4A56-BEEF-E07E669397A4}"/>
              </a:ext>
            </a:extLst>
          </p:cNvPr>
          <p:cNvCxnSpPr>
            <a:cxnSpLocks/>
          </p:cNvCxnSpPr>
          <p:nvPr/>
        </p:nvCxnSpPr>
        <p:spPr>
          <a:xfrm>
            <a:off x="10007254" y="5386668"/>
            <a:ext cx="371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9" name="椭圆 68">
            <a:extLst>
              <a:ext uri="{FF2B5EF4-FFF2-40B4-BE49-F238E27FC236}">
                <a16:creationId xmlns:a16="http://schemas.microsoft.com/office/drawing/2014/main" id="{FC4E137D-AD7A-4F92-8D4A-429D400E305A}"/>
              </a:ext>
            </a:extLst>
          </p:cNvPr>
          <p:cNvSpPr/>
          <p:nvPr/>
        </p:nvSpPr>
        <p:spPr>
          <a:xfrm>
            <a:off x="545127" y="1268695"/>
            <a:ext cx="587165" cy="587165"/>
          </a:xfrm>
          <a:prstGeom prst="ellipse">
            <a:avLst/>
          </a:prstGeom>
          <a:gradFill flip="none" rotWithShape="1">
            <a:gsLst>
              <a:gs pos="0">
                <a:schemeClr val="accent2"/>
              </a:gs>
              <a:gs pos="73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a:extLst>
              <a:ext uri="{FF2B5EF4-FFF2-40B4-BE49-F238E27FC236}">
                <a16:creationId xmlns:a16="http://schemas.microsoft.com/office/drawing/2014/main" id="{D87C3F4E-79C3-4083-B5A7-226FC817C536}"/>
              </a:ext>
            </a:extLst>
          </p:cNvPr>
          <p:cNvSpPr txBox="1"/>
          <p:nvPr/>
        </p:nvSpPr>
        <p:spPr>
          <a:xfrm>
            <a:off x="689593" y="1472873"/>
            <a:ext cx="3611319" cy="1354217"/>
          </a:xfrm>
          <a:prstGeom prst="rect">
            <a:avLst/>
          </a:prstGeom>
          <a:noFill/>
          <a:effectLst/>
        </p:spPr>
        <p:txBody>
          <a:bodyPr wrap="square" lIns="0" tIns="0" rIns="0" bIns="0">
            <a:spAutoFit/>
          </a:bodyPr>
          <a:lstStyle/>
          <a:p>
            <a:r>
              <a:rPr lang="zh-CN" altLang="en-US" sz="4400" b="1" dirty="0">
                <a:solidFill>
                  <a:schemeClr val="accent1"/>
                </a:solidFill>
                <a:latin typeface="思源黑体 CN Medium" panose="020B0600000000000000" pitchFamily="34" charset="-122"/>
                <a:ea typeface="思源黑体 CN Medium" panose="020B0600000000000000" pitchFamily="34" charset="-122"/>
              </a:rPr>
              <a:t>突破性</a:t>
            </a:r>
            <a:endParaRPr lang="en-US" altLang="zh-CN" sz="4400" b="1" dirty="0">
              <a:solidFill>
                <a:schemeClr val="accent1"/>
              </a:solidFill>
              <a:latin typeface="思源黑体 CN Medium" panose="020B0600000000000000" pitchFamily="34" charset="-122"/>
              <a:ea typeface="思源黑体 CN Medium" panose="020B0600000000000000" pitchFamily="34" charset="-122"/>
            </a:endParaRPr>
          </a:p>
          <a:p>
            <a:r>
              <a:rPr lang="zh-CN" altLang="en-US" sz="4400" b="1" dirty="0">
                <a:solidFill>
                  <a:schemeClr val="accent1"/>
                </a:solidFill>
                <a:latin typeface="思源黑体 CN Medium" panose="020B0600000000000000" pitchFamily="34" charset="-122"/>
                <a:ea typeface="思源黑体 CN Medium" panose="020B0600000000000000" pitchFamily="34" charset="-122"/>
              </a:rPr>
              <a:t>医疗成果展示</a:t>
            </a:r>
          </a:p>
        </p:txBody>
      </p:sp>
      <p:sp>
        <p:nvSpPr>
          <p:cNvPr id="71" name="椭圆 70">
            <a:extLst>
              <a:ext uri="{FF2B5EF4-FFF2-40B4-BE49-F238E27FC236}">
                <a16:creationId xmlns:a16="http://schemas.microsoft.com/office/drawing/2014/main" id="{CFB9F74A-C6DB-4388-9E30-74B6160E703D}"/>
              </a:ext>
            </a:extLst>
          </p:cNvPr>
          <p:cNvSpPr/>
          <p:nvPr/>
        </p:nvSpPr>
        <p:spPr>
          <a:xfrm>
            <a:off x="555057" y="1224144"/>
            <a:ext cx="214718" cy="214718"/>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43702794-2296-4F7E-A9FB-94B5DCD09DCB}"/>
              </a:ext>
            </a:extLst>
          </p:cNvPr>
          <p:cNvSpPr txBox="1"/>
          <p:nvPr/>
        </p:nvSpPr>
        <p:spPr>
          <a:xfrm>
            <a:off x="2441570" y="1508009"/>
            <a:ext cx="934871" cy="307777"/>
          </a:xfrm>
          <a:prstGeom prst="rect">
            <a:avLst/>
          </a:prstGeom>
          <a:noFill/>
        </p:spPr>
        <p:txBody>
          <a:bodyPr wrap="none">
            <a:spAutoFit/>
          </a:bodyPr>
          <a:lstStyle/>
          <a:p>
            <a:r>
              <a:rPr lang="en-US" altLang="zh-CN" sz="1400" dirty="0">
                <a:solidFill>
                  <a:schemeClr val="tx2">
                    <a:alpha val="50000"/>
                  </a:schemeClr>
                </a:solidFill>
              </a:rPr>
              <a:t>PLEASE </a:t>
            </a:r>
            <a:endParaRPr lang="zh-CN" altLang="en-US" sz="1400" dirty="0">
              <a:solidFill>
                <a:schemeClr val="tx2">
                  <a:alpha val="50000"/>
                </a:schemeClr>
              </a:solidFill>
            </a:endParaRPr>
          </a:p>
        </p:txBody>
      </p:sp>
      <p:sp>
        <p:nvSpPr>
          <p:cNvPr id="78" name="文本框 77">
            <a:extLst>
              <a:ext uri="{FF2B5EF4-FFF2-40B4-BE49-F238E27FC236}">
                <a16:creationId xmlns:a16="http://schemas.microsoft.com/office/drawing/2014/main" id="{4CD977D6-B75C-4F30-A4C1-34F825210B91}"/>
              </a:ext>
            </a:extLst>
          </p:cNvPr>
          <p:cNvSpPr txBox="1"/>
          <p:nvPr/>
        </p:nvSpPr>
        <p:spPr>
          <a:xfrm>
            <a:off x="2760527" y="1756538"/>
            <a:ext cx="1477712" cy="307777"/>
          </a:xfrm>
          <a:prstGeom prst="rect">
            <a:avLst/>
          </a:prstGeom>
          <a:noFill/>
        </p:spPr>
        <p:txBody>
          <a:bodyPr wrap="none">
            <a:spAutoFit/>
          </a:bodyPr>
          <a:lstStyle/>
          <a:p>
            <a:r>
              <a:rPr kumimoji="0" lang="en-US" altLang="zh-CN" sz="1400" b="0" i="0" u="none" strike="noStrike" kern="1200" cap="none" spc="0" normalizeH="0" baseline="0" noProof="0" dirty="0">
                <a:ln>
                  <a:noFill/>
                </a:ln>
                <a:solidFill>
                  <a:schemeClr val="tx2">
                    <a:alpha val="50000"/>
                  </a:schemeClr>
                </a:solidFill>
                <a:effectLst/>
                <a:uLnTx/>
                <a:uFillTx/>
                <a:latin typeface="Arial"/>
                <a:ea typeface="思源黑体 CN Normal"/>
                <a:cs typeface="+mn-cs"/>
              </a:rPr>
              <a:t>ENTER A TITLE</a:t>
            </a:r>
            <a:endParaRPr lang="zh-CN" altLang="en-US" sz="1400" dirty="0">
              <a:solidFill>
                <a:schemeClr val="tx2">
                  <a:alpha val="50000"/>
                </a:schemeClr>
              </a:solidFill>
            </a:endParaRPr>
          </a:p>
        </p:txBody>
      </p:sp>
      <p:sp>
        <p:nvSpPr>
          <p:cNvPr id="79" name="等腰三角形 90">
            <a:extLst>
              <a:ext uri="{FF2B5EF4-FFF2-40B4-BE49-F238E27FC236}">
                <a16:creationId xmlns:a16="http://schemas.microsoft.com/office/drawing/2014/main" id="{3016D18D-E4DB-4E26-80BE-5F65D646D909}"/>
              </a:ext>
            </a:extLst>
          </p:cNvPr>
          <p:cNvSpPr/>
          <p:nvPr/>
        </p:nvSpPr>
        <p:spPr>
          <a:xfrm rot="2856899">
            <a:off x="2510780" y="1820743"/>
            <a:ext cx="180539" cy="158346"/>
          </a:xfrm>
          <a:custGeom>
            <a:avLst/>
            <a:gdLst>
              <a:gd name="connsiteX0" fmla="*/ 7372 w 981379"/>
              <a:gd name="connsiteY0" fmla="*/ 779650 h 860743"/>
              <a:gd name="connsiteX1" fmla="*/ 443979 w 981379"/>
              <a:gd name="connsiteY1" fmla="*/ 26880 h 860743"/>
              <a:gd name="connsiteX2" fmla="*/ 537402 w 981379"/>
              <a:gd name="connsiteY2" fmla="*/ 26880 h 860743"/>
              <a:gd name="connsiteX3" fmla="*/ 974009 w 981379"/>
              <a:gd name="connsiteY3" fmla="*/ 779650 h 860743"/>
              <a:gd name="connsiteX4" fmla="*/ 927297 w 981379"/>
              <a:gd name="connsiteY4" fmla="*/ 860743 h 860743"/>
              <a:gd name="connsiteX5" fmla="*/ 54084 w 981379"/>
              <a:gd name="connsiteY5" fmla="*/ 860743 h 860743"/>
              <a:gd name="connsiteX6" fmla="*/ 7372 w 981379"/>
              <a:gd name="connsiteY6" fmla="*/ 779650 h 8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379" h="860743">
                <a:moveTo>
                  <a:pt x="7372" y="779650"/>
                </a:moveTo>
                <a:lnTo>
                  <a:pt x="443979" y="26880"/>
                </a:lnTo>
                <a:cubicBezTo>
                  <a:pt x="464765" y="-8959"/>
                  <a:pt x="516615" y="-8959"/>
                  <a:pt x="537402" y="26880"/>
                </a:cubicBezTo>
                <a:lnTo>
                  <a:pt x="974009" y="779650"/>
                </a:lnTo>
                <a:cubicBezTo>
                  <a:pt x="994891" y="815655"/>
                  <a:pt x="968920" y="860743"/>
                  <a:pt x="927297" y="860743"/>
                </a:cubicBezTo>
                <a:lnTo>
                  <a:pt x="54084" y="860743"/>
                </a:lnTo>
                <a:cubicBezTo>
                  <a:pt x="12461" y="860743"/>
                  <a:pt x="-13511" y="815655"/>
                  <a:pt x="7372" y="779650"/>
                </a:cubicBezTo>
              </a:path>
            </a:pathLst>
          </a:custGeom>
          <a:gradFill flip="none" rotWithShape="1">
            <a:gsLst>
              <a:gs pos="0">
                <a:schemeClr val="accent1">
                  <a:lumMod val="90000"/>
                  <a:lumOff val="10000"/>
                  <a:alpha val="60000"/>
                </a:schemeClr>
              </a:gs>
              <a:gs pos="100000">
                <a:schemeClr val="accent1">
                  <a:lumMod val="9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80" name="图形 1">
            <a:extLst>
              <a:ext uri="{FF2B5EF4-FFF2-40B4-BE49-F238E27FC236}">
                <a16:creationId xmlns:a16="http://schemas.microsoft.com/office/drawing/2014/main" id="{A2ECC373-8E80-4CC0-8C63-1D6B7E22E6B8}"/>
              </a:ext>
            </a:extLst>
          </p:cNvPr>
          <p:cNvGrpSpPr/>
          <p:nvPr/>
        </p:nvGrpSpPr>
        <p:grpSpPr>
          <a:xfrm>
            <a:off x="4372321" y="2390645"/>
            <a:ext cx="704403" cy="144000"/>
            <a:chOff x="3638020" y="2883086"/>
            <a:chExt cx="5874799" cy="1200974"/>
          </a:xfrm>
          <a:gradFill flip="none" rotWithShape="1">
            <a:gsLst>
              <a:gs pos="0">
                <a:schemeClr val="accent1">
                  <a:lumMod val="90000"/>
                  <a:lumOff val="10000"/>
                  <a:alpha val="70000"/>
                </a:schemeClr>
              </a:gs>
              <a:gs pos="49000">
                <a:srgbClr val="3165ED">
                  <a:alpha val="40000"/>
                </a:srgbClr>
              </a:gs>
              <a:gs pos="100000">
                <a:schemeClr val="accent1">
                  <a:lumMod val="95000"/>
                  <a:alpha val="10000"/>
                </a:schemeClr>
              </a:gs>
            </a:gsLst>
            <a:lin ang="0" scaled="1"/>
            <a:tileRect/>
          </a:gradFill>
        </p:grpSpPr>
        <p:sp>
          <p:nvSpPr>
            <p:cNvPr id="81" name="任意多边形: 形状 80">
              <a:extLst>
                <a:ext uri="{FF2B5EF4-FFF2-40B4-BE49-F238E27FC236}">
                  <a16:creationId xmlns:a16="http://schemas.microsoft.com/office/drawing/2014/main" id="{39E9363E-53CE-4526-AED4-C6FABF067A8A}"/>
                </a:ext>
              </a:extLst>
            </p:cNvPr>
            <p:cNvSpPr/>
            <p:nvPr/>
          </p:nvSpPr>
          <p:spPr>
            <a:xfrm>
              <a:off x="3638020" y="2883086"/>
              <a:ext cx="1200976" cy="1200974"/>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82" name="任意多边形: 形状 81">
              <a:extLst>
                <a:ext uri="{FF2B5EF4-FFF2-40B4-BE49-F238E27FC236}">
                  <a16:creationId xmlns:a16="http://schemas.microsoft.com/office/drawing/2014/main" id="{771DD308-C9A8-41ED-879E-83D4BB320492}"/>
                </a:ext>
              </a:extLst>
            </p:cNvPr>
            <p:cNvSpPr/>
            <p:nvPr/>
          </p:nvSpPr>
          <p:spPr>
            <a:xfrm>
              <a:off x="6200110" y="2958147"/>
              <a:ext cx="1050854" cy="1050852"/>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sp>
          <p:nvSpPr>
            <p:cNvPr id="83" name="任意多边形: 形状 82">
              <a:extLst>
                <a:ext uri="{FF2B5EF4-FFF2-40B4-BE49-F238E27FC236}">
                  <a16:creationId xmlns:a16="http://schemas.microsoft.com/office/drawing/2014/main" id="{8466E082-52FD-49E9-A962-2DCDD8A43C45}"/>
                </a:ext>
              </a:extLst>
            </p:cNvPr>
            <p:cNvSpPr/>
            <p:nvPr/>
          </p:nvSpPr>
          <p:spPr>
            <a:xfrm>
              <a:off x="8612087" y="3033208"/>
              <a:ext cx="900732" cy="900731"/>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7858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112" name="矩形: 圆角 111">
            <a:extLst>
              <a:ext uri="{FF2B5EF4-FFF2-40B4-BE49-F238E27FC236}">
                <a16:creationId xmlns:a16="http://schemas.microsoft.com/office/drawing/2014/main" id="{2CCB289C-C93B-49F4-9554-C86833B5C93C}"/>
              </a:ext>
            </a:extLst>
          </p:cNvPr>
          <p:cNvSpPr/>
          <p:nvPr/>
        </p:nvSpPr>
        <p:spPr>
          <a:xfrm>
            <a:off x="13507912" y="10288016"/>
            <a:ext cx="1686345" cy="2162992"/>
          </a:xfrm>
          <a:prstGeom prst="roundRect">
            <a:avLst>
              <a:gd name="adj" fmla="val 0"/>
            </a:avLst>
          </a:prstGeom>
          <a:blipFill dpi="0" rotWithShape="1">
            <a:blip r:embed="rId3">
              <a:alphaModFix amt="13000"/>
              <a:extLst>
                <a:ext uri="{BEBA8EAE-BF5A-486C-A8C5-ECC9F3942E4B}">
                  <a14:imgProps xmlns:a14="http://schemas.microsoft.com/office/drawing/2010/main">
                    <a14:imgLayer r:embed="rId4">
                      <a14:imgEffect>
                        <a14:artisticBlur radius="4"/>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圆角 113">
            <a:extLst>
              <a:ext uri="{FF2B5EF4-FFF2-40B4-BE49-F238E27FC236}">
                <a16:creationId xmlns:a16="http://schemas.microsoft.com/office/drawing/2014/main" id="{D388BD30-0C37-4498-A2A6-62AFECC37453}"/>
              </a:ext>
            </a:extLst>
          </p:cNvPr>
          <p:cNvSpPr/>
          <p:nvPr/>
        </p:nvSpPr>
        <p:spPr>
          <a:xfrm rot="1815991">
            <a:off x="1958386" y="13517831"/>
            <a:ext cx="1123182" cy="1123182"/>
          </a:xfrm>
          <a:prstGeom prst="roundRect">
            <a:avLst>
              <a:gd name="adj" fmla="val 0"/>
            </a:avLst>
          </a:prstGeom>
          <a:blipFill dpi="0" rotWithShape="1">
            <a:blip r:embed="rId5">
              <a:alphaModFix amt="2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文本框 177">
            <a:extLst>
              <a:ext uri="{FF2B5EF4-FFF2-40B4-BE49-F238E27FC236}">
                <a16:creationId xmlns:a16="http://schemas.microsoft.com/office/drawing/2014/main" id="{51B057DE-4A81-41E9-9FAE-45A9267E8CE5}"/>
              </a:ext>
            </a:extLst>
          </p:cNvPr>
          <p:cNvSpPr txBox="1"/>
          <p:nvPr/>
        </p:nvSpPr>
        <p:spPr>
          <a:xfrm>
            <a:off x="1438131" y="4267167"/>
            <a:ext cx="1557092" cy="461665"/>
          </a:xfrm>
          <a:prstGeom prst="rect">
            <a:avLst/>
          </a:prstGeom>
          <a:noFill/>
        </p:spPr>
        <p:txBody>
          <a:bodyPr wrap="square">
            <a:spAutoFit/>
          </a:bodyPr>
          <a:lstStyle/>
          <a:p>
            <a:pPr algn="ctr"/>
            <a:r>
              <a:rPr lang="zh-CN" altLang="en-US" sz="2400" dirty="0">
                <a:solidFill>
                  <a:schemeClr val="tx2"/>
                </a:solidFill>
                <a:latin typeface="+mj-ea"/>
                <a:ea typeface="+mj-ea"/>
              </a:rPr>
              <a:t>工作总结</a:t>
            </a:r>
            <a:endParaRPr lang="zh-CN" altLang="en-US" sz="2400" dirty="0"/>
          </a:p>
        </p:txBody>
      </p:sp>
      <p:sp>
        <p:nvSpPr>
          <p:cNvPr id="179" name="文本框 178">
            <a:extLst>
              <a:ext uri="{FF2B5EF4-FFF2-40B4-BE49-F238E27FC236}">
                <a16:creationId xmlns:a16="http://schemas.microsoft.com/office/drawing/2014/main" id="{942BB4B7-1968-4A95-B11D-A23DD45E5B63}"/>
              </a:ext>
            </a:extLst>
          </p:cNvPr>
          <p:cNvSpPr txBox="1"/>
          <p:nvPr/>
        </p:nvSpPr>
        <p:spPr>
          <a:xfrm>
            <a:off x="1322617" y="4685006"/>
            <a:ext cx="1788121" cy="261610"/>
          </a:xfrm>
          <a:prstGeom prst="rect">
            <a:avLst/>
          </a:prstGeom>
          <a:noFill/>
        </p:spPr>
        <p:txBody>
          <a:bodyPr wrap="square">
            <a:spAutoFit/>
          </a:bodyPr>
          <a:lstStyle/>
          <a:p>
            <a:pPr algn="ctr"/>
            <a:r>
              <a:rPr lang="en-US" altLang="zh-CN" sz="1100" dirty="0">
                <a:solidFill>
                  <a:schemeClr val="tx2"/>
                </a:solidFill>
                <a:latin typeface="+mj-lt"/>
                <a:ea typeface="+mj-ea"/>
              </a:rPr>
              <a:t>THE TITLE  TITLE</a:t>
            </a:r>
            <a:endParaRPr lang="zh-CN" altLang="en-US" sz="1100" dirty="0">
              <a:solidFill>
                <a:schemeClr val="tx2"/>
              </a:solidFill>
            </a:endParaRPr>
          </a:p>
        </p:txBody>
      </p:sp>
      <p:sp>
        <p:nvSpPr>
          <p:cNvPr id="182" name="文本框 181">
            <a:extLst>
              <a:ext uri="{FF2B5EF4-FFF2-40B4-BE49-F238E27FC236}">
                <a16:creationId xmlns:a16="http://schemas.microsoft.com/office/drawing/2014/main" id="{C03C34AB-9CB6-448D-8149-CA2B2BC624FA}"/>
              </a:ext>
            </a:extLst>
          </p:cNvPr>
          <p:cNvSpPr txBox="1"/>
          <p:nvPr/>
        </p:nvSpPr>
        <p:spPr>
          <a:xfrm>
            <a:off x="3967298" y="4267167"/>
            <a:ext cx="1557092" cy="461665"/>
          </a:xfrm>
          <a:prstGeom prst="rect">
            <a:avLst/>
          </a:prstGeom>
          <a:noFill/>
        </p:spPr>
        <p:txBody>
          <a:bodyPr wrap="square">
            <a:spAutoFit/>
          </a:bodyPr>
          <a:lstStyle/>
          <a:p>
            <a:pPr algn="ctr"/>
            <a:r>
              <a:rPr lang="zh-CN" altLang="en-US" sz="2400" dirty="0">
                <a:solidFill>
                  <a:schemeClr val="tx2"/>
                </a:solidFill>
                <a:latin typeface="+mj-ea"/>
                <a:ea typeface="+mj-ea"/>
              </a:rPr>
              <a:t>完成情况</a:t>
            </a:r>
            <a:endParaRPr lang="zh-CN" altLang="en-US" sz="2400" dirty="0"/>
          </a:p>
        </p:txBody>
      </p:sp>
      <p:sp>
        <p:nvSpPr>
          <p:cNvPr id="183" name="文本框 182">
            <a:extLst>
              <a:ext uri="{FF2B5EF4-FFF2-40B4-BE49-F238E27FC236}">
                <a16:creationId xmlns:a16="http://schemas.microsoft.com/office/drawing/2014/main" id="{8DFF73CF-7077-451A-B739-2DCB8C8FEC07}"/>
              </a:ext>
            </a:extLst>
          </p:cNvPr>
          <p:cNvSpPr txBox="1"/>
          <p:nvPr/>
        </p:nvSpPr>
        <p:spPr>
          <a:xfrm>
            <a:off x="3851784" y="4685006"/>
            <a:ext cx="1788121" cy="261610"/>
          </a:xfrm>
          <a:prstGeom prst="rect">
            <a:avLst/>
          </a:prstGeom>
          <a:noFill/>
        </p:spPr>
        <p:txBody>
          <a:bodyPr wrap="square">
            <a:spAutoFit/>
          </a:bodyPr>
          <a:lstStyle/>
          <a:p>
            <a:pPr algn="ctr"/>
            <a:r>
              <a:rPr lang="en-US" altLang="zh-CN" sz="1100" dirty="0">
                <a:solidFill>
                  <a:schemeClr val="tx2"/>
                </a:solidFill>
                <a:latin typeface="+mj-lt"/>
                <a:ea typeface="+mj-ea"/>
              </a:rPr>
              <a:t>THE TITLE  TITLE</a:t>
            </a:r>
            <a:endParaRPr lang="zh-CN" altLang="en-US" sz="1100" dirty="0">
              <a:solidFill>
                <a:schemeClr val="tx2"/>
              </a:solidFill>
            </a:endParaRPr>
          </a:p>
        </p:txBody>
      </p:sp>
      <p:sp>
        <p:nvSpPr>
          <p:cNvPr id="246" name="文本框 245">
            <a:extLst>
              <a:ext uri="{FF2B5EF4-FFF2-40B4-BE49-F238E27FC236}">
                <a16:creationId xmlns:a16="http://schemas.microsoft.com/office/drawing/2014/main" id="{A20B3600-E913-486F-B31F-BCD72D0D1BF9}"/>
              </a:ext>
            </a:extLst>
          </p:cNvPr>
          <p:cNvSpPr txBox="1"/>
          <p:nvPr/>
        </p:nvSpPr>
        <p:spPr>
          <a:xfrm>
            <a:off x="6496465" y="4267167"/>
            <a:ext cx="1557092" cy="461665"/>
          </a:xfrm>
          <a:prstGeom prst="rect">
            <a:avLst/>
          </a:prstGeom>
          <a:noFill/>
        </p:spPr>
        <p:txBody>
          <a:bodyPr wrap="square">
            <a:spAutoFit/>
          </a:bodyPr>
          <a:lstStyle/>
          <a:p>
            <a:pPr algn="ctr"/>
            <a:r>
              <a:rPr lang="zh-CN" altLang="en-US" sz="2400" dirty="0">
                <a:solidFill>
                  <a:schemeClr val="tx2"/>
                </a:solidFill>
                <a:latin typeface="+mj-ea"/>
                <a:ea typeface="+mj-ea"/>
              </a:rPr>
              <a:t>医疗成果</a:t>
            </a:r>
            <a:endParaRPr lang="zh-CN" altLang="en-US" sz="2400" dirty="0"/>
          </a:p>
        </p:txBody>
      </p:sp>
      <p:sp>
        <p:nvSpPr>
          <p:cNvPr id="247" name="文本框 246">
            <a:extLst>
              <a:ext uri="{FF2B5EF4-FFF2-40B4-BE49-F238E27FC236}">
                <a16:creationId xmlns:a16="http://schemas.microsoft.com/office/drawing/2014/main" id="{E03E74BC-EBCA-4F73-9E1E-42D466B97CF1}"/>
              </a:ext>
            </a:extLst>
          </p:cNvPr>
          <p:cNvSpPr txBox="1"/>
          <p:nvPr/>
        </p:nvSpPr>
        <p:spPr>
          <a:xfrm>
            <a:off x="6380951" y="4685006"/>
            <a:ext cx="1788121" cy="261610"/>
          </a:xfrm>
          <a:prstGeom prst="rect">
            <a:avLst/>
          </a:prstGeom>
          <a:noFill/>
        </p:spPr>
        <p:txBody>
          <a:bodyPr wrap="square">
            <a:spAutoFit/>
          </a:bodyPr>
          <a:lstStyle/>
          <a:p>
            <a:pPr algn="ctr"/>
            <a:r>
              <a:rPr lang="en-US" altLang="zh-CN" sz="1100" dirty="0">
                <a:solidFill>
                  <a:schemeClr val="tx2"/>
                </a:solidFill>
                <a:latin typeface="+mj-lt"/>
                <a:ea typeface="+mj-ea"/>
              </a:rPr>
              <a:t>THE TITLE  TITLE</a:t>
            </a:r>
            <a:endParaRPr lang="zh-CN" altLang="en-US" sz="1100" dirty="0">
              <a:solidFill>
                <a:schemeClr val="tx2"/>
              </a:solidFill>
            </a:endParaRPr>
          </a:p>
        </p:txBody>
      </p:sp>
      <p:sp>
        <p:nvSpPr>
          <p:cNvPr id="262" name="文本框 261">
            <a:extLst>
              <a:ext uri="{FF2B5EF4-FFF2-40B4-BE49-F238E27FC236}">
                <a16:creationId xmlns:a16="http://schemas.microsoft.com/office/drawing/2014/main" id="{99A9FAAE-0898-433C-A736-7A3EF830D048}"/>
              </a:ext>
            </a:extLst>
          </p:cNvPr>
          <p:cNvSpPr txBox="1"/>
          <p:nvPr/>
        </p:nvSpPr>
        <p:spPr>
          <a:xfrm>
            <a:off x="9025633" y="4267167"/>
            <a:ext cx="1557092" cy="461665"/>
          </a:xfrm>
          <a:prstGeom prst="rect">
            <a:avLst/>
          </a:prstGeom>
          <a:noFill/>
        </p:spPr>
        <p:txBody>
          <a:bodyPr wrap="square">
            <a:spAutoFit/>
          </a:bodyPr>
          <a:lstStyle/>
          <a:p>
            <a:pPr algn="ctr"/>
            <a:r>
              <a:rPr lang="zh-CN" altLang="en-US" sz="2400" dirty="0">
                <a:solidFill>
                  <a:schemeClr val="tx2"/>
                </a:solidFill>
                <a:latin typeface="+mj-ea"/>
                <a:ea typeface="+mj-ea"/>
              </a:rPr>
              <a:t>未来规划</a:t>
            </a:r>
            <a:endParaRPr lang="zh-CN" altLang="en-US" sz="2400" dirty="0"/>
          </a:p>
        </p:txBody>
      </p:sp>
      <p:sp>
        <p:nvSpPr>
          <p:cNvPr id="263" name="文本框 262">
            <a:extLst>
              <a:ext uri="{FF2B5EF4-FFF2-40B4-BE49-F238E27FC236}">
                <a16:creationId xmlns:a16="http://schemas.microsoft.com/office/drawing/2014/main" id="{75DDFD53-DD7A-4412-837E-CC6F6BC3CA5E}"/>
              </a:ext>
            </a:extLst>
          </p:cNvPr>
          <p:cNvSpPr txBox="1"/>
          <p:nvPr/>
        </p:nvSpPr>
        <p:spPr>
          <a:xfrm>
            <a:off x="8910119" y="4685006"/>
            <a:ext cx="1788121" cy="261610"/>
          </a:xfrm>
          <a:prstGeom prst="rect">
            <a:avLst/>
          </a:prstGeom>
          <a:noFill/>
        </p:spPr>
        <p:txBody>
          <a:bodyPr wrap="square">
            <a:spAutoFit/>
          </a:bodyPr>
          <a:lstStyle/>
          <a:p>
            <a:pPr algn="ctr"/>
            <a:r>
              <a:rPr lang="en-US" altLang="zh-CN" sz="1100" dirty="0">
                <a:solidFill>
                  <a:schemeClr val="tx2"/>
                </a:solidFill>
                <a:latin typeface="+mj-lt"/>
                <a:ea typeface="+mj-ea"/>
              </a:rPr>
              <a:t>THE TITLE  TITLE</a:t>
            </a:r>
            <a:endParaRPr lang="zh-CN" altLang="en-US" sz="1100" dirty="0">
              <a:solidFill>
                <a:schemeClr val="tx2"/>
              </a:solidFill>
            </a:endParaRPr>
          </a:p>
        </p:txBody>
      </p:sp>
      <p:sp>
        <p:nvSpPr>
          <p:cNvPr id="12" name="矩形: 圆顶角 11">
            <a:extLst>
              <a:ext uri="{FF2B5EF4-FFF2-40B4-BE49-F238E27FC236}">
                <a16:creationId xmlns:a16="http://schemas.microsoft.com/office/drawing/2014/main" id="{3560BEE6-FA15-40E3-BDD6-7A54D83301C9}"/>
              </a:ext>
            </a:extLst>
          </p:cNvPr>
          <p:cNvSpPr/>
          <p:nvPr/>
        </p:nvSpPr>
        <p:spPr>
          <a:xfrm>
            <a:off x="0" y="6308725"/>
            <a:ext cx="12192000" cy="559834"/>
          </a:xfrm>
          <a:prstGeom prst="round2SameRect">
            <a:avLst>
              <a:gd name="adj1" fmla="val 50000"/>
              <a:gd name="adj2" fmla="val 0"/>
            </a:avLst>
          </a:prstGeom>
          <a:gradFill>
            <a:gsLst>
              <a:gs pos="0">
                <a:schemeClr val="accent1">
                  <a:lumMod val="90000"/>
                  <a:lumOff val="10000"/>
                </a:schemeClr>
              </a:gs>
              <a:gs pos="100000">
                <a:schemeClr val="accent1">
                  <a:lumMod val="9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1472F007-E61B-46E1-974C-2A69C953DBD1}"/>
              </a:ext>
            </a:extLst>
          </p:cNvPr>
          <p:cNvGrpSpPr/>
          <p:nvPr/>
        </p:nvGrpSpPr>
        <p:grpSpPr>
          <a:xfrm>
            <a:off x="6375943" y="2274846"/>
            <a:ext cx="1798137" cy="1798137"/>
            <a:chOff x="13555159" y="2274845"/>
            <a:chExt cx="1798137" cy="1798137"/>
          </a:xfrm>
          <a:effectLst>
            <a:outerShdw blurRad="254000" dist="254000" dir="5400000" sx="93000" sy="93000" algn="t" rotWithShape="0">
              <a:schemeClr val="accent1">
                <a:alpha val="20000"/>
              </a:schemeClr>
            </a:outerShdw>
          </a:effectLst>
        </p:grpSpPr>
        <p:sp>
          <p:nvSpPr>
            <p:cNvPr id="189" name="椭圆 188">
              <a:extLst>
                <a:ext uri="{FF2B5EF4-FFF2-40B4-BE49-F238E27FC236}">
                  <a16:creationId xmlns:a16="http://schemas.microsoft.com/office/drawing/2014/main" id="{31B21C1E-D004-4235-AC5D-BB106A8E57CF}"/>
                </a:ext>
              </a:extLst>
            </p:cNvPr>
            <p:cNvSpPr/>
            <p:nvPr/>
          </p:nvSpPr>
          <p:spPr>
            <a:xfrm>
              <a:off x="13709968" y="2429654"/>
              <a:ext cx="1488519" cy="1488519"/>
            </a:xfrm>
            <a:prstGeom prst="ellipse">
              <a:avLst/>
            </a:prstGeom>
            <a:gradFill>
              <a:gsLst>
                <a:gs pos="0">
                  <a:schemeClr val="accent1">
                    <a:lumMod val="85000"/>
                    <a:lumOff val="15000"/>
                  </a:schemeClr>
                </a:gs>
                <a:gs pos="100000">
                  <a:schemeClr val="accent1">
                    <a:lumMod val="90000"/>
                  </a:schemeClr>
                </a:gs>
              </a:gsLst>
              <a:lin ang="27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grpSp>
          <p:nvGrpSpPr>
            <p:cNvPr id="190" name="组合 189">
              <a:extLst>
                <a:ext uri="{FF2B5EF4-FFF2-40B4-BE49-F238E27FC236}">
                  <a16:creationId xmlns:a16="http://schemas.microsoft.com/office/drawing/2014/main" id="{CFB930F8-5455-408B-B33A-E2DA2D2F70EF}"/>
                </a:ext>
              </a:extLst>
            </p:cNvPr>
            <p:cNvGrpSpPr/>
            <p:nvPr/>
          </p:nvGrpSpPr>
          <p:grpSpPr>
            <a:xfrm>
              <a:off x="13585290" y="2304976"/>
              <a:ext cx="1737875" cy="1737875"/>
              <a:chOff x="2685919" y="795404"/>
              <a:chExt cx="1318522" cy="1318522"/>
            </a:xfrm>
          </p:grpSpPr>
          <p:sp>
            <p:nvSpPr>
              <p:cNvPr id="197" name="弧形 196">
                <a:extLst>
                  <a:ext uri="{FF2B5EF4-FFF2-40B4-BE49-F238E27FC236}">
                    <a16:creationId xmlns:a16="http://schemas.microsoft.com/office/drawing/2014/main" id="{62DDAE73-BD8D-4B05-9C18-1684AEBD5C71}"/>
                  </a:ext>
                </a:extLst>
              </p:cNvPr>
              <p:cNvSpPr/>
              <p:nvPr/>
            </p:nvSpPr>
            <p:spPr>
              <a:xfrm>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8" name="弧形 197">
                <a:extLst>
                  <a:ext uri="{FF2B5EF4-FFF2-40B4-BE49-F238E27FC236}">
                    <a16:creationId xmlns:a16="http://schemas.microsoft.com/office/drawing/2014/main" id="{18041BA5-30F8-4CD5-899E-0799CE7A47B1}"/>
                  </a:ext>
                </a:extLst>
              </p:cNvPr>
              <p:cNvSpPr/>
              <p:nvPr/>
            </p:nvSpPr>
            <p:spPr>
              <a:xfrm flipH="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弧形 198">
                <a:extLst>
                  <a:ext uri="{FF2B5EF4-FFF2-40B4-BE49-F238E27FC236}">
                    <a16:creationId xmlns:a16="http://schemas.microsoft.com/office/drawing/2014/main" id="{649476D5-510C-488A-88C5-6DFB1F6CF0ED}"/>
                  </a:ext>
                </a:extLst>
              </p:cNvPr>
              <p:cNvSpPr/>
              <p:nvPr/>
            </p:nvSpPr>
            <p:spPr>
              <a:xfrm flipH="1" flipV="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弧形 199">
                <a:extLst>
                  <a:ext uri="{FF2B5EF4-FFF2-40B4-BE49-F238E27FC236}">
                    <a16:creationId xmlns:a16="http://schemas.microsoft.com/office/drawing/2014/main" id="{F7F9D430-8F2B-4B5C-BBF5-F6B79FDBB191}"/>
                  </a:ext>
                </a:extLst>
              </p:cNvPr>
              <p:cNvSpPr/>
              <p:nvPr/>
            </p:nvSpPr>
            <p:spPr>
              <a:xfrm flipV="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a:extLst>
                <a:ext uri="{FF2B5EF4-FFF2-40B4-BE49-F238E27FC236}">
                  <a16:creationId xmlns:a16="http://schemas.microsoft.com/office/drawing/2014/main" id="{0CA81D06-4671-4D98-84E0-A664E62A5F49}"/>
                </a:ext>
              </a:extLst>
            </p:cNvPr>
            <p:cNvGrpSpPr/>
            <p:nvPr/>
          </p:nvGrpSpPr>
          <p:grpSpPr>
            <a:xfrm>
              <a:off x="13555159" y="2274845"/>
              <a:ext cx="1798137" cy="1798137"/>
              <a:chOff x="2663059" y="772544"/>
              <a:chExt cx="1364242" cy="1364242"/>
            </a:xfrm>
            <a:solidFill>
              <a:schemeClr val="accent1"/>
            </a:solidFill>
          </p:grpSpPr>
          <p:sp>
            <p:nvSpPr>
              <p:cNvPr id="193" name="椭圆 192">
                <a:extLst>
                  <a:ext uri="{FF2B5EF4-FFF2-40B4-BE49-F238E27FC236}">
                    <a16:creationId xmlns:a16="http://schemas.microsoft.com/office/drawing/2014/main" id="{4A6F3C55-FC0F-4FAA-89E7-2310A9E53796}"/>
                  </a:ext>
                </a:extLst>
              </p:cNvPr>
              <p:cNvSpPr/>
              <p:nvPr/>
            </p:nvSpPr>
            <p:spPr>
              <a:xfrm>
                <a:off x="3322320" y="772544"/>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a:extLst>
                  <a:ext uri="{FF2B5EF4-FFF2-40B4-BE49-F238E27FC236}">
                    <a16:creationId xmlns:a16="http://schemas.microsoft.com/office/drawing/2014/main" id="{38DA857A-2D66-4C84-BD5E-491BF68F065D}"/>
                  </a:ext>
                </a:extLst>
              </p:cNvPr>
              <p:cNvSpPr/>
              <p:nvPr/>
            </p:nvSpPr>
            <p:spPr>
              <a:xfrm>
                <a:off x="3322320" y="209106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a:extLst>
                  <a:ext uri="{FF2B5EF4-FFF2-40B4-BE49-F238E27FC236}">
                    <a16:creationId xmlns:a16="http://schemas.microsoft.com/office/drawing/2014/main" id="{A4A368AE-7C5A-4DB9-A2BF-BE0A317DA33E}"/>
                  </a:ext>
                </a:extLst>
              </p:cNvPr>
              <p:cNvSpPr/>
              <p:nvPr/>
            </p:nvSpPr>
            <p:spPr>
              <a:xfrm>
                <a:off x="3981581" y="1431805"/>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a:extLst>
                  <a:ext uri="{FF2B5EF4-FFF2-40B4-BE49-F238E27FC236}">
                    <a16:creationId xmlns:a16="http://schemas.microsoft.com/office/drawing/2014/main" id="{708E19AF-08C5-459C-BE3C-E7F435E3E66D}"/>
                  </a:ext>
                </a:extLst>
              </p:cNvPr>
              <p:cNvSpPr/>
              <p:nvPr/>
            </p:nvSpPr>
            <p:spPr>
              <a:xfrm>
                <a:off x="2663059" y="1431805"/>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1" name="图形 200" descr="医院">
              <a:extLst>
                <a:ext uri="{FF2B5EF4-FFF2-40B4-BE49-F238E27FC236}">
                  <a16:creationId xmlns:a16="http://schemas.microsoft.com/office/drawing/2014/main" id="{5C770542-49AD-4891-BC30-DA50E15298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97027" y="2716713"/>
              <a:ext cx="914400" cy="914400"/>
            </a:xfrm>
            <a:prstGeom prst="rect">
              <a:avLst/>
            </a:prstGeom>
            <a:effectLst/>
          </p:spPr>
        </p:pic>
      </p:grpSp>
      <p:grpSp>
        <p:nvGrpSpPr>
          <p:cNvPr id="203" name="组合 202">
            <a:extLst>
              <a:ext uri="{FF2B5EF4-FFF2-40B4-BE49-F238E27FC236}">
                <a16:creationId xmlns:a16="http://schemas.microsoft.com/office/drawing/2014/main" id="{F01C0522-FFFF-47F1-8B64-9286DD51F9FE}"/>
              </a:ext>
            </a:extLst>
          </p:cNvPr>
          <p:cNvGrpSpPr/>
          <p:nvPr/>
        </p:nvGrpSpPr>
        <p:grpSpPr>
          <a:xfrm>
            <a:off x="3846776" y="2274846"/>
            <a:ext cx="1798137" cy="1798137"/>
            <a:chOff x="13555159" y="2274845"/>
            <a:chExt cx="1798137" cy="1798137"/>
          </a:xfrm>
          <a:effectLst>
            <a:outerShdw blurRad="254000" dist="254000" dir="5400000" sx="93000" sy="93000" algn="t" rotWithShape="0">
              <a:schemeClr val="accent1">
                <a:alpha val="20000"/>
              </a:schemeClr>
            </a:outerShdw>
          </a:effectLst>
        </p:grpSpPr>
        <p:sp>
          <p:nvSpPr>
            <p:cNvPr id="204" name="椭圆 203">
              <a:extLst>
                <a:ext uri="{FF2B5EF4-FFF2-40B4-BE49-F238E27FC236}">
                  <a16:creationId xmlns:a16="http://schemas.microsoft.com/office/drawing/2014/main" id="{A0A5573A-0ACE-4315-A806-035D08D757DD}"/>
                </a:ext>
              </a:extLst>
            </p:cNvPr>
            <p:cNvSpPr/>
            <p:nvPr/>
          </p:nvSpPr>
          <p:spPr>
            <a:xfrm>
              <a:off x="13709968" y="2429654"/>
              <a:ext cx="1488519" cy="1488519"/>
            </a:xfrm>
            <a:prstGeom prst="ellipse">
              <a:avLst/>
            </a:prstGeom>
            <a:gradFill>
              <a:gsLst>
                <a:gs pos="0">
                  <a:schemeClr val="accent1">
                    <a:lumMod val="85000"/>
                    <a:lumOff val="15000"/>
                  </a:schemeClr>
                </a:gs>
                <a:gs pos="100000">
                  <a:schemeClr val="accent1">
                    <a:lumMod val="90000"/>
                  </a:schemeClr>
                </a:gs>
              </a:gsLst>
              <a:lin ang="27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grpSp>
          <p:nvGrpSpPr>
            <p:cNvPr id="276" name="组合 275">
              <a:extLst>
                <a:ext uri="{FF2B5EF4-FFF2-40B4-BE49-F238E27FC236}">
                  <a16:creationId xmlns:a16="http://schemas.microsoft.com/office/drawing/2014/main" id="{B3B09808-1D7E-45F4-A251-39EB23EA61CF}"/>
                </a:ext>
              </a:extLst>
            </p:cNvPr>
            <p:cNvGrpSpPr/>
            <p:nvPr/>
          </p:nvGrpSpPr>
          <p:grpSpPr>
            <a:xfrm>
              <a:off x="13585290" y="2304976"/>
              <a:ext cx="1737875" cy="1737875"/>
              <a:chOff x="2685919" y="795404"/>
              <a:chExt cx="1318522" cy="1318522"/>
            </a:xfrm>
          </p:grpSpPr>
          <p:sp>
            <p:nvSpPr>
              <p:cNvPr id="284" name="弧形 283">
                <a:extLst>
                  <a:ext uri="{FF2B5EF4-FFF2-40B4-BE49-F238E27FC236}">
                    <a16:creationId xmlns:a16="http://schemas.microsoft.com/office/drawing/2014/main" id="{9E95EA8F-3965-4A96-90F6-2EF452F7D5DB}"/>
                  </a:ext>
                </a:extLst>
              </p:cNvPr>
              <p:cNvSpPr/>
              <p:nvPr/>
            </p:nvSpPr>
            <p:spPr>
              <a:xfrm>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3" name="弧形 292">
                <a:extLst>
                  <a:ext uri="{FF2B5EF4-FFF2-40B4-BE49-F238E27FC236}">
                    <a16:creationId xmlns:a16="http://schemas.microsoft.com/office/drawing/2014/main" id="{9667FBDE-C7DB-4F0F-90CD-5813FAB3A0F0}"/>
                  </a:ext>
                </a:extLst>
              </p:cNvPr>
              <p:cNvSpPr/>
              <p:nvPr/>
            </p:nvSpPr>
            <p:spPr>
              <a:xfrm flipH="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弧形 293">
                <a:extLst>
                  <a:ext uri="{FF2B5EF4-FFF2-40B4-BE49-F238E27FC236}">
                    <a16:creationId xmlns:a16="http://schemas.microsoft.com/office/drawing/2014/main" id="{972EE2A4-532F-4A1B-BAC5-B7E874B31807}"/>
                  </a:ext>
                </a:extLst>
              </p:cNvPr>
              <p:cNvSpPr/>
              <p:nvPr/>
            </p:nvSpPr>
            <p:spPr>
              <a:xfrm flipH="1" flipV="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弧形 294">
                <a:extLst>
                  <a:ext uri="{FF2B5EF4-FFF2-40B4-BE49-F238E27FC236}">
                    <a16:creationId xmlns:a16="http://schemas.microsoft.com/office/drawing/2014/main" id="{3F623180-B4E4-4716-84D7-AC4521D5B9BB}"/>
                  </a:ext>
                </a:extLst>
              </p:cNvPr>
              <p:cNvSpPr/>
              <p:nvPr/>
            </p:nvSpPr>
            <p:spPr>
              <a:xfrm flipV="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8" name="组合 277">
              <a:extLst>
                <a:ext uri="{FF2B5EF4-FFF2-40B4-BE49-F238E27FC236}">
                  <a16:creationId xmlns:a16="http://schemas.microsoft.com/office/drawing/2014/main" id="{486299C6-C9AB-4E59-B6ED-71A177A62A98}"/>
                </a:ext>
              </a:extLst>
            </p:cNvPr>
            <p:cNvGrpSpPr/>
            <p:nvPr/>
          </p:nvGrpSpPr>
          <p:grpSpPr>
            <a:xfrm>
              <a:off x="13555159" y="2274845"/>
              <a:ext cx="1798137" cy="1798137"/>
              <a:chOff x="2663059" y="772544"/>
              <a:chExt cx="1364242" cy="1364242"/>
            </a:xfrm>
            <a:solidFill>
              <a:schemeClr val="accent1"/>
            </a:solidFill>
          </p:grpSpPr>
          <p:sp>
            <p:nvSpPr>
              <p:cNvPr id="280" name="椭圆 279">
                <a:extLst>
                  <a:ext uri="{FF2B5EF4-FFF2-40B4-BE49-F238E27FC236}">
                    <a16:creationId xmlns:a16="http://schemas.microsoft.com/office/drawing/2014/main" id="{F293730A-BCEB-46F9-A0EE-FEDFCE09D16A}"/>
                  </a:ext>
                </a:extLst>
              </p:cNvPr>
              <p:cNvSpPr/>
              <p:nvPr/>
            </p:nvSpPr>
            <p:spPr>
              <a:xfrm>
                <a:off x="3322320" y="772544"/>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a:extLst>
                  <a:ext uri="{FF2B5EF4-FFF2-40B4-BE49-F238E27FC236}">
                    <a16:creationId xmlns:a16="http://schemas.microsoft.com/office/drawing/2014/main" id="{B5823F84-A6B8-4883-BABC-CE293390C23A}"/>
                  </a:ext>
                </a:extLst>
              </p:cNvPr>
              <p:cNvSpPr/>
              <p:nvPr/>
            </p:nvSpPr>
            <p:spPr>
              <a:xfrm>
                <a:off x="3322320" y="209106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3A6DB1A7-5351-4677-8BE8-D84435145A41}"/>
                  </a:ext>
                </a:extLst>
              </p:cNvPr>
              <p:cNvSpPr/>
              <p:nvPr/>
            </p:nvSpPr>
            <p:spPr>
              <a:xfrm>
                <a:off x="3981581" y="1431805"/>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DE5DF22B-1D0A-4190-9F7D-09FE4062205D}"/>
                  </a:ext>
                </a:extLst>
              </p:cNvPr>
              <p:cNvSpPr/>
              <p:nvPr/>
            </p:nvSpPr>
            <p:spPr>
              <a:xfrm>
                <a:off x="2663059" y="1431805"/>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9" name="图形 278" descr="医院">
              <a:extLst>
                <a:ext uri="{FF2B5EF4-FFF2-40B4-BE49-F238E27FC236}">
                  <a16:creationId xmlns:a16="http://schemas.microsoft.com/office/drawing/2014/main" id="{0FB923DB-3CFC-4B11-AAD0-A7AE516659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97027" y="2716713"/>
              <a:ext cx="914400" cy="914400"/>
            </a:xfrm>
            <a:prstGeom prst="rect">
              <a:avLst/>
            </a:prstGeom>
            <a:effectLst/>
          </p:spPr>
        </p:pic>
      </p:grpSp>
      <p:grpSp>
        <p:nvGrpSpPr>
          <p:cNvPr id="296" name="组合 295">
            <a:extLst>
              <a:ext uri="{FF2B5EF4-FFF2-40B4-BE49-F238E27FC236}">
                <a16:creationId xmlns:a16="http://schemas.microsoft.com/office/drawing/2014/main" id="{62CF4630-A4A7-4D5E-9FDD-51B112B56A47}"/>
              </a:ext>
            </a:extLst>
          </p:cNvPr>
          <p:cNvGrpSpPr/>
          <p:nvPr/>
        </p:nvGrpSpPr>
        <p:grpSpPr>
          <a:xfrm>
            <a:off x="1317609" y="2274846"/>
            <a:ext cx="1798137" cy="1798137"/>
            <a:chOff x="13555159" y="2274845"/>
            <a:chExt cx="1798137" cy="1798137"/>
          </a:xfrm>
          <a:effectLst>
            <a:outerShdw blurRad="254000" dist="254000" dir="5400000" sx="93000" sy="93000" algn="t" rotWithShape="0">
              <a:schemeClr val="accent1">
                <a:alpha val="20000"/>
              </a:schemeClr>
            </a:outerShdw>
          </a:effectLst>
        </p:grpSpPr>
        <p:sp>
          <p:nvSpPr>
            <p:cNvPr id="297" name="椭圆 296">
              <a:extLst>
                <a:ext uri="{FF2B5EF4-FFF2-40B4-BE49-F238E27FC236}">
                  <a16:creationId xmlns:a16="http://schemas.microsoft.com/office/drawing/2014/main" id="{B3BC2BF9-FFEE-4F40-A5DC-EE8D0ADD61DF}"/>
                </a:ext>
              </a:extLst>
            </p:cNvPr>
            <p:cNvSpPr/>
            <p:nvPr/>
          </p:nvSpPr>
          <p:spPr>
            <a:xfrm>
              <a:off x="13709968" y="2429654"/>
              <a:ext cx="1488519" cy="1488519"/>
            </a:xfrm>
            <a:prstGeom prst="ellipse">
              <a:avLst/>
            </a:prstGeom>
            <a:gradFill>
              <a:gsLst>
                <a:gs pos="0">
                  <a:schemeClr val="accent1">
                    <a:lumMod val="85000"/>
                    <a:lumOff val="15000"/>
                  </a:schemeClr>
                </a:gs>
                <a:gs pos="100000">
                  <a:schemeClr val="accent1">
                    <a:lumMod val="90000"/>
                  </a:schemeClr>
                </a:gs>
              </a:gsLst>
              <a:lin ang="27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grpSp>
          <p:nvGrpSpPr>
            <p:cNvPr id="298" name="组合 297">
              <a:extLst>
                <a:ext uri="{FF2B5EF4-FFF2-40B4-BE49-F238E27FC236}">
                  <a16:creationId xmlns:a16="http://schemas.microsoft.com/office/drawing/2014/main" id="{81E32997-757F-49E0-93BD-3FF2767367DD}"/>
                </a:ext>
              </a:extLst>
            </p:cNvPr>
            <p:cNvGrpSpPr/>
            <p:nvPr/>
          </p:nvGrpSpPr>
          <p:grpSpPr>
            <a:xfrm>
              <a:off x="13585290" y="2304976"/>
              <a:ext cx="1737875" cy="1737875"/>
              <a:chOff x="2685919" y="795404"/>
              <a:chExt cx="1318522" cy="1318522"/>
            </a:xfrm>
          </p:grpSpPr>
          <p:sp>
            <p:nvSpPr>
              <p:cNvPr id="305" name="弧形 304">
                <a:extLst>
                  <a:ext uri="{FF2B5EF4-FFF2-40B4-BE49-F238E27FC236}">
                    <a16:creationId xmlns:a16="http://schemas.microsoft.com/office/drawing/2014/main" id="{985597DE-DB76-485E-823F-61644C66DBE0}"/>
                  </a:ext>
                </a:extLst>
              </p:cNvPr>
              <p:cNvSpPr/>
              <p:nvPr/>
            </p:nvSpPr>
            <p:spPr>
              <a:xfrm>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6" name="弧形 305">
                <a:extLst>
                  <a:ext uri="{FF2B5EF4-FFF2-40B4-BE49-F238E27FC236}">
                    <a16:creationId xmlns:a16="http://schemas.microsoft.com/office/drawing/2014/main" id="{64D4BBF6-861C-4CAF-A78E-08F8CDB2836C}"/>
                  </a:ext>
                </a:extLst>
              </p:cNvPr>
              <p:cNvSpPr/>
              <p:nvPr/>
            </p:nvSpPr>
            <p:spPr>
              <a:xfrm flipH="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弧形 306">
                <a:extLst>
                  <a:ext uri="{FF2B5EF4-FFF2-40B4-BE49-F238E27FC236}">
                    <a16:creationId xmlns:a16="http://schemas.microsoft.com/office/drawing/2014/main" id="{E3AC1F8D-3669-4E9C-B741-0276EB446AC0}"/>
                  </a:ext>
                </a:extLst>
              </p:cNvPr>
              <p:cNvSpPr/>
              <p:nvPr/>
            </p:nvSpPr>
            <p:spPr>
              <a:xfrm flipH="1" flipV="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弧形 307">
                <a:extLst>
                  <a:ext uri="{FF2B5EF4-FFF2-40B4-BE49-F238E27FC236}">
                    <a16:creationId xmlns:a16="http://schemas.microsoft.com/office/drawing/2014/main" id="{FA218A31-38A3-4698-8C02-65C3955FE45D}"/>
                  </a:ext>
                </a:extLst>
              </p:cNvPr>
              <p:cNvSpPr/>
              <p:nvPr/>
            </p:nvSpPr>
            <p:spPr>
              <a:xfrm flipV="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9" name="组合 298">
              <a:extLst>
                <a:ext uri="{FF2B5EF4-FFF2-40B4-BE49-F238E27FC236}">
                  <a16:creationId xmlns:a16="http://schemas.microsoft.com/office/drawing/2014/main" id="{0EC0513C-731F-4F66-AFE5-2580463497B5}"/>
                </a:ext>
              </a:extLst>
            </p:cNvPr>
            <p:cNvGrpSpPr/>
            <p:nvPr/>
          </p:nvGrpSpPr>
          <p:grpSpPr>
            <a:xfrm>
              <a:off x="13555159" y="2274845"/>
              <a:ext cx="1798137" cy="1798137"/>
              <a:chOff x="2663059" y="772544"/>
              <a:chExt cx="1364242" cy="1364242"/>
            </a:xfrm>
            <a:solidFill>
              <a:schemeClr val="accent1"/>
            </a:solidFill>
          </p:grpSpPr>
          <p:sp>
            <p:nvSpPr>
              <p:cNvPr id="301" name="椭圆 300">
                <a:extLst>
                  <a:ext uri="{FF2B5EF4-FFF2-40B4-BE49-F238E27FC236}">
                    <a16:creationId xmlns:a16="http://schemas.microsoft.com/office/drawing/2014/main" id="{E92349EF-EFA3-4FE0-9F72-2B91DF1DADD4}"/>
                  </a:ext>
                </a:extLst>
              </p:cNvPr>
              <p:cNvSpPr/>
              <p:nvPr/>
            </p:nvSpPr>
            <p:spPr>
              <a:xfrm>
                <a:off x="3322320" y="772544"/>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a:extLst>
                  <a:ext uri="{FF2B5EF4-FFF2-40B4-BE49-F238E27FC236}">
                    <a16:creationId xmlns:a16="http://schemas.microsoft.com/office/drawing/2014/main" id="{65D5D899-3A9A-42C8-8900-2AF01F2C0E30}"/>
                  </a:ext>
                </a:extLst>
              </p:cNvPr>
              <p:cNvSpPr/>
              <p:nvPr/>
            </p:nvSpPr>
            <p:spPr>
              <a:xfrm>
                <a:off x="3322320" y="209106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a:extLst>
                  <a:ext uri="{FF2B5EF4-FFF2-40B4-BE49-F238E27FC236}">
                    <a16:creationId xmlns:a16="http://schemas.microsoft.com/office/drawing/2014/main" id="{7D82AD98-343C-4BFA-9AC0-81272C949AE2}"/>
                  </a:ext>
                </a:extLst>
              </p:cNvPr>
              <p:cNvSpPr/>
              <p:nvPr/>
            </p:nvSpPr>
            <p:spPr>
              <a:xfrm>
                <a:off x="3981581" y="1431805"/>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a:extLst>
                  <a:ext uri="{FF2B5EF4-FFF2-40B4-BE49-F238E27FC236}">
                    <a16:creationId xmlns:a16="http://schemas.microsoft.com/office/drawing/2014/main" id="{4665D54C-38E9-4A05-83CB-06A1980A107D}"/>
                  </a:ext>
                </a:extLst>
              </p:cNvPr>
              <p:cNvSpPr/>
              <p:nvPr/>
            </p:nvSpPr>
            <p:spPr>
              <a:xfrm>
                <a:off x="2663059" y="1431805"/>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图形 299" descr="医院">
              <a:extLst>
                <a:ext uri="{FF2B5EF4-FFF2-40B4-BE49-F238E27FC236}">
                  <a16:creationId xmlns:a16="http://schemas.microsoft.com/office/drawing/2014/main" id="{D0F6DD85-3E31-4CAF-917B-B809CCDF20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97027" y="2716713"/>
              <a:ext cx="914400" cy="914400"/>
            </a:xfrm>
            <a:prstGeom prst="rect">
              <a:avLst/>
            </a:prstGeom>
            <a:effectLst/>
          </p:spPr>
        </p:pic>
      </p:grpSp>
      <p:grpSp>
        <p:nvGrpSpPr>
          <p:cNvPr id="309" name="组合 308">
            <a:extLst>
              <a:ext uri="{FF2B5EF4-FFF2-40B4-BE49-F238E27FC236}">
                <a16:creationId xmlns:a16="http://schemas.microsoft.com/office/drawing/2014/main" id="{B2DA7982-9579-4493-9E3E-427E1726A893}"/>
              </a:ext>
            </a:extLst>
          </p:cNvPr>
          <p:cNvGrpSpPr/>
          <p:nvPr/>
        </p:nvGrpSpPr>
        <p:grpSpPr>
          <a:xfrm>
            <a:off x="8905111" y="2274846"/>
            <a:ext cx="1798137" cy="1798137"/>
            <a:chOff x="13555159" y="2274845"/>
            <a:chExt cx="1798137" cy="1798137"/>
          </a:xfrm>
          <a:effectLst>
            <a:outerShdw blurRad="254000" dist="254000" dir="5400000" sx="93000" sy="93000" algn="t" rotWithShape="0">
              <a:schemeClr val="accent1">
                <a:alpha val="20000"/>
              </a:schemeClr>
            </a:outerShdw>
          </a:effectLst>
        </p:grpSpPr>
        <p:sp>
          <p:nvSpPr>
            <p:cNvPr id="310" name="椭圆 309">
              <a:extLst>
                <a:ext uri="{FF2B5EF4-FFF2-40B4-BE49-F238E27FC236}">
                  <a16:creationId xmlns:a16="http://schemas.microsoft.com/office/drawing/2014/main" id="{911E33D3-B04C-4296-81BF-8AB904EAC41F}"/>
                </a:ext>
              </a:extLst>
            </p:cNvPr>
            <p:cNvSpPr/>
            <p:nvPr/>
          </p:nvSpPr>
          <p:spPr>
            <a:xfrm>
              <a:off x="13709968" y="2429654"/>
              <a:ext cx="1488519" cy="1488519"/>
            </a:xfrm>
            <a:prstGeom prst="ellipse">
              <a:avLst/>
            </a:prstGeom>
            <a:gradFill>
              <a:gsLst>
                <a:gs pos="0">
                  <a:schemeClr val="accent1">
                    <a:lumMod val="85000"/>
                    <a:lumOff val="15000"/>
                  </a:schemeClr>
                </a:gs>
                <a:gs pos="100000">
                  <a:schemeClr val="accent1">
                    <a:lumMod val="90000"/>
                  </a:schemeClr>
                </a:gs>
              </a:gsLst>
              <a:lin ang="27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grpSp>
          <p:nvGrpSpPr>
            <p:cNvPr id="311" name="组合 310">
              <a:extLst>
                <a:ext uri="{FF2B5EF4-FFF2-40B4-BE49-F238E27FC236}">
                  <a16:creationId xmlns:a16="http://schemas.microsoft.com/office/drawing/2014/main" id="{6DE343C4-ACBB-429D-A360-45D27C857C61}"/>
                </a:ext>
              </a:extLst>
            </p:cNvPr>
            <p:cNvGrpSpPr/>
            <p:nvPr/>
          </p:nvGrpSpPr>
          <p:grpSpPr>
            <a:xfrm>
              <a:off x="13585290" y="2304976"/>
              <a:ext cx="1737875" cy="1737875"/>
              <a:chOff x="2685919" y="795404"/>
              <a:chExt cx="1318522" cy="1318522"/>
            </a:xfrm>
          </p:grpSpPr>
          <p:sp>
            <p:nvSpPr>
              <p:cNvPr id="318" name="弧形 317">
                <a:extLst>
                  <a:ext uri="{FF2B5EF4-FFF2-40B4-BE49-F238E27FC236}">
                    <a16:creationId xmlns:a16="http://schemas.microsoft.com/office/drawing/2014/main" id="{5738070A-BEC0-44C5-98E7-8F5322029230}"/>
                  </a:ext>
                </a:extLst>
              </p:cNvPr>
              <p:cNvSpPr/>
              <p:nvPr/>
            </p:nvSpPr>
            <p:spPr>
              <a:xfrm>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弧形 318">
                <a:extLst>
                  <a:ext uri="{FF2B5EF4-FFF2-40B4-BE49-F238E27FC236}">
                    <a16:creationId xmlns:a16="http://schemas.microsoft.com/office/drawing/2014/main" id="{8BA8E3BB-F2F6-4BB9-8BD5-6C2353358C81}"/>
                  </a:ext>
                </a:extLst>
              </p:cNvPr>
              <p:cNvSpPr/>
              <p:nvPr/>
            </p:nvSpPr>
            <p:spPr>
              <a:xfrm flipH="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弧形 319">
                <a:extLst>
                  <a:ext uri="{FF2B5EF4-FFF2-40B4-BE49-F238E27FC236}">
                    <a16:creationId xmlns:a16="http://schemas.microsoft.com/office/drawing/2014/main" id="{7F7EA950-5021-4465-9CFA-9344BC77C821}"/>
                  </a:ext>
                </a:extLst>
              </p:cNvPr>
              <p:cNvSpPr/>
              <p:nvPr/>
            </p:nvSpPr>
            <p:spPr>
              <a:xfrm flipH="1" flipV="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弧形 320">
                <a:extLst>
                  <a:ext uri="{FF2B5EF4-FFF2-40B4-BE49-F238E27FC236}">
                    <a16:creationId xmlns:a16="http://schemas.microsoft.com/office/drawing/2014/main" id="{A65F7980-C47C-4CAF-9454-345FAF00AF41}"/>
                  </a:ext>
                </a:extLst>
              </p:cNvPr>
              <p:cNvSpPr/>
              <p:nvPr/>
            </p:nvSpPr>
            <p:spPr>
              <a:xfrm flipV="1">
                <a:off x="2685919" y="795404"/>
                <a:ext cx="1318522" cy="1318522"/>
              </a:xfrm>
              <a:prstGeom prst="arc">
                <a:avLst>
                  <a:gd name="adj1" fmla="val 16828655"/>
                  <a:gd name="adj2" fmla="val 20894832"/>
                </a:avLst>
              </a:pr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2" name="组合 311">
              <a:extLst>
                <a:ext uri="{FF2B5EF4-FFF2-40B4-BE49-F238E27FC236}">
                  <a16:creationId xmlns:a16="http://schemas.microsoft.com/office/drawing/2014/main" id="{094B4B78-676F-4A4D-BAC4-7FAB5C396118}"/>
                </a:ext>
              </a:extLst>
            </p:cNvPr>
            <p:cNvGrpSpPr/>
            <p:nvPr/>
          </p:nvGrpSpPr>
          <p:grpSpPr>
            <a:xfrm>
              <a:off x="13555159" y="2274845"/>
              <a:ext cx="1798137" cy="1798137"/>
              <a:chOff x="2663059" y="772544"/>
              <a:chExt cx="1364242" cy="1364242"/>
            </a:xfrm>
            <a:solidFill>
              <a:schemeClr val="accent1"/>
            </a:solidFill>
          </p:grpSpPr>
          <p:sp>
            <p:nvSpPr>
              <p:cNvPr id="314" name="椭圆 313">
                <a:extLst>
                  <a:ext uri="{FF2B5EF4-FFF2-40B4-BE49-F238E27FC236}">
                    <a16:creationId xmlns:a16="http://schemas.microsoft.com/office/drawing/2014/main" id="{2299A1C9-76B8-497B-A383-7D2F2C1EB197}"/>
                  </a:ext>
                </a:extLst>
              </p:cNvPr>
              <p:cNvSpPr/>
              <p:nvPr/>
            </p:nvSpPr>
            <p:spPr>
              <a:xfrm>
                <a:off x="3322320" y="772544"/>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a:extLst>
                  <a:ext uri="{FF2B5EF4-FFF2-40B4-BE49-F238E27FC236}">
                    <a16:creationId xmlns:a16="http://schemas.microsoft.com/office/drawing/2014/main" id="{8428444B-51DE-4BA8-8D99-536E3005999D}"/>
                  </a:ext>
                </a:extLst>
              </p:cNvPr>
              <p:cNvSpPr/>
              <p:nvPr/>
            </p:nvSpPr>
            <p:spPr>
              <a:xfrm>
                <a:off x="3322320" y="209106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a:extLst>
                  <a:ext uri="{FF2B5EF4-FFF2-40B4-BE49-F238E27FC236}">
                    <a16:creationId xmlns:a16="http://schemas.microsoft.com/office/drawing/2014/main" id="{E83CED84-8B7B-4B3C-A532-BED2DFA37E19}"/>
                  </a:ext>
                </a:extLst>
              </p:cNvPr>
              <p:cNvSpPr/>
              <p:nvPr/>
            </p:nvSpPr>
            <p:spPr>
              <a:xfrm>
                <a:off x="3981581" y="1431805"/>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a:extLst>
                  <a:ext uri="{FF2B5EF4-FFF2-40B4-BE49-F238E27FC236}">
                    <a16:creationId xmlns:a16="http://schemas.microsoft.com/office/drawing/2014/main" id="{86E5FE93-2AFB-46A3-8320-A5E42413B437}"/>
                  </a:ext>
                </a:extLst>
              </p:cNvPr>
              <p:cNvSpPr/>
              <p:nvPr/>
            </p:nvSpPr>
            <p:spPr>
              <a:xfrm>
                <a:off x="2663059" y="1431805"/>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3" name="图形 312" descr="医院">
              <a:extLst>
                <a:ext uri="{FF2B5EF4-FFF2-40B4-BE49-F238E27FC236}">
                  <a16:creationId xmlns:a16="http://schemas.microsoft.com/office/drawing/2014/main" id="{752479D8-3577-4487-9498-56F886381D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97027" y="2716713"/>
              <a:ext cx="914400" cy="914400"/>
            </a:xfrm>
            <a:prstGeom prst="rect">
              <a:avLst/>
            </a:prstGeom>
            <a:effectLst/>
          </p:spPr>
        </p:pic>
      </p:grpSp>
      <p:sp>
        <p:nvSpPr>
          <p:cNvPr id="185" name="文本占位符 3">
            <a:extLst>
              <a:ext uri="{FF2B5EF4-FFF2-40B4-BE49-F238E27FC236}">
                <a16:creationId xmlns:a16="http://schemas.microsoft.com/office/drawing/2014/main" id="{E9ED321E-CB4E-4A1B-A69C-510951226234}"/>
              </a:ext>
            </a:extLst>
          </p:cNvPr>
          <p:cNvSpPr>
            <a:spLocks noGrp="1"/>
          </p:cNvSpPr>
          <p:nvPr>
            <p:ph type="body" sz="quarter" idx="10"/>
          </p:nvPr>
        </p:nvSpPr>
        <p:spPr>
          <a:xfrm>
            <a:off x="5067467" y="472462"/>
            <a:ext cx="1871544" cy="561975"/>
          </a:xfrm>
        </p:spPr>
        <p:txBody>
          <a:bodyPr/>
          <a:lstStyle/>
          <a:p>
            <a:r>
              <a:rPr lang="zh-CN" altLang="en-US" dirty="0"/>
              <a:t>目录</a:t>
            </a:r>
          </a:p>
        </p:txBody>
      </p:sp>
      <p:sp>
        <p:nvSpPr>
          <p:cNvPr id="186" name="内容占位符 4">
            <a:extLst>
              <a:ext uri="{FF2B5EF4-FFF2-40B4-BE49-F238E27FC236}">
                <a16:creationId xmlns:a16="http://schemas.microsoft.com/office/drawing/2014/main" id="{E50B105C-270C-4512-BF6C-ADB22325EEB4}"/>
              </a:ext>
            </a:extLst>
          </p:cNvPr>
          <p:cNvSpPr>
            <a:spLocks noGrp="1"/>
          </p:cNvSpPr>
          <p:nvPr>
            <p:ph sz="quarter" idx="11"/>
          </p:nvPr>
        </p:nvSpPr>
        <p:spPr>
          <a:xfrm>
            <a:off x="5382273" y="985766"/>
            <a:ext cx="1177977" cy="276999"/>
          </a:xfrm>
        </p:spPr>
        <p:txBody>
          <a:bodyPr/>
          <a:lstStyle/>
          <a:p>
            <a:r>
              <a:rPr lang="en-US" altLang="zh-CN" dirty="0"/>
              <a:t>CONTENTS</a:t>
            </a:r>
            <a:endParaRPr lang="zh-CN" altLang="en-US" dirty="0"/>
          </a:p>
        </p:txBody>
      </p:sp>
    </p:spTree>
    <p:extLst>
      <p:ext uri="{BB962C8B-B14F-4D97-AF65-F5344CB8AC3E}">
        <p14:creationId xmlns:p14="http://schemas.microsoft.com/office/powerpoint/2010/main" val="20124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D1FF703-D08E-4974-9EA6-5EA559BC1D74}"/>
              </a:ext>
            </a:extLst>
          </p:cNvPr>
          <p:cNvSpPr txBox="1"/>
          <p:nvPr/>
        </p:nvSpPr>
        <p:spPr>
          <a:xfrm>
            <a:off x="611046" y="3256538"/>
            <a:ext cx="2165611" cy="400110"/>
          </a:xfrm>
          <a:prstGeom prst="rect">
            <a:avLst/>
          </a:prstGeom>
          <a:noFill/>
        </p:spPr>
        <p:txBody>
          <a:bodyPr wrap="square" rtlCol="0">
            <a:spAutoFit/>
          </a:bodyPr>
          <a:lstStyle/>
          <a:p>
            <a:r>
              <a:rPr lang="zh-CN" altLang="en-US" sz="2000" dirty="0">
                <a:solidFill>
                  <a:schemeClr val="accent1"/>
                </a:solidFill>
                <a:latin typeface="+mj-ea"/>
                <a:ea typeface="+mj-ea"/>
              </a:rPr>
              <a:t>精益质量改进</a:t>
            </a:r>
          </a:p>
        </p:txBody>
      </p:sp>
      <p:sp>
        <p:nvSpPr>
          <p:cNvPr id="7" name="文本框 6">
            <a:extLst>
              <a:ext uri="{FF2B5EF4-FFF2-40B4-BE49-F238E27FC236}">
                <a16:creationId xmlns:a16="http://schemas.microsoft.com/office/drawing/2014/main" id="{86CF9F7D-C63B-4546-B77A-530CEFE21247}"/>
              </a:ext>
            </a:extLst>
          </p:cNvPr>
          <p:cNvSpPr txBox="1"/>
          <p:nvPr/>
        </p:nvSpPr>
        <p:spPr>
          <a:xfrm>
            <a:off x="601333" y="3841476"/>
            <a:ext cx="4578293" cy="1845313"/>
          </a:xfrm>
          <a:prstGeom prst="rect">
            <a:avLst/>
          </a:prstGeom>
          <a:noFill/>
        </p:spPr>
        <p:txBody>
          <a:bodyPr wrap="square" rtlCol="0">
            <a:spAutoFit/>
          </a:bodyPr>
          <a:lstStyle/>
          <a:p>
            <a:pPr marL="176213" indent="-176213">
              <a:lnSpc>
                <a:spcPct val="120000"/>
              </a:lnSpc>
              <a:buSzPct val="70000"/>
              <a:buFont typeface="Arial" panose="020B0604020202020204" pitchFamily="34" charset="0"/>
              <a:buChar char="•"/>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医院要确定从哪方面开始推进患者安全的精益质量改进，能够获得最大的成本效益（</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Cost-Effectiveness</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a:t>
            </a:r>
            <a:endPar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endParaRPr>
          </a:p>
          <a:p>
            <a:pPr marL="176213" indent="-176213">
              <a:lnSpc>
                <a:spcPct val="120000"/>
              </a:lnSpc>
              <a:buSzPct val="70000"/>
              <a:buFont typeface="Arial" panose="020B0604020202020204" pitchFamily="34" charset="0"/>
              <a:buChar char="•"/>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患者身份识别和手术部位标记，是先后推进还是同时推进？哪一个会有较大的回馈？精益患者安全是有先后顺序的。</a:t>
            </a:r>
            <a:endPar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endParaRPr>
          </a:p>
        </p:txBody>
      </p:sp>
      <p:sp>
        <p:nvSpPr>
          <p:cNvPr id="9" name="文本占位符 12">
            <a:extLst>
              <a:ext uri="{FF2B5EF4-FFF2-40B4-BE49-F238E27FC236}">
                <a16:creationId xmlns:a16="http://schemas.microsoft.com/office/drawing/2014/main" id="{6EABEEE5-B2D8-481C-8013-380A1FDA7326}"/>
              </a:ext>
            </a:extLst>
          </p:cNvPr>
          <p:cNvSpPr txBox="1">
            <a:spLocks/>
          </p:cNvSpPr>
          <p:nvPr/>
        </p:nvSpPr>
        <p:spPr>
          <a:xfrm>
            <a:off x="626545" y="3571266"/>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dirty="0">
                <a:solidFill>
                  <a:schemeClr val="tx2">
                    <a:alpha val="40000"/>
                  </a:schemeClr>
                </a:solidFill>
              </a:rPr>
              <a:t>PLEASE ENTER A TITLE</a:t>
            </a:r>
            <a:endParaRPr lang="zh-CN" altLang="en-US" sz="1200" dirty="0">
              <a:solidFill>
                <a:schemeClr val="tx2">
                  <a:alpha val="40000"/>
                </a:schemeClr>
              </a:solidFill>
            </a:endParaRPr>
          </a:p>
        </p:txBody>
      </p:sp>
      <p:cxnSp>
        <p:nvCxnSpPr>
          <p:cNvPr id="13" name="直接连接符 12">
            <a:extLst>
              <a:ext uri="{FF2B5EF4-FFF2-40B4-BE49-F238E27FC236}">
                <a16:creationId xmlns:a16="http://schemas.microsoft.com/office/drawing/2014/main" id="{D3488FBB-C9A7-4CAE-AE39-F6242BEF147E}"/>
              </a:ext>
            </a:extLst>
          </p:cNvPr>
          <p:cNvCxnSpPr/>
          <p:nvPr/>
        </p:nvCxnSpPr>
        <p:spPr>
          <a:xfrm>
            <a:off x="713039" y="3012830"/>
            <a:ext cx="391329"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EA45C8E1-B92E-4345-8E74-D4D46ED6040F}"/>
              </a:ext>
            </a:extLst>
          </p:cNvPr>
          <p:cNvGrpSpPr/>
          <p:nvPr/>
        </p:nvGrpSpPr>
        <p:grpSpPr>
          <a:xfrm rot="16200000">
            <a:off x="8039920" y="-709373"/>
            <a:ext cx="1549848" cy="5328240"/>
            <a:chOff x="6570241" y="1579533"/>
            <a:chExt cx="1549848" cy="5328240"/>
          </a:xfrm>
        </p:grpSpPr>
        <p:sp>
          <p:nvSpPr>
            <p:cNvPr id="41" name="矩形: 圆角 40">
              <a:extLst>
                <a:ext uri="{FF2B5EF4-FFF2-40B4-BE49-F238E27FC236}">
                  <a16:creationId xmlns:a16="http://schemas.microsoft.com/office/drawing/2014/main" id="{AD09EFAD-E864-48C9-9DFC-90CEF02C4DD7}"/>
                </a:ext>
              </a:extLst>
            </p:cNvPr>
            <p:cNvSpPr/>
            <p:nvPr/>
          </p:nvSpPr>
          <p:spPr>
            <a:xfrm>
              <a:off x="6570241" y="1580829"/>
              <a:ext cx="1549848" cy="5326944"/>
            </a:xfrm>
            <a:prstGeom prst="roundRect">
              <a:avLst>
                <a:gd name="adj" fmla="val 3454"/>
              </a:avLst>
            </a:prstGeom>
            <a:solidFill>
              <a:schemeClr val="bg1"/>
            </a:solidFill>
            <a:ln>
              <a:noFill/>
            </a:ln>
            <a:effectLst>
              <a:outerShdw blurRad="76200" dist="1524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矩形: 圆角 41">
              <a:extLst>
                <a:ext uri="{FF2B5EF4-FFF2-40B4-BE49-F238E27FC236}">
                  <a16:creationId xmlns:a16="http://schemas.microsoft.com/office/drawing/2014/main" id="{89EC4942-F44E-4BDA-BC63-7F9CC7BA8864}"/>
                </a:ext>
              </a:extLst>
            </p:cNvPr>
            <p:cNvSpPr/>
            <p:nvPr/>
          </p:nvSpPr>
          <p:spPr>
            <a:xfrm>
              <a:off x="6570241" y="1579533"/>
              <a:ext cx="1549848" cy="94292"/>
            </a:xfrm>
            <a:prstGeom prst="roundRect">
              <a:avLst>
                <a:gd name="adj" fmla="val 50000"/>
              </a:avLst>
            </a:prstGeom>
            <a:gradFill>
              <a:gsLst>
                <a:gs pos="0">
                  <a:schemeClr val="accent1">
                    <a:lumMod val="90000"/>
                    <a:lumOff val="10000"/>
                  </a:schemeClr>
                </a:gs>
                <a:gs pos="100000">
                  <a:schemeClr val="accent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5" name="组合 54">
            <a:extLst>
              <a:ext uri="{FF2B5EF4-FFF2-40B4-BE49-F238E27FC236}">
                <a16:creationId xmlns:a16="http://schemas.microsoft.com/office/drawing/2014/main" id="{7B880A75-5C3C-401F-B835-722BEDBF22ED}"/>
              </a:ext>
            </a:extLst>
          </p:cNvPr>
          <p:cNvGrpSpPr/>
          <p:nvPr/>
        </p:nvGrpSpPr>
        <p:grpSpPr>
          <a:xfrm rot="16200000">
            <a:off x="8039920" y="1082173"/>
            <a:ext cx="1549848" cy="5328240"/>
            <a:chOff x="6570241" y="1579533"/>
            <a:chExt cx="1549848" cy="5328240"/>
          </a:xfrm>
        </p:grpSpPr>
        <p:sp>
          <p:nvSpPr>
            <p:cNvPr id="60" name="矩形: 圆角 59">
              <a:extLst>
                <a:ext uri="{FF2B5EF4-FFF2-40B4-BE49-F238E27FC236}">
                  <a16:creationId xmlns:a16="http://schemas.microsoft.com/office/drawing/2014/main" id="{8C1617DC-B4BD-4145-BAC4-B5A29D6EB2FD}"/>
                </a:ext>
              </a:extLst>
            </p:cNvPr>
            <p:cNvSpPr/>
            <p:nvPr/>
          </p:nvSpPr>
          <p:spPr>
            <a:xfrm>
              <a:off x="6570241" y="1580829"/>
              <a:ext cx="1549848" cy="5326944"/>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矩形: 圆角 64">
              <a:extLst>
                <a:ext uri="{FF2B5EF4-FFF2-40B4-BE49-F238E27FC236}">
                  <a16:creationId xmlns:a16="http://schemas.microsoft.com/office/drawing/2014/main" id="{138324FD-144F-40FB-A9AD-8EBB98A703E6}"/>
                </a:ext>
              </a:extLst>
            </p:cNvPr>
            <p:cNvSpPr/>
            <p:nvPr/>
          </p:nvSpPr>
          <p:spPr>
            <a:xfrm>
              <a:off x="6570241" y="1579533"/>
              <a:ext cx="1549848" cy="94292"/>
            </a:xfrm>
            <a:prstGeom prst="roundRect">
              <a:avLst>
                <a:gd name="adj" fmla="val 50000"/>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6" name="组合 65">
            <a:extLst>
              <a:ext uri="{FF2B5EF4-FFF2-40B4-BE49-F238E27FC236}">
                <a16:creationId xmlns:a16="http://schemas.microsoft.com/office/drawing/2014/main" id="{A42363FE-22C0-466D-82D2-08701BE399F4}"/>
              </a:ext>
            </a:extLst>
          </p:cNvPr>
          <p:cNvGrpSpPr/>
          <p:nvPr/>
        </p:nvGrpSpPr>
        <p:grpSpPr>
          <a:xfrm rot="16200000">
            <a:off x="8039920" y="2873719"/>
            <a:ext cx="1549848" cy="5328240"/>
            <a:chOff x="6570241" y="1579533"/>
            <a:chExt cx="1549848" cy="5328240"/>
          </a:xfrm>
        </p:grpSpPr>
        <p:sp>
          <p:nvSpPr>
            <p:cNvPr id="67" name="矩形: 圆角 66">
              <a:extLst>
                <a:ext uri="{FF2B5EF4-FFF2-40B4-BE49-F238E27FC236}">
                  <a16:creationId xmlns:a16="http://schemas.microsoft.com/office/drawing/2014/main" id="{F5D11416-9C45-4FEC-B7D3-37E791BAEAAC}"/>
                </a:ext>
              </a:extLst>
            </p:cNvPr>
            <p:cNvSpPr/>
            <p:nvPr/>
          </p:nvSpPr>
          <p:spPr>
            <a:xfrm>
              <a:off x="6570241" y="1580829"/>
              <a:ext cx="1549848" cy="5326944"/>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矩形: 圆角 67">
              <a:extLst>
                <a:ext uri="{FF2B5EF4-FFF2-40B4-BE49-F238E27FC236}">
                  <a16:creationId xmlns:a16="http://schemas.microsoft.com/office/drawing/2014/main" id="{850FB596-7345-41F3-A659-6EB00ECD2AF1}"/>
                </a:ext>
              </a:extLst>
            </p:cNvPr>
            <p:cNvSpPr/>
            <p:nvPr/>
          </p:nvSpPr>
          <p:spPr>
            <a:xfrm>
              <a:off x="6570241" y="1579533"/>
              <a:ext cx="1549848" cy="94292"/>
            </a:xfrm>
            <a:prstGeom prst="roundRect">
              <a:avLst>
                <a:gd name="adj" fmla="val 50000"/>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 name="组合 2">
            <a:extLst>
              <a:ext uri="{FF2B5EF4-FFF2-40B4-BE49-F238E27FC236}">
                <a16:creationId xmlns:a16="http://schemas.microsoft.com/office/drawing/2014/main" id="{5A246EC6-B69E-4F88-A59A-84EA0BAB679F}"/>
              </a:ext>
            </a:extLst>
          </p:cNvPr>
          <p:cNvGrpSpPr/>
          <p:nvPr/>
        </p:nvGrpSpPr>
        <p:grpSpPr>
          <a:xfrm>
            <a:off x="6153722" y="1431175"/>
            <a:ext cx="5342953" cy="1161861"/>
            <a:chOff x="6135901" y="1431175"/>
            <a:chExt cx="5342953" cy="1161861"/>
          </a:xfrm>
        </p:grpSpPr>
        <p:sp>
          <p:nvSpPr>
            <p:cNvPr id="21" name="文本框 20">
              <a:extLst>
                <a:ext uri="{FF2B5EF4-FFF2-40B4-BE49-F238E27FC236}">
                  <a16:creationId xmlns:a16="http://schemas.microsoft.com/office/drawing/2014/main" id="{7B09E56A-B67B-4537-B313-562BC411B66F}"/>
                </a:ext>
              </a:extLst>
            </p:cNvPr>
            <p:cNvSpPr txBox="1"/>
            <p:nvPr/>
          </p:nvSpPr>
          <p:spPr>
            <a:xfrm>
              <a:off x="6135901" y="2192926"/>
              <a:ext cx="1577864" cy="400110"/>
            </a:xfrm>
            <a:prstGeom prst="rect">
              <a:avLst/>
            </a:prstGeom>
            <a:noFill/>
          </p:spPr>
          <p:txBody>
            <a:bodyPr wrap="square" rtlCol="0">
              <a:spAutoFit/>
            </a:bodyPr>
            <a:lstStyle/>
            <a:p>
              <a:pPr algn="ctr"/>
              <a:r>
                <a:rPr lang="zh-CN" altLang="en-US" sz="2000" dirty="0">
                  <a:solidFill>
                    <a:schemeClr val="accent1"/>
                  </a:solidFill>
                  <a:latin typeface="+mj-ea"/>
                  <a:ea typeface="+mj-ea"/>
                </a:rPr>
                <a:t>手术标记</a:t>
              </a:r>
            </a:p>
          </p:txBody>
        </p:sp>
        <p:sp>
          <p:nvSpPr>
            <p:cNvPr id="22" name="文本框 21">
              <a:extLst>
                <a:ext uri="{FF2B5EF4-FFF2-40B4-BE49-F238E27FC236}">
                  <a16:creationId xmlns:a16="http://schemas.microsoft.com/office/drawing/2014/main" id="{5C58BB3E-8968-446A-8A78-82EF4559309F}"/>
                </a:ext>
              </a:extLst>
            </p:cNvPr>
            <p:cNvSpPr txBox="1"/>
            <p:nvPr/>
          </p:nvSpPr>
          <p:spPr>
            <a:xfrm>
              <a:off x="7546939" y="1647492"/>
              <a:ext cx="3931915"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我们会推动患者身份识别而不是手术部位标记，因为后者是包含在前者之内的。</a:t>
              </a:r>
            </a:p>
          </p:txBody>
        </p:sp>
        <p:pic>
          <p:nvPicPr>
            <p:cNvPr id="24" name="图形 23" descr="医院">
              <a:extLst>
                <a:ext uri="{FF2B5EF4-FFF2-40B4-BE49-F238E27FC236}">
                  <a16:creationId xmlns:a16="http://schemas.microsoft.com/office/drawing/2014/main" id="{F1C07C91-BEEB-4424-B38A-119BE5BC71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5674" y="1485108"/>
              <a:ext cx="616363" cy="616363"/>
            </a:xfrm>
            <a:prstGeom prst="rect">
              <a:avLst/>
            </a:prstGeom>
          </p:spPr>
        </p:pic>
        <p:sp>
          <p:nvSpPr>
            <p:cNvPr id="2" name="椭圆 1">
              <a:extLst>
                <a:ext uri="{FF2B5EF4-FFF2-40B4-BE49-F238E27FC236}">
                  <a16:creationId xmlns:a16="http://schemas.microsoft.com/office/drawing/2014/main" id="{A7943032-038D-46D2-81F3-D4303152EDC6}"/>
                </a:ext>
              </a:extLst>
            </p:cNvPr>
            <p:cNvSpPr/>
            <p:nvPr/>
          </p:nvSpPr>
          <p:spPr>
            <a:xfrm>
              <a:off x="6551045" y="1431175"/>
              <a:ext cx="745620" cy="745620"/>
            </a:xfrm>
            <a:prstGeom prst="ellipse">
              <a:avLst/>
            </a:prstGeom>
            <a:no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1" name="组合 70">
            <a:extLst>
              <a:ext uri="{FF2B5EF4-FFF2-40B4-BE49-F238E27FC236}">
                <a16:creationId xmlns:a16="http://schemas.microsoft.com/office/drawing/2014/main" id="{EA1BA5F9-CF0F-4175-B900-639912981D9E}"/>
              </a:ext>
            </a:extLst>
          </p:cNvPr>
          <p:cNvGrpSpPr/>
          <p:nvPr/>
        </p:nvGrpSpPr>
        <p:grpSpPr>
          <a:xfrm>
            <a:off x="6153722" y="3213005"/>
            <a:ext cx="5342953" cy="1161861"/>
            <a:chOff x="6135901" y="1431175"/>
            <a:chExt cx="5342953" cy="1161861"/>
          </a:xfrm>
        </p:grpSpPr>
        <p:sp>
          <p:nvSpPr>
            <p:cNvPr id="72" name="文本框 71">
              <a:extLst>
                <a:ext uri="{FF2B5EF4-FFF2-40B4-BE49-F238E27FC236}">
                  <a16:creationId xmlns:a16="http://schemas.microsoft.com/office/drawing/2014/main" id="{5F5681E6-1827-4899-9DED-3688D0F7B86D}"/>
                </a:ext>
              </a:extLst>
            </p:cNvPr>
            <p:cNvSpPr txBox="1"/>
            <p:nvPr/>
          </p:nvSpPr>
          <p:spPr>
            <a:xfrm>
              <a:off x="6135901" y="2192926"/>
              <a:ext cx="1577864" cy="400110"/>
            </a:xfrm>
            <a:prstGeom prst="rect">
              <a:avLst/>
            </a:prstGeom>
            <a:noFill/>
          </p:spPr>
          <p:txBody>
            <a:bodyPr wrap="square" rtlCol="0">
              <a:spAutoFit/>
            </a:bodyPr>
            <a:lstStyle/>
            <a:p>
              <a:pPr algn="ctr"/>
              <a:r>
                <a:rPr lang="zh-CN" altLang="en-US" sz="2000" dirty="0">
                  <a:solidFill>
                    <a:schemeClr val="tx2"/>
                  </a:solidFill>
                  <a:latin typeface="+mj-ea"/>
                  <a:ea typeface="+mj-ea"/>
                </a:rPr>
                <a:t>仪器识别</a:t>
              </a:r>
            </a:p>
          </p:txBody>
        </p:sp>
        <p:sp>
          <p:nvSpPr>
            <p:cNvPr id="73" name="文本框 72">
              <a:extLst>
                <a:ext uri="{FF2B5EF4-FFF2-40B4-BE49-F238E27FC236}">
                  <a16:creationId xmlns:a16="http://schemas.microsoft.com/office/drawing/2014/main" id="{CE772663-AABE-484E-8257-952123758085}"/>
                </a:ext>
              </a:extLst>
            </p:cNvPr>
            <p:cNvSpPr txBox="1"/>
            <p:nvPr/>
          </p:nvSpPr>
          <p:spPr>
            <a:xfrm>
              <a:off x="7546939" y="1514554"/>
              <a:ext cx="3931915" cy="958917"/>
            </a:xfrm>
            <a:prstGeom prst="rect">
              <a:avLst/>
            </a:prstGeom>
            <a:noFill/>
          </p:spPr>
          <p:txBody>
            <a:bodyPr wrap="square" rtlCol="0">
              <a:spAutoFit/>
            </a:bodyPr>
            <a:lstStyle/>
            <a:p>
              <a:pPr>
                <a:lnSpc>
                  <a:spcPct val="120000"/>
                </a:lnSpc>
              </a:pPr>
              <a:r>
                <a:rPr lang="zh-CN" altLang="en-US" sz="1600" dirty="0">
                  <a:solidFill>
                    <a:schemeClr val="tx2"/>
                  </a:solidFill>
                  <a:latin typeface="+mn-ea"/>
                </a:rPr>
                <a:t>对患者身份识别的推进又可分为“对人”和“对事”，对人的识别可以从口头识别到仪器识别。</a:t>
              </a:r>
            </a:p>
          </p:txBody>
        </p:sp>
        <p:pic>
          <p:nvPicPr>
            <p:cNvPr id="74" name="图形 73" descr="医院">
              <a:extLst>
                <a:ext uri="{FF2B5EF4-FFF2-40B4-BE49-F238E27FC236}">
                  <a16:creationId xmlns:a16="http://schemas.microsoft.com/office/drawing/2014/main" id="{57D96981-26E5-4DD5-91C3-D241BAFFC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5674" y="1485108"/>
              <a:ext cx="616363" cy="616363"/>
            </a:xfrm>
            <a:prstGeom prst="rect">
              <a:avLst/>
            </a:prstGeom>
          </p:spPr>
        </p:pic>
        <p:sp>
          <p:nvSpPr>
            <p:cNvPr id="77" name="椭圆 76">
              <a:extLst>
                <a:ext uri="{FF2B5EF4-FFF2-40B4-BE49-F238E27FC236}">
                  <a16:creationId xmlns:a16="http://schemas.microsoft.com/office/drawing/2014/main" id="{8C31186E-69ED-430A-8F9F-7E8DF0B32D49}"/>
                </a:ext>
              </a:extLst>
            </p:cNvPr>
            <p:cNvSpPr/>
            <p:nvPr/>
          </p:nvSpPr>
          <p:spPr>
            <a:xfrm>
              <a:off x="6551045" y="1431175"/>
              <a:ext cx="745620" cy="745620"/>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a:extLst>
              <a:ext uri="{FF2B5EF4-FFF2-40B4-BE49-F238E27FC236}">
                <a16:creationId xmlns:a16="http://schemas.microsoft.com/office/drawing/2014/main" id="{E318E131-04B2-4133-B4B7-7EF3AB9550A2}"/>
              </a:ext>
            </a:extLst>
          </p:cNvPr>
          <p:cNvGrpSpPr/>
          <p:nvPr/>
        </p:nvGrpSpPr>
        <p:grpSpPr>
          <a:xfrm>
            <a:off x="6153722" y="5010701"/>
            <a:ext cx="5342953" cy="1161861"/>
            <a:chOff x="6135901" y="1431175"/>
            <a:chExt cx="5342953" cy="1161861"/>
          </a:xfrm>
        </p:grpSpPr>
        <p:sp>
          <p:nvSpPr>
            <p:cNvPr id="79" name="文本框 78">
              <a:extLst>
                <a:ext uri="{FF2B5EF4-FFF2-40B4-BE49-F238E27FC236}">
                  <a16:creationId xmlns:a16="http://schemas.microsoft.com/office/drawing/2014/main" id="{EA498CFA-DEEC-4420-9AD2-2A7BD92251C2}"/>
                </a:ext>
              </a:extLst>
            </p:cNvPr>
            <p:cNvSpPr txBox="1"/>
            <p:nvPr/>
          </p:nvSpPr>
          <p:spPr>
            <a:xfrm>
              <a:off x="6135901" y="2192926"/>
              <a:ext cx="1577864" cy="400110"/>
            </a:xfrm>
            <a:prstGeom prst="rect">
              <a:avLst/>
            </a:prstGeom>
            <a:noFill/>
          </p:spPr>
          <p:txBody>
            <a:bodyPr wrap="square" rtlCol="0">
              <a:spAutoFit/>
            </a:bodyPr>
            <a:lstStyle/>
            <a:p>
              <a:pPr algn="ctr"/>
              <a:r>
                <a:rPr lang="zh-CN" altLang="en-US" sz="2000" dirty="0">
                  <a:solidFill>
                    <a:schemeClr val="tx2"/>
                  </a:solidFill>
                  <a:latin typeface="+mj-ea"/>
                  <a:ea typeface="+mj-ea"/>
                </a:rPr>
                <a:t>手术团队</a:t>
              </a:r>
            </a:p>
          </p:txBody>
        </p:sp>
        <p:sp>
          <p:nvSpPr>
            <p:cNvPr id="80" name="文本框 79">
              <a:extLst>
                <a:ext uri="{FF2B5EF4-FFF2-40B4-BE49-F238E27FC236}">
                  <a16:creationId xmlns:a16="http://schemas.microsoft.com/office/drawing/2014/main" id="{1CA0FBC9-AA8B-4CDE-BA62-B7DA60AEEF53}"/>
                </a:ext>
              </a:extLst>
            </p:cNvPr>
            <p:cNvSpPr txBox="1"/>
            <p:nvPr/>
          </p:nvSpPr>
          <p:spPr>
            <a:xfrm>
              <a:off x="7546939" y="1573265"/>
              <a:ext cx="3931915" cy="958917"/>
            </a:xfrm>
            <a:prstGeom prst="rect">
              <a:avLst/>
            </a:prstGeom>
            <a:noFill/>
          </p:spPr>
          <p:txBody>
            <a:bodyPr wrap="square" rtlCol="0">
              <a:spAutoFit/>
            </a:bodyPr>
            <a:lstStyle/>
            <a:p>
              <a:pPr>
                <a:lnSpc>
                  <a:spcPct val="120000"/>
                </a:lnSpc>
              </a:pPr>
              <a:r>
                <a:rPr lang="zh-CN" altLang="en-US" sz="1600" dirty="0">
                  <a:solidFill>
                    <a:schemeClr val="tx2"/>
                  </a:solidFill>
                  <a:latin typeface="+mn-ea"/>
                </a:rPr>
                <a:t>牵涉到两侧或上下部位的手术，会用不同颜色的手术器械包巾来提醒手术团队有左右、上下部位之分。</a:t>
              </a:r>
            </a:p>
          </p:txBody>
        </p:sp>
        <p:pic>
          <p:nvPicPr>
            <p:cNvPr id="81" name="图形 80" descr="医院">
              <a:extLst>
                <a:ext uri="{FF2B5EF4-FFF2-40B4-BE49-F238E27FC236}">
                  <a16:creationId xmlns:a16="http://schemas.microsoft.com/office/drawing/2014/main" id="{603B8F2E-DB47-493C-90D8-7B2B0B47E7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5674" y="1485108"/>
              <a:ext cx="616363" cy="616363"/>
            </a:xfrm>
            <a:prstGeom prst="rect">
              <a:avLst/>
            </a:prstGeom>
          </p:spPr>
        </p:pic>
        <p:sp>
          <p:nvSpPr>
            <p:cNvPr id="84" name="椭圆 83">
              <a:extLst>
                <a:ext uri="{FF2B5EF4-FFF2-40B4-BE49-F238E27FC236}">
                  <a16:creationId xmlns:a16="http://schemas.microsoft.com/office/drawing/2014/main" id="{40901CF0-F2C4-442C-9D82-E8C574175787}"/>
                </a:ext>
              </a:extLst>
            </p:cNvPr>
            <p:cNvSpPr/>
            <p:nvPr/>
          </p:nvSpPr>
          <p:spPr>
            <a:xfrm>
              <a:off x="6551045" y="1431175"/>
              <a:ext cx="745620" cy="745620"/>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椭圆 84">
            <a:extLst>
              <a:ext uri="{FF2B5EF4-FFF2-40B4-BE49-F238E27FC236}">
                <a16:creationId xmlns:a16="http://schemas.microsoft.com/office/drawing/2014/main" id="{816528F7-324B-4B6F-B610-213871EAD0EE}"/>
              </a:ext>
            </a:extLst>
          </p:cNvPr>
          <p:cNvSpPr/>
          <p:nvPr/>
        </p:nvSpPr>
        <p:spPr>
          <a:xfrm>
            <a:off x="545127" y="1268695"/>
            <a:ext cx="587165" cy="587165"/>
          </a:xfrm>
          <a:prstGeom prst="ellipse">
            <a:avLst/>
          </a:prstGeom>
          <a:gradFill flip="none" rotWithShape="1">
            <a:gsLst>
              <a:gs pos="0">
                <a:schemeClr val="accent2"/>
              </a:gs>
              <a:gs pos="73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85">
            <a:extLst>
              <a:ext uri="{FF2B5EF4-FFF2-40B4-BE49-F238E27FC236}">
                <a16:creationId xmlns:a16="http://schemas.microsoft.com/office/drawing/2014/main" id="{BD5118AC-BA5F-46A8-A078-510A73745D45}"/>
              </a:ext>
            </a:extLst>
          </p:cNvPr>
          <p:cNvSpPr txBox="1"/>
          <p:nvPr/>
        </p:nvSpPr>
        <p:spPr>
          <a:xfrm>
            <a:off x="689593" y="1472873"/>
            <a:ext cx="3611319" cy="1354217"/>
          </a:xfrm>
          <a:prstGeom prst="rect">
            <a:avLst/>
          </a:prstGeom>
          <a:noFill/>
          <a:effectLst/>
        </p:spPr>
        <p:txBody>
          <a:bodyPr wrap="square" lIns="0" tIns="0" rIns="0" bIns="0">
            <a:spAutoFit/>
          </a:bodyPr>
          <a:lstStyle/>
          <a:p>
            <a:r>
              <a:rPr lang="zh-CN" altLang="en-US" sz="4400" b="1" dirty="0">
                <a:solidFill>
                  <a:schemeClr val="accent1"/>
                </a:solidFill>
                <a:latin typeface="思源黑体 CN Medium" panose="020B0600000000000000" pitchFamily="34" charset="-122"/>
                <a:ea typeface="思源黑体 CN Medium" panose="020B0600000000000000" pitchFamily="34" charset="-122"/>
              </a:rPr>
              <a:t>突破性</a:t>
            </a:r>
            <a:endParaRPr lang="en-US" altLang="zh-CN" sz="4400" b="1" dirty="0">
              <a:solidFill>
                <a:schemeClr val="accent1"/>
              </a:solidFill>
              <a:latin typeface="思源黑体 CN Medium" panose="020B0600000000000000" pitchFamily="34" charset="-122"/>
              <a:ea typeface="思源黑体 CN Medium" panose="020B0600000000000000" pitchFamily="34" charset="-122"/>
            </a:endParaRPr>
          </a:p>
          <a:p>
            <a:r>
              <a:rPr lang="zh-CN" altLang="en-US" sz="4400" b="1" dirty="0">
                <a:solidFill>
                  <a:schemeClr val="accent1"/>
                </a:solidFill>
                <a:latin typeface="思源黑体 CN Medium" panose="020B0600000000000000" pitchFamily="34" charset="-122"/>
                <a:ea typeface="思源黑体 CN Medium" panose="020B0600000000000000" pitchFamily="34" charset="-122"/>
              </a:rPr>
              <a:t>医疗成果展示</a:t>
            </a:r>
          </a:p>
        </p:txBody>
      </p:sp>
      <p:sp>
        <p:nvSpPr>
          <p:cNvPr id="87" name="椭圆 86">
            <a:extLst>
              <a:ext uri="{FF2B5EF4-FFF2-40B4-BE49-F238E27FC236}">
                <a16:creationId xmlns:a16="http://schemas.microsoft.com/office/drawing/2014/main" id="{EC190BCB-6F27-44C6-A1FF-7091EC1AAF32}"/>
              </a:ext>
            </a:extLst>
          </p:cNvPr>
          <p:cNvSpPr/>
          <p:nvPr/>
        </p:nvSpPr>
        <p:spPr>
          <a:xfrm>
            <a:off x="555057" y="1224144"/>
            <a:ext cx="214718" cy="214718"/>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a:extLst>
              <a:ext uri="{FF2B5EF4-FFF2-40B4-BE49-F238E27FC236}">
                <a16:creationId xmlns:a16="http://schemas.microsoft.com/office/drawing/2014/main" id="{BA27619F-BB0B-47A4-86C6-DC850AD29645}"/>
              </a:ext>
            </a:extLst>
          </p:cNvPr>
          <p:cNvSpPr txBox="1"/>
          <p:nvPr/>
        </p:nvSpPr>
        <p:spPr>
          <a:xfrm>
            <a:off x="2441570" y="1508009"/>
            <a:ext cx="934871" cy="307777"/>
          </a:xfrm>
          <a:prstGeom prst="rect">
            <a:avLst/>
          </a:prstGeom>
          <a:noFill/>
        </p:spPr>
        <p:txBody>
          <a:bodyPr wrap="none">
            <a:spAutoFit/>
          </a:bodyPr>
          <a:lstStyle/>
          <a:p>
            <a:r>
              <a:rPr lang="en-US" altLang="zh-CN" sz="1400" dirty="0">
                <a:solidFill>
                  <a:schemeClr val="tx2">
                    <a:alpha val="50000"/>
                  </a:schemeClr>
                </a:solidFill>
              </a:rPr>
              <a:t>PLEASE </a:t>
            </a:r>
            <a:endParaRPr lang="zh-CN" altLang="en-US" sz="1400" dirty="0">
              <a:solidFill>
                <a:schemeClr val="tx2">
                  <a:alpha val="50000"/>
                </a:schemeClr>
              </a:solidFill>
            </a:endParaRPr>
          </a:p>
        </p:txBody>
      </p:sp>
      <p:sp>
        <p:nvSpPr>
          <p:cNvPr id="94" name="文本框 93">
            <a:extLst>
              <a:ext uri="{FF2B5EF4-FFF2-40B4-BE49-F238E27FC236}">
                <a16:creationId xmlns:a16="http://schemas.microsoft.com/office/drawing/2014/main" id="{7A98BBD4-15DD-4F47-B7F7-F98BE3EAEF26}"/>
              </a:ext>
            </a:extLst>
          </p:cNvPr>
          <p:cNvSpPr txBox="1"/>
          <p:nvPr/>
        </p:nvSpPr>
        <p:spPr>
          <a:xfrm>
            <a:off x="2760527" y="1756538"/>
            <a:ext cx="1477712" cy="307777"/>
          </a:xfrm>
          <a:prstGeom prst="rect">
            <a:avLst/>
          </a:prstGeom>
          <a:noFill/>
        </p:spPr>
        <p:txBody>
          <a:bodyPr wrap="none">
            <a:spAutoFit/>
          </a:bodyPr>
          <a:lstStyle/>
          <a:p>
            <a:r>
              <a:rPr kumimoji="0" lang="en-US" altLang="zh-CN" sz="1400" b="0" i="0" u="none" strike="noStrike" kern="1200" cap="none" spc="0" normalizeH="0" baseline="0" noProof="0" dirty="0">
                <a:ln>
                  <a:noFill/>
                </a:ln>
                <a:solidFill>
                  <a:schemeClr val="tx2">
                    <a:alpha val="50000"/>
                  </a:schemeClr>
                </a:solidFill>
                <a:effectLst/>
                <a:uLnTx/>
                <a:uFillTx/>
                <a:latin typeface="Arial"/>
                <a:ea typeface="思源黑体 CN Normal"/>
                <a:cs typeface="+mn-cs"/>
              </a:rPr>
              <a:t>ENTER A TITLE</a:t>
            </a:r>
            <a:endParaRPr lang="zh-CN" altLang="en-US" sz="1400" dirty="0">
              <a:solidFill>
                <a:schemeClr val="tx2">
                  <a:alpha val="50000"/>
                </a:schemeClr>
              </a:solidFill>
            </a:endParaRPr>
          </a:p>
        </p:txBody>
      </p:sp>
      <p:sp>
        <p:nvSpPr>
          <p:cNvPr id="95" name="等腰三角形 90">
            <a:extLst>
              <a:ext uri="{FF2B5EF4-FFF2-40B4-BE49-F238E27FC236}">
                <a16:creationId xmlns:a16="http://schemas.microsoft.com/office/drawing/2014/main" id="{0EAF7384-D683-41EB-9A77-7BF8F9EE52CF}"/>
              </a:ext>
            </a:extLst>
          </p:cNvPr>
          <p:cNvSpPr/>
          <p:nvPr/>
        </p:nvSpPr>
        <p:spPr>
          <a:xfrm rot="2856899">
            <a:off x="2510780" y="1820743"/>
            <a:ext cx="180539" cy="158346"/>
          </a:xfrm>
          <a:custGeom>
            <a:avLst/>
            <a:gdLst>
              <a:gd name="connsiteX0" fmla="*/ 7372 w 981379"/>
              <a:gd name="connsiteY0" fmla="*/ 779650 h 860743"/>
              <a:gd name="connsiteX1" fmla="*/ 443979 w 981379"/>
              <a:gd name="connsiteY1" fmla="*/ 26880 h 860743"/>
              <a:gd name="connsiteX2" fmla="*/ 537402 w 981379"/>
              <a:gd name="connsiteY2" fmla="*/ 26880 h 860743"/>
              <a:gd name="connsiteX3" fmla="*/ 974009 w 981379"/>
              <a:gd name="connsiteY3" fmla="*/ 779650 h 860743"/>
              <a:gd name="connsiteX4" fmla="*/ 927297 w 981379"/>
              <a:gd name="connsiteY4" fmla="*/ 860743 h 860743"/>
              <a:gd name="connsiteX5" fmla="*/ 54084 w 981379"/>
              <a:gd name="connsiteY5" fmla="*/ 860743 h 860743"/>
              <a:gd name="connsiteX6" fmla="*/ 7372 w 981379"/>
              <a:gd name="connsiteY6" fmla="*/ 779650 h 8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379" h="860743">
                <a:moveTo>
                  <a:pt x="7372" y="779650"/>
                </a:moveTo>
                <a:lnTo>
                  <a:pt x="443979" y="26880"/>
                </a:lnTo>
                <a:cubicBezTo>
                  <a:pt x="464765" y="-8959"/>
                  <a:pt x="516615" y="-8959"/>
                  <a:pt x="537402" y="26880"/>
                </a:cubicBezTo>
                <a:lnTo>
                  <a:pt x="974009" y="779650"/>
                </a:lnTo>
                <a:cubicBezTo>
                  <a:pt x="994891" y="815655"/>
                  <a:pt x="968920" y="860743"/>
                  <a:pt x="927297" y="860743"/>
                </a:cubicBezTo>
                <a:lnTo>
                  <a:pt x="54084" y="860743"/>
                </a:lnTo>
                <a:cubicBezTo>
                  <a:pt x="12461" y="860743"/>
                  <a:pt x="-13511" y="815655"/>
                  <a:pt x="7372" y="779650"/>
                </a:cubicBezTo>
              </a:path>
            </a:pathLst>
          </a:custGeom>
          <a:gradFill flip="none" rotWithShape="1">
            <a:gsLst>
              <a:gs pos="0">
                <a:schemeClr val="accent1">
                  <a:lumMod val="90000"/>
                  <a:lumOff val="10000"/>
                  <a:alpha val="60000"/>
                </a:schemeClr>
              </a:gs>
              <a:gs pos="100000">
                <a:schemeClr val="accent1">
                  <a:lumMod val="9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96" name="图形 1">
            <a:extLst>
              <a:ext uri="{FF2B5EF4-FFF2-40B4-BE49-F238E27FC236}">
                <a16:creationId xmlns:a16="http://schemas.microsoft.com/office/drawing/2014/main" id="{6A0CF907-511F-4F40-89C1-38090F874012}"/>
              </a:ext>
            </a:extLst>
          </p:cNvPr>
          <p:cNvGrpSpPr/>
          <p:nvPr/>
        </p:nvGrpSpPr>
        <p:grpSpPr>
          <a:xfrm>
            <a:off x="4372321" y="2390645"/>
            <a:ext cx="704403" cy="144000"/>
            <a:chOff x="3638020" y="2883086"/>
            <a:chExt cx="5874799" cy="1200974"/>
          </a:xfrm>
          <a:gradFill flip="none" rotWithShape="1">
            <a:gsLst>
              <a:gs pos="0">
                <a:schemeClr val="accent1">
                  <a:lumMod val="90000"/>
                  <a:lumOff val="10000"/>
                  <a:alpha val="70000"/>
                </a:schemeClr>
              </a:gs>
              <a:gs pos="49000">
                <a:srgbClr val="3165ED">
                  <a:alpha val="40000"/>
                </a:srgbClr>
              </a:gs>
              <a:gs pos="100000">
                <a:schemeClr val="accent1">
                  <a:lumMod val="95000"/>
                  <a:alpha val="10000"/>
                </a:schemeClr>
              </a:gs>
            </a:gsLst>
            <a:lin ang="0" scaled="1"/>
            <a:tileRect/>
          </a:gradFill>
        </p:grpSpPr>
        <p:sp>
          <p:nvSpPr>
            <p:cNvPr id="97" name="任意多边形: 形状 96">
              <a:extLst>
                <a:ext uri="{FF2B5EF4-FFF2-40B4-BE49-F238E27FC236}">
                  <a16:creationId xmlns:a16="http://schemas.microsoft.com/office/drawing/2014/main" id="{8485B5B2-9EA7-4F71-A7B8-89130B4F0D0F}"/>
                </a:ext>
              </a:extLst>
            </p:cNvPr>
            <p:cNvSpPr/>
            <p:nvPr/>
          </p:nvSpPr>
          <p:spPr>
            <a:xfrm>
              <a:off x="3638020" y="2883086"/>
              <a:ext cx="1200976" cy="1200974"/>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98" name="任意多边形: 形状 97">
              <a:extLst>
                <a:ext uri="{FF2B5EF4-FFF2-40B4-BE49-F238E27FC236}">
                  <a16:creationId xmlns:a16="http://schemas.microsoft.com/office/drawing/2014/main" id="{5B213EE8-A750-4B95-A66E-3AA4849FB25C}"/>
                </a:ext>
              </a:extLst>
            </p:cNvPr>
            <p:cNvSpPr/>
            <p:nvPr/>
          </p:nvSpPr>
          <p:spPr>
            <a:xfrm>
              <a:off x="6200110" y="2958147"/>
              <a:ext cx="1050854" cy="1050852"/>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sp>
          <p:nvSpPr>
            <p:cNvPr id="99" name="任意多边形: 形状 98">
              <a:extLst>
                <a:ext uri="{FF2B5EF4-FFF2-40B4-BE49-F238E27FC236}">
                  <a16:creationId xmlns:a16="http://schemas.microsoft.com/office/drawing/2014/main" id="{52B186E6-53E9-4148-AD3B-4CE357935312}"/>
                </a:ext>
              </a:extLst>
            </p:cNvPr>
            <p:cNvSpPr/>
            <p:nvPr/>
          </p:nvSpPr>
          <p:spPr>
            <a:xfrm>
              <a:off x="8612087" y="3033208"/>
              <a:ext cx="900732" cy="900731"/>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2000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59B0E8D-1355-429C-9B65-67D14B3E7CC9}"/>
              </a:ext>
            </a:extLst>
          </p:cNvPr>
          <p:cNvPicPr>
            <a:picLocks noChangeAspect="1"/>
          </p:cNvPicPr>
          <p:nvPr/>
        </p:nvPicPr>
        <p:blipFill rotWithShape="1">
          <a:blip r:embed="rId2">
            <a:extLst>
              <a:ext uri="{28A0092B-C50C-407E-A947-70E740481C1C}">
                <a14:useLocalDpi xmlns:a14="http://schemas.microsoft.com/office/drawing/2010/main" val="0"/>
              </a:ext>
            </a:extLst>
          </a:blip>
          <a:srcRect l="8972" t="2114" r="1825" b="13326"/>
          <a:stretch/>
        </p:blipFill>
        <p:spPr>
          <a:xfrm>
            <a:off x="695325" y="2895600"/>
            <a:ext cx="5400675" cy="3413126"/>
          </a:xfrm>
          <a:prstGeom prst="roundRect">
            <a:avLst>
              <a:gd name="adj" fmla="val 3031"/>
            </a:avLst>
          </a:prstGeom>
          <a:effectLst>
            <a:outerShdw blurRad="25400" dist="25400" dir="5400000" algn="ctr" rotWithShape="0">
              <a:prstClr val="black">
                <a:alpha val="10000"/>
              </a:prstClr>
            </a:outerShdw>
          </a:effectLst>
        </p:spPr>
      </p:pic>
      <p:sp>
        <p:nvSpPr>
          <p:cNvPr id="16" name="矩形: 圆角 15">
            <a:extLst>
              <a:ext uri="{FF2B5EF4-FFF2-40B4-BE49-F238E27FC236}">
                <a16:creationId xmlns:a16="http://schemas.microsoft.com/office/drawing/2014/main" id="{52EA0883-57C2-4F8E-B1DD-F3667B6739A3}"/>
              </a:ext>
            </a:extLst>
          </p:cNvPr>
          <p:cNvSpPr/>
          <p:nvPr/>
        </p:nvSpPr>
        <p:spPr>
          <a:xfrm>
            <a:off x="5655449" y="1237873"/>
            <a:ext cx="875980" cy="4650494"/>
          </a:xfrm>
          <a:prstGeom prst="roundRect">
            <a:avLst>
              <a:gd name="adj" fmla="val 3454"/>
            </a:avLst>
          </a:prstGeom>
          <a:gradFill flip="none" rotWithShape="1">
            <a:gsLst>
              <a:gs pos="0">
                <a:schemeClr val="accent1">
                  <a:lumMod val="85000"/>
                  <a:lumOff val="15000"/>
                </a:schemeClr>
              </a:gs>
              <a:gs pos="100000">
                <a:schemeClr val="accent1">
                  <a:lumMod val="90000"/>
                </a:schemeClr>
              </a:gs>
            </a:gsLst>
            <a:lin ang="2700000" scaled="1"/>
            <a:tileRect/>
          </a:gradFill>
          <a:ln>
            <a:noFill/>
          </a:ln>
          <a:effectLst>
            <a:outerShdw blurRad="317500" dist="114300" dir="4200000" sx="104000" sy="104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形 16" descr="医院">
            <a:extLst>
              <a:ext uri="{FF2B5EF4-FFF2-40B4-BE49-F238E27FC236}">
                <a16:creationId xmlns:a16="http://schemas.microsoft.com/office/drawing/2014/main" id="{7BB32C28-D73A-49F4-842E-4BDCFCAFC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7818" y="1814581"/>
            <a:ext cx="616363" cy="616363"/>
          </a:xfrm>
          <a:prstGeom prst="rect">
            <a:avLst/>
          </a:prstGeom>
        </p:spPr>
      </p:pic>
      <p:pic>
        <p:nvPicPr>
          <p:cNvPr id="18" name="图形 17" descr="医院">
            <a:extLst>
              <a:ext uri="{FF2B5EF4-FFF2-40B4-BE49-F238E27FC236}">
                <a16:creationId xmlns:a16="http://schemas.microsoft.com/office/drawing/2014/main" id="{24DD232E-68C0-4663-9C28-3226025578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7818" y="3267239"/>
            <a:ext cx="616363" cy="616363"/>
          </a:xfrm>
          <a:prstGeom prst="rect">
            <a:avLst/>
          </a:prstGeom>
        </p:spPr>
      </p:pic>
      <p:pic>
        <p:nvPicPr>
          <p:cNvPr id="19" name="图形 18" descr="医院">
            <a:extLst>
              <a:ext uri="{FF2B5EF4-FFF2-40B4-BE49-F238E27FC236}">
                <a16:creationId xmlns:a16="http://schemas.microsoft.com/office/drawing/2014/main" id="{5DE4EC9A-932B-44A2-9B91-24F988559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7818" y="4719897"/>
            <a:ext cx="616363" cy="616363"/>
          </a:xfrm>
          <a:prstGeom prst="rect">
            <a:avLst/>
          </a:prstGeom>
        </p:spPr>
      </p:pic>
      <p:sp>
        <p:nvSpPr>
          <p:cNvPr id="20" name="文本框 19">
            <a:extLst>
              <a:ext uri="{FF2B5EF4-FFF2-40B4-BE49-F238E27FC236}">
                <a16:creationId xmlns:a16="http://schemas.microsoft.com/office/drawing/2014/main" id="{E1C0482B-CCB5-417C-89C2-9E4581AA7AF0}"/>
              </a:ext>
            </a:extLst>
          </p:cNvPr>
          <p:cNvSpPr txBox="1"/>
          <p:nvPr/>
        </p:nvSpPr>
        <p:spPr>
          <a:xfrm>
            <a:off x="6732886" y="1672617"/>
            <a:ext cx="2205714" cy="400110"/>
          </a:xfrm>
          <a:prstGeom prst="rect">
            <a:avLst/>
          </a:prstGeom>
          <a:noFill/>
        </p:spPr>
        <p:txBody>
          <a:bodyPr wrap="square" rtlCol="0">
            <a:spAutoFit/>
          </a:bodyPr>
          <a:lstStyle/>
          <a:p>
            <a:r>
              <a:rPr lang="zh-CN" altLang="en-US" sz="2000" dirty="0">
                <a:solidFill>
                  <a:schemeClr val="accent1"/>
                </a:solidFill>
                <a:latin typeface="+mj-ea"/>
                <a:ea typeface="+mj-ea"/>
              </a:rPr>
              <a:t>团队组成</a:t>
            </a:r>
          </a:p>
        </p:txBody>
      </p:sp>
      <p:sp>
        <p:nvSpPr>
          <p:cNvPr id="21" name="文本框 20">
            <a:extLst>
              <a:ext uri="{FF2B5EF4-FFF2-40B4-BE49-F238E27FC236}">
                <a16:creationId xmlns:a16="http://schemas.microsoft.com/office/drawing/2014/main" id="{E3122B5A-9476-45F2-8140-433FE74A01E9}"/>
              </a:ext>
            </a:extLst>
          </p:cNvPr>
          <p:cNvSpPr txBox="1"/>
          <p:nvPr/>
        </p:nvSpPr>
        <p:spPr>
          <a:xfrm>
            <a:off x="6723173" y="2072727"/>
            <a:ext cx="4917156" cy="663451"/>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一个精益团队最好不超过十个人，因为人太多会损害团队的灵活性。</a:t>
            </a:r>
            <a:endParaRPr lang="zh-CN" altLang="en-US" sz="1600" dirty="0">
              <a:solidFill>
                <a:schemeClr val="tx2"/>
              </a:solidFill>
              <a:latin typeface="+mn-ea"/>
            </a:endParaRPr>
          </a:p>
        </p:txBody>
      </p:sp>
      <p:sp>
        <p:nvSpPr>
          <p:cNvPr id="22" name="文本框 21">
            <a:extLst>
              <a:ext uri="{FF2B5EF4-FFF2-40B4-BE49-F238E27FC236}">
                <a16:creationId xmlns:a16="http://schemas.microsoft.com/office/drawing/2014/main" id="{D464F0D7-2F29-4931-B1AA-B825B91BCA38}"/>
              </a:ext>
            </a:extLst>
          </p:cNvPr>
          <p:cNvSpPr txBox="1"/>
          <p:nvPr/>
        </p:nvSpPr>
        <p:spPr>
          <a:xfrm>
            <a:off x="6732886" y="3102676"/>
            <a:ext cx="2205714" cy="400110"/>
          </a:xfrm>
          <a:prstGeom prst="rect">
            <a:avLst/>
          </a:prstGeom>
          <a:noFill/>
        </p:spPr>
        <p:txBody>
          <a:bodyPr wrap="square" rtlCol="0">
            <a:spAutoFit/>
          </a:bodyPr>
          <a:lstStyle/>
          <a:p>
            <a:r>
              <a:rPr lang="zh-CN" altLang="en-US" sz="2000" dirty="0">
                <a:solidFill>
                  <a:schemeClr val="accent1"/>
                </a:solidFill>
                <a:latin typeface="+mj-ea"/>
                <a:ea typeface="+mj-ea"/>
              </a:rPr>
              <a:t>团队分工</a:t>
            </a:r>
          </a:p>
        </p:txBody>
      </p:sp>
      <p:sp>
        <p:nvSpPr>
          <p:cNvPr id="23" name="文本框 22">
            <a:extLst>
              <a:ext uri="{FF2B5EF4-FFF2-40B4-BE49-F238E27FC236}">
                <a16:creationId xmlns:a16="http://schemas.microsoft.com/office/drawing/2014/main" id="{E3295966-F50F-4771-AAC9-AACFC9DD1658}"/>
              </a:ext>
            </a:extLst>
          </p:cNvPr>
          <p:cNvSpPr txBox="1"/>
          <p:nvPr/>
        </p:nvSpPr>
        <p:spPr>
          <a:xfrm>
            <a:off x="6723173" y="3502786"/>
            <a:ext cx="4917156" cy="663451"/>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在精益团队中，除了队长和辅导员，还必须有做记录的记录员和使工作推进更顺利的秘书（</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Secretary</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a:t>
            </a:r>
            <a:endParaRPr lang="zh-CN" altLang="en-US" sz="1600" dirty="0">
              <a:solidFill>
                <a:schemeClr val="tx2"/>
              </a:solidFill>
              <a:latin typeface="+mn-ea"/>
            </a:endParaRPr>
          </a:p>
        </p:txBody>
      </p:sp>
      <p:sp>
        <p:nvSpPr>
          <p:cNvPr id="28" name="文本框 27">
            <a:extLst>
              <a:ext uri="{FF2B5EF4-FFF2-40B4-BE49-F238E27FC236}">
                <a16:creationId xmlns:a16="http://schemas.microsoft.com/office/drawing/2014/main" id="{68D1C73F-A45D-47A9-BB9B-9436E024DF7B}"/>
              </a:ext>
            </a:extLst>
          </p:cNvPr>
          <p:cNvSpPr txBox="1"/>
          <p:nvPr/>
        </p:nvSpPr>
        <p:spPr>
          <a:xfrm>
            <a:off x="6748331" y="4532735"/>
            <a:ext cx="2205714" cy="400110"/>
          </a:xfrm>
          <a:prstGeom prst="rect">
            <a:avLst/>
          </a:prstGeom>
          <a:noFill/>
        </p:spPr>
        <p:txBody>
          <a:bodyPr wrap="square" rtlCol="0">
            <a:spAutoFit/>
          </a:bodyPr>
          <a:lstStyle/>
          <a:p>
            <a:r>
              <a:rPr lang="zh-CN" altLang="en-US" sz="2000" dirty="0">
                <a:solidFill>
                  <a:schemeClr val="accent1"/>
                </a:solidFill>
                <a:latin typeface="+mj-ea"/>
                <a:ea typeface="+mj-ea"/>
              </a:rPr>
              <a:t>团队培训</a:t>
            </a:r>
          </a:p>
        </p:txBody>
      </p:sp>
      <p:sp>
        <p:nvSpPr>
          <p:cNvPr id="29" name="文本框 28">
            <a:extLst>
              <a:ext uri="{FF2B5EF4-FFF2-40B4-BE49-F238E27FC236}">
                <a16:creationId xmlns:a16="http://schemas.microsoft.com/office/drawing/2014/main" id="{7C7D1D9D-F205-45AC-90C8-DBDF550AE55C}"/>
              </a:ext>
            </a:extLst>
          </p:cNvPr>
          <p:cNvSpPr txBox="1"/>
          <p:nvPr/>
        </p:nvSpPr>
        <p:spPr>
          <a:xfrm>
            <a:off x="6738618" y="4932845"/>
            <a:ext cx="4917156" cy="663451"/>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团队成员要接受有关精益医疗管理工具的培训。这些培训除了让学员学到足够多的知识。</a:t>
            </a:r>
            <a:endParaRPr lang="zh-CN" altLang="en-US" sz="1600" dirty="0">
              <a:solidFill>
                <a:schemeClr val="tx2"/>
              </a:solidFill>
              <a:latin typeface="+mn-ea"/>
            </a:endParaRPr>
          </a:p>
        </p:txBody>
      </p:sp>
      <p:sp>
        <p:nvSpPr>
          <p:cNvPr id="46" name="椭圆 45">
            <a:extLst>
              <a:ext uri="{FF2B5EF4-FFF2-40B4-BE49-F238E27FC236}">
                <a16:creationId xmlns:a16="http://schemas.microsoft.com/office/drawing/2014/main" id="{9CA69CC7-F433-420D-A69F-1ED5C4D3519F}"/>
              </a:ext>
            </a:extLst>
          </p:cNvPr>
          <p:cNvSpPr/>
          <p:nvPr/>
        </p:nvSpPr>
        <p:spPr>
          <a:xfrm>
            <a:off x="545127" y="1268695"/>
            <a:ext cx="587165" cy="587165"/>
          </a:xfrm>
          <a:prstGeom prst="ellipse">
            <a:avLst/>
          </a:prstGeom>
          <a:gradFill flip="none" rotWithShape="1">
            <a:gsLst>
              <a:gs pos="0">
                <a:schemeClr val="accent2"/>
              </a:gs>
              <a:gs pos="73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ED663AE7-579D-47CB-808C-001D12BA1B3F}"/>
              </a:ext>
            </a:extLst>
          </p:cNvPr>
          <p:cNvSpPr txBox="1"/>
          <p:nvPr/>
        </p:nvSpPr>
        <p:spPr>
          <a:xfrm>
            <a:off x="689593" y="1472873"/>
            <a:ext cx="3611319" cy="1354217"/>
          </a:xfrm>
          <a:prstGeom prst="rect">
            <a:avLst/>
          </a:prstGeom>
          <a:noFill/>
          <a:effectLst/>
        </p:spPr>
        <p:txBody>
          <a:bodyPr wrap="square" lIns="0" tIns="0" rIns="0" bIns="0">
            <a:spAutoFit/>
          </a:bodyPr>
          <a:lstStyle/>
          <a:p>
            <a:r>
              <a:rPr lang="zh-CN" altLang="en-US" sz="4400" b="1" dirty="0">
                <a:solidFill>
                  <a:schemeClr val="accent1"/>
                </a:solidFill>
                <a:latin typeface="思源黑体 CN Medium" panose="020B0600000000000000" pitchFamily="34" charset="-122"/>
                <a:ea typeface="思源黑体 CN Medium" panose="020B0600000000000000" pitchFamily="34" charset="-122"/>
              </a:rPr>
              <a:t>突破性</a:t>
            </a:r>
            <a:endParaRPr lang="en-US" altLang="zh-CN" sz="4400" b="1" dirty="0">
              <a:solidFill>
                <a:schemeClr val="accent1"/>
              </a:solidFill>
              <a:latin typeface="思源黑体 CN Medium" panose="020B0600000000000000" pitchFamily="34" charset="-122"/>
              <a:ea typeface="思源黑体 CN Medium" panose="020B0600000000000000" pitchFamily="34" charset="-122"/>
            </a:endParaRPr>
          </a:p>
          <a:p>
            <a:r>
              <a:rPr lang="zh-CN" altLang="en-US" sz="4400" b="1" dirty="0">
                <a:solidFill>
                  <a:schemeClr val="accent1"/>
                </a:solidFill>
                <a:latin typeface="思源黑体 CN Medium" panose="020B0600000000000000" pitchFamily="34" charset="-122"/>
                <a:ea typeface="思源黑体 CN Medium" panose="020B0600000000000000" pitchFamily="34" charset="-122"/>
              </a:rPr>
              <a:t>医疗成果展示</a:t>
            </a:r>
          </a:p>
        </p:txBody>
      </p:sp>
      <p:sp>
        <p:nvSpPr>
          <p:cNvPr id="48" name="椭圆 47">
            <a:extLst>
              <a:ext uri="{FF2B5EF4-FFF2-40B4-BE49-F238E27FC236}">
                <a16:creationId xmlns:a16="http://schemas.microsoft.com/office/drawing/2014/main" id="{172892BC-EF30-4CC5-8319-34B36FA39D90}"/>
              </a:ext>
            </a:extLst>
          </p:cNvPr>
          <p:cNvSpPr/>
          <p:nvPr/>
        </p:nvSpPr>
        <p:spPr>
          <a:xfrm>
            <a:off x="555057" y="1224144"/>
            <a:ext cx="214718" cy="214718"/>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E98AB185-0675-4D17-BD64-BB1FA095A43F}"/>
              </a:ext>
            </a:extLst>
          </p:cNvPr>
          <p:cNvSpPr txBox="1"/>
          <p:nvPr/>
        </p:nvSpPr>
        <p:spPr>
          <a:xfrm>
            <a:off x="2441570" y="1508009"/>
            <a:ext cx="934871" cy="307777"/>
          </a:xfrm>
          <a:prstGeom prst="rect">
            <a:avLst/>
          </a:prstGeom>
          <a:noFill/>
        </p:spPr>
        <p:txBody>
          <a:bodyPr wrap="none">
            <a:spAutoFit/>
          </a:bodyPr>
          <a:lstStyle/>
          <a:p>
            <a:r>
              <a:rPr lang="en-US" altLang="zh-CN" sz="1400" dirty="0">
                <a:solidFill>
                  <a:schemeClr val="tx2">
                    <a:alpha val="50000"/>
                  </a:schemeClr>
                </a:solidFill>
              </a:rPr>
              <a:t>PLEASE </a:t>
            </a:r>
            <a:endParaRPr lang="zh-CN" altLang="en-US" sz="1400" dirty="0">
              <a:solidFill>
                <a:schemeClr val="tx2">
                  <a:alpha val="50000"/>
                </a:schemeClr>
              </a:solidFill>
            </a:endParaRPr>
          </a:p>
        </p:txBody>
      </p:sp>
      <p:sp>
        <p:nvSpPr>
          <p:cNvPr id="55" name="文本框 54">
            <a:extLst>
              <a:ext uri="{FF2B5EF4-FFF2-40B4-BE49-F238E27FC236}">
                <a16:creationId xmlns:a16="http://schemas.microsoft.com/office/drawing/2014/main" id="{C05BC512-A792-4A1B-9CAA-BD544E542C48}"/>
              </a:ext>
            </a:extLst>
          </p:cNvPr>
          <p:cNvSpPr txBox="1"/>
          <p:nvPr/>
        </p:nvSpPr>
        <p:spPr>
          <a:xfrm>
            <a:off x="2760527" y="1756538"/>
            <a:ext cx="1477712" cy="307777"/>
          </a:xfrm>
          <a:prstGeom prst="rect">
            <a:avLst/>
          </a:prstGeom>
          <a:noFill/>
        </p:spPr>
        <p:txBody>
          <a:bodyPr wrap="none">
            <a:spAutoFit/>
          </a:bodyPr>
          <a:lstStyle/>
          <a:p>
            <a:r>
              <a:rPr kumimoji="0" lang="en-US" altLang="zh-CN" sz="1400" b="0" i="0" u="none" strike="noStrike" kern="1200" cap="none" spc="0" normalizeH="0" baseline="0" noProof="0" dirty="0">
                <a:ln>
                  <a:noFill/>
                </a:ln>
                <a:solidFill>
                  <a:schemeClr val="tx2">
                    <a:alpha val="50000"/>
                  </a:schemeClr>
                </a:solidFill>
                <a:effectLst/>
                <a:uLnTx/>
                <a:uFillTx/>
                <a:latin typeface="Arial"/>
                <a:ea typeface="思源黑体 CN Normal"/>
                <a:cs typeface="+mn-cs"/>
              </a:rPr>
              <a:t>ENTER A TITLE</a:t>
            </a:r>
            <a:endParaRPr lang="zh-CN" altLang="en-US" sz="1400" dirty="0">
              <a:solidFill>
                <a:schemeClr val="tx2">
                  <a:alpha val="50000"/>
                </a:schemeClr>
              </a:solidFill>
            </a:endParaRPr>
          </a:p>
        </p:txBody>
      </p:sp>
      <p:sp>
        <p:nvSpPr>
          <p:cNvPr id="56" name="等腰三角形 90">
            <a:extLst>
              <a:ext uri="{FF2B5EF4-FFF2-40B4-BE49-F238E27FC236}">
                <a16:creationId xmlns:a16="http://schemas.microsoft.com/office/drawing/2014/main" id="{E7C066B1-16E5-46EB-B5CA-88C5AD243E9D}"/>
              </a:ext>
            </a:extLst>
          </p:cNvPr>
          <p:cNvSpPr/>
          <p:nvPr/>
        </p:nvSpPr>
        <p:spPr>
          <a:xfrm rot="2856899">
            <a:off x="2510780" y="1820743"/>
            <a:ext cx="180539" cy="158346"/>
          </a:xfrm>
          <a:custGeom>
            <a:avLst/>
            <a:gdLst>
              <a:gd name="connsiteX0" fmla="*/ 7372 w 981379"/>
              <a:gd name="connsiteY0" fmla="*/ 779650 h 860743"/>
              <a:gd name="connsiteX1" fmla="*/ 443979 w 981379"/>
              <a:gd name="connsiteY1" fmla="*/ 26880 h 860743"/>
              <a:gd name="connsiteX2" fmla="*/ 537402 w 981379"/>
              <a:gd name="connsiteY2" fmla="*/ 26880 h 860743"/>
              <a:gd name="connsiteX3" fmla="*/ 974009 w 981379"/>
              <a:gd name="connsiteY3" fmla="*/ 779650 h 860743"/>
              <a:gd name="connsiteX4" fmla="*/ 927297 w 981379"/>
              <a:gd name="connsiteY4" fmla="*/ 860743 h 860743"/>
              <a:gd name="connsiteX5" fmla="*/ 54084 w 981379"/>
              <a:gd name="connsiteY5" fmla="*/ 860743 h 860743"/>
              <a:gd name="connsiteX6" fmla="*/ 7372 w 981379"/>
              <a:gd name="connsiteY6" fmla="*/ 779650 h 8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379" h="860743">
                <a:moveTo>
                  <a:pt x="7372" y="779650"/>
                </a:moveTo>
                <a:lnTo>
                  <a:pt x="443979" y="26880"/>
                </a:lnTo>
                <a:cubicBezTo>
                  <a:pt x="464765" y="-8959"/>
                  <a:pt x="516615" y="-8959"/>
                  <a:pt x="537402" y="26880"/>
                </a:cubicBezTo>
                <a:lnTo>
                  <a:pt x="974009" y="779650"/>
                </a:lnTo>
                <a:cubicBezTo>
                  <a:pt x="994891" y="815655"/>
                  <a:pt x="968920" y="860743"/>
                  <a:pt x="927297" y="860743"/>
                </a:cubicBezTo>
                <a:lnTo>
                  <a:pt x="54084" y="860743"/>
                </a:lnTo>
                <a:cubicBezTo>
                  <a:pt x="12461" y="860743"/>
                  <a:pt x="-13511" y="815655"/>
                  <a:pt x="7372" y="779650"/>
                </a:cubicBezTo>
              </a:path>
            </a:pathLst>
          </a:custGeom>
          <a:gradFill flip="none" rotWithShape="1">
            <a:gsLst>
              <a:gs pos="0">
                <a:schemeClr val="accent1">
                  <a:lumMod val="90000"/>
                  <a:lumOff val="10000"/>
                  <a:alpha val="60000"/>
                </a:schemeClr>
              </a:gs>
              <a:gs pos="100000">
                <a:schemeClr val="accent1">
                  <a:lumMod val="9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7" name="图形 1">
            <a:extLst>
              <a:ext uri="{FF2B5EF4-FFF2-40B4-BE49-F238E27FC236}">
                <a16:creationId xmlns:a16="http://schemas.microsoft.com/office/drawing/2014/main" id="{97C6753D-87DC-4A6F-B361-4278DE45B648}"/>
              </a:ext>
            </a:extLst>
          </p:cNvPr>
          <p:cNvGrpSpPr/>
          <p:nvPr/>
        </p:nvGrpSpPr>
        <p:grpSpPr>
          <a:xfrm>
            <a:off x="4372321" y="2390645"/>
            <a:ext cx="704403" cy="144000"/>
            <a:chOff x="3638020" y="2883086"/>
            <a:chExt cx="5874799" cy="1200974"/>
          </a:xfrm>
          <a:gradFill flip="none" rotWithShape="1">
            <a:gsLst>
              <a:gs pos="0">
                <a:schemeClr val="accent1">
                  <a:lumMod val="90000"/>
                  <a:lumOff val="10000"/>
                  <a:alpha val="70000"/>
                </a:schemeClr>
              </a:gs>
              <a:gs pos="49000">
                <a:srgbClr val="3165ED">
                  <a:alpha val="40000"/>
                </a:srgbClr>
              </a:gs>
              <a:gs pos="100000">
                <a:schemeClr val="accent1">
                  <a:lumMod val="95000"/>
                  <a:alpha val="10000"/>
                </a:schemeClr>
              </a:gs>
            </a:gsLst>
            <a:lin ang="0" scaled="1"/>
            <a:tileRect/>
          </a:gradFill>
        </p:grpSpPr>
        <p:sp>
          <p:nvSpPr>
            <p:cNvPr id="58" name="任意多边形: 形状 57">
              <a:extLst>
                <a:ext uri="{FF2B5EF4-FFF2-40B4-BE49-F238E27FC236}">
                  <a16:creationId xmlns:a16="http://schemas.microsoft.com/office/drawing/2014/main" id="{719BA4D5-4385-4FE6-A4CE-4329509D8917}"/>
                </a:ext>
              </a:extLst>
            </p:cNvPr>
            <p:cNvSpPr/>
            <p:nvPr/>
          </p:nvSpPr>
          <p:spPr>
            <a:xfrm>
              <a:off x="3638020" y="2883086"/>
              <a:ext cx="1200976" cy="1200974"/>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59" name="任意多边形: 形状 58">
              <a:extLst>
                <a:ext uri="{FF2B5EF4-FFF2-40B4-BE49-F238E27FC236}">
                  <a16:creationId xmlns:a16="http://schemas.microsoft.com/office/drawing/2014/main" id="{952B3379-D560-4850-8008-ADFA1030DDFF}"/>
                </a:ext>
              </a:extLst>
            </p:cNvPr>
            <p:cNvSpPr/>
            <p:nvPr/>
          </p:nvSpPr>
          <p:spPr>
            <a:xfrm>
              <a:off x="6200110" y="2958147"/>
              <a:ext cx="1050854" cy="1050852"/>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sp>
          <p:nvSpPr>
            <p:cNvPr id="60" name="任意多边形: 形状 59">
              <a:extLst>
                <a:ext uri="{FF2B5EF4-FFF2-40B4-BE49-F238E27FC236}">
                  <a16:creationId xmlns:a16="http://schemas.microsoft.com/office/drawing/2014/main" id="{B53CF07F-BD83-486F-B2C2-ED3F4D0681F9}"/>
                </a:ext>
              </a:extLst>
            </p:cNvPr>
            <p:cNvSpPr/>
            <p:nvPr/>
          </p:nvSpPr>
          <p:spPr>
            <a:xfrm>
              <a:off x="8612087" y="3033208"/>
              <a:ext cx="900732" cy="900731"/>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94748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a:extLst>
              <a:ext uri="{FF2B5EF4-FFF2-40B4-BE49-F238E27FC236}">
                <a16:creationId xmlns:a16="http://schemas.microsoft.com/office/drawing/2014/main" id="{35DD4658-A54D-4836-B9AB-09B2BD2A9AE4}"/>
              </a:ext>
            </a:extLst>
          </p:cNvPr>
          <p:cNvCxnSpPr/>
          <p:nvPr/>
        </p:nvCxnSpPr>
        <p:spPr>
          <a:xfrm>
            <a:off x="713039" y="2989384"/>
            <a:ext cx="39132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E1C0482B-CCB5-417C-89C2-9E4581AA7AF0}"/>
              </a:ext>
            </a:extLst>
          </p:cNvPr>
          <p:cNvSpPr txBox="1"/>
          <p:nvPr/>
        </p:nvSpPr>
        <p:spPr>
          <a:xfrm>
            <a:off x="928757" y="3227921"/>
            <a:ext cx="2205714" cy="400110"/>
          </a:xfrm>
          <a:prstGeom prst="rect">
            <a:avLst/>
          </a:prstGeom>
          <a:noFill/>
        </p:spPr>
        <p:txBody>
          <a:bodyPr wrap="square" rtlCol="0">
            <a:spAutoFit/>
          </a:bodyPr>
          <a:lstStyle/>
          <a:p>
            <a:r>
              <a:rPr lang="zh-CN" altLang="en-US" sz="2000" dirty="0">
                <a:solidFill>
                  <a:schemeClr val="tx2"/>
                </a:solidFill>
                <a:latin typeface="+mj-ea"/>
                <a:ea typeface="+mj-ea"/>
              </a:rPr>
              <a:t>精益主题</a:t>
            </a:r>
          </a:p>
        </p:txBody>
      </p:sp>
      <p:sp>
        <p:nvSpPr>
          <p:cNvPr id="21" name="文本框 20">
            <a:extLst>
              <a:ext uri="{FF2B5EF4-FFF2-40B4-BE49-F238E27FC236}">
                <a16:creationId xmlns:a16="http://schemas.microsoft.com/office/drawing/2014/main" id="{E3122B5A-9476-45F2-8140-433FE74A01E9}"/>
              </a:ext>
            </a:extLst>
          </p:cNvPr>
          <p:cNvSpPr txBox="1"/>
          <p:nvPr/>
        </p:nvSpPr>
        <p:spPr>
          <a:xfrm>
            <a:off x="919044" y="3535043"/>
            <a:ext cx="4917156" cy="663451"/>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将精益思想应用于患者安全管理，团队需要广泛地收集各种数据以验证精益主题恰当与否。</a:t>
            </a:r>
            <a:endParaRPr lang="zh-CN" altLang="en-US" sz="1600" dirty="0">
              <a:solidFill>
                <a:schemeClr val="tx2"/>
              </a:solidFill>
              <a:latin typeface="+mn-ea"/>
            </a:endParaRPr>
          </a:p>
        </p:txBody>
      </p:sp>
      <p:grpSp>
        <p:nvGrpSpPr>
          <p:cNvPr id="25" name="组合 24">
            <a:extLst>
              <a:ext uri="{FF2B5EF4-FFF2-40B4-BE49-F238E27FC236}">
                <a16:creationId xmlns:a16="http://schemas.microsoft.com/office/drawing/2014/main" id="{EC448C8E-2232-43D6-B11E-6E798D27B620}"/>
              </a:ext>
            </a:extLst>
          </p:cNvPr>
          <p:cNvGrpSpPr/>
          <p:nvPr/>
        </p:nvGrpSpPr>
        <p:grpSpPr>
          <a:xfrm>
            <a:off x="660156" y="3281221"/>
            <a:ext cx="341307" cy="261610"/>
            <a:chOff x="738049" y="3239469"/>
            <a:chExt cx="341307" cy="261610"/>
          </a:xfrm>
        </p:grpSpPr>
        <p:sp>
          <p:nvSpPr>
            <p:cNvPr id="7" name="椭圆 6">
              <a:extLst>
                <a:ext uri="{FF2B5EF4-FFF2-40B4-BE49-F238E27FC236}">
                  <a16:creationId xmlns:a16="http://schemas.microsoft.com/office/drawing/2014/main" id="{7E5C4D39-467B-4F17-9696-9790216D1E5D}"/>
                </a:ext>
              </a:extLst>
            </p:cNvPr>
            <p:cNvSpPr/>
            <p:nvPr/>
          </p:nvSpPr>
          <p:spPr>
            <a:xfrm>
              <a:off x="777902" y="3239474"/>
              <a:ext cx="261601" cy="261601"/>
            </a:xfrm>
            <a:prstGeom prst="ellipse">
              <a:avLst/>
            </a:prstGeom>
            <a:gradFill>
              <a:gsLst>
                <a:gs pos="0">
                  <a:schemeClr val="accent1">
                    <a:lumMod val="90000"/>
                    <a:lumOff val="10000"/>
                  </a:schemeClr>
                </a:gs>
                <a:gs pos="100000">
                  <a:schemeClr val="accent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j-lt"/>
              </a:endParaRPr>
            </a:p>
          </p:txBody>
        </p:sp>
        <p:sp>
          <p:nvSpPr>
            <p:cNvPr id="8" name="文本框 7">
              <a:extLst>
                <a:ext uri="{FF2B5EF4-FFF2-40B4-BE49-F238E27FC236}">
                  <a16:creationId xmlns:a16="http://schemas.microsoft.com/office/drawing/2014/main" id="{760D910C-5B3E-4E26-8055-29040CBDCD99}"/>
                </a:ext>
              </a:extLst>
            </p:cNvPr>
            <p:cNvSpPr txBox="1"/>
            <p:nvPr/>
          </p:nvSpPr>
          <p:spPr>
            <a:xfrm>
              <a:off x="738049" y="3239469"/>
              <a:ext cx="341307" cy="261610"/>
            </a:xfrm>
            <a:prstGeom prst="rect">
              <a:avLst/>
            </a:prstGeom>
            <a:noFill/>
          </p:spPr>
          <p:txBody>
            <a:bodyPr wrap="square" rtlCol="0">
              <a:spAutoFit/>
            </a:bodyPr>
            <a:lstStyle/>
            <a:p>
              <a:pPr algn="ctr"/>
              <a:r>
                <a:rPr lang="en-US" altLang="zh-CN" sz="1050" dirty="0">
                  <a:solidFill>
                    <a:schemeClr val="bg1"/>
                  </a:solidFill>
                </a:rPr>
                <a:t>01</a:t>
              </a:r>
              <a:endParaRPr lang="zh-CN" altLang="en-US" sz="1050" dirty="0">
                <a:solidFill>
                  <a:schemeClr val="bg1"/>
                </a:solidFill>
              </a:endParaRPr>
            </a:p>
          </p:txBody>
        </p:sp>
      </p:grpSp>
      <p:sp>
        <p:nvSpPr>
          <p:cNvPr id="39" name="文本框 38">
            <a:extLst>
              <a:ext uri="{FF2B5EF4-FFF2-40B4-BE49-F238E27FC236}">
                <a16:creationId xmlns:a16="http://schemas.microsoft.com/office/drawing/2014/main" id="{14027416-EB36-4830-A949-8F4118B2FA63}"/>
              </a:ext>
            </a:extLst>
          </p:cNvPr>
          <p:cNvSpPr txBox="1"/>
          <p:nvPr/>
        </p:nvSpPr>
        <p:spPr>
          <a:xfrm>
            <a:off x="928757" y="4315400"/>
            <a:ext cx="2205714" cy="400110"/>
          </a:xfrm>
          <a:prstGeom prst="rect">
            <a:avLst/>
          </a:prstGeom>
          <a:noFill/>
        </p:spPr>
        <p:txBody>
          <a:bodyPr wrap="square" rtlCol="0">
            <a:spAutoFit/>
          </a:bodyPr>
          <a:lstStyle/>
          <a:p>
            <a:r>
              <a:rPr lang="zh-CN" altLang="en-US" sz="2000" dirty="0">
                <a:solidFill>
                  <a:schemeClr val="tx2"/>
                </a:solidFill>
                <a:latin typeface="+mj-ea"/>
                <a:ea typeface="+mj-ea"/>
              </a:rPr>
              <a:t>因果关系</a:t>
            </a:r>
          </a:p>
        </p:txBody>
      </p:sp>
      <p:sp>
        <p:nvSpPr>
          <p:cNvPr id="40" name="文本框 39">
            <a:extLst>
              <a:ext uri="{FF2B5EF4-FFF2-40B4-BE49-F238E27FC236}">
                <a16:creationId xmlns:a16="http://schemas.microsoft.com/office/drawing/2014/main" id="{71843A6C-8DAC-4187-BA43-0018BA42784D}"/>
              </a:ext>
            </a:extLst>
          </p:cNvPr>
          <p:cNvSpPr txBox="1"/>
          <p:nvPr/>
        </p:nvSpPr>
        <p:spPr>
          <a:xfrm>
            <a:off x="919044" y="4622522"/>
            <a:ext cx="4917156" cy="663451"/>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在使用精益思想来解决患者安全的问题时，团队常常在确认患者安全问题产生的原因上耗费很多时间。</a:t>
            </a:r>
            <a:endParaRPr lang="zh-CN" altLang="en-US" sz="1600" dirty="0">
              <a:solidFill>
                <a:schemeClr val="tx2"/>
              </a:solidFill>
              <a:latin typeface="+mn-ea"/>
            </a:endParaRPr>
          </a:p>
        </p:txBody>
      </p:sp>
      <p:grpSp>
        <p:nvGrpSpPr>
          <p:cNvPr id="36" name="组合 35">
            <a:extLst>
              <a:ext uri="{FF2B5EF4-FFF2-40B4-BE49-F238E27FC236}">
                <a16:creationId xmlns:a16="http://schemas.microsoft.com/office/drawing/2014/main" id="{83E8195B-A7B4-41ED-8CA2-B4B2ED4F1783}"/>
              </a:ext>
            </a:extLst>
          </p:cNvPr>
          <p:cNvGrpSpPr/>
          <p:nvPr/>
        </p:nvGrpSpPr>
        <p:grpSpPr>
          <a:xfrm>
            <a:off x="660156" y="4368700"/>
            <a:ext cx="341307" cy="261606"/>
            <a:chOff x="738049" y="3239469"/>
            <a:chExt cx="341307" cy="261606"/>
          </a:xfrm>
        </p:grpSpPr>
        <p:sp>
          <p:nvSpPr>
            <p:cNvPr id="37" name="椭圆 36">
              <a:extLst>
                <a:ext uri="{FF2B5EF4-FFF2-40B4-BE49-F238E27FC236}">
                  <a16:creationId xmlns:a16="http://schemas.microsoft.com/office/drawing/2014/main" id="{4894C7AE-1C54-4301-AD20-8CE2029061F5}"/>
                </a:ext>
              </a:extLst>
            </p:cNvPr>
            <p:cNvSpPr/>
            <p:nvPr/>
          </p:nvSpPr>
          <p:spPr>
            <a:xfrm>
              <a:off x="777902" y="3239474"/>
              <a:ext cx="261601" cy="261601"/>
            </a:xfrm>
            <a:prstGeom prst="ellipse">
              <a:avLst/>
            </a:prstGeom>
            <a:gradFill>
              <a:gsLst>
                <a:gs pos="0">
                  <a:schemeClr val="accent1">
                    <a:lumMod val="90000"/>
                    <a:lumOff val="10000"/>
                  </a:schemeClr>
                </a:gs>
                <a:gs pos="100000">
                  <a:schemeClr val="accent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j-lt"/>
              </a:endParaRPr>
            </a:p>
          </p:txBody>
        </p:sp>
        <p:sp>
          <p:nvSpPr>
            <p:cNvPr id="38" name="文本框 37">
              <a:extLst>
                <a:ext uri="{FF2B5EF4-FFF2-40B4-BE49-F238E27FC236}">
                  <a16:creationId xmlns:a16="http://schemas.microsoft.com/office/drawing/2014/main" id="{9C6323B2-693C-45BD-8248-C348B5517AC0}"/>
                </a:ext>
              </a:extLst>
            </p:cNvPr>
            <p:cNvSpPr txBox="1"/>
            <p:nvPr/>
          </p:nvSpPr>
          <p:spPr>
            <a:xfrm>
              <a:off x="738049" y="3239469"/>
              <a:ext cx="341307" cy="253916"/>
            </a:xfrm>
            <a:prstGeom prst="rect">
              <a:avLst/>
            </a:prstGeom>
            <a:noFill/>
          </p:spPr>
          <p:txBody>
            <a:bodyPr wrap="square" rtlCol="0">
              <a:spAutoFit/>
            </a:bodyPr>
            <a:lstStyle/>
            <a:p>
              <a:pPr algn="ctr"/>
              <a:r>
                <a:rPr lang="en-US" altLang="zh-CN" sz="1050" dirty="0">
                  <a:solidFill>
                    <a:schemeClr val="bg1"/>
                  </a:solidFill>
                </a:rPr>
                <a:t>02</a:t>
              </a:r>
              <a:endParaRPr lang="zh-CN" altLang="en-US" sz="1050" dirty="0">
                <a:solidFill>
                  <a:schemeClr val="bg1"/>
                </a:solidFill>
              </a:endParaRPr>
            </a:p>
          </p:txBody>
        </p:sp>
      </p:grpSp>
      <p:sp>
        <p:nvSpPr>
          <p:cNvPr id="46" name="文本框 45">
            <a:extLst>
              <a:ext uri="{FF2B5EF4-FFF2-40B4-BE49-F238E27FC236}">
                <a16:creationId xmlns:a16="http://schemas.microsoft.com/office/drawing/2014/main" id="{EB79CEAA-D6EA-4590-B0FA-C9F93800816A}"/>
              </a:ext>
            </a:extLst>
          </p:cNvPr>
          <p:cNvSpPr txBox="1"/>
          <p:nvPr/>
        </p:nvSpPr>
        <p:spPr>
          <a:xfrm>
            <a:off x="928757" y="5402879"/>
            <a:ext cx="2205714" cy="400110"/>
          </a:xfrm>
          <a:prstGeom prst="rect">
            <a:avLst/>
          </a:prstGeom>
          <a:noFill/>
        </p:spPr>
        <p:txBody>
          <a:bodyPr wrap="square" rtlCol="0">
            <a:spAutoFit/>
          </a:bodyPr>
          <a:lstStyle/>
          <a:p>
            <a:r>
              <a:rPr lang="zh-CN" altLang="en-US" sz="2000" dirty="0">
                <a:solidFill>
                  <a:schemeClr val="tx2"/>
                </a:solidFill>
                <a:latin typeface="+mj-ea"/>
                <a:ea typeface="+mj-ea"/>
              </a:rPr>
              <a:t>互动引力</a:t>
            </a:r>
          </a:p>
        </p:txBody>
      </p:sp>
      <p:sp>
        <p:nvSpPr>
          <p:cNvPr id="47" name="文本框 46">
            <a:extLst>
              <a:ext uri="{FF2B5EF4-FFF2-40B4-BE49-F238E27FC236}">
                <a16:creationId xmlns:a16="http://schemas.microsoft.com/office/drawing/2014/main" id="{A592864E-0328-4896-B63F-C94DC1987D78}"/>
              </a:ext>
            </a:extLst>
          </p:cNvPr>
          <p:cNvSpPr txBox="1"/>
          <p:nvPr/>
        </p:nvSpPr>
        <p:spPr>
          <a:xfrm>
            <a:off x="919044" y="5710001"/>
            <a:ext cx="4917156" cy="663451"/>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团队成员之间的互动很重要，这些互动会产生一种吸引力（</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Bound</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），让团队关系更加紧密。</a:t>
            </a:r>
            <a:endParaRPr lang="zh-CN" altLang="en-US" sz="1600" dirty="0">
              <a:solidFill>
                <a:schemeClr val="tx2"/>
              </a:solidFill>
              <a:latin typeface="+mn-ea"/>
            </a:endParaRPr>
          </a:p>
        </p:txBody>
      </p:sp>
      <p:grpSp>
        <p:nvGrpSpPr>
          <p:cNvPr id="43" name="组合 42">
            <a:extLst>
              <a:ext uri="{FF2B5EF4-FFF2-40B4-BE49-F238E27FC236}">
                <a16:creationId xmlns:a16="http://schemas.microsoft.com/office/drawing/2014/main" id="{8FF9AEEC-EB4E-4B98-8A11-B8A424C8070C}"/>
              </a:ext>
            </a:extLst>
          </p:cNvPr>
          <p:cNvGrpSpPr/>
          <p:nvPr/>
        </p:nvGrpSpPr>
        <p:grpSpPr>
          <a:xfrm>
            <a:off x="660156" y="5456179"/>
            <a:ext cx="341307" cy="261610"/>
            <a:chOff x="738049" y="3239469"/>
            <a:chExt cx="341307" cy="261610"/>
          </a:xfrm>
        </p:grpSpPr>
        <p:sp>
          <p:nvSpPr>
            <p:cNvPr id="44" name="椭圆 43">
              <a:extLst>
                <a:ext uri="{FF2B5EF4-FFF2-40B4-BE49-F238E27FC236}">
                  <a16:creationId xmlns:a16="http://schemas.microsoft.com/office/drawing/2014/main" id="{69395B96-42F7-4731-8258-71DAB9835D07}"/>
                </a:ext>
              </a:extLst>
            </p:cNvPr>
            <p:cNvSpPr/>
            <p:nvPr/>
          </p:nvSpPr>
          <p:spPr>
            <a:xfrm>
              <a:off x="777902" y="3239474"/>
              <a:ext cx="261601" cy="261601"/>
            </a:xfrm>
            <a:prstGeom prst="ellipse">
              <a:avLst/>
            </a:prstGeom>
            <a:gradFill>
              <a:gsLst>
                <a:gs pos="0">
                  <a:schemeClr val="accent1">
                    <a:lumMod val="90000"/>
                    <a:lumOff val="10000"/>
                  </a:schemeClr>
                </a:gs>
                <a:gs pos="100000">
                  <a:schemeClr val="accent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j-lt"/>
              </a:endParaRPr>
            </a:p>
          </p:txBody>
        </p:sp>
        <p:sp>
          <p:nvSpPr>
            <p:cNvPr id="45" name="文本框 44">
              <a:extLst>
                <a:ext uri="{FF2B5EF4-FFF2-40B4-BE49-F238E27FC236}">
                  <a16:creationId xmlns:a16="http://schemas.microsoft.com/office/drawing/2014/main" id="{1F0A7271-EF83-4ED2-BDF9-0A69C93C8978}"/>
                </a:ext>
              </a:extLst>
            </p:cNvPr>
            <p:cNvSpPr txBox="1"/>
            <p:nvPr/>
          </p:nvSpPr>
          <p:spPr>
            <a:xfrm>
              <a:off x="738049" y="3239469"/>
              <a:ext cx="341307" cy="261610"/>
            </a:xfrm>
            <a:prstGeom prst="rect">
              <a:avLst/>
            </a:prstGeom>
            <a:noFill/>
          </p:spPr>
          <p:txBody>
            <a:bodyPr wrap="square" rtlCol="0">
              <a:spAutoFit/>
            </a:bodyPr>
            <a:lstStyle/>
            <a:p>
              <a:pPr algn="ctr"/>
              <a:r>
                <a:rPr lang="en-US" altLang="zh-CN" sz="1050" dirty="0">
                  <a:solidFill>
                    <a:schemeClr val="bg1"/>
                  </a:solidFill>
                </a:rPr>
                <a:t>03</a:t>
              </a:r>
              <a:endParaRPr lang="zh-CN" altLang="en-US" sz="1050" dirty="0">
                <a:solidFill>
                  <a:schemeClr val="bg1"/>
                </a:solidFill>
              </a:endParaRPr>
            </a:p>
          </p:txBody>
        </p:sp>
      </p:grpSp>
      <p:sp>
        <p:nvSpPr>
          <p:cNvPr id="48" name="椭圆 47">
            <a:extLst>
              <a:ext uri="{FF2B5EF4-FFF2-40B4-BE49-F238E27FC236}">
                <a16:creationId xmlns:a16="http://schemas.microsoft.com/office/drawing/2014/main" id="{F0479398-D858-4BDE-8FF0-039B176BBDAD}"/>
              </a:ext>
            </a:extLst>
          </p:cNvPr>
          <p:cNvSpPr/>
          <p:nvPr/>
        </p:nvSpPr>
        <p:spPr>
          <a:xfrm>
            <a:off x="6921868" y="2059496"/>
            <a:ext cx="3884963" cy="3884963"/>
          </a:xfrm>
          <a:prstGeom prst="ellipse">
            <a:avLst/>
          </a:prstGeom>
          <a:solidFill>
            <a:schemeClr val="accent1">
              <a:alpha val="6000"/>
            </a:schemeClr>
          </a:solid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CFA4C1BE-14BE-414E-8EA0-4F6F008D6E9C}"/>
              </a:ext>
            </a:extLst>
          </p:cNvPr>
          <p:cNvSpPr/>
          <p:nvPr/>
        </p:nvSpPr>
        <p:spPr>
          <a:xfrm>
            <a:off x="7835570" y="2966719"/>
            <a:ext cx="2070516" cy="2070516"/>
          </a:xfrm>
          <a:prstGeom prst="ellipse">
            <a:avLst/>
          </a:prstGeom>
          <a:solidFill>
            <a:schemeClr val="bg1"/>
          </a:solidFill>
          <a:ln w="19050">
            <a:noFill/>
            <a:prstDash val="lgDash"/>
          </a:ln>
          <a:effectLst>
            <a:outerShdw blurRad="381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9C2C824E-0CFB-4AD3-9F2F-000F53324AA7}"/>
              </a:ext>
            </a:extLst>
          </p:cNvPr>
          <p:cNvSpPr/>
          <p:nvPr/>
        </p:nvSpPr>
        <p:spPr>
          <a:xfrm>
            <a:off x="6881105" y="4718604"/>
            <a:ext cx="1085081" cy="1085081"/>
          </a:xfrm>
          <a:prstGeom prst="ellipse">
            <a:avLst/>
          </a:prstGeom>
          <a:gradFill>
            <a:gsLst>
              <a:gs pos="0">
                <a:schemeClr val="accent1">
                  <a:lumMod val="85000"/>
                  <a:lumOff val="15000"/>
                </a:schemeClr>
              </a:gs>
              <a:gs pos="100000">
                <a:schemeClr val="accent1">
                  <a:lumMod val="90000"/>
                </a:schemeClr>
              </a:gs>
            </a:gsLst>
            <a:lin ang="2700000" scaled="1"/>
          </a:gradFill>
          <a:ln w="19050">
            <a:noFill/>
            <a:prstDash val="lgDash"/>
          </a:ln>
          <a:effectLst>
            <a:outerShdw blurRad="38100" dist="25400" dir="5400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C5609CB4-CDDE-433A-8604-382BAA137448}"/>
              </a:ext>
            </a:extLst>
          </p:cNvPr>
          <p:cNvSpPr/>
          <p:nvPr/>
        </p:nvSpPr>
        <p:spPr>
          <a:xfrm>
            <a:off x="9799445" y="4718604"/>
            <a:ext cx="1085081" cy="1085081"/>
          </a:xfrm>
          <a:prstGeom prst="ellipse">
            <a:avLst/>
          </a:prstGeom>
          <a:gradFill>
            <a:gsLst>
              <a:gs pos="0">
                <a:schemeClr val="accent1">
                  <a:lumMod val="85000"/>
                  <a:lumOff val="15000"/>
                </a:schemeClr>
              </a:gs>
              <a:gs pos="100000">
                <a:schemeClr val="accent1">
                  <a:lumMod val="90000"/>
                </a:schemeClr>
              </a:gs>
            </a:gsLst>
            <a:lin ang="2700000" scaled="1"/>
          </a:gradFill>
          <a:ln w="19050">
            <a:noFill/>
            <a:prstDash val="lgDash"/>
          </a:ln>
          <a:effectLst>
            <a:outerShdw blurRad="38100" dist="25400" dir="5400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D6C0FC9D-193F-45F7-ADF2-36CB5B60D8A3}"/>
              </a:ext>
            </a:extLst>
          </p:cNvPr>
          <p:cNvSpPr/>
          <p:nvPr/>
        </p:nvSpPr>
        <p:spPr>
          <a:xfrm>
            <a:off x="8328288" y="1459951"/>
            <a:ext cx="1085081" cy="1085081"/>
          </a:xfrm>
          <a:prstGeom prst="ellipse">
            <a:avLst/>
          </a:prstGeom>
          <a:gradFill>
            <a:gsLst>
              <a:gs pos="0">
                <a:schemeClr val="accent1">
                  <a:lumMod val="85000"/>
                  <a:lumOff val="15000"/>
                </a:schemeClr>
              </a:gs>
              <a:gs pos="100000">
                <a:schemeClr val="accent1">
                  <a:lumMod val="90000"/>
                </a:schemeClr>
              </a:gs>
            </a:gsLst>
            <a:lin ang="2700000" scaled="1"/>
          </a:gradFill>
          <a:ln w="19050">
            <a:noFill/>
            <a:prstDash val="lgDash"/>
          </a:ln>
          <a:effectLst>
            <a:outerShdw blurRad="38100" dist="25400" dir="5400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a:extLst>
              <a:ext uri="{FF2B5EF4-FFF2-40B4-BE49-F238E27FC236}">
                <a16:creationId xmlns:a16="http://schemas.microsoft.com/office/drawing/2014/main" id="{B84E4B70-58AA-4E9E-9DFB-6D31677E7D92}"/>
              </a:ext>
            </a:extLst>
          </p:cNvPr>
          <p:cNvGrpSpPr/>
          <p:nvPr/>
        </p:nvGrpSpPr>
        <p:grpSpPr>
          <a:xfrm>
            <a:off x="8328288" y="1718546"/>
            <a:ext cx="1085081" cy="567890"/>
            <a:chOff x="8328288" y="1455323"/>
            <a:chExt cx="1085081" cy="567890"/>
          </a:xfrm>
        </p:grpSpPr>
        <p:sp>
          <p:nvSpPr>
            <p:cNvPr id="53" name="文本框 52">
              <a:extLst>
                <a:ext uri="{FF2B5EF4-FFF2-40B4-BE49-F238E27FC236}">
                  <a16:creationId xmlns:a16="http://schemas.microsoft.com/office/drawing/2014/main" id="{50A73A04-5552-4355-9A48-E3E82F48C3D5}"/>
                </a:ext>
              </a:extLst>
            </p:cNvPr>
            <p:cNvSpPr txBox="1"/>
            <p:nvPr/>
          </p:nvSpPr>
          <p:spPr>
            <a:xfrm>
              <a:off x="8639497" y="1455323"/>
              <a:ext cx="462663" cy="338554"/>
            </a:xfrm>
            <a:prstGeom prst="rect">
              <a:avLst/>
            </a:prstGeom>
            <a:noFill/>
          </p:spPr>
          <p:txBody>
            <a:bodyPr wrap="square" rtlCol="0">
              <a:spAutoFit/>
            </a:bodyPr>
            <a:lstStyle/>
            <a:p>
              <a:pPr algn="ctr"/>
              <a:r>
                <a:rPr lang="en-US" altLang="zh-CN" sz="1600" b="1" dirty="0">
                  <a:solidFill>
                    <a:schemeClr val="bg1"/>
                  </a:solidFill>
                </a:rPr>
                <a:t>01</a:t>
              </a:r>
              <a:endParaRPr lang="zh-CN" altLang="en-US" sz="1600" b="1" dirty="0">
                <a:solidFill>
                  <a:schemeClr val="bg1"/>
                </a:solidFill>
              </a:endParaRPr>
            </a:p>
          </p:txBody>
        </p:sp>
        <p:sp>
          <p:nvSpPr>
            <p:cNvPr id="54" name="文本框 53">
              <a:extLst>
                <a:ext uri="{FF2B5EF4-FFF2-40B4-BE49-F238E27FC236}">
                  <a16:creationId xmlns:a16="http://schemas.microsoft.com/office/drawing/2014/main" id="{2FA78503-8AA9-4750-9A9F-736C475B7AA4}"/>
                </a:ext>
              </a:extLst>
            </p:cNvPr>
            <p:cNvSpPr txBox="1"/>
            <p:nvPr/>
          </p:nvSpPr>
          <p:spPr>
            <a:xfrm>
              <a:off x="8328288" y="1715436"/>
              <a:ext cx="1085081" cy="307777"/>
            </a:xfrm>
            <a:prstGeom prst="rect">
              <a:avLst/>
            </a:prstGeom>
            <a:noFill/>
          </p:spPr>
          <p:txBody>
            <a:bodyPr wrap="square" rtlCol="0">
              <a:spAutoFit/>
            </a:bodyPr>
            <a:lstStyle/>
            <a:p>
              <a:pPr algn="ctr"/>
              <a:r>
                <a:rPr lang="zh-CN" altLang="en-US" sz="1400" dirty="0">
                  <a:solidFill>
                    <a:schemeClr val="bg1"/>
                  </a:solidFill>
                  <a:latin typeface="+mn-ea"/>
                </a:rPr>
                <a:t>精益</a:t>
              </a:r>
            </a:p>
          </p:txBody>
        </p:sp>
      </p:grpSp>
      <p:grpSp>
        <p:nvGrpSpPr>
          <p:cNvPr id="56" name="组合 55">
            <a:extLst>
              <a:ext uri="{FF2B5EF4-FFF2-40B4-BE49-F238E27FC236}">
                <a16:creationId xmlns:a16="http://schemas.microsoft.com/office/drawing/2014/main" id="{A4816DC4-2D7F-4C4D-800C-9AD75AA9D1C8}"/>
              </a:ext>
            </a:extLst>
          </p:cNvPr>
          <p:cNvGrpSpPr/>
          <p:nvPr/>
        </p:nvGrpSpPr>
        <p:grpSpPr>
          <a:xfrm>
            <a:off x="6881105" y="4977199"/>
            <a:ext cx="1085081" cy="567890"/>
            <a:chOff x="8328288" y="1455323"/>
            <a:chExt cx="1085081" cy="567890"/>
          </a:xfrm>
        </p:grpSpPr>
        <p:sp>
          <p:nvSpPr>
            <p:cNvPr id="57" name="文本框 56">
              <a:extLst>
                <a:ext uri="{FF2B5EF4-FFF2-40B4-BE49-F238E27FC236}">
                  <a16:creationId xmlns:a16="http://schemas.microsoft.com/office/drawing/2014/main" id="{D78D3F3E-AFB9-42ED-8A2F-B3E4906B4DD0}"/>
                </a:ext>
              </a:extLst>
            </p:cNvPr>
            <p:cNvSpPr txBox="1"/>
            <p:nvPr/>
          </p:nvSpPr>
          <p:spPr>
            <a:xfrm>
              <a:off x="8639497" y="1455323"/>
              <a:ext cx="462663" cy="338554"/>
            </a:xfrm>
            <a:prstGeom prst="rect">
              <a:avLst/>
            </a:prstGeom>
            <a:noFill/>
          </p:spPr>
          <p:txBody>
            <a:bodyPr wrap="square" rtlCol="0">
              <a:spAutoFit/>
            </a:bodyPr>
            <a:lstStyle/>
            <a:p>
              <a:pPr algn="ctr"/>
              <a:r>
                <a:rPr lang="en-US" altLang="zh-CN" sz="1600" b="1" dirty="0">
                  <a:solidFill>
                    <a:schemeClr val="bg1"/>
                  </a:solidFill>
                </a:rPr>
                <a:t>02</a:t>
              </a:r>
              <a:endParaRPr lang="zh-CN" altLang="en-US" sz="1600" b="1" dirty="0">
                <a:solidFill>
                  <a:schemeClr val="bg1"/>
                </a:solidFill>
              </a:endParaRPr>
            </a:p>
          </p:txBody>
        </p:sp>
        <p:sp>
          <p:nvSpPr>
            <p:cNvPr id="58" name="文本框 57">
              <a:extLst>
                <a:ext uri="{FF2B5EF4-FFF2-40B4-BE49-F238E27FC236}">
                  <a16:creationId xmlns:a16="http://schemas.microsoft.com/office/drawing/2014/main" id="{735E9FA2-A9AD-417F-A2E1-64DDBFEB1226}"/>
                </a:ext>
              </a:extLst>
            </p:cNvPr>
            <p:cNvSpPr txBox="1"/>
            <p:nvPr/>
          </p:nvSpPr>
          <p:spPr>
            <a:xfrm>
              <a:off x="8328288" y="1715436"/>
              <a:ext cx="1085081" cy="307777"/>
            </a:xfrm>
            <a:prstGeom prst="rect">
              <a:avLst/>
            </a:prstGeom>
            <a:noFill/>
          </p:spPr>
          <p:txBody>
            <a:bodyPr wrap="square" rtlCol="0">
              <a:spAutoFit/>
            </a:bodyPr>
            <a:lstStyle/>
            <a:p>
              <a:pPr algn="ctr"/>
              <a:r>
                <a:rPr lang="zh-CN" altLang="en-US" sz="1400" dirty="0">
                  <a:solidFill>
                    <a:schemeClr val="bg1"/>
                  </a:solidFill>
                  <a:latin typeface="+mn-ea"/>
                </a:rPr>
                <a:t>因果</a:t>
              </a:r>
            </a:p>
          </p:txBody>
        </p:sp>
      </p:grpSp>
      <p:grpSp>
        <p:nvGrpSpPr>
          <p:cNvPr id="59" name="组合 58">
            <a:extLst>
              <a:ext uri="{FF2B5EF4-FFF2-40B4-BE49-F238E27FC236}">
                <a16:creationId xmlns:a16="http://schemas.microsoft.com/office/drawing/2014/main" id="{8FB5CAEE-7048-476E-9C32-D2ADAEF110A4}"/>
              </a:ext>
            </a:extLst>
          </p:cNvPr>
          <p:cNvGrpSpPr/>
          <p:nvPr/>
        </p:nvGrpSpPr>
        <p:grpSpPr>
          <a:xfrm>
            <a:off x="9799445" y="4977199"/>
            <a:ext cx="1085081" cy="567890"/>
            <a:chOff x="8328288" y="1455323"/>
            <a:chExt cx="1085081" cy="567890"/>
          </a:xfrm>
        </p:grpSpPr>
        <p:sp>
          <p:nvSpPr>
            <p:cNvPr id="60" name="文本框 59">
              <a:extLst>
                <a:ext uri="{FF2B5EF4-FFF2-40B4-BE49-F238E27FC236}">
                  <a16:creationId xmlns:a16="http://schemas.microsoft.com/office/drawing/2014/main" id="{5B233C3D-8698-4B9F-AB8A-A2BA8AC4D887}"/>
                </a:ext>
              </a:extLst>
            </p:cNvPr>
            <p:cNvSpPr txBox="1"/>
            <p:nvPr/>
          </p:nvSpPr>
          <p:spPr>
            <a:xfrm>
              <a:off x="8639497" y="1455323"/>
              <a:ext cx="462663" cy="338554"/>
            </a:xfrm>
            <a:prstGeom prst="rect">
              <a:avLst/>
            </a:prstGeom>
            <a:noFill/>
          </p:spPr>
          <p:txBody>
            <a:bodyPr wrap="square" rtlCol="0">
              <a:spAutoFit/>
            </a:bodyPr>
            <a:lstStyle/>
            <a:p>
              <a:pPr algn="ctr"/>
              <a:r>
                <a:rPr lang="en-US" altLang="zh-CN" sz="1600" b="1" dirty="0">
                  <a:solidFill>
                    <a:schemeClr val="bg1"/>
                  </a:solidFill>
                </a:rPr>
                <a:t>03</a:t>
              </a:r>
              <a:endParaRPr lang="zh-CN" altLang="en-US" sz="1600" b="1" dirty="0">
                <a:solidFill>
                  <a:schemeClr val="bg1"/>
                </a:solidFill>
              </a:endParaRPr>
            </a:p>
          </p:txBody>
        </p:sp>
        <p:sp>
          <p:nvSpPr>
            <p:cNvPr id="61" name="文本框 60">
              <a:extLst>
                <a:ext uri="{FF2B5EF4-FFF2-40B4-BE49-F238E27FC236}">
                  <a16:creationId xmlns:a16="http://schemas.microsoft.com/office/drawing/2014/main" id="{C2E3F2C6-8B65-44C9-8065-A27700E10C0E}"/>
                </a:ext>
              </a:extLst>
            </p:cNvPr>
            <p:cNvSpPr txBox="1"/>
            <p:nvPr/>
          </p:nvSpPr>
          <p:spPr>
            <a:xfrm>
              <a:off x="8328288" y="1715436"/>
              <a:ext cx="1085081" cy="307777"/>
            </a:xfrm>
            <a:prstGeom prst="rect">
              <a:avLst/>
            </a:prstGeom>
            <a:noFill/>
          </p:spPr>
          <p:txBody>
            <a:bodyPr wrap="square" rtlCol="0">
              <a:spAutoFit/>
            </a:bodyPr>
            <a:lstStyle/>
            <a:p>
              <a:pPr algn="ctr"/>
              <a:r>
                <a:rPr lang="zh-CN" altLang="en-US" sz="1400" dirty="0">
                  <a:solidFill>
                    <a:schemeClr val="bg1"/>
                  </a:solidFill>
                  <a:latin typeface="+mn-ea"/>
                </a:rPr>
                <a:t>互动</a:t>
              </a:r>
            </a:p>
          </p:txBody>
        </p:sp>
      </p:grpSp>
      <p:sp>
        <p:nvSpPr>
          <p:cNvPr id="62" name="文本框 61">
            <a:extLst>
              <a:ext uri="{FF2B5EF4-FFF2-40B4-BE49-F238E27FC236}">
                <a16:creationId xmlns:a16="http://schemas.microsoft.com/office/drawing/2014/main" id="{74A1FAED-E91D-4EAA-BA89-3DA98A17C652}"/>
              </a:ext>
            </a:extLst>
          </p:cNvPr>
          <p:cNvSpPr txBox="1"/>
          <p:nvPr/>
        </p:nvSpPr>
        <p:spPr>
          <a:xfrm>
            <a:off x="8132782" y="3483452"/>
            <a:ext cx="1476092" cy="400110"/>
          </a:xfrm>
          <a:prstGeom prst="rect">
            <a:avLst/>
          </a:prstGeom>
          <a:noFill/>
        </p:spPr>
        <p:txBody>
          <a:bodyPr wrap="square" rtlCol="0">
            <a:spAutoFit/>
          </a:bodyPr>
          <a:lstStyle/>
          <a:p>
            <a:pPr algn="ctr"/>
            <a:r>
              <a:rPr lang="zh-CN" altLang="en-US" sz="2000" dirty="0">
                <a:solidFill>
                  <a:schemeClr val="tx2"/>
                </a:solidFill>
                <a:latin typeface="+mj-ea"/>
                <a:ea typeface="+mj-ea"/>
              </a:rPr>
              <a:t>精益思想</a:t>
            </a:r>
          </a:p>
        </p:txBody>
      </p:sp>
      <p:sp>
        <p:nvSpPr>
          <p:cNvPr id="63" name="文本框 62">
            <a:extLst>
              <a:ext uri="{FF2B5EF4-FFF2-40B4-BE49-F238E27FC236}">
                <a16:creationId xmlns:a16="http://schemas.microsoft.com/office/drawing/2014/main" id="{738B6959-B0D9-463F-B7FD-DB4B6C00A1B9}"/>
              </a:ext>
            </a:extLst>
          </p:cNvPr>
          <p:cNvSpPr txBox="1"/>
          <p:nvPr/>
        </p:nvSpPr>
        <p:spPr>
          <a:xfrm>
            <a:off x="7792552" y="3955114"/>
            <a:ext cx="2156552" cy="663451"/>
          </a:xfrm>
          <a:prstGeom prst="rect">
            <a:avLst/>
          </a:prstGeom>
          <a:noFill/>
        </p:spPr>
        <p:txBody>
          <a:bodyPr wrap="square" rtlCol="0">
            <a:spAutoFit/>
          </a:bodyPr>
          <a:lstStyle/>
          <a:p>
            <a:pPr algn="ct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用各种数据来</a:t>
            </a:r>
            <a:endPar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endParaRPr>
          </a:p>
          <a:p>
            <a:pPr algn="ct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定义主题</a:t>
            </a:r>
            <a:endParaRPr lang="zh-CN" altLang="en-US" sz="1600" dirty="0">
              <a:solidFill>
                <a:schemeClr val="tx2"/>
              </a:solidFill>
              <a:latin typeface="+mn-ea"/>
            </a:endParaRPr>
          </a:p>
        </p:txBody>
      </p:sp>
      <p:cxnSp>
        <p:nvCxnSpPr>
          <p:cNvPr id="65" name="直接连接符 64">
            <a:extLst>
              <a:ext uri="{FF2B5EF4-FFF2-40B4-BE49-F238E27FC236}">
                <a16:creationId xmlns:a16="http://schemas.microsoft.com/office/drawing/2014/main" id="{1513DFFA-E3CB-4974-9C23-4FD7C08C9899}"/>
              </a:ext>
            </a:extLst>
          </p:cNvPr>
          <p:cNvCxnSpPr/>
          <p:nvPr/>
        </p:nvCxnSpPr>
        <p:spPr>
          <a:xfrm>
            <a:off x="8668995" y="3907123"/>
            <a:ext cx="39070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等腰三角形 65">
            <a:extLst>
              <a:ext uri="{FF2B5EF4-FFF2-40B4-BE49-F238E27FC236}">
                <a16:creationId xmlns:a16="http://schemas.microsoft.com/office/drawing/2014/main" id="{61588473-6511-4B86-B976-3FBB8774E5B6}"/>
              </a:ext>
            </a:extLst>
          </p:cNvPr>
          <p:cNvSpPr/>
          <p:nvPr/>
        </p:nvSpPr>
        <p:spPr>
          <a:xfrm rot="2151230">
            <a:off x="7074738" y="2910215"/>
            <a:ext cx="239047" cy="167389"/>
          </a:xfrm>
          <a:prstGeom prst="triangle">
            <a:avLst/>
          </a:prstGeom>
          <a:gradFill>
            <a:gsLst>
              <a:gs pos="0">
                <a:schemeClr val="accent1">
                  <a:lumMod val="90000"/>
                  <a:lumOff val="10000"/>
                </a:schemeClr>
              </a:gs>
              <a:gs pos="100000">
                <a:schemeClr val="accent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a:extLst>
              <a:ext uri="{FF2B5EF4-FFF2-40B4-BE49-F238E27FC236}">
                <a16:creationId xmlns:a16="http://schemas.microsoft.com/office/drawing/2014/main" id="{5008C34B-FD32-4AC3-8E16-DFE42245400A}"/>
              </a:ext>
            </a:extLst>
          </p:cNvPr>
          <p:cNvSpPr/>
          <p:nvPr/>
        </p:nvSpPr>
        <p:spPr>
          <a:xfrm rot="8817046">
            <a:off x="10417154" y="2928196"/>
            <a:ext cx="239047" cy="167389"/>
          </a:xfrm>
          <a:prstGeom prst="triangle">
            <a:avLst/>
          </a:prstGeom>
          <a:gradFill>
            <a:gsLst>
              <a:gs pos="0">
                <a:schemeClr val="accent1">
                  <a:lumMod val="90000"/>
                  <a:lumOff val="10000"/>
                </a:schemeClr>
              </a:gs>
              <a:gs pos="100000">
                <a:schemeClr val="accent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a:extLst>
              <a:ext uri="{FF2B5EF4-FFF2-40B4-BE49-F238E27FC236}">
                <a16:creationId xmlns:a16="http://schemas.microsoft.com/office/drawing/2014/main" id="{F2139AA5-DB3B-49E4-9597-28C0B9C57CC4}"/>
              </a:ext>
            </a:extLst>
          </p:cNvPr>
          <p:cNvSpPr/>
          <p:nvPr/>
        </p:nvSpPr>
        <p:spPr>
          <a:xfrm rot="5400000">
            <a:off x="8833268" y="5850584"/>
            <a:ext cx="239047" cy="167389"/>
          </a:xfrm>
          <a:prstGeom prst="triangle">
            <a:avLst/>
          </a:prstGeom>
          <a:gradFill>
            <a:gsLst>
              <a:gs pos="0">
                <a:schemeClr val="accent1">
                  <a:lumMod val="90000"/>
                  <a:lumOff val="10000"/>
                </a:schemeClr>
              </a:gs>
              <a:gs pos="100000">
                <a:schemeClr val="accent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D85DDD1E-3F3B-4946-8D64-3C3098C811DF}"/>
              </a:ext>
            </a:extLst>
          </p:cNvPr>
          <p:cNvSpPr/>
          <p:nvPr/>
        </p:nvSpPr>
        <p:spPr>
          <a:xfrm>
            <a:off x="545127" y="1268695"/>
            <a:ext cx="587165" cy="587165"/>
          </a:xfrm>
          <a:prstGeom prst="ellipse">
            <a:avLst/>
          </a:prstGeom>
          <a:gradFill flip="none" rotWithShape="1">
            <a:gsLst>
              <a:gs pos="0">
                <a:schemeClr val="accent2"/>
              </a:gs>
              <a:gs pos="73000">
                <a:schemeClr val="accent2">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a:extLst>
              <a:ext uri="{FF2B5EF4-FFF2-40B4-BE49-F238E27FC236}">
                <a16:creationId xmlns:a16="http://schemas.microsoft.com/office/drawing/2014/main" id="{A7A48641-B512-4B7A-A170-E43F0715F484}"/>
              </a:ext>
            </a:extLst>
          </p:cNvPr>
          <p:cNvSpPr txBox="1"/>
          <p:nvPr/>
        </p:nvSpPr>
        <p:spPr>
          <a:xfrm>
            <a:off x="689593" y="1472873"/>
            <a:ext cx="3611319" cy="1354217"/>
          </a:xfrm>
          <a:prstGeom prst="rect">
            <a:avLst/>
          </a:prstGeom>
          <a:noFill/>
          <a:effectLst/>
        </p:spPr>
        <p:txBody>
          <a:bodyPr wrap="square" lIns="0" tIns="0" rIns="0" bIns="0">
            <a:spAutoFit/>
          </a:bodyPr>
          <a:lstStyle/>
          <a:p>
            <a:r>
              <a:rPr lang="zh-CN" altLang="en-US" sz="4400" b="1" dirty="0">
                <a:solidFill>
                  <a:schemeClr val="accent1"/>
                </a:solidFill>
                <a:latin typeface="思源黑体 CN Medium" panose="020B0600000000000000" pitchFamily="34" charset="-122"/>
                <a:ea typeface="思源黑体 CN Medium" panose="020B0600000000000000" pitchFamily="34" charset="-122"/>
              </a:rPr>
              <a:t>突破性</a:t>
            </a:r>
            <a:endParaRPr lang="en-US" altLang="zh-CN" sz="4400" b="1" dirty="0">
              <a:solidFill>
                <a:schemeClr val="accent1"/>
              </a:solidFill>
              <a:latin typeface="思源黑体 CN Medium" panose="020B0600000000000000" pitchFamily="34" charset="-122"/>
              <a:ea typeface="思源黑体 CN Medium" panose="020B0600000000000000" pitchFamily="34" charset="-122"/>
            </a:endParaRPr>
          </a:p>
          <a:p>
            <a:r>
              <a:rPr lang="zh-CN" altLang="en-US" sz="4400" b="1" dirty="0">
                <a:solidFill>
                  <a:schemeClr val="accent1"/>
                </a:solidFill>
                <a:latin typeface="思源黑体 CN Medium" panose="020B0600000000000000" pitchFamily="34" charset="-122"/>
                <a:ea typeface="思源黑体 CN Medium" panose="020B0600000000000000" pitchFamily="34" charset="-122"/>
              </a:rPr>
              <a:t>医疗成果展示</a:t>
            </a:r>
          </a:p>
        </p:txBody>
      </p:sp>
      <p:sp>
        <p:nvSpPr>
          <p:cNvPr id="77" name="椭圆 76">
            <a:extLst>
              <a:ext uri="{FF2B5EF4-FFF2-40B4-BE49-F238E27FC236}">
                <a16:creationId xmlns:a16="http://schemas.microsoft.com/office/drawing/2014/main" id="{CD6D1817-B385-4C51-B1E8-9048CF27F717}"/>
              </a:ext>
            </a:extLst>
          </p:cNvPr>
          <p:cNvSpPr/>
          <p:nvPr/>
        </p:nvSpPr>
        <p:spPr>
          <a:xfrm>
            <a:off x="555057" y="1224144"/>
            <a:ext cx="214718" cy="214718"/>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图形 1">
            <a:extLst>
              <a:ext uri="{FF2B5EF4-FFF2-40B4-BE49-F238E27FC236}">
                <a16:creationId xmlns:a16="http://schemas.microsoft.com/office/drawing/2014/main" id="{8D51E9F4-23B4-4450-8DBE-21FE309C83C7}"/>
              </a:ext>
            </a:extLst>
          </p:cNvPr>
          <p:cNvGrpSpPr/>
          <p:nvPr/>
        </p:nvGrpSpPr>
        <p:grpSpPr>
          <a:xfrm>
            <a:off x="4372321" y="2390645"/>
            <a:ext cx="704403" cy="144000"/>
            <a:chOff x="3638020" y="2883086"/>
            <a:chExt cx="5874799" cy="1200974"/>
          </a:xfrm>
          <a:gradFill flip="none" rotWithShape="1">
            <a:gsLst>
              <a:gs pos="0">
                <a:schemeClr val="accent1">
                  <a:lumMod val="90000"/>
                  <a:lumOff val="10000"/>
                  <a:alpha val="70000"/>
                </a:schemeClr>
              </a:gs>
              <a:gs pos="49000">
                <a:srgbClr val="3165ED">
                  <a:alpha val="40000"/>
                </a:srgbClr>
              </a:gs>
              <a:gs pos="100000">
                <a:schemeClr val="accent1">
                  <a:lumMod val="95000"/>
                  <a:alpha val="10000"/>
                </a:schemeClr>
              </a:gs>
            </a:gsLst>
            <a:lin ang="0" scaled="1"/>
            <a:tileRect/>
          </a:gradFill>
        </p:grpSpPr>
        <p:sp>
          <p:nvSpPr>
            <p:cNvPr id="80" name="任意多边形: 形状 79">
              <a:extLst>
                <a:ext uri="{FF2B5EF4-FFF2-40B4-BE49-F238E27FC236}">
                  <a16:creationId xmlns:a16="http://schemas.microsoft.com/office/drawing/2014/main" id="{37B707DB-4D37-463F-94B1-610B4D176F7D}"/>
                </a:ext>
              </a:extLst>
            </p:cNvPr>
            <p:cNvSpPr/>
            <p:nvPr/>
          </p:nvSpPr>
          <p:spPr>
            <a:xfrm>
              <a:off x="3638020" y="2883086"/>
              <a:ext cx="1200976" cy="1200974"/>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81" name="任意多边形: 形状 80">
              <a:extLst>
                <a:ext uri="{FF2B5EF4-FFF2-40B4-BE49-F238E27FC236}">
                  <a16:creationId xmlns:a16="http://schemas.microsoft.com/office/drawing/2014/main" id="{B0214C25-AEEE-43C0-AEFB-B13D847452B7}"/>
                </a:ext>
              </a:extLst>
            </p:cNvPr>
            <p:cNvSpPr/>
            <p:nvPr/>
          </p:nvSpPr>
          <p:spPr>
            <a:xfrm>
              <a:off x="6200110" y="2958147"/>
              <a:ext cx="1050854" cy="1050852"/>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sp>
          <p:nvSpPr>
            <p:cNvPr id="90" name="任意多边形: 形状 89">
              <a:extLst>
                <a:ext uri="{FF2B5EF4-FFF2-40B4-BE49-F238E27FC236}">
                  <a16:creationId xmlns:a16="http://schemas.microsoft.com/office/drawing/2014/main" id="{B345E932-0297-40FB-8FC4-3E3A1E3AE491}"/>
                </a:ext>
              </a:extLst>
            </p:cNvPr>
            <p:cNvSpPr/>
            <p:nvPr/>
          </p:nvSpPr>
          <p:spPr>
            <a:xfrm>
              <a:off x="8612087" y="3033208"/>
              <a:ext cx="900732" cy="900731"/>
            </a:xfrm>
            <a:custGeom>
              <a:avLst/>
              <a:gdLst>
                <a:gd name="connsiteX0" fmla="*/ 1276327 w 1276327"/>
                <a:gd name="connsiteY0" fmla="*/ 638164 h 1276327"/>
                <a:gd name="connsiteX1" fmla="*/ 638164 w 1276327"/>
                <a:gd name="connsiteY1" fmla="*/ 1276327 h 1276327"/>
                <a:gd name="connsiteX2" fmla="*/ 0 w 1276327"/>
                <a:gd name="connsiteY2" fmla="*/ 638164 h 1276327"/>
                <a:gd name="connsiteX3" fmla="*/ 638164 w 1276327"/>
                <a:gd name="connsiteY3" fmla="*/ 0 h 1276327"/>
                <a:gd name="connsiteX4" fmla="*/ 1276327 w 1276327"/>
                <a:gd name="connsiteY4" fmla="*/ 638164 h 127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27" h="1276327">
                  <a:moveTo>
                    <a:pt x="1276327" y="638164"/>
                  </a:moveTo>
                  <a:cubicBezTo>
                    <a:pt x="1276327" y="990612"/>
                    <a:pt x="990612" y="1276327"/>
                    <a:pt x="638164" y="1276327"/>
                  </a:cubicBezTo>
                  <a:cubicBezTo>
                    <a:pt x="285716" y="1276327"/>
                    <a:pt x="0" y="990612"/>
                    <a:pt x="0" y="638164"/>
                  </a:cubicBezTo>
                  <a:cubicBezTo>
                    <a:pt x="0" y="285715"/>
                    <a:pt x="285716" y="0"/>
                    <a:pt x="638164" y="0"/>
                  </a:cubicBezTo>
                  <a:cubicBezTo>
                    <a:pt x="990612" y="0"/>
                    <a:pt x="1276327" y="285715"/>
                    <a:pt x="1276327" y="638164"/>
                  </a:cubicBezTo>
                  <a:close/>
                </a:path>
              </a:pathLst>
            </a:custGeom>
            <a:grpFill/>
            <a:ln w="8209"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grpSp>
      <p:sp>
        <p:nvSpPr>
          <p:cNvPr id="88" name="文本框 87">
            <a:extLst>
              <a:ext uri="{FF2B5EF4-FFF2-40B4-BE49-F238E27FC236}">
                <a16:creationId xmlns:a16="http://schemas.microsoft.com/office/drawing/2014/main" id="{36730D39-083E-4A14-89C9-8E490001701F}"/>
              </a:ext>
            </a:extLst>
          </p:cNvPr>
          <p:cNvSpPr txBox="1"/>
          <p:nvPr/>
        </p:nvSpPr>
        <p:spPr>
          <a:xfrm>
            <a:off x="2441570" y="1508009"/>
            <a:ext cx="934871" cy="307777"/>
          </a:xfrm>
          <a:prstGeom prst="rect">
            <a:avLst/>
          </a:prstGeom>
          <a:noFill/>
        </p:spPr>
        <p:txBody>
          <a:bodyPr wrap="none">
            <a:spAutoFit/>
          </a:bodyPr>
          <a:lstStyle/>
          <a:p>
            <a:r>
              <a:rPr lang="en-US" altLang="zh-CN" sz="1400" dirty="0">
                <a:solidFill>
                  <a:schemeClr val="tx2">
                    <a:alpha val="50000"/>
                  </a:schemeClr>
                </a:solidFill>
              </a:rPr>
              <a:t>PLEASE </a:t>
            </a:r>
            <a:endParaRPr lang="zh-CN" altLang="en-US" sz="1400" dirty="0">
              <a:solidFill>
                <a:schemeClr val="tx2">
                  <a:alpha val="50000"/>
                </a:schemeClr>
              </a:solidFill>
            </a:endParaRPr>
          </a:p>
        </p:txBody>
      </p:sp>
      <p:sp>
        <p:nvSpPr>
          <p:cNvPr id="89" name="文本框 88">
            <a:extLst>
              <a:ext uri="{FF2B5EF4-FFF2-40B4-BE49-F238E27FC236}">
                <a16:creationId xmlns:a16="http://schemas.microsoft.com/office/drawing/2014/main" id="{1DAB6EC1-94B8-4FFC-9633-30274054A630}"/>
              </a:ext>
            </a:extLst>
          </p:cNvPr>
          <p:cNvSpPr txBox="1"/>
          <p:nvPr/>
        </p:nvSpPr>
        <p:spPr>
          <a:xfrm>
            <a:off x="2760527" y="1756538"/>
            <a:ext cx="1477712" cy="307777"/>
          </a:xfrm>
          <a:prstGeom prst="rect">
            <a:avLst/>
          </a:prstGeom>
          <a:noFill/>
        </p:spPr>
        <p:txBody>
          <a:bodyPr wrap="none">
            <a:spAutoFit/>
          </a:bodyPr>
          <a:lstStyle/>
          <a:p>
            <a:r>
              <a:rPr kumimoji="0" lang="en-US" altLang="zh-CN" sz="1400" b="0" i="0" u="none" strike="noStrike" kern="1200" cap="none" spc="0" normalizeH="0" baseline="0" noProof="0" dirty="0">
                <a:ln>
                  <a:noFill/>
                </a:ln>
                <a:solidFill>
                  <a:schemeClr val="tx2">
                    <a:alpha val="50000"/>
                  </a:schemeClr>
                </a:solidFill>
                <a:effectLst/>
                <a:uLnTx/>
                <a:uFillTx/>
                <a:latin typeface="Arial"/>
                <a:ea typeface="思源黑体 CN Normal"/>
                <a:cs typeface="+mn-cs"/>
              </a:rPr>
              <a:t>ENTER A TITLE</a:t>
            </a:r>
            <a:endParaRPr lang="zh-CN" altLang="en-US" sz="1400" dirty="0">
              <a:solidFill>
                <a:schemeClr val="tx2">
                  <a:alpha val="50000"/>
                </a:schemeClr>
              </a:solidFill>
            </a:endParaRPr>
          </a:p>
        </p:txBody>
      </p:sp>
      <p:sp>
        <p:nvSpPr>
          <p:cNvPr id="94" name="等腰三角形 90">
            <a:extLst>
              <a:ext uri="{FF2B5EF4-FFF2-40B4-BE49-F238E27FC236}">
                <a16:creationId xmlns:a16="http://schemas.microsoft.com/office/drawing/2014/main" id="{3E24EC21-4A73-459F-BBB2-9011D623FFEE}"/>
              </a:ext>
            </a:extLst>
          </p:cNvPr>
          <p:cNvSpPr/>
          <p:nvPr/>
        </p:nvSpPr>
        <p:spPr>
          <a:xfrm rot="2856899">
            <a:off x="2510780" y="1820743"/>
            <a:ext cx="180539" cy="158346"/>
          </a:xfrm>
          <a:custGeom>
            <a:avLst/>
            <a:gdLst>
              <a:gd name="connsiteX0" fmla="*/ 7372 w 981379"/>
              <a:gd name="connsiteY0" fmla="*/ 779650 h 860743"/>
              <a:gd name="connsiteX1" fmla="*/ 443979 w 981379"/>
              <a:gd name="connsiteY1" fmla="*/ 26880 h 860743"/>
              <a:gd name="connsiteX2" fmla="*/ 537402 w 981379"/>
              <a:gd name="connsiteY2" fmla="*/ 26880 h 860743"/>
              <a:gd name="connsiteX3" fmla="*/ 974009 w 981379"/>
              <a:gd name="connsiteY3" fmla="*/ 779650 h 860743"/>
              <a:gd name="connsiteX4" fmla="*/ 927297 w 981379"/>
              <a:gd name="connsiteY4" fmla="*/ 860743 h 860743"/>
              <a:gd name="connsiteX5" fmla="*/ 54084 w 981379"/>
              <a:gd name="connsiteY5" fmla="*/ 860743 h 860743"/>
              <a:gd name="connsiteX6" fmla="*/ 7372 w 981379"/>
              <a:gd name="connsiteY6" fmla="*/ 779650 h 8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379" h="860743">
                <a:moveTo>
                  <a:pt x="7372" y="779650"/>
                </a:moveTo>
                <a:lnTo>
                  <a:pt x="443979" y="26880"/>
                </a:lnTo>
                <a:cubicBezTo>
                  <a:pt x="464765" y="-8959"/>
                  <a:pt x="516615" y="-8959"/>
                  <a:pt x="537402" y="26880"/>
                </a:cubicBezTo>
                <a:lnTo>
                  <a:pt x="974009" y="779650"/>
                </a:lnTo>
                <a:cubicBezTo>
                  <a:pt x="994891" y="815655"/>
                  <a:pt x="968920" y="860743"/>
                  <a:pt x="927297" y="860743"/>
                </a:cubicBezTo>
                <a:lnTo>
                  <a:pt x="54084" y="860743"/>
                </a:lnTo>
                <a:cubicBezTo>
                  <a:pt x="12461" y="860743"/>
                  <a:pt x="-13511" y="815655"/>
                  <a:pt x="7372" y="779650"/>
                </a:cubicBezTo>
              </a:path>
            </a:pathLst>
          </a:custGeom>
          <a:gradFill flip="none" rotWithShape="1">
            <a:gsLst>
              <a:gs pos="0">
                <a:schemeClr val="accent1">
                  <a:lumMod val="90000"/>
                  <a:lumOff val="10000"/>
                  <a:alpha val="60000"/>
                </a:schemeClr>
              </a:gs>
              <a:gs pos="100000">
                <a:schemeClr val="accent1">
                  <a:lumMod val="9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772456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100000">
              <a:schemeClr val="accent1">
                <a:lumMod val="95000"/>
              </a:schemeClr>
            </a:gs>
          </a:gsLst>
          <a:lin ang="0" scaled="1"/>
        </a:gradFill>
        <a:effectLst/>
      </p:bgPr>
    </p:bg>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E12FD31B-48AD-4E95-A781-61E37717837F}"/>
              </a:ext>
            </a:extLst>
          </p:cNvPr>
          <p:cNvSpPr txBox="1"/>
          <p:nvPr/>
        </p:nvSpPr>
        <p:spPr>
          <a:xfrm>
            <a:off x="4513671" y="2996846"/>
            <a:ext cx="3164658" cy="769441"/>
          </a:xfrm>
          <a:prstGeom prst="rect">
            <a:avLst/>
          </a:prstGeom>
          <a:noFill/>
        </p:spPr>
        <p:txBody>
          <a:bodyPr wrap="square" rtlCol="0">
            <a:spAutoFit/>
          </a:bodyPr>
          <a:lstStyle/>
          <a:p>
            <a:pPr algn="ctr"/>
            <a:r>
              <a:rPr lang="zh-CN" altLang="en-US" sz="4400" dirty="0">
                <a:solidFill>
                  <a:schemeClr val="bg1"/>
                </a:solidFill>
                <a:latin typeface="+mj-ea"/>
                <a:ea typeface="+mj-ea"/>
              </a:rPr>
              <a:t>未来规划</a:t>
            </a:r>
          </a:p>
        </p:txBody>
      </p:sp>
      <p:sp>
        <p:nvSpPr>
          <p:cNvPr id="31" name="文本框 30">
            <a:extLst>
              <a:ext uri="{FF2B5EF4-FFF2-40B4-BE49-F238E27FC236}">
                <a16:creationId xmlns:a16="http://schemas.microsoft.com/office/drawing/2014/main" id="{BB51B7AA-A77F-42AF-83CB-08F2007BE6BE}"/>
              </a:ext>
            </a:extLst>
          </p:cNvPr>
          <p:cNvSpPr txBox="1"/>
          <p:nvPr/>
        </p:nvSpPr>
        <p:spPr>
          <a:xfrm>
            <a:off x="3048000" y="2064513"/>
            <a:ext cx="6096000" cy="769441"/>
          </a:xfrm>
          <a:prstGeom prst="rect">
            <a:avLst/>
          </a:prstGeom>
          <a:noFill/>
        </p:spPr>
        <p:txBody>
          <a:bodyPr wrap="square">
            <a:spAutoFit/>
          </a:bodyPr>
          <a:lstStyle/>
          <a:p>
            <a:pPr algn="ctr"/>
            <a:r>
              <a:rPr lang="zh-CN" altLang="en-US" sz="4400" dirty="0">
                <a:solidFill>
                  <a:schemeClr val="bg1">
                    <a:alpha val="52000"/>
                  </a:schemeClr>
                </a:solidFill>
                <a:latin typeface="+mj-lt"/>
              </a:rPr>
              <a:t>Part </a:t>
            </a:r>
            <a:r>
              <a:rPr lang="en-US" altLang="zh-CN" sz="4400" dirty="0">
                <a:solidFill>
                  <a:schemeClr val="bg1">
                    <a:alpha val="52000"/>
                  </a:schemeClr>
                </a:solidFill>
                <a:latin typeface="+mj-lt"/>
              </a:rPr>
              <a:t>04</a:t>
            </a:r>
            <a:endParaRPr lang="zh-CN" altLang="en-US" sz="4400" dirty="0">
              <a:solidFill>
                <a:schemeClr val="bg1">
                  <a:alpha val="52000"/>
                </a:schemeClr>
              </a:solidFill>
              <a:latin typeface="+mj-lt"/>
            </a:endParaRPr>
          </a:p>
        </p:txBody>
      </p:sp>
      <p:sp>
        <p:nvSpPr>
          <p:cNvPr id="36" name="文本框 35">
            <a:extLst>
              <a:ext uri="{FF2B5EF4-FFF2-40B4-BE49-F238E27FC236}">
                <a16:creationId xmlns:a16="http://schemas.microsoft.com/office/drawing/2014/main" id="{A13EE2AB-25DB-40F6-A528-2E91C197284A}"/>
              </a:ext>
            </a:extLst>
          </p:cNvPr>
          <p:cNvSpPr txBox="1"/>
          <p:nvPr/>
        </p:nvSpPr>
        <p:spPr>
          <a:xfrm>
            <a:off x="4622117" y="3720873"/>
            <a:ext cx="2856546" cy="734625"/>
          </a:xfrm>
          <a:prstGeom prst="rect">
            <a:avLst/>
          </a:prstGeom>
          <a:noFill/>
        </p:spPr>
        <p:txBody>
          <a:bodyPr wrap="square" rtlCol="0">
            <a:spAutoFit/>
          </a:bodyPr>
          <a:lstStyle/>
          <a:p>
            <a:pPr algn="ctr">
              <a:lnSpc>
                <a:spcPct val="130000"/>
              </a:lnSpc>
            </a:pPr>
            <a:r>
              <a:rPr lang="zh-CN" altLang="en-US" sz="1100" dirty="0">
                <a:solidFill>
                  <a:schemeClr val="bg1">
                    <a:alpha val="50000"/>
                  </a:schemeClr>
                </a:solidFill>
                <a:latin typeface="+mn-ea"/>
              </a:rPr>
              <a:t>输入说明文字输入说明文字输入说明文字输入说明文字输入说明文字输入说明文字输入说明文字输入说明文字</a:t>
            </a:r>
          </a:p>
        </p:txBody>
      </p:sp>
      <p:cxnSp>
        <p:nvCxnSpPr>
          <p:cNvPr id="71" name="直接连接符 70">
            <a:extLst>
              <a:ext uri="{FF2B5EF4-FFF2-40B4-BE49-F238E27FC236}">
                <a16:creationId xmlns:a16="http://schemas.microsoft.com/office/drawing/2014/main" id="{249243AF-06D7-4F27-8C7F-BF92CF53213C}"/>
              </a:ext>
            </a:extLst>
          </p:cNvPr>
          <p:cNvCxnSpPr>
            <a:cxnSpLocks/>
          </p:cNvCxnSpPr>
          <p:nvPr/>
        </p:nvCxnSpPr>
        <p:spPr>
          <a:xfrm>
            <a:off x="5848732" y="2902665"/>
            <a:ext cx="494536"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522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1.</a:t>
            </a:r>
            <a:r>
              <a:rPr lang="zh-CN" altLang="en-US" dirty="0"/>
              <a:t>未来规划</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grpSp>
        <p:nvGrpSpPr>
          <p:cNvPr id="26" name="组合 25">
            <a:extLst>
              <a:ext uri="{FF2B5EF4-FFF2-40B4-BE49-F238E27FC236}">
                <a16:creationId xmlns:a16="http://schemas.microsoft.com/office/drawing/2014/main" id="{93EC622B-9F83-4AD8-BD5C-133BDC3E99DE}"/>
              </a:ext>
            </a:extLst>
          </p:cNvPr>
          <p:cNvGrpSpPr/>
          <p:nvPr/>
        </p:nvGrpSpPr>
        <p:grpSpPr>
          <a:xfrm>
            <a:off x="712934" y="1856975"/>
            <a:ext cx="3135537" cy="3759902"/>
            <a:chOff x="712934" y="1856975"/>
            <a:chExt cx="3135537" cy="3759902"/>
          </a:xfrm>
        </p:grpSpPr>
        <p:sp>
          <p:nvSpPr>
            <p:cNvPr id="9" name="矩形: 圆角 8">
              <a:extLst>
                <a:ext uri="{FF2B5EF4-FFF2-40B4-BE49-F238E27FC236}">
                  <a16:creationId xmlns:a16="http://schemas.microsoft.com/office/drawing/2014/main" id="{34690273-06B8-4939-9A0A-32E0DAE6B839}"/>
                </a:ext>
              </a:extLst>
            </p:cNvPr>
            <p:cNvSpPr/>
            <p:nvPr/>
          </p:nvSpPr>
          <p:spPr>
            <a:xfrm>
              <a:off x="712934" y="2154264"/>
              <a:ext cx="3135537" cy="3462613"/>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等腰三角形 3">
              <a:extLst>
                <a:ext uri="{FF2B5EF4-FFF2-40B4-BE49-F238E27FC236}">
                  <a16:creationId xmlns:a16="http://schemas.microsoft.com/office/drawing/2014/main" id="{9969BAE8-CA60-4263-A10F-27866295320B}"/>
                </a:ext>
              </a:extLst>
            </p:cNvPr>
            <p:cNvSpPr/>
            <p:nvPr/>
          </p:nvSpPr>
          <p:spPr>
            <a:xfrm>
              <a:off x="1373880" y="1856975"/>
              <a:ext cx="344855" cy="297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149C853A-9733-4F8A-A4DD-097EB8E427F5}"/>
              </a:ext>
            </a:extLst>
          </p:cNvPr>
          <p:cNvGrpSpPr/>
          <p:nvPr/>
        </p:nvGrpSpPr>
        <p:grpSpPr>
          <a:xfrm>
            <a:off x="4537036" y="1851113"/>
            <a:ext cx="3135537" cy="3759902"/>
            <a:chOff x="4444046" y="1851113"/>
            <a:chExt cx="3135537" cy="3759902"/>
          </a:xfrm>
        </p:grpSpPr>
        <p:sp>
          <p:nvSpPr>
            <p:cNvPr id="14" name="矩形: 圆角 13">
              <a:extLst>
                <a:ext uri="{FF2B5EF4-FFF2-40B4-BE49-F238E27FC236}">
                  <a16:creationId xmlns:a16="http://schemas.microsoft.com/office/drawing/2014/main" id="{13C2C815-C1D8-4738-99A3-97E78B1A8BE0}"/>
                </a:ext>
              </a:extLst>
            </p:cNvPr>
            <p:cNvSpPr/>
            <p:nvPr/>
          </p:nvSpPr>
          <p:spPr>
            <a:xfrm>
              <a:off x="4444046" y="2148402"/>
              <a:ext cx="3135537" cy="3462613"/>
            </a:xfrm>
            <a:prstGeom prst="roundRect">
              <a:avLst>
                <a:gd name="adj" fmla="val 3454"/>
              </a:avLst>
            </a:prstGeom>
            <a:solidFill>
              <a:schemeClr val="bg1"/>
            </a:solidFill>
            <a:ln>
              <a:noFill/>
            </a:ln>
            <a:effectLst>
              <a:outerShdw blurRad="254000" dist="2540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等腰三角形 14">
              <a:extLst>
                <a:ext uri="{FF2B5EF4-FFF2-40B4-BE49-F238E27FC236}">
                  <a16:creationId xmlns:a16="http://schemas.microsoft.com/office/drawing/2014/main" id="{0D696B1E-40FE-433A-947E-F778DEFA6F61}"/>
                </a:ext>
              </a:extLst>
            </p:cNvPr>
            <p:cNvSpPr/>
            <p:nvPr/>
          </p:nvSpPr>
          <p:spPr>
            <a:xfrm>
              <a:off x="5104992" y="1851113"/>
              <a:ext cx="344855" cy="297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398AC923-A0D9-4687-8602-DE80D7A949ED}"/>
              </a:ext>
            </a:extLst>
          </p:cNvPr>
          <p:cNvGrpSpPr/>
          <p:nvPr/>
        </p:nvGrpSpPr>
        <p:grpSpPr>
          <a:xfrm>
            <a:off x="8361138" y="1845251"/>
            <a:ext cx="3135537" cy="3759902"/>
            <a:chOff x="8175157" y="1845251"/>
            <a:chExt cx="3135537" cy="3759902"/>
          </a:xfrm>
        </p:grpSpPr>
        <p:sp>
          <p:nvSpPr>
            <p:cNvPr id="17" name="矩形: 圆角 16">
              <a:extLst>
                <a:ext uri="{FF2B5EF4-FFF2-40B4-BE49-F238E27FC236}">
                  <a16:creationId xmlns:a16="http://schemas.microsoft.com/office/drawing/2014/main" id="{85960FCD-083C-4F8B-AB49-3509A0645376}"/>
                </a:ext>
              </a:extLst>
            </p:cNvPr>
            <p:cNvSpPr/>
            <p:nvPr/>
          </p:nvSpPr>
          <p:spPr>
            <a:xfrm>
              <a:off x="8175157" y="2142540"/>
              <a:ext cx="3135537" cy="3462613"/>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等腰三角形 17">
              <a:extLst>
                <a:ext uri="{FF2B5EF4-FFF2-40B4-BE49-F238E27FC236}">
                  <a16:creationId xmlns:a16="http://schemas.microsoft.com/office/drawing/2014/main" id="{1579CD30-1E1F-4402-BDCC-545F86FCD9B9}"/>
                </a:ext>
              </a:extLst>
            </p:cNvPr>
            <p:cNvSpPr/>
            <p:nvPr/>
          </p:nvSpPr>
          <p:spPr>
            <a:xfrm>
              <a:off x="8836103" y="1845251"/>
              <a:ext cx="344855" cy="297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a:extLst>
              <a:ext uri="{FF2B5EF4-FFF2-40B4-BE49-F238E27FC236}">
                <a16:creationId xmlns:a16="http://schemas.microsoft.com/office/drawing/2014/main" id="{F45960A4-AF6C-4E87-A44C-7BFF90FA820F}"/>
              </a:ext>
            </a:extLst>
          </p:cNvPr>
          <p:cNvCxnSpPr>
            <a:cxnSpLocks/>
          </p:cNvCxnSpPr>
          <p:nvPr/>
        </p:nvCxnSpPr>
        <p:spPr>
          <a:xfrm>
            <a:off x="1531917" y="1543792"/>
            <a:ext cx="7662594" cy="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65B63E2-6BBB-4F1B-B6A0-1B56B3988D03}"/>
              </a:ext>
            </a:extLst>
          </p:cNvPr>
          <p:cNvSpPr/>
          <p:nvPr/>
        </p:nvSpPr>
        <p:spPr>
          <a:xfrm>
            <a:off x="1479176" y="1476661"/>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16380D9F-D0E8-4B30-AD3A-613DA21DC3D3}"/>
              </a:ext>
            </a:extLst>
          </p:cNvPr>
          <p:cNvSpPr/>
          <p:nvPr/>
        </p:nvSpPr>
        <p:spPr>
          <a:xfrm>
            <a:off x="5303278" y="1477553"/>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04B3D903-6133-4614-B180-D2842C01EB1B}"/>
              </a:ext>
            </a:extLst>
          </p:cNvPr>
          <p:cNvSpPr/>
          <p:nvPr/>
        </p:nvSpPr>
        <p:spPr>
          <a:xfrm>
            <a:off x="9122468" y="1476661"/>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E168BBAB-F79C-4509-BD35-893C0A939C54}"/>
              </a:ext>
            </a:extLst>
          </p:cNvPr>
          <p:cNvSpPr txBox="1"/>
          <p:nvPr/>
        </p:nvSpPr>
        <p:spPr>
          <a:xfrm>
            <a:off x="975209" y="3325573"/>
            <a:ext cx="1577864" cy="400110"/>
          </a:xfrm>
          <a:prstGeom prst="rect">
            <a:avLst/>
          </a:prstGeom>
          <a:noFill/>
        </p:spPr>
        <p:txBody>
          <a:bodyPr wrap="square" rtlCol="0">
            <a:spAutoFit/>
          </a:bodyPr>
          <a:lstStyle/>
          <a:p>
            <a:r>
              <a:rPr lang="zh-CN" altLang="en-US" sz="2000" dirty="0">
                <a:solidFill>
                  <a:schemeClr val="tx2"/>
                </a:solidFill>
                <a:latin typeface="+mj-ea"/>
                <a:ea typeface="+mj-ea"/>
              </a:rPr>
              <a:t>卫生政策</a:t>
            </a:r>
          </a:p>
        </p:txBody>
      </p:sp>
      <p:sp>
        <p:nvSpPr>
          <p:cNvPr id="29" name="文本框 28">
            <a:extLst>
              <a:ext uri="{FF2B5EF4-FFF2-40B4-BE49-F238E27FC236}">
                <a16:creationId xmlns:a16="http://schemas.microsoft.com/office/drawing/2014/main" id="{632A5390-2A1D-4119-82DE-46B9E75469F3}"/>
              </a:ext>
            </a:extLst>
          </p:cNvPr>
          <p:cNvSpPr txBox="1"/>
          <p:nvPr/>
        </p:nvSpPr>
        <p:spPr>
          <a:xfrm>
            <a:off x="975209" y="3987428"/>
            <a:ext cx="2808943" cy="1254382"/>
          </a:xfrm>
          <a:prstGeom prst="rect">
            <a:avLst/>
          </a:prstGeom>
          <a:noFill/>
        </p:spPr>
        <p:txBody>
          <a:bodyPr wrap="square" rtlCol="0">
            <a:spAutoFit/>
          </a:bodyPr>
          <a:lstStyle/>
          <a:p>
            <a:pPr>
              <a:lnSpc>
                <a:spcPct val="120000"/>
              </a:lnSpc>
            </a:pPr>
            <a:r>
              <a:rPr lang="zh-CN" altLang="en-US" sz="1600" dirty="0">
                <a:solidFill>
                  <a:schemeClr val="tx2"/>
                </a:solidFill>
                <a:latin typeface="+mn-ea"/>
              </a:rPr>
              <a:t>从卫生政策的视角分析个人及群体健康档案，其实是从上而下分析卫生政策对个人及群体健康的影响。</a:t>
            </a:r>
          </a:p>
        </p:txBody>
      </p:sp>
      <p:sp>
        <p:nvSpPr>
          <p:cNvPr id="30" name="文本框 29">
            <a:extLst>
              <a:ext uri="{FF2B5EF4-FFF2-40B4-BE49-F238E27FC236}">
                <a16:creationId xmlns:a16="http://schemas.microsoft.com/office/drawing/2014/main" id="{816B16D2-B4EC-4EF0-8D6D-6D4DD205C8D3}"/>
              </a:ext>
            </a:extLst>
          </p:cNvPr>
          <p:cNvSpPr txBox="1"/>
          <p:nvPr/>
        </p:nvSpPr>
        <p:spPr>
          <a:xfrm>
            <a:off x="975209" y="3666501"/>
            <a:ext cx="1456151" cy="276999"/>
          </a:xfrm>
          <a:prstGeom prst="rect">
            <a:avLst/>
          </a:prstGeom>
          <a:noFill/>
        </p:spPr>
        <p:txBody>
          <a:bodyPr wrap="square">
            <a:spAutoFit/>
          </a:bodyPr>
          <a:lstStyle/>
          <a:p>
            <a:r>
              <a:rPr lang="en-US" altLang="zh-CN" sz="1200" dirty="0">
                <a:solidFill>
                  <a:schemeClr val="tx2">
                    <a:alpha val="50000"/>
                  </a:schemeClr>
                </a:solidFill>
                <a:latin typeface="+mn-lt"/>
              </a:rPr>
              <a:t>ENTER A TITLE</a:t>
            </a:r>
            <a:endParaRPr lang="zh-CN" altLang="en-US" sz="1200" dirty="0">
              <a:solidFill>
                <a:schemeClr val="tx1">
                  <a:alpha val="50000"/>
                </a:schemeClr>
              </a:solidFill>
            </a:endParaRPr>
          </a:p>
        </p:txBody>
      </p:sp>
      <p:pic>
        <p:nvPicPr>
          <p:cNvPr id="31" name="图形 30" descr="医院">
            <a:extLst>
              <a:ext uri="{FF2B5EF4-FFF2-40B4-BE49-F238E27FC236}">
                <a16:creationId xmlns:a16="http://schemas.microsoft.com/office/drawing/2014/main" id="{CF500EF7-1D41-46DC-8B05-443B8D19E4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976" y="2389372"/>
            <a:ext cx="914400" cy="914400"/>
          </a:xfrm>
          <a:prstGeom prst="rect">
            <a:avLst/>
          </a:prstGeom>
        </p:spPr>
      </p:pic>
      <p:sp>
        <p:nvSpPr>
          <p:cNvPr id="35" name="文本框 34">
            <a:extLst>
              <a:ext uri="{FF2B5EF4-FFF2-40B4-BE49-F238E27FC236}">
                <a16:creationId xmlns:a16="http://schemas.microsoft.com/office/drawing/2014/main" id="{943720AF-940B-40C5-BEC0-A876BF2A0D29}"/>
              </a:ext>
            </a:extLst>
          </p:cNvPr>
          <p:cNvSpPr txBox="1"/>
          <p:nvPr/>
        </p:nvSpPr>
        <p:spPr>
          <a:xfrm>
            <a:off x="4792836" y="3325573"/>
            <a:ext cx="1577864" cy="400110"/>
          </a:xfrm>
          <a:prstGeom prst="rect">
            <a:avLst/>
          </a:prstGeom>
          <a:noFill/>
        </p:spPr>
        <p:txBody>
          <a:bodyPr wrap="square" rtlCol="0">
            <a:spAutoFit/>
          </a:bodyPr>
          <a:lstStyle/>
          <a:p>
            <a:r>
              <a:rPr lang="zh-CN" altLang="en-US" sz="2000" dirty="0">
                <a:solidFill>
                  <a:schemeClr val="accent1"/>
                </a:solidFill>
                <a:latin typeface="+mj-ea"/>
                <a:ea typeface="+mj-ea"/>
              </a:rPr>
              <a:t>社会视角</a:t>
            </a:r>
          </a:p>
        </p:txBody>
      </p:sp>
      <p:sp>
        <p:nvSpPr>
          <p:cNvPr id="36" name="文本框 35">
            <a:extLst>
              <a:ext uri="{FF2B5EF4-FFF2-40B4-BE49-F238E27FC236}">
                <a16:creationId xmlns:a16="http://schemas.microsoft.com/office/drawing/2014/main" id="{180CEBE8-91EC-416A-AF89-9AAA777AF694}"/>
              </a:ext>
            </a:extLst>
          </p:cNvPr>
          <p:cNvSpPr txBox="1"/>
          <p:nvPr/>
        </p:nvSpPr>
        <p:spPr>
          <a:xfrm>
            <a:off x="4792836" y="3987428"/>
            <a:ext cx="2808943" cy="1254382"/>
          </a:xfrm>
          <a:prstGeom prst="rect">
            <a:avLst/>
          </a:prstGeom>
          <a:noFill/>
        </p:spPr>
        <p:txBody>
          <a:bodyPr wrap="square" rtlCol="0">
            <a:spAutoFit/>
          </a:bodyPr>
          <a:lstStyle/>
          <a:p>
            <a:pPr>
              <a:lnSpc>
                <a:spcPct val="120000"/>
              </a:lnSpc>
            </a:pPr>
            <a:r>
              <a:rPr lang="zh-CN" altLang="en-US" sz="1600" dirty="0">
                <a:solidFill>
                  <a:schemeClr val="tx2"/>
                </a:solidFill>
                <a:latin typeface="+mn-ea"/>
              </a:rPr>
              <a:t>当然也可以从疾病、患者、家庭和社会的视角分析个人健康，健康状态（</a:t>
            </a:r>
            <a:r>
              <a:rPr lang="en-US" altLang="zh-CN" sz="1600" dirty="0">
                <a:solidFill>
                  <a:schemeClr val="tx2"/>
                </a:solidFill>
                <a:latin typeface="+mn-ea"/>
              </a:rPr>
              <a:t>Health Status</a:t>
            </a:r>
            <a:r>
              <a:rPr lang="zh-CN" altLang="en-US" sz="1600" dirty="0">
                <a:solidFill>
                  <a:schemeClr val="tx2"/>
                </a:solidFill>
                <a:latin typeface="+mn-ea"/>
              </a:rPr>
              <a:t>）为主的分析。</a:t>
            </a:r>
          </a:p>
        </p:txBody>
      </p:sp>
      <p:sp>
        <p:nvSpPr>
          <p:cNvPr id="37" name="文本框 36">
            <a:extLst>
              <a:ext uri="{FF2B5EF4-FFF2-40B4-BE49-F238E27FC236}">
                <a16:creationId xmlns:a16="http://schemas.microsoft.com/office/drawing/2014/main" id="{6A530C28-5EAC-4868-ABDD-E3D4E683E81B}"/>
              </a:ext>
            </a:extLst>
          </p:cNvPr>
          <p:cNvSpPr txBox="1"/>
          <p:nvPr/>
        </p:nvSpPr>
        <p:spPr>
          <a:xfrm>
            <a:off x="4792836" y="3666501"/>
            <a:ext cx="1456151" cy="276999"/>
          </a:xfrm>
          <a:prstGeom prst="rect">
            <a:avLst/>
          </a:prstGeom>
          <a:noFill/>
        </p:spPr>
        <p:txBody>
          <a:bodyPr wrap="square">
            <a:spAutoFit/>
          </a:bodyPr>
          <a:lstStyle/>
          <a:p>
            <a:r>
              <a:rPr lang="en-US" altLang="zh-CN" sz="1200" dirty="0">
                <a:solidFill>
                  <a:schemeClr val="tx2">
                    <a:alpha val="50000"/>
                  </a:schemeClr>
                </a:solidFill>
                <a:latin typeface="+mn-lt"/>
              </a:rPr>
              <a:t>ENTER A TITLE</a:t>
            </a:r>
            <a:endParaRPr lang="zh-CN" altLang="en-US" sz="1200" dirty="0">
              <a:solidFill>
                <a:schemeClr val="tx1">
                  <a:alpha val="50000"/>
                </a:schemeClr>
              </a:solidFill>
            </a:endParaRPr>
          </a:p>
        </p:txBody>
      </p:sp>
      <p:pic>
        <p:nvPicPr>
          <p:cNvPr id="38" name="图形 37" descr="医院">
            <a:extLst>
              <a:ext uri="{FF2B5EF4-FFF2-40B4-BE49-F238E27FC236}">
                <a16:creationId xmlns:a16="http://schemas.microsoft.com/office/drawing/2014/main" id="{998459D5-D923-447A-A9AC-66F1529813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39603" y="2389372"/>
            <a:ext cx="914400" cy="914400"/>
          </a:xfrm>
          <a:prstGeom prst="rect">
            <a:avLst/>
          </a:prstGeom>
        </p:spPr>
      </p:pic>
      <p:sp>
        <p:nvSpPr>
          <p:cNvPr id="40" name="文本框 39">
            <a:extLst>
              <a:ext uri="{FF2B5EF4-FFF2-40B4-BE49-F238E27FC236}">
                <a16:creationId xmlns:a16="http://schemas.microsoft.com/office/drawing/2014/main" id="{EE146286-6EE3-47A3-9BF9-910190FEDC26}"/>
              </a:ext>
            </a:extLst>
          </p:cNvPr>
          <p:cNvSpPr txBox="1"/>
          <p:nvPr/>
        </p:nvSpPr>
        <p:spPr>
          <a:xfrm>
            <a:off x="8619572" y="3325573"/>
            <a:ext cx="1577864" cy="400110"/>
          </a:xfrm>
          <a:prstGeom prst="rect">
            <a:avLst/>
          </a:prstGeom>
          <a:noFill/>
        </p:spPr>
        <p:txBody>
          <a:bodyPr wrap="square" rtlCol="0">
            <a:spAutoFit/>
          </a:bodyPr>
          <a:lstStyle/>
          <a:p>
            <a:r>
              <a:rPr lang="zh-CN" altLang="en-US" sz="2000" dirty="0">
                <a:solidFill>
                  <a:schemeClr val="tx2"/>
                </a:solidFill>
                <a:latin typeface="+mj-ea"/>
                <a:ea typeface="+mj-ea"/>
              </a:rPr>
              <a:t>健康状态</a:t>
            </a:r>
          </a:p>
        </p:txBody>
      </p:sp>
      <p:sp>
        <p:nvSpPr>
          <p:cNvPr id="41" name="文本框 40">
            <a:extLst>
              <a:ext uri="{FF2B5EF4-FFF2-40B4-BE49-F238E27FC236}">
                <a16:creationId xmlns:a16="http://schemas.microsoft.com/office/drawing/2014/main" id="{CB0C4AEA-8EFD-43C4-8418-BBD3E1292B75}"/>
              </a:ext>
            </a:extLst>
          </p:cNvPr>
          <p:cNvSpPr txBox="1"/>
          <p:nvPr/>
        </p:nvSpPr>
        <p:spPr>
          <a:xfrm>
            <a:off x="8619572" y="3987428"/>
            <a:ext cx="2808943" cy="958917"/>
          </a:xfrm>
          <a:prstGeom prst="rect">
            <a:avLst/>
          </a:prstGeom>
          <a:noFill/>
        </p:spPr>
        <p:txBody>
          <a:bodyPr wrap="square" rtlCol="0">
            <a:spAutoFit/>
          </a:bodyPr>
          <a:lstStyle/>
          <a:p>
            <a:pPr>
              <a:lnSpc>
                <a:spcPct val="120000"/>
              </a:lnSpc>
            </a:pPr>
            <a:r>
              <a:rPr lang="zh-CN" altLang="en-US" sz="1600" dirty="0">
                <a:solidFill>
                  <a:schemeClr val="tx2"/>
                </a:solidFill>
                <a:latin typeface="+mn-ea"/>
              </a:rPr>
              <a:t>健康状态分析先要将健康状态相似的群体从医疗行为分析的视角分离出来。</a:t>
            </a:r>
          </a:p>
        </p:txBody>
      </p:sp>
      <p:sp>
        <p:nvSpPr>
          <p:cNvPr id="42" name="文本框 41">
            <a:extLst>
              <a:ext uri="{FF2B5EF4-FFF2-40B4-BE49-F238E27FC236}">
                <a16:creationId xmlns:a16="http://schemas.microsoft.com/office/drawing/2014/main" id="{E9CB3E4B-4687-415A-A7BD-71C1723AB150}"/>
              </a:ext>
            </a:extLst>
          </p:cNvPr>
          <p:cNvSpPr txBox="1"/>
          <p:nvPr/>
        </p:nvSpPr>
        <p:spPr>
          <a:xfrm>
            <a:off x="8619572" y="3666501"/>
            <a:ext cx="1456151" cy="276999"/>
          </a:xfrm>
          <a:prstGeom prst="rect">
            <a:avLst/>
          </a:prstGeom>
          <a:noFill/>
        </p:spPr>
        <p:txBody>
          <a:bodyPr wrap="square">
            <a:spAutoFit/>
          </a:bodyPr>
          <a:lstStyle/>
          <a:p>
            <a:r>
              <a:rPr lang="en-US" altLang="zh-CN" sz="1200" dirty="0">
                <a:solidFill>
                  <a:schemeClr val="tx2">
                    <a:alpha val="50000"/>
                  </a:schemeClr>
                </a:solidFill>
                <a:latin typeface="+mn-lt"/>
              </a:rPr>
              <a:t>ENTER A TITLE</a:t>
            </a:r>
            <a:endParaRPr lang="zh-CN" altLang="en-US" sz="1200" dirty="0">
              <a:solidFill>
                <a:schemeClr val="tx1">
                  <a:alpha val="50000"/>
                </a:schemeClr>
              </a:solidFill>
            </a:endParaRPr>
          </a:p>
        </p:txBody>
      </p:sp>
      <p:pic>
        <p:nvPicPr>
          <p:cNvPr id="43" name="图形 42" descr="医院">
            <a:extLst>
              <a:ext uri="{FF2B5EF4-FFF2-40B4-BE49-F238E27FC236}">
                <a16:creationId xmlns:a16="http://schemas.microsoft.com/office/drawing/2014/main" id="{D88E7ACA-0A46-48AF-9935-8411E6AD8E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6339" y="2389372"/>
            <a:ext cx="914400" cy="914400"/>
          </a:xfrm>
          <a:prstGeom prst="rect">
            <a:avLst/>
          </a:prstGeom>
        </p:spPr>
      </p:pic>
      <p:grpSp>
        <p:nvGrpSpPr>
          <p:cNvPr id="67" name="组合 66">
            <a:extLst>
              <a:ext uri="{FF2B5EF4-FFF2-40B4-BE49-F238E27FC236}">
                <a16:creationId xmlns:a16="http://schemas.microsoft.com/office/drawing/2014/main" id="{A4066F9B-0BB2-4B90-A114-DBA984476D25}"/>
              </a:ext>
            </a:extLst>
          </p:cNvPr>
          <p:cNvGrpSpPr/>
          <p:nvPr/>
        </p:nvGrpSpPr>
        <p:grpSpPr>
          <a:xfrm>
            <a:off x="804960" y="1763403"/>
            <a:ext cx="2979192" cy="328532"/>
            <a:chOff x="804960" y="1778901"/>
            <a:chExt cx="2979192" cy="328532"/>
          </a:xfrm>
        </p:grpSpPr>
        <p:cxnSp>
          <p:nvCxnSpPr>
            <p:cNvPr id="45" name="直接连接符 44">
              <a:extLst>
                <a:ext uri="{FF2B5EF4-FFF2-40B4-BE49-F238E27FC236}">
                  <a16:creationId xmlns:a16="http://schemas.microsoft.com/office/drawing/2014/main" id="{8F7FA587-7154-41EF-9AD4-80C130E529E3}"/>
                </a:ext>
              </a:extLst>
            </p:cNvPr>
            <p:cNvCxnSpPr>
              <a:cxnSpLocks/>
            </p:cNvCxnSpPr>
            <p:nvPr/>
          </p:nvCxnSpPr>
          <p:spPr>
            <a:xfrm>
              <a:off x="804960" y="2105511"/>
              <a:ext cx="545509" cy="0"/>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34AC837-19A5-480B-9AC9-3FF389BE8A0C}"/>
                </a:ext>
              </a:extLst>
            </p:cNvPr>
            <p:cNvCxnSpPr>
              <a:cxnSpLocks/>
            </p:cNvCxnSpPr>
            <p:nvPr/>
          </p:nvCxnSpPr>
          <p:spPr>
            <a:xfrm>
              <a:off x="1747080" y="2105511"/>
              <a:ext cx="2037072" cy="0"/>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52CCD341-F3E1-4A33-AFEC-766D2BE3764F}"/>
                </a:ext>
              </a:extLst>
            </p:cNvPr>
            <p:cNvCxnSpPr>
              <a:cxnSpLocks/>
            </p:cNvCxnSpPr>
            <p:nvPr/>
          </p:nvCxnSpPr>
          <p:spPr>
            <a:xfrm flipV="1">
              <a:off x="1345590" y="1778901"/>
              <a:ext cx="210156" cy="328532"/>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B6C6922C-CDFC-4795-84F1-0248C6D93367}"/>
                </a:ext>
              </a:extLst>
            </p:cNvPr>
            <p:cNvCxnSpPr>
              <a:cxnSpLocks/>
            </p:cNvCxnSpPr>
            <p:nvPr/>
          </p:nvCxnSpPr>
          <p:spPr>
            <a:xfrm flipH="1" flipV="1">
              <a:off x="1546920" y="1778901"/>
              <a:ext cx="200160" cy="327988"/>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0D3C6F26-B25F-4F87-A617-03DB6751F342}"/>
              </a:ext>
            </a:extLst>
          </p:cNvPr>
          <p:cNvGrpSpPr/>
          <p:nvPr/>
        </p:nvGrpSpPr>
        <p:grpSpPr>
          <a:xfrm>
            <a:off x="4623650" y="1763403"/>
            <a:ext cx="2979192" cy="328532"/>
            <a:chOff x="804960" y="1778901"/>
            <a:chExt cx="2979192" cy="328532"/>
          </a:xfrm>
        </p:grpSpPr>
        <p:cxnSp>
          <p:nvCxnSpPr>
            <p:cNvPr id="69" name="直接连接符 68">
              <a:extLst>
                <a:ext uri="{FF2B5EF4-FFF2-40B4-BE49-F238E27FC236}">
                  <a16:creationId xmlns:a16="http://schemas.microsoft.com/office/drawing/2014/main" id="{F0C8F4CE-CD91-4D41-9D55-174BF6061745}"/>
                </a:ext>
              </a:extLst>
            </p:cNvPr>
            <p:cNvCxnSpPr>
              <a:cxnSpLocks/>
            </p:cNvCxnSpPr>
            <p:nvPr/>
          </p:nvCxnSpPr>
          <p:spPr>
            <a:xfrm>
              <a:off x="804960" y="2105511"/>
              <a:ext cx="545509" cy="0"/>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9FF58108-9CF0-417A-8E9F-B37025D89A41}"/>
                </a:ext>
              </a:extLst>
            </p:cNvPr>
            <p:cNvCxnSpPr>
              <a:cxnSpLocks/>
            </p:cNvCxnSpPr>
            <p:nvPr/>
          </p:nvCxnSpPr>
          <p:spPr>
            <a:xfrm>
              <a:off x="1747080" y="2105511"/>
              <a:ext cx="2037072" cy="0"/>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0BD6959F-C600-482D-9597-5902B583C1A1}"/>
                </a:ext>
              </a:extLst>
            </p:cNvPr>
            <p:cNvCxnSpPr>
              <a:cxnSpLocks/>
            </p:cNvCxnSpPr>
            <p:nvPr/>
          </p:nvCxnSpPr>
          <p:spPr>
            <a:xfrm flipV="1">
              <a:off x="1345590" y="1778901"/>
              <a:ext cx="210156" cy="328532"/>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D2BE7CD7-3AF0-47CA-8ACD-7E031655F09C}"/>
                </a:ext>
              </a:extLst>
            </p:cNvPr>
            <p:cNvCxnSpPr>
              <a:cxnSpLocks/>
            </p:cNvCxnSpPr>
            <p:nvPr/>
          </p:nvCxnSpPr>
          <p:spPr>
            <a:xfrm flipH="1" flipV="1">
              <a:off x="1546920" y="1778901"/>
              <a:ext cx="200160" cy="327988"/>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73" name="组合 72">
            <a:extLst>
              <a:ext uri="{FF2B5EF4-FFF2-40B4-BE49-F238E27FC236}">
                <a16:creationId xmlns:a16="http://schemas.microsoft.com/office/drawing/2014/main" id="{B50B4418-1D7E-4DE7-AAD8-B6C9D8B51BFC}"/>
              </a:ext>
            </a:extLst>
          </p:cNvPr>
          <p:cNvGrpSpPr/>
          <p:nvPr/>
        </p:nvGrpSpPr>
        <p:grpSpPr>
          <a:xfrm>
            <a:off x="8445481" y="1763403"/>
            <a:ext cx="2979192" cy="328532"/>
            <a:chOff x="804960" y="1778901"/>
            <a:chExt cx="2979192" cy="328532"/>
          </a:xfrm>
        </p:grpSpPr>
        <p:cxnSp>
          <p:nvCxnSpPr>
            <p:cNvPr id="74" name="直接连接符 73">
              <a:extLst>
                <a:ext uri="{FF2B5EF4-FFF2-40B4-BE49-F238E27FC236}">
                  <a16:creationId xmlns:a16="http://schemas.microsoft.com/office/drawing/2014/main" id="{E48D92CB-799C-4F74-BE2E-57496B01858A}"/>
                </a:ext>
              </a:extLst>
            </p:cNvPr>
            <p:cNvCxnSpPr>
              <a:cxnSpLocks/>
            </p:cNvCxnSpPr>
            <p:nvPr/>
          </p:nvCxnSpPr>
          <p:spPr>
            <a:xfrm>
              <a:off x="804960" y="2105511"/>
              <a:ext cx="545509" cy="0"/>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67CCECC9-1543-4930-B9C2-22FC730F0B7C}"/>
                </a:ext>
              </a:extLst>
            </p:cNvPr>
            <p:cNvCxnSpPr>
              <a:cxnSpLocks/>
            </p:cNvCxnSpPr>
            <p:nvPr/>
          </p:nvCxnSpPr>
          <p:spPr>
            <a:xfrm>
              <a:off x="1747080" y="2105511"/>
              <a:ext cx="2037072" cy="0"/>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5004CA7B-9047-42C4-8BE1-6A4D8EAF2F3A}"/>
                </a:ext>
              </a:extLst>
            </p:cNvPr>
            <p:cNvCxnSpPr>
              <a:cxnSpLocks/>
            </p:cNvCxnSpPr>
            <p:nvPr/>
          </p:nvCxnSpPr>
          <p:spPr>
            <a:xfrm flipV="1">
              <a:off x="1345590" y="1778901"/>
              <a:ext cx="210156" cy="328532"/>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C4555197-0707-4893-A00E-232FF27FD875}"/>
                </a:ext>
              </a:extLst>
            </p:cNvPr>
            <p:cNvCxnSpPr>
              <a:cxnSpLocks/>
            </p:cNvCxnSpPr>
            <p:nvPr/>
          </p:nvCxnSpPr>
          <p:spPr>
            <a:xfrm flipH="1" flipV="1">
              <a:off x="1546920" y="1778901"/>
              <a:ext cx="200160" cy="327988"/>
            </a:xfrm>
            <a:prstGeom prst="line">
              <a:avLst/>
            </a:prstGeom>
            <a:ln>
              <a:solidFill>
                <a:schemeClr val="bg1">
                  <a:lumMod val="85000"/>
                  <a:alpha val="60000"/>
                </a:schemeClr>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a:extLst>
              <a:ext uri="{FF2B5EF4-FFF2-40B4-BE49-F238E27FC236}">
                <a16:creationId xmlns:a16="http://schemas.microsoft.com/office/drawing/2014/main" id="{04F880BA-FECA-4A91-A9E4-5B8DE582A58C}"/>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1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2.</a:t>
            </a:r>
            <a:r>
              <a:rPr lang="zh-CN" altLang="en-US" dirty="0"/>
              <a:t>未来规划</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sp>
        <p:nvSpPr>
          <p:cNvPr id="6" name="矩形: 圆角 5">
            <a:extLst>
              <a:ext uri="{FF2B5EF4-FFF2-40B4-BE49-F238E27FC236}">
                <a16:creationId xmlns:a16="http://schemas.microsoft.com/office/drawing/2014/main" id="{7E9D017B-BEC2-489D-A7C5-1BBF9C6C5A2C}"/>
              </a:ext>
            </a:extLst>
          </p:cNvPr>
          <p:cNvSpPr/>
          <p:nvPr/>
        </p:nvSpPr>
        <p:spPr>
          <a:xfrm>
            <a:off x="695325" y="1910994"/>
            <a:ext cx="10801350" cy="3768100"/>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80</a:t>
            </a:r>
          </a:p>
          <a:p>
            <a:pPr algn="ctr"/>
            <a:endParaRPr lang="zh-CN" altLang="en-US" dirty="0"/>
          </a:p>
        </p:txBody>
      </p:sp>
      <p:cxnSp>
        <p:nvCxnSpPr>
          <p:cNvPr id="9" name="直接连接符 8">
            <a:extLst>
              <a:ext uri="{FF2B5EF4-FFF2-40B4-BE49-F238E27FC236}">
                <a16:creationId xmlns:a16="http://schemas.microsoft.com/office/drawing/2014/main" id="{13683A79-FB9E-4E85-B2C7-50432B5DECAC}"/>
              </a:ext>
            </a:extLst>
          </p:cNvPr>
          <p:cNvCxnSpPr/>
          <p:nvPr/>
        </p:nvCxnSpPr>
        <p:spPr>
          <a:xfrm>
            <a:off x="695325" y="4200042"/>
            <a:ext cx="10801350" cy="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AFEE910C-C4E1-413B-A81B-6804FC9EA6C5}"/>
              </a:ext>
            </a:extLst>
          </p:cNvPr>
          <p:cNvSpPr txBox="1"/>
          <p:nvPr/>
        </p:nvSpPr>
        <p:spPr>
          <a:xfrm>
            <a:off x="1271603" y="3382163"/>
            <a:ext cx="1620970" cy="400110"/>
          </a:xfrm>
          <a:prstGeom prst="rect">
            <a:avLst/>
          </a:prstGeom>
          <a:noFill/>
        </p:spPr>
        <p:txBody>
          <a:bodyPr wrap="square" rtlCol="0">
            <a:spAutoFit/>
          </a:bodyPr>
          <a:lstStyle/>
          <a:p>
            <a:pPr algn="ctr"/>
            <a:r>
              <a:rPr lang="zh-CN" altLang="en-US" sz="2000" dirty="0">
                <a:solidFill>
                  <a:schemeClr val="accent1"/>
                </a:solidFill>
                <a:latin typeface="+mj-ea"/>
                <a:ea typeface="+mj-ea"/>
              </a:rPr>
              <a:t>医疗质量</a:t>
            </a:r>
          </a:p>
        </p:txBody>
      </p:sp>
      <p:sp>
        <p:nvSpPr>
          <p:cNvPr id="11" name="文本框 10">
            <a:extLst>
              <a:ext uri="{FF2B5EF4-FFF2-40B4-BE49-F238E27FC236}">
                <a16:creationId xmlns:a16="http://schemas.microsoft.com/office/drawing/2014/main" id="{535073D1-F70B-4406-9A6D-EBE9BFEE490F}"/>
              </a:ext>
            </a:extLst>
          </p:cNvPr>
          <p:cNvSpPr txBox="1"/>
          <p:nvPr/>
        </p:nvSpPr>
        <p:spPr>
          <a:xfrm>
            <a:off x="817426" y="4356610"/>
            <a:ext cx="2529325" cy="958917"/>
          </a:xfrm>
          <a:prstGeom prst="rect">
            <a:avLst/>
          </a:prstGeom>
          <a:noFill/>
        </p:spPr>
        <p:txBody>
          <a:bodyPr wrap="square" rtlCol="0">
            <a:spAutoFit/>
          </a:bodyPr>
          <a:lstStyle/>
          <a:p>
            <a:pPr algn="ct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医疗质量管理的重点是将健康管理视为个人的基本责任</a:t>
            </a:r>
            <a:endParaRPr lang="zh-CN" altLang="en-US" sz="1600" dirty="0">
              <a:solidFill>
                <a:schemeClr val="tx2"/>
              </a:solidFill>
              <a:latin typeface="+mn-ea"/>
            </a:endParaRPr>
          </a:p>
        </p:txBody>
      </p:sp>
      <p:sp>
        <p:nvSpPr>
          <p:cNvPr id="12" name="文本占位符 12">
            <a:extLst>
              <a:ext uri="{FF2B5EF4-FFF2-40B4-BE49-F238E27FC236}">
                <a16:creationId xmlns:a16="http://schemas.microsoft.com/office/drawing/2014/main" id="{D9926E6D-3DAC-4D62-8E3C-2FA1A421F739}"/>
              </a:ext>
            </a:extLst>
          </p:cNvPr>
          <p:cNvSpPr txBox="1">
            <a:spLocks/>
          </p:cNvSpPr>
          <p:nvPr/>
        </p:nvSpPr>
        <p:spPr>
          <a:xfrm>
            <a:off x="1087930" y="3696891"/>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200" dirty="0">
                <a:solidFill>
                  <a:schemeClr val="tx2">
                    <a:alpha val="40000"/>
                  </a:schemeClr>
                </a:solidFill>
              </a:rPr>
              <a:t>ENTER A TITLE</a:t>
            </a:r>
            <a:endParaRPr lang="zh-CN" altLang="en-US" sz="1200" dirty="0">
              <a:solidFill>
                <a:schemeClr val="tx2">
                  <a:alpha val="40000"/>
                </a:schemeClr>
              </a:solidFill>
            </a:endParaRPr>
          </a:p>
        </p:txBody>
      </p:sp>
      <p:cxnSp>
        <p:nvCxnSpPr>
          <p:cNvPr id="15" name="直接连接符 14">
            <a:extLst>
              <a:ext uri="{FF2B5EF4-FFF2-40B4-BE49-F238E27FC236}">
                <a16:creationId xmlns:a16="http://schemas.microsoft.com/office/drawing/2014/main" id="{D286212E-CD35-4D93-B6B4-4B8AA4C05C2D}"/>
              </a:ext>
            </a:extLst>
          </p:cNvPr>
          <p:cNvCxnSpPr/>
          <p:nvPr/>
        </p:nvCxnSpPr>
        <p:spPr>
          <a:xfrm>
            <a:off x="2086215" y="3038877"/>
            <a:ext cx="0" cy="29713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图形 15" descr="医院">
            <a:extLst>
              <a:ext uri="{FF2B5EF4-FFF2-40B4-BE49-F238E27FC236}">
                <a16:creationId xmlns:a16="http://schemas.microsoft.com/office/drawing/2014/main" id="{E6D993EF-80F8-42DE-9B36-12D3DEA0ED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0085" y="2259294"/>
            <a:ext cx="616363" cy="616363"/>
          </a:xfrm>
          <a:prstGeom prst="rect">
            <a:avLst/>
          </a:prstGeom>
        </p:spPr>
      </p:pic>
      <p:sp>
        <p:nvSpPr>
          <p:cNvPr id="17" name="椭圆 16">
            <a:extLst>
              <a:ext uri="{FF2B5EF4-FFF2-40B4-BE49-F238E27FC236}">
                <a16:creationId xmlns:a16="http://schemas.microsoft.com/office/drawing/2014/main" id="{AA5B53EF-70D3-4605-8BE6-B12330D9FD36}"/>
              </a:ext>
            </a:extLst>
          </p:cNvPr>
          <p:cNvSpPr/>
          <p:nvPr/>
        </p:nvSpPr>
        <p:spPr>
          <a:xfrm>
            <a:off x="1715456" y="2205361"/>
            <a:ext cx="745620" cy="745620"/>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B7068FDE-C3B9-4DC7-A9C6-B54372028725}"/>
              </a:ext>
            </a:extLst>
          </p:cNvPr>
          <p:cNvSpPr txBox="1"/>
          <p:nvPr/>
        </p:nvSpPr>
        <p:spPr>
          <a:xfrm>
            <a:off x="6623487" y="3385145"/>
            <a:ext cx="1620970" cy="400110"/>
          </a:xfrm>
          <a:prstGeom prst="rect">
            <a:avLst/>
          </a:prstGeom>
          <a:noFill/>
        </p:spPr>
        <p:txBody>
          <a:bodyPr wrap="square" rtlCol="0">
            <a:spAutoFit/>
          </a:bodyPr>
          <a:lstStyle/>
          <a:p>
            <a:pPr algn="ctr"/>
            <a:r>
              <a:rPr lang="zh-CN" altLang="en-US" sz="2000" dirty="0">
                <a:solidFill>
                  <a:schemeClr val="accent1"/>
                </a:solidFill>
                <a:latin typeface="+mj-ea"/>
                <a:ea typeface="+mj-ea"/>
              </a:rPr>
              <a:t>服务质量</a:t>
            </a:r>
          </a:p>
        </p:txBody>
      </p:sp>
      <p:sp>
        <p:nvSpPr>
          <p:cNvPr id="45" name="文本框 44">
            <a:extLst>
              <a:ext uri="{FF2B5EF4-FFF2-40B4-BE49-F238E27FC236}">
                <a16:creationId xmlns:a16="http://schemas.microsoft.com/office/drawing/2014/main" id="{30ACE369-F73E-4EB2-95D7-D047BBD53D92}"/>
              </a:ext>
            </a:extLst>
          </p:cNvPr>
          <p:cNvSpPr txBox="1"/>
          <p:nvPr/>
        </p:nvSpPr>
        <p:spPr>
          <a:xfrm>
            <a:off x="6169310" y="4359592"/>
            <a:ext cx="2529325" cy="958917"/>
          </a:xfrm>
          <a:prstGeom prst="rect">
            <a:avLst/>
          </a:prstGeom>
          <a:noFill/>
        </p:spPr>
        <p:txBody>
          <a:bodyPr wrap="square" rtlCol="0">
            <a:spAutoFit/>
          </a:bodyPr>
          <a:lstStyle/>
          <a:p>
            <a:pPr algn="ct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对医疗服务质量的要求不再是医院要有完善的质量管理系统</a:t>
            </a:r>
            <a:endParaRPr lang="zh-CN" altLang="en-US" sz="1600" dirty="0">
              <a:solidFill>
                <a:schemeClr val="tx2"/>
              </a:solidFill>
              <a:latin typeface="+mn-ea"/>
            </a:endParaRPr>
          </a:p>
        </p:txBody>
      </p:sp>
      <p:sp>
        <p:nvSpPr>
          <p:cNvPr id="46" name="文本占位符 12">
            <a:extLst>
              <a:ext uri="{FF2B5EF4-FFF2-40B4-BE49-F238E27FC236}">
                <a16:creationId xmlns:a16="http://schemas.microsoft.com/office/drawing/2014/main" id="{1843A710-72D9-4F1F-AA94-2F36C348AE28}"/>
              </a:ext>
            </a:extLst>
          </p:cNvPr>
          <p:cNvSpPr txBox="1">
            <a:spLocks/>
          </p:cNvSpPr>
          <p:nvPr/>
        </p:nvSpPr>
        <p:spPr>
          <a:xfrm>
            <a:off x="6439814" y="3699873"/>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200" dirty="0">
                <a:solidFill>
                  <a:schemeClr val="tx2">
                    <a:alpha val="40000"/>
                  </a:schemeClr>
                </a:solidFill>
              </a:rPr>
              <a:t>ENTER A TITLE</a:t>
            </a:r>
            <a:endParaRPr lang="zh-CN" altLang="en-US" sz="1200" dirty="0">
              <a:solidFill>
                <a:schemeClr val="tx2">
                  <a:alpha val="40000"/>
                </a:schemeClr>
              </a:solidFill>
            </a:endParaRPr>
          </a:p>
        </p:txBody>
      </p:sp>
      <p:cxnSp>
        <p:nvCxnSpPr>
          <p:cNvPr id="47" name="直接连接符 46">
            <a:extLst>
              <a:ext uri="{FF2B5EF4-FFF2-40B4-BE49-F238E27FC236}">
                <a16:creationId xmlns:a16="http://schemas.microsoft.com/office/drawing/2014/main" id="{5795E721-C0D1-445A-8E69-4FF55C32D8C6}"/>
              </a:ext>
            </a:extLst>
          </p:cNvPr>
          <p:cNvCxnSpPr/>
          <p:nvPr/>
        </p:nvCxnSpPr>
        <p:spPr>
          <a:xfrm>
            <a:off x="7438099" y="3041859"/>
            <a:ext cx="0" cy="29713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49" name="图形 48" descr="医院">
            <a:extLst>
              <a:ext uri="{FF2B5EF4-FFF2-40B4-BE49-F238E27FC236}">
                <a16:creationId xmlns:a16="http://schemas.microsoft.com/office/drawing/2014/main" id="{4C6294C6-64D3-49F6-B0FD-BA6DCA85A6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1969" y="2262276"/>
            <a:ext cx="616363" cy="616363"/>
          </a:xfrm>
          <a:prstGeom prst="rect">
            <a:avLst/>
          </a:prstGeom>
        </p:spPr>
      </p:pic>
      <p:sp>
        <p:nvSpPr>
          <p:cNvPr id="50" name="椭圆 49">
            <a:extLst>
              <a:ext uri="{FF2B5EF4-FFF2-40B4-BE49-F238E27FC236}">
                <a16:creationId xmlns:a16="http://schemas.microsoft.com/office/drawing/2014/main" id="{4713FE26-A4D3-4BCB-B0A2-BE0B55A0DA6F}"/>
              </a:ext>
            </a:extLst>
          </p:cNvPr>
          <p:cNvSpPr/>
          <p:nvPr/>
        </p:nvSpPr>
        <p:spPr>
          <a:xfrm>
            <a:off x="7067340" y="2208343"/>
            <a:ext cx="745620" cy="745620"/>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05D622E0-C10D-41E3-9C32-96EB6B0652C2}"/>
              </a:ext>
            </a:extLst>
          </p:cNvPr>
          <p:cNvSpPr txBox="1"/>
          <p:nvPr/>
        </p:nvSpPr>
        <p:spPr>
          <a:xfrm>
            <a:off x="9299428" y="3385145"/>
            <a:ext cx="1620970" cy="400110"/>
          </a:xfrm>
          <a:prstGeom prst="rect">
            <a:avLst/>
          </a:prstGeom>
          <a:noFill/>
        </p:spPr>
        <p:txBody>
          <a:bodyPr wrap="square" rtlCol="0">
            <a:spAutoFit/>
          </a:bodyPr>
          <a:lstStyle/>
          <a:p>
            <a:pPr algn="ctr"/>
            <a:r>
              <a:rPr lang="zh-CN" altLang="en-US" sz="2000" dirty="0">
                <a:solidFill>
                  <a:schemeClr val="accent1"/>
                </a:solidFill>
                <a:latin typeface="+mj-ea"/>
                <a:ea typeface="+mj-ea"/>
              </a:rPr>
              <a:t>素养的改善</a:t>
            </a:r>
          </a:p>
        </p:txBody>
      </p:sp>
      <p:sp>
        <p:nvSpPr>
          <p:cNvPr id="53" name="文本框 52">
            <a:extLst>
              <a:ext uri="{FF2B5EF4-FFF2-40B4-BE49-F238E27FC236}">
                <a16:creationId xmlns:a16="http://schemas.microsoft.com/office/drawing/2014/main" id="{8A871A50-6DE5-47D7-9327-FEE82343C8CE}"/>
              </a:ext>
            </a:extLst>
          </p:cNvPr>
          <p:cNvSpPr txBox="1"/>
          <p:nvPr/>
        </p:nvSpPr>
        <p:spPr>
          <a:xfrm>
            <a:off x="8845251" y="4359592"/>
            <a:ext cx="2529325" cy="958917"/>
          </a:xfrm>
          <a:prstGeom prst="rect">
            <a:avLst/>
          </a:prstGeom>
          <a:noFill/>
        </p:spPr>
        <p:txBody>
          <a:bodyPr wrap="square" rtlCol="0">
            <a:spAutoFit/>
          </a:bodyPr>
          <a:lstStyle/>
          <a:p>
            <a:pPr algn="ct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评价一家医院医疗服务质量管理时会进一步考察医院对素养的改善</a:t>
            </a:r>
            <a:endParaRPr lang="zh-CN" altLang="en-US" sz="1600" dirty="0">
              <a:solidFill>
                <a:schemeClr val="tx2"/>
              </a:solidFill>
              <a:latin typeface="+mn-ea"/>
            </a:endParaRPr>
          </a:p>
        </p:txBody>
      </p:sp>
      <p:sp>
        <p:nvSpPr>
          <p:cNvPr id="54" name="文本占位符 12">
            <a:extLst>
              <a:ext uri="{FF2B5EF4-FFF2-40B4-BE49-F238E27FC236}">
                <a16:creationId xmlns:a16="http://schemas.microsoft.com/office/drawing/2014/main" id="{8B9AC81C-5161-402D-A176-64251A26E9CF}"/>
              </a:ext>
            </a:extLst>
          </p:cNvPr>
          <p:cNvSpPr txBox="1">
            <a:spLocks/>
          </p:cNvSpPr>
          <p:nvPr/>
        </p:nvSpPr>
        <p:spPr>
          <a:xfrm>
            <a:off x="9115755" y="3699873"/>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200" dirty="0">
                <a:solidFill>
                  <a:schemeClr val="tx2">
                    <a:alpha val="40000"/>
                  </a:schemeClr>
                </a:solidFill>
              </a:rPr>
              <a:t>ENTER A TITLE</a:t>
            </a:r>
            <a:endParaRPr lang="zh-CN" altLang="en-US" sz="1200" dirty="0">
              <a:solidFill>
                <a:schemeClr val="tx2">
                  <a:alpha val="40000"/>
                </a:schemeClr>
              </a:solidFill>
            </a:endParaRPr>
          </a:p>
        </p:txBody>
      </p:sp>
      <p:cxnSp>
        <p:nvCxnSpPr>
          <p:cNvPr id="55" name="直接连接符 54">
            <a:extLst>
              <a:ext uri="{FF2B5EF4-FFF2-40B4-BE49-F238E27FC236}">
                <a16:creationId xmlns:a16="http://schemas.microsoft.com/office/drawing/2014/main" id="{E3CB28CB-9D83-4A32-9A17-68081D90AA28}"/>
              </a:ext>
            </a:extLst>
          </p:cNvPr>
          <p:cNvCxnSpPr/>
          <p:nvPr/>
        </p:nvCxnSpPr>
        <p:spPr>
          <a:xfrm>
            <a:off x="10114040" y="3041859"/>
            <a:ext cx="0" cy="29713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7" name="图形 56" descr="医院">
            <a:extLst>
              <a:ext uri="{FF2B5EF4-FFF2-40B4-BE49-F238E27FC236}">
                <a16:creationId xmlns:a16="http://schemas.microsoft.com/office/drawing/2014/main" id="{9C0CEC7D-318B-4B91-95B4-642E65175D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7910" y="2262276"/>
            <a:ext cx="616363" cy="616363"/>
          </a:xfrm>
          <a:prstGeom prst="rect">
            <a:avLst/>
          </a:prstGeom>
        </p:spPr>
      </p:pic>
      <p:sp>
        <p:nvSpPr>
          <p:cNvPr id="58" name="椭圆 57">
            <a:extLst>
              <a:ext uri="{FF2B5EF4-FFF2-40B4-BE49-F238E27FC236}">
                <a16:creationId xmlns:a16="http://schemas.microsoft.com/office/drawing/2014/main" id="{1BFA2FC1-E184-489E-8785-D57F71598BA7}"/>
              </a:ext>
            </a:extLst>
          </p:cNvPr>
          <p:cNvSpPr/>
          <p:nvPr/>
        </p:nvSpPr>
        <p:spPr>
          <a:xfrm>
            <a:off x="9743281" y="2208343"/>
            <a:ext cx="745620" cy="745620"/>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a16="http://schemas.microsoft.com/office/drawing/2014/main" id="{F6905FF2-2692-4D40-B590-9C13565F41FA}"/>
              </a:ext>
            </a:extLst>
          </p:cNvPr>
          <p:cNvGrpSpPr/>
          <p:nvPr/>
        </p:nvGrpSpPr>
        <p:grpSpPr>
          <a:xfrm>
            <a:off x="3297513" y="1712468"/>
            <a:ext cx="2943435" cy="3769380"/>
            <a:chOff x="8468772" y="1579547"/>
            <a:chExt cx="2943435" cy="3769380"/>
          </a:xfrm>
        </p:grpSpPr>
        <p:sp>
          <p:nvSpPr>
            <p:cNvPr id="60" name="矩形: 圆角 59">
              <a:extLst>
                <a:ext uri="{FF2B5EF4-FFF2-40B4-BE49-F238E27FC236}">
                  <a16:creationId xmlns:a16="http://schemas.microsoft.com/office/drawing/2014/main" id="{0DC0C46E-185B-41B5-B06D-B13148C4F7A3}"/>
                </a:ext>
              </a:extLst>
            </p:cNvPr>
            <p:cNvSpPr/>
            <p:nvPr/>
          </p:nvSpPr>
          <p:spPr>
            <a:xfrm>
              <a:off x="8468772" y="1580827"/>
              <a:ext cx="2943435" cy="3768100"/>
            </a:xfrm>
            <a:prstGeom prst="roundRect">
              <a:avLst>
                <a:gd name="adj" fmla="val 3454"/>
              </a:avLst>
            </a:prstGeom>
            <a:solidFill>
              <a:schemeClr val="bg1"/>
            </a:solidFill>
            <a:ln>
              <a:noFill/>
            </a:ln>
            <a:effectLst>
              <a:outerShdw blurRad="254000" dist="127000" dir="5400000" sx="97000" sy="97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矩形: 圆角 60">
              <a:extLst>
                <a:ext uri="{FF2B5EF4-FFF2-40B4-BE49-F238E27FC236}">
                  <a16:creationId xmlns:a16="http://schemas.microsoft.com/office/drawing/2014/main" id="{DA218271-2ECF-48EC-B52E-14DC625CFA0B}"/>
                </a:ext>
              </a:extLst>
            </p:cNvPr>
            <p:cNvSpPr/>
            <p:nvPr/>
          </p:nvSpPr>
          <p:spPr>
            <a:xfrm>
              <a:off x="8468772" y="1579547"/>
              <a:ext cx="2943435" cy="94292"/>
            </a:xfrm>
            <a:prstGeom prst="roundRect">
              <a:avLst>
                <a:gd name="adj" fmla="val 50000"/>
              </a:avLst>
            </a:prstGeom>
            <a:gradFill>
              <a:gsLst>
                <a:gs pos="0">
                  <a:schemeClr val="accent1">
                    <a:lumMod val="90000"/>
                    <a:lumOff val="10000"/>
                  </a:schemeClr>
                </a:gs>
                <a:gs pos="100000">
                  <a:schemeClr val="accent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8" name="文本框 27">
            <a:extLst>
              <a:ext uri="{FF2B5EF4-FFF2-40B4-BE49-F238E27FC236}">
                <a16:creationId xmlns:a16="http://schemas.microsoft.com/office/drawing/2014/main" id="{4D8D4671-4BC7-44AC-BF7C-D738905E3CC1}"/>
              </a:ext>
            </a:extLst>
          </p:cNvPr>
          <p:cNvSpPr txBox="1"/>
          <p:nvPr/>
        </p:nvSpPr>
        <p:spPr>
          <a:xfrm>
            <a:off x="3962166" y="3233190"/>
            <a:ext cx="1620970" cy="400110"/>
          </a:xfrm>
          <a:prstGeom prst="rect">
            <a:avLst/>
          </a:prstGeom>
          <a:noFill/>
        </p:spPr>
        <p:txBody>
          <a:bodyPr wrap="square" rtlCol="0">
            <a:spAutoFit/>
          </a:bodyPr>
          <a:lstStyle/>
          <a:p>
            <a:pPr algn="ctr"/>
            <a:r>
              <a:rPr lang="zh-CN" altLang="en-US" sz="2000" dirty="0">
                <a:solidFill>
                  <a:schemeClr val="accent1"/>
                </a:solidFill>
                <a:latin typeface="+mj-ea"/>
                <a:ea typeface="+mj-ea"/>
              </a:rPr>
              <a:t>卫生政策</a:t>
            </a:r>
          </a:p>
        </p:txBody>
      </p:sp>
      <p:sp>
        <p:nvSpPr>
          <p:cNvPr id="29" name="文本框 28">
            <a:extLst>
              <a:ext uri="{FF2B5EF4-FFF2-40B4-BE49-F238E27FC236}">
                <a16:creationId xmlns:a16="http://schemas.microsoft.com/office/drawing/2014/main" id="{9B1AC8E2-E675-4EF6-8D5C-10C7D47D92E2}"/>
              </a:ext>
            </a:extLst>
          </p:cNvPr>
          <p:cNvSpPr txBox="1"/>
          <p:nvPr/>
        </p:nvSpPr>
        <p:spPr>
          <a:xfrm>
            <a:off x="3507989" y="4207637"/>
            <a:ext cx="2529325" cy="958917"/>
          </a:xfrm>
          <a:prstGeom prst="rect">
            <a:avLst/>
          </a:prstGeom>
          <a:noFill/>
        </p:spPr>
        <p:txBody>
          <a:bodyPr wrap="square" rtlCol="0">
            <a:spAutoFit/>
          </a:bodyPr>
          <a:lstStyle/>
          <a:p>
            <a:pPr algn="ct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个人或群体健康管理的做法将通过各种卫生政策落实到个人</a:t>
            </a:r>
            <a:endParaRPr lang="zh-CN" altLang="en-US" sz="1600" dirty="0">
              <a:solidFill>
                <a:schemeClr val="tx2"/>
              </a:solidFill>
              <a:latin typeface="+mn-ea"/>
            </a:endParaRPr>
          </a:p>
        </p:txBody>
      </p:sp>
      <p:sp>
        <p:nvSpPr>
          <p:cNvPr id="30" name="文本占位符 12">
            <a:extLst>
              <a:ext uri="{FF2B5EF4-FFF2-40B4-BE49-F238E27FC236}">
                <a16:creationId xmlns:a16="http://schemas.microsoft.com/office/drawing/2014/main" id="{24296B9A-47D1-4FCC-BFCE-9E2B3807F673}"/>
              </a:ext>
            </a:extLst>
          </p:cNvPr>
          <p:cNvSpPr txBox="1">
            <a:spLocks/>
          </p:cNvSpPr>
          <p:nvPr/>
        </p:nvSpPr>
        <p:spPr>
          <a:xfrm>
            <a:off x="3778493" y="3547918"/>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200" dirty="0">
                <a:solidFill>
                  <a:schemeClr val="tx2">
                    <a:alpha val="40000"/>
                  </a:schemeClr>
                </a:solidFill>
              </a:rPr>
              <a:t>ENTER A TITLE</a:t>
            </a:r>
            <a:endParaRPr lang="zh-CN" altLang="en-US" sz="1200" dirty="0">
              <a:solidFill>
                <a:schemeClr val="tx2">
                  <a:alpha val="40000"/>
                </a:schemeClr>
              </a:solidFill>
            </a:endParaRPr>
          </a:p>
        </p:txBody>
      </p:sp>
      <p:cxnSp>
        <p:nvCxnSpPr>
          <p:cNvPr id="31" name="直接连接符 30">
            <a:extLst>
              <a:ext uri="{FF2B5EF4-FFF2-40B4-BE49-F238E27FC236}">
                <a16:creationId xmlns:a16="http://schemas.microsoft.com/office/drawing/2014/main" id="{D8E7FAF5-3104-49B0-98AE-5688C9EBE3B8}"/>
              </a:ext>
            </a:extLst>
          </p:cNvPr>
          <p:cNvCxnSpPr/>
          <p:nvPr/>
        </p:nvCxnSpPr>
        <p:spPr>
          <a:xfrm>
            <a:off x="4776778" y="2889904"/>
            <a:ext cx="0" cy="29713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33" name="图形 32" descr="医院">
            <a:extLst>
              <a:ext uri="{FF2B5EF4-FFF2-40B4-BE49-F238E27FC236}">
                <a16:creationId xmlns:a16="http://schemas.microsoft.com/office/drawing/2014/main" id="{F9222356-91B4-4139-ADBB-99F898432D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0648" y="2110321"/>
            <a:ext cx="616363" cy="616363"/>
          </a:xfrm>
          <a:prstGeom prst="rect">
            <a:avLst/>
          </a:prstGeom>
        </p:spPr>
      </p:pic>
      <p:sp>
        <p:nvSpPr>
          <p:cNvPr id="34" name="椭圆 33">
            <a:extLst>
              <a:ext uri="{FF2B5EF4-FFF2-40B4-BE49-F238E27FC236}">
                <a16:creationId xmlns:a16="http://schemas.microsoft.com/office/drawing/2014/main" id="{83AF5078-A635-4901-8B4B-08057212F916}"/>
              </a:ext>
            </a:extLst>
          </p:cNvPr>
          <p:cNvSpPr/>
          <p:nvPr/>
        </p:nvSpPr>
        <p:spPr>
          <a:xfrm>
            <a:off x="4406019" y="2056388"/>
            <a:ext cx="745620" cy="745620"/>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97546160-602F-4E81-86D6-15C6DED02541}"/>
              </a:ext>
            </a:extLst>
          </p:cNvPr>
          <p:cNvCxnSpPr>
            <a:cxnSpLocks/>
          </p:cNvCxnSpPr>
          <p:nvPr/>
        </p:nvCxnSpPr>
        <p:spPr>
          <a:xfrm>
            <a:off x="3297513" y="4051069"/>
            <a:ext cx="2943435" cy="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4">
            <a:extLst>
              <a:ext uri="{FF2B5EF4-FFF2-40B4-BE49-F238E27FC236}">
                <a16:creationId xmlns:a16="http://schemas.microsoft.com/office/drawing/2014/main" id="{0BA642E9-B850-4BC1-B30B-7E65F7B37B29}"/>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36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526625AE-DEC8-4C31-AB2F-FD584CA2F7DC}"/>
              </a:ext>
            </a:extLst>
          </p:cNvPr>
          <p:cNvGrpSpPr/>
          <p:nvPr/>
        </p:nvGrpSpPr>
        <p:grpSpPr>
          <a:xfrm>
            <a:off x="5914954" y="1217487"/>
            <a:ext cx="5581721" cy="4657424"/>
            <a:chOff x="6250005" y="1217487"/>
            <a:chExt cx="5246670" cy="4657424"/>
          </a:xfrm>
        </p:grpSpPr>
        <p:sp>
          <p:nvSpPr>
            <p:cNvPr id="9" name="矩形: 圆角 8">
              <a:extLst>
                <a:ext uri="{FF2B5EF4-FFF2-40B4-BE49-F238E27FC236}">
                  <a16:creationId xmlns:a16="http://schemas.microsoft.com/office/drawing/2014/main" id="{D93D0F04-83AE-4B86-BE29-E88707E3AFBF}"/>
                </a:ext>
              </a:extLst>
            </p:cNvPr>
            <p:cNvSpPr/>
            <p:nvPr/>
          </p:nvSpPr>
          <p:spPr>
            <a:xfrm>
              <a:off x="6250005" y="1217487"/>
              <a:ext cx="5246670" cy="4657424"/>
            </a:xfrm>
            <a:prstGeom prst="roundRect">
              <a:avLst>
                <a:gd name="adj" fmla="val 1790"/>
              </a:avLst>
            </a:prstGeom>
            <a:solidFill>
              <a:schemeClr val="bg1"/>
            </a:solidFill>
            <a:ln>
              <a:noFill/>
            </a:ln>
            <a:effectLst>
              <a:outerShdw blurRad="254000" dist="2540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2" name="直接连接符 11">
              <a:extLst>
                <a:ext uri="{FF2B5EF4-FFF2-40B4-BE49-F238E27FC236}">
                  <a16:creationId xmlns:a16="http://schemas.microsoft.com/office/drawing/2014/main" id="{94059EBE-AAD8-4D2D-A489-E148EB8C3D50}"/>
                </a:ext>
              </a:extLst>
            </p:cNvPr>
            <p:cNvCxnSpPr>
              <a:cxnSpLocks/>
            </p:cNvCxnSpPr>
            <p:nvPr/>
          </p:nvCxnSpPr>
          <p:spPr>
            <a:xfrm>
              <a:off x="6684649" y="1930135"/>
              <a:ext cx="4315512" cy="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3.</a:t>
            </a:r>
            <a:r>
              <a:rPr lang="zh-CN" altLang="en-US" dirty="0"/>
              <a:t>未来规划</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graphicFrame>
        <p:nvGraphicFramePr>
          <p:cNvPr id="7" name="图表 6">
            <a:extLst>
              <a:ext uri="{FF2B5EF4-FFF2-40B4-BE49-F238E27FC236}">
                <a16:creationId xmlns:a16="http://schemas.microsoft.com/office/drawing/2014/main" id="{2A4A9351-7881-4050-8BD8-B300E878D58D}"/>
              </a:ext>
            </a:extLst>
          </p:cNvPr>
          <p:cNvGraphicFramePr/>
          <p:nvPr>
            <p:extLst>
              <p:ext uri="{D42A27DB-BD31-4B8C-83A1-F6EECF244321}">
                <p14:modId xmlns:p14="http://schemas.microsoft.com/office/powerpoint/2010/main" val="1886373935"/>
              </p:ext>
            </p:extLst>
          </p:nvPr>
        </p:nvGraphicFramePr>
        <p:xfrm>
          <a:off x="6308683" y="2108027"/>
          <a:ext cx="5105908" cy="3532486"/>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a:extLst>
              <a:ext uri="{FF2B5EF4-FFF2-40B4-BE49-F238E27FC236}">
                <a16:creationId xmlns:a16="http://schemas.microsoft.com/office/drawing/2014/main" id="{68A343CA-9BDA-47A4-8362-806258A0CF98}"/>
              </a:ext>
            </a:extLst>
          </p:cNvPr>
          <p:cNvSpPr txBox="1"/>
          <p:nvPr/>
        </p:nvSpPr>
        <p:spPr>
          <a:xfrm flipH="1">
            <a:off x="6983872" y="4140596"/>
            <a:ext cx="648505" cy="307777"/>
          </a:xfrm>
          <a:prstGeom prst="rect">
            <a:avLst/>
          </a:prstGeom>
          <a:noFill/>
        </p:spPr>
        <p:txBody>
          <a:bodyPr wrap="square" rtlCol="0">
            <a:spAutoFit/>
          </a:bodyPr>
          <a:lstStyle/>
          <a:p>
            <a:pPr algn="ctr"/>
            <a:r>
              <a:rPr lang="en-US" altLang="zh-CN" sz="1400" dirty="0">
                <a:solidFill>
                  <a:schemeClr val="tx1">
                    <a:alpha val="50000"/>
                  </a:schemeClr>
                </a:solidFill>
              </a:rPr>
              <a:t>2000</a:t>
            </a:r>
            <a:endParaRPr lang="zh-CN" altLang="en-US" sz="1400" dirty="0">
              <a:solidFill>
                <a:schemeClr val="tx1">
                  <a:alpha val="50000"/>
                </a:schemeClr>
              </a:solidFill>
            </a:endParaRPr>
          </a:p>
        </p:txBody>
      </p:sp>
      <p:sp>
        <p:nvSpPr>
          <p:cNvPr id="14" name="文本框 13">
            <a:extLst>
              <a:ext uri="{FF2B5EF4-FFF2-40B4-BE49-F238E27FC236}">
                <a16:creationId xmlns:a16="http://schemas.microsoft.com/office/drawing/2014/main" id="{BEF7F26B-F560-4B1E-A634-E4354257B49D}"/>
              </a:ext>
            </a:extLst>
          </p:cNvPr>
          <p:cNvSpPr txBox="1"/>
          <p:nvPr/>
        </p:nvSpPr>
        <p:spPr>
          <a:xfrm flipH="1">
            <a:off x="7873939" y="3405057"/>
            <a:ext cx="648505" cy="307777"/>
          </a:xfrm>
          <a:prstGeom prst="rect">
            <a:avLst/>
          </a:prstGeom>
          <a:noFill/>
        </p:spPr>
        <p:txBody>
          <a:bodyPr wrap="square" rtlCol="0">
            <a:spAutoFit/>
          </a:bodyPr>
          <a:lstStyle/>
          <a:p>
            <a:pPr algn="ctr"/>
            <a:r>
              <a:rPr lang="en-US" altLang="zh-CN" sz="1400" dirty="0">
                <a:solidFill>
                  <a:schemeClr val="tx1">
                    <a:alpha val="50000"/>
                  </a:schemeClr>
                </a:solidFill>
              </a:rPr>
              <a:t>4000</a:t>
            </a:r>
            <a:endParaRPr lang="zh-CN" altLang="en-US" sz="1400" dirty="0">
              <a:solidFill>
                <a:schemeClr val="tx1">
                  <a:alpha val="50000"/>
                </a:schemeClr>
              </a:solidFill>
            </a:endParaRPr>
          </a:p>
        </p:txBody>
      </p:sp>
      <p:sp>
        <p:nvSpPr>
          <p:cNvPr id="15" name="文本框 14">
            <a:extLst>
              <a:ext uri="{FF2B5EF4-FFF2-40B4-BE49-F238E27FC236}">
                <a16:creationId xmlns:a16="http://schemas.microsoft.com/office/drawing/2014/main" id="{F6479933-0BBB-4962-86EF-19B5D5FA843C}"/>
              </a:ext>
            </a:extLst>
          </p:cNvPr>
          <p:cNvSpPr txBox="1"/>
          <p:nvPr/>
        </p:nvSpPr>
        <p:spPr>
          <a:xfrm flipH="1">
            <a:off x="8743562" y="2309799"/>
            <a:ext cx="648505" cy="307777"/>
          </a:xfrm>
          <a:prstGeom prst="rect">
            <a:avLst/>
          </a:prstGeom>
          <a:noFill/>
        </p:spPr>
        <p:txBody>
          <a:bodyPr wrap="square" rtlCol="0">
            <a:spAutoFit/>
          </a:bodyPr>
          <a:lstStyle/>
          <a:p>
            <a:pPr algn="ctr"/>
            <a:r>
              <a:rPr lang="en-US" altLang="zh-CN" sz="1400" dirty="0">
                <a:solidFill>
                  <a:schemeClr val="accent1"/>
                </a:solidFill>
              </a:rPr>
              <a:t>7000</a:t>
            </a:r>
            <a:endParaRPr lang="zh-CN" altLang="en-US" sz="1400" dirty="0">
              <a:solidFill>
                <a:schemeClr val="accent1"/>
              </a:solidFill>
            </a:endParaRPr>
          </a:p>
        </p:txBody>
      </p:sp>
      <p:sp>
        <p:nvSpPr>
          <p:cNvPr id="16" name="文本框 15">
            <a:extLst>
              <a:ext uri="{FF2B5EF4-FFF2-40B4-BE49-F238E27FC236}">
                <a16:creationId xmlns:a16="http://schemas.microsoft.com/office/drawing/2014/main" id="{FC9AB964-F6F7-4E6F-9D82-B7EB2ECE2E3B}"/>
              </a:ext>
            </a:extLst>
          </p:cNvPr>
          <p:cNvSpPr txBox="1"/>
          <p:nvPr/>
        </p:nvSpPr>
        <p:spPr>
          <a:xfrm flipH="1">
            <a:off x="9639986" y="3959830"/>
            <a:ext cx="648505" cy="307777"/>
          </a:xfrm>
          <a:prstGeom prst="rect">
            <a:avLst/>
          </a:prstGeom>
          <a:noFill/>
        </p:spPr>
        <p:txBody>
          <a:bodyPr wrap="square" rtlCol="0">
            <a:spAutoFit/>
          </a:bodyPr>
          <a:lstStyle/>
          <a:p>
            <a:pPr algn="ctr"/>
            <a:r>
              <a:rPr lang="en-US" altLang="zh-CN" sz="1400" dirty="0">
                <a:solidFill>
                  <a:schemeClr val="tx1">
                    <a:alpha val="50000"/>
                  </a:schemeClr>
                </a:solidFill>
              </a:rPr>
              <a:t>2500</a:t>
            </a:r>
            <a:endParaRPr lang="zh-CN" altLang="en-US" sz="1400" dirty="0">
              <a:solidFill>
                <a:schemeClr val="tx1">
                  <a:alpha val="50000"/>
                </a:schemeClr>
              </a:solidFill>
            </a:endParaRPr>
          </a:p>
        </p:txBody>
      </p:sp>
      <p:sp>
        <p:nvSpPr>
          <p:cNvPr id="17" name="文本框 16">
            <a:extLst>
              <a:ext uri="{FF2B5EF4-FFF2-40B4-BE49-F238E27FC236}">
                <a16:creationId xmlns:a16="http://schemas.microsoft.com/office/drawing/2014/main" id="{C8CF8552-F6FA-42C1-93DE-3F1E46502284}"/>
              </a:ext>
            </a:extLst>
          </p:cNvPr>
          <p:cNvSpPr txBox="1"/>
          <p:nvPr/>
        </p:nvSpPr>
        <p:spPr>
          <a:xfrm flipH="1">
            <a:off x="10508902" y="3043992"/>
            <a:ext cx="648505" cy="307777"/>
          </a:xfrm>
          <a:prstGeom prst="rect">
            <a:avLst/>
          </a:prstGeom>
          <a:noFill/>
        </p:spPr>
        <p:txBody>
          <a:bodyPr wrap="square" rtlCol="0">
            <a:spAutoFit/>
          </a:bodyPr>
          <a:lstStyle/>
          <a:p>
            <a:pPr algn="ctr"/>
            <a:r>
              <a:rPr lang="en-US" altLang="zh-CN" sz="1400" dirty="0">
                <a:solidFill>
                  <a:schemeClr val="tx1">
                    <a:alpha val="50000"/>
                  </a:schemeClr>
                </a:solidFill>
              </a:rPr>
              <a:t>5000</a:t>
            </a:r>
            <a:endParaRPr lang="zh-CN" altLang="en-US" sz="1400" dirty="0">
              <a:solidFill>
                <a:schemeClr val="tx1">
                  <a:alpha val="50000"/>
                </a:schemeClr>
              </a:solidFill>
            </a:endParaRPr>
          </a:p>
        </p:txBody>
      </p:sp>
      <p:sp>
        <p:nvSpPr>
          <p:cNvPr id="18" name="文本框 17">
            <a:extLst>
              <a:ext uri="{FF2B5EF4-FFF2-40B4-BE49-F238E27FC236}">
                <a16:creationId xmlns:a16="http://schemas.microsoft.com/office/drawing/2014/main" id="{9D1D67E8-76B8-4C5F-A0AA-5CB7B1164A84}"/>
              </a:ext>
            </a:extLst>
          </p:cNvPr>
          <p:cNvSpPr txBox="1"/>
          <p:nvPr/>
        </p:nvSpPr>
        <p:spPr>
          <a:xfrm>
            <a:off x="6273514" y="1500030"/>
            <a:ext cx="2470048" cy="400110"/>
          </a:xfrm>
          <a:prstGeom prst="rect">
            <a:avLst/>
          </a:prstGeom>
          <a:noFill/>
        </p:spPr>
        <p:txBody>
          <a:bodyPr wrap="square" rtlCol="0">
            <a:spAutoFit/>
          </a:bodyPr>
          <a:lstStyle/>
          <a:p>
            <a:r>
              <a:rPr lang="zh-CN" altLang="en-US" sz="2000" dirty="0">
                <a:solidFill>
                  <a:schemeClr val="accent1"/>
                </a:solidFill>
                <a:latin typeface="+mj-ea"/>
                <a:ea typeface="+mj-ea"/>
              </a:rPr>
              <a:t>医疗保险人数</a:t>
            </a:r>
          </a:p>
        </p:txBody>
      </p:sp>
      <p:grpSp>
        <p:nvGrpSpPr>
          <p:cNvPr id="22" name="组合 21">
            <a:extLst>
              <a:ext uri="{FF2B5EF4-FFF2-40B4-BE49-F238E27FC236}">
                <a16:creationId xmlns:a16="http://schemas.microsoft.com/office/drawing/2014/main" id="{2D4A745B-B128-41B7-A925-5B6DD5C1E54D}"/>
              </a:ext>
            </a:extLst>
          </p:cNvPr>
          <p:cNvGrpSpPr/>
          <p:nvPr/>
        </p:nvGrpSpPr>
        <p:grpSpPr>
          <a:xfrm>
            <a:off x="771860" y="1217487"/>
            <a:ext cx="4673079" cy="4657424"/>
            <a:chOff x="771860" y="1200351"/>
            <a:chExt cx="5246670" cy="4657424"/>
          </a:xfrm>
        </p:grpSpPr>
        <p:sp>
          <p:nvSpPr>
            <p:cNvPr id="19" name="矩形: 圆角 18">
              <a:extLst>
                <a:ext uri="{FF2B5EF4-FFF2-40B4-BE49-F238E27FC236}">
                  <a16:creationId xmlns:a16="http://schemas.microsoft.com/office/drawing/2014/main" id="{40CE37DB-95C2-47F7-83E7-C78E1E4D1E99}"/>
                </a:ext>
              </a:extLst>
            </p:cNvPr>
            <p:cNvSpPr/>
            <p:nvPr/>
          </p:nvSpPr>
          <p:spPr>
            <a:xfrm>
              <a:off x="771860" y="1200351"/>
              <a:ext cx="5246670" cy="4657424"/>
            </a:xfrm>
            <a:prstGeom prst="roundRect">
              <a:avLst>
                <a:gd name="adj" fmla="val 1790"/>
              </a:avLst>
            </a:prstGeom>
            <a:solidFill>
              <a:schemeClr val="bg1"/>
            </a:solidFill>
            <a:ln>
              <a:noFill/>
            </a:ln>
            <a:effectLst>
              <a:outerShdw blurRad="254000" dist="2540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0" name="直接连接符 19">
              <a:extLst>
                <a:ext uri="{FF2B5EF4-FFF2-40B4-BE49-F238E27FC236}">
                  <a16:creationId xmlns:a16="http://schemas.microsoft.com/office/drawing/2014/main" id="{A0BB0279-5DA7-468D-B9D1-908725261AA2}"/>
                </a:ext>
              </a:extLst>
            </p:cNvPr>
            <p:cNvCxnSpPr>
              <a:cxnSpLocks/>
            </p:cNvCxnSpPr>
            <p:nvPr/>
          </p:nvCxnSpPr>
          <p:spPr>
            <a:xfrm>
              <a:off x="1277954" y="1912999"/>
              <a:ext cx="4244970" cy="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sp>
        <p:nvSpPr>
          <p:cNvPr id="21" name="文本框 20">
            <a:extLst>
              <a:ext uri="{FF2B5EF4-FFF2-40B4-BE49-F238E27FC236}">
                <a16:creationId xmlns:a16="http://schemas.microsoft.com/office/drawing/2014/main" id="{380C97E9-7BF9-4225-A203-AE876CCBF48D}"/>
              </a:ext>
            </a:extLst>
          </p:cNvPr>
          <p:cNvSpPr txBox="1"/>
          <p:nvPr/>
        </p:nvSpPr>
        <p:spPr>
          <a:xfrm>
            <a:off x="1138184" y="1500030"/>
            <a:ext cx="2470048" cy="400110"/>
          </a:xfrm>
          <a:prstGeom prst="rect">
            <a:avLst/>
          </a:prstGeom>
          <a:noFill/>
        </p:spPr>
        <p:txBody>
          <a:bodyPr wrap="square" rtlCol="0">
            <a:spAutoFit/>
          </a:bodyPr>
          <a:lstStyle/>
          <a:p>
            <a:r>
              <a:rPr lang="zh-CN" altLang="en-US" sz="2000" dirty="0">
                <a:solidFill>
                  <a:schemeClr val="accent1"/>
                </a:solidFill>
                <a:latin typeface="+mj-ea"/>
                <a:ea typeface="+mj-ea"/>
              </a:rPr>
              <a:t>医疗分布情况</a:t>
            </a:r>
          </a:p>
        </p:txBody>
      </p:sp>
      <p:graphicFrame>
        <p:nvGraphicFramePr>
          <p:cNvPr id="26" name="图表 25">
            <a:extLst>
              <a:ext uri="{FF2B5EF4-FFF2-40B4-BE49-F238E27FC236}">
                <a16:creationId xmlns:a16="http://schemas.microsoft.com/office/drawing/2014/main" id="{1AB1903B-975E-4406-8B26-F7B7D34EF983}"/>
              </a:ext>
            </a:extLst>
          </p:cNvPr>
          <p:cNvGraphicFramePr/>
          <p:nvPr>
            <p:extLst>
              <p:ext uri="{D42A27DB-BD31-4B8C-83A1-F6EECF244321}">
                <p14:modId xmlns:p14="http://schemas.microsoft.com/office/powerpoint/2010/main" val="173245610"/>
              </p:ext>
            </p:extLst>
          </p:nvPr>
        </p:nvGraphicFramePr>
        <p:xfrm>
          <a:off x="253471" y="2078877"/>
          <a:ext cx="5566927" cy="3711285"/>
        </p:xfrm>
        <a:graphic>
          <a:graphicData uri="http://schemas.openxmlformats.org/drawingml/2006/chart">
            <c:chart xmlns:c="http://schemas.openxmlformats.org/drawingml/2006/chart" xmlns:r="http://schemas.openxmlformats.org/officeDocument/2006/relationships" r:id="rId3"/>
          </a:graphicData>
        </a:graphic>
      </p:graphicFrame>
      <p:sp>
        <p:nvSpPr>
          <p:cNvPr id="27" name="椭圆 26">
            <a:extLst>
              <a:ext uri="{FF2B5EF4-FFF2-40B4-BE49-F238E27FC236}">
                <a16:creationId xmlns:a16="http://schemas.microsoft.com/office/drawing/2014/main" id="{A666B834-EFDB-4B05-8877-8BE771A73A7B}"/>
              </a:ext>
            </a:extLst>
          </p:cNvPr>
          <p:cNvSpPr/>
          <p:nvPr/>
        </p:nvSpPr>
        <p:spPr>
          <a:xfrm>
            <a:off x="2303050" y="3200635"/>
            <a:ext cx="1467769" cy="1467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形 27" descr="医院">
            <a:extLst>
              <a:ext uri="{FF2B5EF4-FFF2-40B4-BE49-F238E27FC236}">
                <a16:creationId xmlns:a16="http://schemas.microsoft.com/office/drawing/2014/main" id="{530A1581-0844-4663-8DC4-ACF63C43B4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4079" y="3481664"/>
            <a:ext cx="905710" cy="905710"/>
          </a:xfrm>
          <a:prstGeom prst="rect">
            <a:avLst/>
          </a:prstGeom>
        </p:spPr>
      </p:pic>
      <p:sp>
        <p:nvSpPr>
          <p:cNvPr id="29" name="文本框 28">
            <a:extLst>
              <a:ext uri="{FF2B5EF4-FFF2-40B4-BE49-F238E27FC236}">
                <a16:creationId xmlns:a16="http://schemas.microsoft.com/office/drawing/2014/main" id="{3341671F-2B9D-43B0-9FC9-FBCD62520DAE}"/>
              </a:ext>
            </a:extLst>
          </p:cNvPr>
          <p:cNvSpPr txBox="1"/>
          <p:nvPr/>
        </p:nvSpPr>
        <p:spPr>
          <a:xfrm>
            <a:off x="1572870" y="4005997"/>
            <a:ext cx="914400" cy="584775"/>
          </a:xfrm>
          <a:prstGeom prst="rect">
            <a:avLst/>
          </a:prstGeom>
          <a:noFill/>
        </p:spPr>
        <p:txBody>
          <a:bodyPr wrap="square" rtlCol="0">
            <a:spAutoFit/>
          </a:bodyPr>
          <a:lstStyle/>
          <a:p>
            <a:pPr algn="ctr"/>
            <a:r>
              <a:rPr lang="en-US" altLang="zh-CN" sz="3200" dirty="0">
                <a:solidFill>
                  <a:schemeClr val="accent1"/>
                </a:solidFill>
              </a:rPr>
              <a:t>25</a:t>
            </a:r>
            <a:r>
              <a:rPr lang="en-US" altLang="zh-CN" sz="2000" dirty="0">
                <a:solidFill>
                  <a:schemeClr val="accent1"/>
                </a:solidFill>
              </a:rPr>
              <a:t>%</a:t>
            </a:r>
            <a:endParaRPr lang="zh-CN" altLang="en-US" sz="2000" dirty="0">
              <a:solidFill>
                <a:schemeClr val="accent1"/>
              </a:solidFill>
            </a:endParaRPr>
          </a:p>
        </p:txBody>
      </p:sp>
      <p:sp>
        <p:nvSpPr>
          <p:cNvPr id="30" name="文本框 29">
            <a:extLst>
              <a:ext uri="{FF2B5EF4-FFF2-40B4-BE49-F238E27FC236}">
                <a16:creationId xmlns:a16="http://schemas.microsoft.com/office/drawing/2014/main" id="{02889077-2C47-43E4-AE19-E1F775F75715}"/>
              </a:ext>
            </a:extLst>
          </p:cNvPr>
          <p:cNvSpPr txBox="1"/>
          <p:nvPr/>
        </p:nvSpPr>
        <p:spPr>
          <a:xfrm>
            <a:off x="1532688" y="4421496"/>
            <a:ext cx="994764" cy="338554"/>
          </a:xfrm>
          <a:prstGeom prst="rect">
            <a:avLst/>
          </a:prstGeom>
          <a:noFill/>
        </p:spPr>
        <p:txBody>
          <a:bodyPr wrap="square" rtlCol="0">
            <a:spAutoFit/>
          </a:bodyPr>
          <a:lstStyle/>
          <a:p>
            <a:pPr algn="ctr"/>
            <a:r>
              <a:rPr lang="zh-CN" altLang="en-US" sz="1600" dirty="0">
                <a:solidFill>
                  <a:schemeClr val="tx2"/>
                </a:solidFill>
              </a:rPr>
              <a:t>患者</a:t>
            </a:r>
          </a:p>
        </p:txBody>
      </p:sp>
      <p:sp>
        <p:nvSpPr>
          <p:cNvPr id="31" name="文本框 30">
            <a:extLst>
              <a:ext uri="{FF2B5EF4-FFF2-40B4-BE49-F238E27FC236}">
                <a16:creationId xmlns:a16="http://schemas.microsoft.com/office/drawing/2014/main" id="{1E353301-54C8-4A0D-A4E1-B42E134AC985}"/>
              </a:ext>
            </a:extLst>
          </p:cNvPr>
          <p:cNvSpPr txBox="1"/>
          <p:nvPr/>
        </p:nvSpPr>
        <p:spPr>
          <a:xfrm>
            <a:off x="2824987" y="4758881"/>
            <a:ext cx="914400" cy="584775"/>
          </a:xfrm>
          <a:prstGeom prst="rect">
            <a:avLst/>
          </a:prstGeom>
          <a:noFill/>
        </p:spPr>
        <p:txBody>
          <a:bodyPr wrap="square" rtlCol="0">
            <a:spAutoFit/>
          </a:bodyPr>
          <a:lstStyle/>
          <a:p>
            <a:pPr algn="ctr"/>
            <a:r>
              <a:rPr lang="en-US" altLang="zh-CN" sz="3200" dirty="0">
                <a:solidFill>
                  <a:schemeClr val="accent1"/>
                </a:solidFill>
              </a:rPr>
              <a:t>15</a:t>
            </a:r>
            <a:r>
              <a:rPr lang="en-US" altLang="zh-CN" sz="2000" dirty="0">
                <a:solidFill>
                  <a:schemeClr val="accent1"/>
                </a:solidFill>
              </a:rPr>
              <a:t>%</a:t>
            </a:r>
            <a:endParaRPr lang="zh-CN" altLang="en-US" sz="2000" dirty="0">
              <a:solidFill>
                <a:schemeClr val="accent1"/>
              </a:solidFill>
            </a:endParaRPr>
          </a:p>
        </p:txBody>
      </p:sp>
      <p:sp>
        <p:nvSpPr>
          <p:cNvPr id="32" name="文本框 31">
            <a:extLst>
              <a:ext uri="{FF2B5EF4-FFF2-40B4-BE49-F238E27FC236}">
                <a16:creationId xmlns:a16="http://schemas.microsoft.com/office/drawing/2014/main" id="{6C3A16E7-02D7-485D-8F20-E2E1E42FF88A}"/>
              </a:ext>
            </a:extLst>
          </p:cNvPr>
          <p:cNvSpPr txBox="1"/>
          <p:nvPr/>
        </p:nvSpPr>
        <p:spPr>
          <a:xfrm>
            <a:off x="2784805" y="5174380"/>
            <a:ext cx="994764" cy="338554"/>
          </a:xfrm>
          <a:prstGeom prst="rect">
            <a:avLst/>
          </a:prstGeom>
          <a:noFill/>
        </p:spPr>
        <p:txBody>
          <a:bodyPr wrap="square" rtlCol="0">
            <a:spAutoFit/>
          </a:bodyPr>
          <a:lstStyle/>
          <a:p>
            <a:pPr algn="ctr"/>
            <a:r>
              <a:rPr lang="zh-CN" altLang="en-US" sz="1600" dirty="0">
                <a:solidFill>
                  <a:schemeClr val="tx2"/>
                </a:solidFill>
              </a:rPr>
              <a:t>家庭</a:t>
            </a:r>
          </a:p>
        </p:txBody>
      </p:sp>
      <p:sp>
        <p:nvSpPr>
          <p:cNvPr id="33" name="文本框 32">
            <a:extLst>
              <a:ext uri="{FF2B5EF4-FFF2-40B4-BE49-F238E27FC236}">
                <a16:creationId xmlns:a16="http://schemas.microsoft.com/office/drawing/2014/main" id="{B289F3D1-11FC-4EBD-819A-1912E540ACE3}"/>
              </a:ext>
            </a:extLst>
          </p:cNvPr>
          <p:cNvSpPr txBox="1"/>
          <p:nvPr/>
        </p:nvSpPr>
        <p:spPr>
          <a:xfrm>
            <a:off x="3682149" y="3116923"/>
            <a:ext cx="914400" cy="584775"/>
          </a:xfrm>
          <a:prstGeom prst="rect">
            <a:avLst/>
          </a:prstGeom>
          <a:noFill/>
        </p:spPr>
        <p:txBody>
          <a:bodyPr wrap="square" rtlCol="0">
            <a:spAutoFit/>
          </a:bodyPr>
          <a:lstStyle/>
          <a:p>
            <a:pPr algn="ctr"/>
            <a:r>
              <a:rPr lang="en-US" altLang="zh-CN" sz="3200" dirty="0">
                <a:solidFill>
                  <a:schemeClr val="bg1"/>
                </a:solidFill>
              </a:rPr>
              <a:t>40</a:t>
            </a:r>
            <a:r>
              <a:rPr lang="en-US" altLang="zh-CN" sz="2000" dirty="0">
                <a:solidFill>
                  <a:schemeClr val="bg1"/>
                </a:solidFill>
              </a:rPr>
              <a:t>%</a:t>
            </a:r>
            <a:endParaRPr lang="zh-CN" altLang="en-US" sz="2000" dirty="0">
              <a:solidFill>
                <a:schemeClr val="bg1"/>
              </a:solidFill>
            </a:endParaRPr>
          </a:p>
        </p:txBody>
      </p:sp>
      <p:sp>
        <p:nvSpPr>
          <p:cNvPr id="34" name="文本框 33">
            <a:extLst>
              <a:ext uri="{FF2B5EF4-FFF2-40B4-BE49-F238E27FC236}">
                <a16:creationId xmlns:a16="http://schemas.microsoft.com/office/drawing/2014/main" id="{4A8FB1DF-A820-4D29-B593-FDBE76EE1153}"/>
              </a:ext>
            </a:extLst>
          </p:cNvPr>
          <p:cNvSpPr txBox="1"/>
          <p:nvPr/>
        </p:nvSpPr>
        <p:spPr>
          <a:xfrm>
            <a:off x="3641967" y="3532422"/>
            <a:ext cx="994764" cy="338554"/>
          </a:xfrm>
          <a:prstGeom prst="rect">
            <a:avLst/>
          </a:prstGeom>
          <a:noFill/>
        </p:spPr>
        <p:txBody>
          <a:bodyPr wrap="square" rtlCol="0">
            <a:spAutoFit/>
          </a:bodyPr>
          <a:lstStyle/>
          <a:p>
            <a:pPr algn="ctr"/>
            <a:r>
              <a:rPr lang="zh-CN" altLang="en-US" sz="1600" dirty="0">
                <a:solidFill>
                  <a:schemeClr val="bg1"/>
                </a:solidFill>
              </a:rPr>
              <a:t>社会</a:t>
            </a:r>
          </a:p>
        </p:txBody>
      </p:sp>
      <p:sp>
        <p:nvSpPr>
          <p:cNvPr id="35" name="文本框 34">
            <a:extLst>
              <a:ext uri="{FF2B5EF4-FFF2-40B4-BE49-F238E27FC236}">
                <a16:creationId xmlns:a16="http://schemas.microsoft.com/office/drawing/2014/main" id="{590E5904-8A7B-4E97-8799-D5179AEBE3C7}"/>
              </a:ext>
            </a:extLst>
          </p:cNvPr>
          <p:cNvSpPr txBox="1"/>
          <p:nvPr/>
        </p:nvSpPr>
        <p:spPr>
          <a:xfrm>
            <a:off x="1885186" y="2604500"/>
            <a:ext cx="914400" cy="584775"/>
          </a:xfrm>
          <a:prstGeom prst="rect">
            <a:avLst/>
          </a:prstGeom>
          <a:noFill/>
        </p:spPr>
        <p:txBody>
          <a:bodyPr wrap="square" rtlCol="0">
            <a:spAutoFit/>
          </a:bodyPr>
          <a:lstStyle/>
          <a:p>
            <a:pPr algn="ctr"/>
            <a:r>
              <a:rPr lang="en-US" altLang="zh-CN" sz="3200" dirty="0">
                <a:solidFill>
                  <a:schemeClr val="bg1"/>
                </a:solidFill>
              </a:rPr>
              <a:t>20</a:t>
            </a:r>
            <a:r>
              <a:rPr lang="en-US" altLang="zh-CN" sz="2000" dirty="0">
                <a:solidFill>
                  <a:schemeClr val="bg1"/>
                </a:solidFill>
              </a:rPr>
              <a:t>%</a:t>
            </a:r>
            <a:endParaRPr lang="zh-CN" altLang="en-US" sz="2000" dirty="0">
              <a:solidFill>
                <a:schemeClr val="bg1"/>
              </a:solidFill>
            </a:endParaRPr>
          </a:p>
        </p:txBody>
      </p:sp>
      <p:sp>
        <p:nvSpPr>
          <p:cNvPr id="36" name="文本框 35">
            <a:extLst>
              <a:ext uri="{FF2B5EF4-FFF2-40B4-BE49-F238E27FC236}">
                <a16:creationId xmlns:a16="http://schemas.microsoft.com/office/drawing/2014/main" id="{DEE582DB-9E58-4837-A0BC-8551A346E01B}"/>
              </a:ext>
            </a:extLst>
          </p:cNvPr>
          <p:cNvSpPr txBox="1"/>
          <p:nvPr/>
        </p:nvSpPr>
        <p:spPr>
          <a:xfrm>
            <a:off x="1845004" y="3019999"/>
            <a:ext cx="994764" cy="338554"/>
          </a:xfrm>
          <a:prstGeom prst="rect">
            <a:avLst/>
          </a:prstGeom>
          <a:noFill/>
        </p:spPr>
        <p:txBody>
          <a:bodyPr wrap="square" rtlCol="0">
            <a:spAutoFit/>
          </a:bodyPr>
          <a:lstStyle/>
          <a:p>
            <a:pPr algn="ctr"/>
            <a:r>
              <a:rPr lang="zh-CN" altLang="en-US" sz="1600" dirty="0">
                <a:solidFill>
                  <a:schemeClr val="bg1"/>
                </a:solidFill>
              </a:rPr>
              <a:t>疾病</a:t>
            </a:r>
          </a:p>
        </p:txBody>
      </p:sp>
      <p:cxnSp>
        <p:nvCxnSpPr>
          <p:cNvPr id="4" name="直接连接符 4">
            <a:extLst>
              <a:ext uri="{FF2B5EF4-FFF2-40B4-BE49-F238E27FC236}">
                <a16:creationId xmlns:a16="http://schemas.microsoft.com/office/drawing/2014/main" id="{61A885A2-306E-4175-8827-A82348DD8FED}"/>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75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4.</a:t>
            </a:r>
            <a:r>
              <a:rPr lang="zh-CN" altLang="en-US" dirty="0"/>
              <a:t>未来规划</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grpSp>
        <p:nvGrpSpPr>
          <p:cNvPr id="7" name="组合 6">
            <a:extLst>
              <a:ext uri="{FF2B5EF4-FFF2-40B4-BE49-F238E27FC236}">
                <a16:creationId xmlns:a16="http://schemas.microsoft.com/office/drawing/2014/main" id="{BBFEB915-7968-42E2-817C-5047539F4751}"/>
              </a:ext>
            </a:extLst>
          </p:cNvPr>
          <p:cNvGrpSpPr/>
          <p:nvPr/>
        </p:nvGrpSpPr>
        <p:grpSpPr>
          <a:xfrm flipH="1">
            <a:off x="4246869" y="1627463"/>
            <a:ext cx="3698262" cy="3698262"/>
            <a:chOff x="76962" y="-2446936"/>
            <a:chExt cx="11751872" cy="11751872"/>
          </a:xfrm>
        </p:grpSpPr>
        <p:sp>
          <p:nvSpPr>
            <p:cNvPr id="8" name="椭圆 7">
              <a:extLst>
                <a:ext uri="{FF2B5EF4-FFF2-40B4-BE49-F238E27FC236}">
                  <a16:creationId xmlns:a16="http://schemas.microsoft.com/office/drawing/2014/main" id="{59F61D86-1B67-43D7-A89D-1711247A5DD8}"/>
                </a:ext>
              </a:extLst>
            </p:cNvPr>
            <p:cNvSpPr/>
            <p:nvPr/>
          </p:nvSpPr>
          <p:spPr>
            <a:xfrm>
              <a:off x="76962" y="-2446936"/>
              <a:ext cx="11751872" cy="11751872"/>
            </a:xfrm>
            <a:prstGeom prst="ellipse">
              <a:avLst/>
            </a:prstGeom>
            <a:gradFill flip="none" rotWithShape="1">
              <a:gsLst>
                <a:gs pos="59000">
                  <a:schemeClr val="accent1">
                    <a:alpha val="0"/>
                  </a:schemeClr>
                </a:gs>
                <a:gs pos="98000">
                  <a:schemeClr val="accent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FDF2AB41-CF2E-4852-867B-A207A8004666}"/>
                </a:ext>
              </a:extLst>
            </p:cNvPr>
            <p:cNvSpPr/>
            <p:nvPr/>
          </p:nvSpPr>
          <p:spPr>
            <a:xfrm>
              <a:off x="811830" y="-1712068"/>
              <a:ext cx="10282136" cy="10282136"/>
            </a:xfrm>
            <a:prstGeom prst="ellipse">
              <a:avLst/>
            </a:prstGeom>
            <a:gradFill flip="none" rotWithShape="1">
              <a:gsLst>
                <a:gs pos="59000">
                  <a:schemeClr val="accent1">
                    <a:alpha val="0"/>
                  </a:schemeClr>
                </a:gs>
                <a:gs pos="98000">
                  <a:schemeClr val="accent1">
                    <a:alpha val="19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A72B89D5-780E-44DE-8FA6-7F5EA01F6C5C}"/>
                </a:ext>
              </a:extLst>
            </p:cNvPr>
            <p:cNvSpPr/>
            <p:nvPr/>
          </p:nvSpPr>
          <p:spPr>
            <a:xfrm>
              <a:off x="1555566" y="-968332"/>
              <a:ext cx="8794664" cy="8794664"/>
            </a:xfrm>
            <a:prstGeom prst="ellipse">
              <a:avLst/>
            </a:prstGeom>
            <a:gradFill flip="none" rotWithShape="1">
              <a:gsLst>
                <a:gs pos="38000">
                  <a:schemeClr val="accent1">
                    <a:alpha val="0"/>
                  </a:schemeClr>
                </a:gs>
                <a:gs pos="100000">
                  <a:schemeClr val="accent1">
                    <a:alpha val="19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任意多边形: 形状 76">
            <a:extLst>
              <a:ext uri="{FF2B5EF4-FFF2-40B4-BE49-F238E27FC236}">
                <a16:creationId xmlns:a16="http://schemas.microsoft.com/office/drawing/2014/main" id="{89FEAFED-29D1-4295-B8E0-94F70F2A4272}"/>
              </a:ext>
            </a:extLst>
          </p:cNvPr>
          <p:cNvSpPr/>
          <p:nvPr/>
        </p:nvSpPr>
        <p:spPr>
          <a:xfrm>
            <a:off x="2349180" y="3477409"/>
            <a:ext cx="1868546" cy="45719"/>
          </a:xfrm>
          <a:custGeom>
            <a:avLst/>
            <a:gdLst/>
            <a:ahLst/>
            <a:cxnLst/>
            <a:rect l="0" t="0" r="0" b="0"/>
            <a:pathLst>
              <a:path w="2816169" h="1">
                <a:moveTo>
                  <a:pt x="2816168" y="0"/>
                </a:moveTo>
                <a:lnTo>
                  <a:pt x="0" y="0"/>
                </a:lnTo>
              </a:path>
            </a:pathLst>
          </a:custGeom>
          <a:ln>
            <a:gradFill flip="none" rotWithShape="1">
              <a:gsLst>
                <a:gs pos="0">
                  <a:schemeClr val="tx2">
                    <a:alpha val="0"/>
                  </a:schemeClr>
                </a:gs>
                <a:gs pos="100000">
                  <a:schemeClr val="tx2"/>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任意多边形: 形状 50">
            <a:extLst>
              <a:ext uri="{FF2B5EF4-FFF2-40B4-BE49-F238E27FC236}">
                <a16:creationId xmlns:a16="http://schemas.microsoft.com/office/drawing/2014/main" id="{188A9C6D-6A33-4049-986F-75FD1E4A9685}"/>
              </a:ext>
            </a:extLst>
          </p:cNvPr>
          <p:cNvSpPr/>
          <p:nvPr/>
        </p:nvSpPr>
        <p:spPr>
          <a:xfrm flipH="1">
            <a:off x="2355360" y="1958507"/>
            <a:ext cx="1876229" cy="1518902"/>
          </a:xfrm>
          <a:custGeom>
            <a:avLst/>
            <a:gdLst>
              <a:gd name="connsiteX0" fmla="*/ 0 w 1876229"/>
              <a:gd name="connsiteY0" fmla="*/ 1518902 h 1518902"/>
              <a:gd name="connsiteX1" fmla="*/ 1876229 w 1876229"/>
              <a:gd name="connsiteY1" fmla="*/ 0 h 1518902"/>
              <a:gd name="connsiteX0" fmla="*/ 0 w 1876229"/>
              <a:gd name="connsiteY0" fmla="*/ 1518902 h 1518902"/>
              <a:gd name="connsiteX1" fmla="*/ 1876229 w 1876229"/>
              <a:gd name="connsiteY1" fmla="*/ 0 h 1518902"/>
            </a:gdLst>
            <a:ahLst/>
            <a:cxnLst>
              <a:cxn ang="0">
                <a:pos x="connsiteX0" y="connsiteY0"/>
              </a:cxn>
              <a:cxn ang="0">
                <a:pos x="connsiteX1" y="connsiteY1"/>
              </a:cxn>
            </a:cxnLst>
            <a:rect l="l" t="t" r="r" b="b"/>
            <a:pathLst>
              <a:path w="1876229" h="1518902">
                <a:moveTo>
                  <a:pt x="0" y="1518902"/>
                </a:moveTo>
                <a:cubicBezTo>
                  <a:pt x="944297" y="1519747"/>
                  <a:pt x="947300" y="2997"/>
                  <a:pt x="1876229" y="0"/>
                </a:cubicBezTo>
              </a:path>
            </a:pathLst>
          </a:custGeom>
          <a:ln>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任意多边形: 形状 51">
            <a:extLst>
              <a:ext uri="{FF2B5EF4-FFF2-40B4-BE49-F238E27FC236}">
                <a16:creationId xmlns:a16="http://schemas.microsoft.com/office/drawing/2014/main" id="{454069C2-533C-4627-80F6-B0E6EBFE81B4}"/>
              </a:ext>
            </a:extLst>
          </p:cNvPr>
          <p:cNvSpPr/>
          <p:nvPr/>
        </p:nvSpPr>
        <p:spPr>
          <a:xfrm>
            <a:off x="2355360" y="3478022"/>
            <a:ext cx="1876229" cy="1518902"/>
          </a:xfrm>
          <a:custGeom>
            <a:avLst/>
            <a:gdLst>
              <a:gd name="connsiteX0" fmla="*/ 0 w 1876229"/>
              <a:gd name="connsiteY0" fmla="*/ 1518902 h 1518902"/>
              <a:gd name="connsiteX1" fmla="*/ 1876229 w 1876229"/>
              <a:gd name="connsiteY1" fmla="*/ 0 h 1518902"/>
              <a:gd name="connsiteX0" fmla="*/ 0 w 1876229"/>
              <a:gd name="connsiteY0" fmla="*/ 1518902 h 1518902"/>
              <a:gd name="connsiteX1" fmla="*/ 1876229 w 1876229"/>
              <a:gd name="connsiteY1" fmla="*/ 0 h 1518902"/>
            </a:gdLst>
            <a:ahLst/>
            <a:cxnLst>
              <a:cxn ang="0">
                <a:pos x="connsiteX0" y="connsiteY0"/>
              </a:cxn>
              <a:cxn ang="0">
                <a:pos x="connsiteX1" y="connsiteY1"/>
              </a:cxn>
            </a:cxnLst>
            <a:rect l="l" t="t" r="r" b="b"/>
            <a:pathLst>
              <a:path w="1876229" h="1518902">
                <a:moveTo>
                  <a:pt x="0" y="1518902"/>
                </a:moveTo>
                <a:cubicBezTo>
                  <a:pt x="944297" y="1519747"/>
                  <a:pt x="947300" y="2997"/>
                  <a:pt x="1876229" y="0"/>
                </a:cubicBezTo>
              </a:path>
            </a:pathLst>
          </a:custGeom>
          <a:ln>
            <a:gradFill flip="none" rotWithShape="1">
              <a:gsLst>
                <a:gs pos="0">
                  <a:schemeClr val="tx2"/>
                </a:gs>
                <a:gs pos="100000">
                  <a:schemeClr val="tx2">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55" name="椭圆 54">
            <a:extLst>
              <a:ext uri="{FF2B5EF4-FFF2-40B4-BE49-F238E27FC236}">
                <a16:creationId xmlns:a16="http://schemas.microsoft.com/office/drawing/2014/main" id="{F6A6231B-4A5E-4DD6-A482-8E2B2A777AC7}"/>
              </a:ext>
            </a:extLst>
          </p:cNvPr>
          <p:cNvSpPr/>
          <p:nvPr/>
        </p:nvSpPr>
        <p:spPr>
          <a:xfrm flipH="1">
            <a:off x="4105842" y="2834640"/>
            <a:ext cx="1285538" cy="1285538"/>
          </a:xfrm>
          <a:prstGeom prst="ellipse">
            <a:avLst/>
          </a:prstGeom>
          <a:solidFill>
            <a:schemeClr val="bg1"/>
          </a:solidFill>
          <a:ln w="19050">
            <a:noFill/>
            <a:prstDash val="lgDash"/>
          </a:ln>
          <a:effectLst>
            <a:outerShdw blurRad="381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组合 102">
            <a:extLst>
              <a:ext uri="{FF2B5EF4-FFF2-40B4-BE49-F238E27FC236}">
                <a16:creationId xmlns:a16="http://schemas.microsoft.com/office/drawing/2014/main" id="{7C9D4185-1ED5-485A-ABB7-B76ED2AA0D2C}"/>
              </a:ext>
            </a:extLst>
          </p:cNvPr>
          <p:cNvGrpSpPr/>
          <p:nvPr/>
        </p:nvGrpSpPr>
        <p:grpSpPr>
          <a:xfrm>
            <a:off x="1205656" y="1233407"/>
            <a:ext cx="1446941" cy="1446941"/>
            <a:chOff x="1205656" y="1233407"/>
            <a:chExt cx="1446941" cy="1446941"/>
          </a:xfrm>
        </p:grpSpPr>
        <p:sp>
          <p:nvSpPr>
            <p:cNvPr id="47" name="椭圆 46">
              <a:extLst>
                <a:ext uri="{FF2B5EF4-FFF2-40B4-BE49-F238E27FC236}">
                  <a16:creationId xmlns:a16="http://schemas.microsoft.com/office/drawing/2014/main" id="{543BD620-1389-4CB0-A3D4-8BCC06A2425C}"/>
                </a:ext>
              </a:extLst>
            </p:cNvPr>
            <p:cNvSpPr/>
            <p:nvPr>
              <p:custDataLst>
                <p:tags r:id="rId9"/>
              </p:custDataLst>
            </p:nvPr>
          </p:nvSpPr>
          <p:spPr>
            <a:xfrm flipH="1">
              <a:off x="1417647" y="1447354"/>
              <a:ext cx="1022960" cy="1022960"/>
            </a:xfrm>
            <a:prstGeom prst="ellipse">
              <a:avLst/>
            </a:prstGeom>
            <a:solidFill>
              <a:schemeClr val="tx2">
                <a:alpha val="60000"/>
              </a:schemeClr>
            </a:solidFill>
            <a:ln w="19050">
              <a:noFill/>
              <a:prstDash val="lgDash"/>
            </a:ln>
            <a:effectLst>
              <a:outerShdw blurRad="121920" dist="9144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dirty="0"/>
            </a:p>
          </p:txBody>
        </p:sp>
        <p:grpSp>
          <p:nvGrpSpPr>
            <p:cNvPr id="59" name="组合 58">
              <a:extLst>
                <a:ext uri="{FF2B5EF4-FFF2-40B4-BE49-F238E27FC236}">
                  <a16:creationId xmlns:a16="http://schemas.microsoft.com/office/drawing/2014/main" id="{E0323BD5-7D92-4005-BB98-BB209F4A346B}"/>
                </a:ext>
              </a:extLst>
            </p:cNvPr>
            <p:cNvGrpSpPr/>
            <p:nvPr/>
          </p:nvGrpSpPr>
          <p:grpSpPr>
            <a:xfrm>
              <a:off x="1205656" y="1233407"/>
              <a:ext cx="1446941" cy="1446941"/>
              <a:chOff x="1348992" y="1266171"/>
              <a:chExt cx="1446941" cy="1446941"/>
            </a:xfrm>
          </p:grpSpPr>
          <p:sp>
            <p:nvSpPr>
              <p:cNvPr id="56" name="椭圆 55">
                <a:extLst>
                  <a:ext uri="{FF2B5EF4-FFF2-40B4-BE49-F238E27FC236}">
                    <a16:creationId xmlns:a16="http://schemas.microsoft.com/office/drawing/2014/main" id="{847B879D-0968-4A5B-AEF0-12F37FF2BF78}"/>
                  </a:ext>
                </a:extLst>
              </p:cNvPr>
              <p:cNvSpPr/>
              <p:nvPr/>
            </p:nvSpPr>
            <p:spPr>
              <a:xfrm>
                <a:off x="1482228" y="1410988"/>
                <a:ext cx="1160250" cy="1160250"/>
              </a:xfrm>
              <a:prstGeom prst="ellipse">
                <a:avLst/>
              </a:prstGeom>
              <a:noFill/>
              <a:ln w="11430">
                <a:solidFill>
                  <a:schemeClr val="tx2">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57" name="椭圆 56">
                <a:extLst>
                  <a:ext uri="{FF2B5EF4-FFF2-40B4-BE49-F238E27FC236}">
                    <a16:creationId xmlns:a16="http://schemas.microsoft.com/office/drawing/2014/main" id="{72B181D7-E980-4F24-9DAD-6287629CE53D}"/>
                  </a:ext>
                </a:extLst>
              </p:cNvPr>
              <p:cNvSpPr/>
              <p:nvPr/>
            </p:nvSpPr>
            <p:spPr>
              <a:xfrm>
                <a:off x="1413523" y="1336048"/>
                <a:ext cx="1308660" cy="1308660"/>
              </a:xfrm>
              <a:prstGeom prst="ellipse">
                <a:avLst/>
              </a:prstGeom>
              <a:noFill/>
              <a:ln w="7620">
                <a:solidFill>
                  <a:schemeClr val="tx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58" name="椭圆 57">
                <a:extLst>
                  <a:ext uri="{FF2B5EF4-FFF2-40B4-BE49-F238E27FC236}">
                    <a16:creationId xmlns:a16="http://schemas.microsoft.com/office/drawing/2014/main" id="{F324C128-46BD-4B20-8929-B5D67B42241C}"/>
                  </a:ext>
                </a:extLst>
              </p:cNvPr>
              <p:cNvSpPr/>
              <p:nvPr/>
            </p:nvSpPr>
            <p:spPr>
              <a:xfrm>
                <a:off x="1348992" y="1266171"/>
                <a:ext cx="1446941" cy="1446941"/>
              </a:xfrm>
              <a:prstGeom prst="ellipse">
                <a:avLst/>
              </a:prstGeom>
              <a:noFill/>
              <a:ln w="3810">
                <a:solidFill>
                  <a:schemeClr val="tx2">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grpSp>
      <p:sp>
        <p:nvSpPr>
          <p:cNvPr id="80" name="任意多边形: 形状 79">
            <a:extLst>
              <a:ext uri="{FF2B5EF4-FFF2-40B4-BE49-F238E27FC236}">
                <a16:creationId xmlns:a16="http://schemas.microsoft.com/office/drawing/2014/main" id="{9040622D-6901-4BD2-842E-883FF6A3B354}"/>
              </a:ext>
            </a:extLst>
          </p:cNvPr>
          <p:cNvSpPr/>
          <p:nvPr/>
        </p:nvSpPr>
        <p:spPr>
          <a:xfrm flipH="1">
            <a:off x="8017405" y="3477409"/>
            <a:ext cx="1868546" cy="45719"/>
          </a:xfrm>
          <a:custGeom>
            <a:avLst/>
            <a:gdLst/>
            <a:ahLst/>
            <a:cxnLst/>
            <a:rect l="0" t="0" r="0" b="0"/>
            <a:pathLst>
              <a:path w="2816169" h="1">
                <a:moveTo>
                  <a:pt x="2816168" y="0"/>
                </a:moveTo>
                <a:lnTo>
                  <a:pt x="0" y="0"/>
                </a:lnTo>
              </a:path>
            </a:pathLst>
          </a:custGeom>
          <a:ln>
            <a:gradFill flip="none" rotWithShape="1">
              <a:gsLst>
                <a:gs pos="0">
                  <a:schemeClr val="accent1">
                    <a:alpha val="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1" name="任意多边形: 形状 80">
            <a:extLst>
              <a:ext uri="{FF2B5EF4-FFF2-40B4-BE49-F238E27FC236}">
                <a16:creationId xmlns:a16="http://schemas.microsoft.com/office/drawing/2014/main" id="{B91D83B4-F714-4272-8CE4-C868833A2D3A}"/>
              </a:ext>
            </a:extLst>
          </p:cNvPr>
          <p:cNvSpPr/>
          <p:nvPr/>
        </p:nvSpPr>
        <p:spPr>
          <a:xfrm>
            <a:off x="8003542" y="1958507"/>
            <a:ext cx="1876229" cy="1518902"/>
          </a:xfrm>
          <a:custGeom>
            <a:avLst/>
            <a:gdLst>
              <a:gd name="connsiteX0" fmla="*/ 0 w 1876229"/>
              <a:gd name="connsiteY0" fmla="*/ 1518902 h 1518902"/>
              <a:gd name="connsiteX1" fmla="*/ 1876229 w 1876229"/>
              <a:gd name="connsiteY1" fmla="*/ 0 h 1518902"/>
              <a:gd name="connsiteX0" fmla="*/ 0 w 1876229"/>
              <a:gd name="connsiteY0" fmla="*/ 1518902 h 1518902"/>
              <a:gd name="connsiteX1" fmla="*/ 1876229 w 1876229"/>
              <a:gd name="connsiteY1" fmla="*/ 0 h 1518902"/>
            </a:gdLst>
            <a:ahLst/>
            <a:cxnLst>
              <a:cxn ang="0">
                <a:pos x="connsiteX0" y="connsiteY0"/>
              </a:cxn>
              <a:cxn ang="0">
                <a:pos x="connsiteX1" y="connsiteY1"/>
              </a:cxn>
            </a:cxnLst>
            <a:rect l="l" t="t" r="r" b="b"/>
            <a:pathLst>
              <a:path w="1876229" h="1518902">
                <a:moveTo>
                  <a:pt x="0" y="1518902"/>
                </a:moveTo>
                <a:cubicBezTo>
                  <a:pt x="944297" y="1519747"/>
                  <a:pt x="947300" y="2997"/>
                  <a:pt x="1876229" y="0"/>
                </a:cubicBezTo>
              </a:path>
            </a:pathLst>
          </a:custGeom>
          <a:ln>
            <a:gradFill flip="none" rotWithShape="1">
              <a:gsLst>
                <a:gs pos="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任意多边形: 形状 81">
            <a:extLst>
              <a:ext uri="{FF2B5EF4-FFF2-40B4-BE49-F238E27FC236}">
                <a16:creationId xmlns:a16="http://schemas.microsoft.com/office/drawing/2014/main" id="{9192E8CA-647E-4FAE-81E2-DED054546788}"/>
              </a:ext>
            </a:extLst>
          </p:cNvPr>
          <p:cNvSpPr/>
          <p:nvPr/>
        </p:nvSpPr>
        <p:spPr>
          <a:xfrm flipH="1">
            <a:off x="8003542" y="3478022"/>
            <a:ext cx="1876229" cy="1518902"/>
          </a:xfrm>
          <a:custGeom>
            <a:avLst/>
            <a:gdLst>
              <a:gd name="connsiteX0" fmla="*/ 0 w 1876229"/>
              <a:gd name="connsiteY0" fmla="*/ 1518902 h 1518902"/>
              <a:gd name="connsiteX1" fmla="*/ 1876229 w 1876229"/>
              <a:gd name="connsiteY1" fmla="*/ 0 h 1518902"/>
              <a:gd name="connsiteX0" fmla="*/ 0 w 1876229"/>
              <a:gd name="connsiteY0" fmla="*/ 1518902 h 1518902"/>
              <a:gd name="connsiteX1" fmla="*/ 1876229 w 1876229"/>
              <a:gd name="connsiteY1" fmla="*/ 0 h 1518902"/>
            </a:gdLst>
            <a:ahLst/>
            <a:cxnLst>
              <a:cxn ang="0">
                <a:pos x="connsiteX0" y="connsiteY0"/>
              </a:cxn>
              <a:cxn ang="0">
                <a:pos x="connsiteX1" y="connsiteY1"/>
              </a:cxn>
            </a:cxnLst>
            <a:rect l="l" t="t" r="r" b="b"/>
            <a:pathLst>
              <a:path w="1876229" h="1518902">
                <a:moveTo>
                  <a:pt x="0" y="1518902"/>
                </a:moveTo>
                <a:cubicBezTo>
                  <a:pt x="944297" y="1519747"/>
                  <a:pt x="947300" y="2997"/>
                  <a:pt x="1876229" y="0"/>
                </a:cubicBezTo>
              </a:path>
            </a:pathLst>
          </a:custGeom>
          <a:ln>
            <a:gradFill flip="none" rotWithShape="1">
              <a:gsLst>
                <a:gs pos="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83" name="椭圆 82">
            <a:extLst>
              <a:ext uri="{FF2B5EF4-FFF2-40B4-BE49-F238E27FC236}">
                <a16:creationId xmlns:a16="http://schemas.microsoft.com/office/drawing/2014/main" id="{A0CD8C63-2371-4A22-9C04-E89863428590}"/>
              </a:ext>
            </a:extLst>
          </p:cNvPr>
          <p:cNvSpPr/>
          <p:nvPr/>
        </p:nvSpPr>
        <p:spPr>
          <a:xfrm>
            <a:off x="6847067" y="2834640"/>
            <a:ext cx="1285538" cy="1285538"/>
          </a:xfrm>
          <a:prstGeom prst="ellipse">
            <a:avLst/>
          </a:prstGeom>
          <a:solidFill>
            <a:schemeClr val="bg1"/>
          </a:solidFill>
          <a:ln w="19050">
            <a:noFill/>
            <a:prstDash val="lgDash"/>
          </a:ln>
          <a:effectLst>
            <a:outerShdw blurRad="381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a:extLst>
              <a:ext uri="{FF2B5EF4-FFF2-40B4-BE49-F238E27FC236}">
                <a16:creationId xmlns:a16="http://schemas.microsoft.com/office/drawing/2014/main" id="{7073D4DA-6A30-43C8-9EC7-5E86EFACC7FF}"/>
              </a:ext>
            </a:extLst>
          </p:cNvPr>
          <p:cNvGrpSpPr/>
          <p:nvPr>
            <p:custDataLst>
              <p:tags r:id="rId1"/>
            </p:custDataLst>
          </p:nvPr>
        </p:nvGrpSpPr>
        <p:grpSpPr>
          <a:xfrm flipH="1">
            <a:off x="9582534" y="1233407"/>
            <a:ext cx="1446941" cy="1446941"/>
            <a:chOff x="1348992" y="1266171"/>
            <a:chExt cx="1446941" cy="1446941"/>
          </a:xfrm>
        </p:grpSpPr>
        <p:sp>
          <p:nvSpPr>
            <p:cNvPr id="97" name="椭圆 96">
              <a:extLst>
                <a:ext uri="{FF2B5EF4-FFF2-40B4-BE49-F238E27FC236}">
                  <a16:creationId xmlns:a16="http://schemas.microsoft.com/office/drawing/2014/main" id="{4F9AA310-C2F5-4943-936D-39A01BFB732D}"/>
                </a:ext>
              </a:extLst>
            </p:cNvPr>
            <p:cNvSpPr/>
            <p:nvPr>
              <p:custDataLst>
                <p:tags r:id="rId8"/>
              </p:custDataLst>
            </p:nvPr>
          </p:nvSpPr>
          <p:spPr>
            <a:xfrm flipH="1">
              <a:off x="1560983" y="1480118"/>
              <a:ext cx="1022960" cy="1022960"/>
            </a:xfrm>
            <a:prstGeom prst="ellipse">
              <a:avLst/>
            </a:prstGeom>
            <a:gradFill>
              <a:gsLst>
                <a:gs pos="0">
                  <a:schemeClr val="accent1">
                    <a:lumMod val="85000"/>
                    <a:lumOff val="15000"/>
                  </a:schemeClr>
                </a:gs>
                <a:gs pos="100000">
                  <a:schemeClr val="accent1">
                    <a:lumMod val="90000"/>
                  </a:schemeClr>
                </a:gs>
              </a:gsLst>
              <a:lin ang="2700000" scaled="1"/>
            </a:gradFill>
            <a:ln w="19050">
              <a:noFill/>
              <a:prstDash val="lgDash"/>
            </a:ln>
            <a:effectLst>
              <a:outerShdw blurRad="121920" dist="9144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nvGrpSpPr>
            <p:cNvPr id="98" name="组合 97">
              <a:extLst>
                <a:ext uri="{FF2B5EF4-FFF2-40B4-BE49-F238E27FC236}">
                  <a16:creationId xmlns:a16="http://schemas.microsoft.com/office/drawing/2014/main" id="{F53E035B-A94D-48E1-88E9-32080B6C7C87}"/>
                </a:ext>
              </a:extLst>
            </p:cNvPr>
            <p:cNvGrpSpPr/>
            <p:nvPr/>
          </p:nvGrpSpPr>
          <p:grpSpPr>
            <a:xfrm>
              <a:off x="1348992" y="1266171"/>
              <a:ext cx="1446941" cy="1446941"/>
              <a:chOff x="1348992" y="1266171"/>
              <a:chExt cx="1446941" cy="1446941"/>
            </a:xfrm>
          </p:grpSpPr>
          <p:sp>
            <p:nvSpPr>
              <p:cNvPr id="99" name="椭圆 98">
                <a:extLst>
                  <a:ext uri="{FF2B5EF4-FFF2-40B4-BE49-F238E27FC236}">
                    <a16:creationId xmlns:a16="http://schemas.microsoft.com/office/drawing/2014/main" id="{6E83E633-2277-4F33-AE13-9356F43A5B0E}"/>
                  </a:ext>
                </a:extLst>
              </p:cNvPr>
              <p:cNvSpPr/>
              <p:nvPr/>
            </p:nvSpPr>
            <p:spPr>
              <a:xfrm>
                <a:off x="1482228" y="1410988"/>
                <a:ext cx="1160250" cy="1160250"/>
              </a:xfrm>
              <a:prstGeom prst="ellipse">
                <a:avLst/>
              </a:prstGeom>
              <a:noFill/>
              <a:ln w="11430">
                <a:solidFill>
                  <a:schemeClr val="accent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100" name="椭圆 99">
                <a:extLst>
                  <a:ext uri="{FF2B5EF4-FFF2-40B4-BE49-F238E27FC236}">
                    <a16:creationId xmlns:a16="http://schemas.microsoft.com/office/drawing/2014/main" id="{69A9F251-5E93-4082-ABB6-1192E8A86BCF}"/>
                  </a:ext>
                </a:extLst>
              </p:cNvPr>
              <p:cNvSpPr/>
              <p:nvPr/>
            </p:nvSpPr>
            <p:spPr>
              <a:xfrm>
                <a:off x="1413523" y="1336048"/>
                <a:ext cx="1308660" cy="1308660"/>
              </a:xfrm>
              <a:prstGeom prst="ellipse">
                <a:avLst/>
              </a:prstGeom>
              <a:noFill/>
              <a:ln w="7620">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101" name="椭圆 100">
                <a:extLst>
                  <a:ext uri="{FF2B5EF4-FFF2-40B4-BE49-F238E27FC236}">
                    <a16:creationId xmlns:a16="http://schemas.microsoft.com/office/drawing/2014/main" id="{DE3A2276-1C92-47F6-B414-8AB04FF0A4B0}"/>
                  </a:ext>
                </a:extLst>
              </p:cNvPr>
              <p:cNvSpPr/>
              <p:nvPr/>
            </p:nvSpPr>
            <p:spPr>
              <a:xfrm>
                <a:off x="1348992" y="1266171"/>
                <a:ext cx="1446941" cy="1446941"/>
              </a:xfrm>
              <a:prstGeom prst="ellipse">
                <a:avLst/>
              </a:prstGeom>
              <a:noFill/>
              <a:ln w="3810">
                <a:solidFill>
                  <a:schemeClr val="accent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grpSp>
      <p:grpSp>
        <p:nvGrpSpPr>
          <p:cNvPr id="85" name="组合 84">
            <a:extLst>
              <a:ext uri="{FF2B5EF4-FFF2-40B4-BE49-F238E27FC236}">
                <a16:creationId xmlns:a16="http://schemas.microsoft.com/office/drawing/2014/main" id="{D550EE8B-7F3A-4714-ADA8-A60AB26474DC}"/>
              </a:ext>
            </a:extLst>
          </p:cNvPr>
          <p:cNvGrpSpPr/>
          <p:nvPr>
            <p:custDataLst>
              <p:tags r:id="rId2"/>
            </p:custDataLst>
          </p:nvPr>
        </p:nvGrpSpPr>
        <p:grpSpPr>
          <a:xfrm flipH="1">
            <a:off x="9582534" y="4272840"/>
            <a:ext cx="1446941" cy="1446941"/>
            <a:chOff x="1348992" y="1266171"/>
            <a:chExt cx="1446941" cy="1446941"/>
          </a:xfrm>
        </p:grpSpPr>
        <p:sp>
          <p:nvSpPr>
            <p:cNvPr id="92" name="椭圆 91">
              <a:extLst>
                <a:ext uri="{FF2B5EF4-FFF2-40B4-BE49-F238E27FC236}">
                  <a16:creationId xmlns:a16="http://schemas.microsoft.com/office/drawing/2014/main" id="{0D9F845B-8944-439B-958E-7FD63234D037}"/>
                </a:ext>
              </a:extLst>
            </p:cNvPr>
            <p:cNvSpPr/>
            <p:nvPr>
              <p:custDataLst>
                <p:tags r:id="rId7"/>
              </p:custDataLst>
            </p:nvPr>
          </p:nvSpPr>
          <p:spPr>
            <a:xfrm flipH="1">
              <a:off x="1560983" y="1480119"/>
              <a:ext cx="1022960" cy="1022960"/>
            </a:xfrm>
            <a:prstGeom prst="ellipse">
              <a:avLst/>
            </a:prstGeom>
            <a:gradFill>
              <a:gsLst>
                <a:gs pos="0">
                  <a:schemeClr val="accent1">
                    <a:lumMod val="85000"/>
                    <a:lumOff val="15000"/>
                  </a:schemeClr>
                </a:gs>
                <a:gs pos="100000">
                  <a:schemeClr val="accent1">
                    <a:lumMod val="90000"/>
                  </a:schemeClr>
                </a:gs>
              </a:gsLst>
              <a:lin ang="2700000" scaled="1"/>
            </a:gradFill>
            <a:ln w="19050">
              <a:noFill/>
              <a:prstDash val="lgDash"/>
            </a:ln>
            <a:effectLst>
              <a:outerShdw blurRad="121920" dist="9144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nvGrpSpPr>
            <p:cNvPr id="93" name="组合 92">
              <a:extLst>
                <a:ext uri="{FF2B5EF4-FFF2-40B4-BE49-F238E27FC236}">
                  <a16:creationId xmlns:a16="http://schemas.microsoft.com/office/drawing/2014/main" id="{AD85E476-7E6E-41A5-9B71-0D36A61C707C}"/>
                </a:ext>
              </a:extLst>
            </p:cNvPr>
            <p:cNvGrpSpPr/>
            <p:nvPr/>
          </p:nvGrpSpPr>
          <p:grpSpPr>
            <a:xfrm>
              <a:off x="1348992" y="1266171"/>
              <a:ext cx="1446941" cy="1446941"/>
              <a:chOff x="1348992" y="1266171"/>
              <a:chExt cx="1446941" cy="1446941"/>
            </a:xfrm>
          </p:grpSpPr>
          <p:sp>
            <p:nvSpPr>
              <p:cNvPr id="94" name="椭圆 93">
                <a:extLst>
                  <a:ext uri="{FF2B5EF4-FFF2-40B4-BE49-F238E27FC236}">
                    <a16:creationId xmlns:a16="http://schemas.microsoft.com/office/drawing/2014/main" id="{CEF03288-67C9-49EB-BB0D-A9EDE01EFEB2}"/>
                  </a:ext>
                </a:extLst>
              </p:cNvPr>
              <p:cNvSpPr/>
              <p:nvPr/>
            </p:nvSpPr>
            <p:spPr>
              <a:xfrm>
                <a:off x="1482228" y="1410988"/>
                <a:ext cx="1160250" cy="1160250"/>
              </a:xfrm>
              <a:prstGeom prst="ellipse">
                <a:avLst/>
              </a:prstGeom>
              <a:noFill/>
              <a:ln w="11430">
                <a:solidFill>
                  <a:schemeClr val="accent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95" name="椭圆 94">
                <a:extLst>
                  <a:ext uri="{FF2B5EF4-FFF2-40B4-BE49-F238E27FC236}">
                    <a16:creationId xmlns:a16="http://schemas.microsoft.com/office/drawing/2014/main" id="{F4875EDC-0348-4D04-8237-745C2009690A}"/>
                  </a:ext>
                </a:extLst>
              </p:cNvPr>
              <p:cNvSpPr/>
              <p:nvPr/>
            </p:nvSpPr>
            <p:spPr>
              <a:xfrm>
                <a:off x="1413523" y="1336048"/>
                <a:ext cx="1308660" cy="1308660"/>
              </a:xfrm>
              <a:prstGeom prst="ellipse">
                <a:avLst/>
              </a:prstGeom>
              <a:noFill/>
              <a:ln w="7620">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96" name="椭圆 95">
                <a:extLst>
                  <a:ext uri="{FF2B5EF4-FFF2-40B4-BE49-F238E27FC236}">
                    <a16:creationId xmlns:a16="http://schemas.microsoft.com/office/drawing/2014/main" id="{D838587A-FB51-466A-813D-DD2071E9BB50}"/>
                  </a:ext>
                </a:extLst>
              </p:cNvPr>
              <p:cNvSpPr/>
              <p:nvPr/>
            </p:nvSpPr>
            <p:spPr>
              <a:xfrm>
                <a:off x="1348992" y="1266171"/>
                <a:ext cx="1446941" cy="1446941"/>
              </a:xfrm>
              <a:prstGeom prst="ellipse">
                <a:avLst/>
              </a:prstGeom>
              <a:noFill/>
              <a:ln w="3810">
                <a:solidFill>
                  <a:schemeClr val="accent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grpSp>
      <p:grpSp>
        <p:nvGrpSpPr>
          <p:cNvPr id="86" name="组合 85">
            <a:extLst>
              <a:ext uri="{FF2B5EF4-FFF2-40B4-BE49-F238E27FC236}">
                <a16:creationId xmlns:a16="http://schemas.microsoft.com/office/drawing/2014/main" id="{20B0B4EC-A51A-4F7D-B3D5-8D09FC743E6B}"/>
              </a:ext>
            </a:extLst>
          </p:cNvPr>
          <p:cNvGrpSpPr/>
          <p:nvPr>
            <p:custDataLst>
              <p:tags r:id="rId3"/>
            </p:custDataLst>
          </p:nvPr>
        </p:nvGrpSpPr>
        <p:grpSpPr>
          <a:xfrm flipH="1">
            <a:off x="9582534" y="2753939"/>
            <a:ext cx="1446941" cy="1446941"/>
            <a:chOff x="1348992" y="1266172"/>
            <a:chExt cx="1446941" cy="1446941"/>
          </a:xfrm>
        </p:grpSpPr>
        <p:sp>
          <p:nvSpPr>
            <p:cNvPr id="87" name="椭圆 86">
              <a:extLst>
                <a:ext uri="{FF2B5EF4-FFF2-40B4-BE49-F238E27FC236}">
                  <a16:creationId xmlns:a16="http://schemas.microsoft.com/office/drawing/2014/main" id="{E2EADB39-21E7-49BC-B275-1856809214D5}"/>
                </a:ext>
              </a:extLst>
            </p:cNvPr>
            <p:cNvSpPr/>
            <p:nvPr>
              <p:custDataLst>
                <p:tags r:id="rId6"/>
              </p:custDataLst>
            </p:nvPr>
          </p:nvSpPr>
          <p:spPr>
            <a:xfrm flipH="1">
              <a:off x="1560983" y="1480119"/>
              <a:ext cx="1022960" cy="1022960"/>
            </a:xfrm>
            <a:prstGeom prst="ellipse">
              <a:avLst/>
            </a:prstGeom>
            <a:gradFill>
              <a:gsLst>
                <a:gs pos="0">
                  <a:schemeClr val="accent1">
                    <a:lumMod val="85000"/>
                    <a:lumOff val="15000"/>
                  </a:schemeClr>
                </a:gs>
                <a:gs pos="100000">
                  <a:schemeClr val="accent1">
                    <a:lumMod val="90000"/>
                  </a:schemeClr>
                </a:gs>
              </a:gsLst>
              <a:lin ang="2700000" scaled="1"/>
            </a:gradFill>
            <a:ln w="19050">
              <a:noFill/>
              <a:prstDash val="lgDash"/>
            </a:ln>
            <a:effectLst>
              <a:outerShdw blurRad="121920" dist="9144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nvGrpSpPr>
            <p:cNvPr id="88" name="组合 87">
              <a:extLst>
                <a:ext uri="{FF2B5EF4-FFF2-40B4-BE49-F238E27FC236}">
                  <a16:creationId xmlns:a16="http://schemas.microsoft.com/office/drawing/2014/main" id="{9D232831-9EB8-48AA-A186-7C841B3E6ED0}"/>
                </a:ext>
              </a:extLst>
            </p:cNvPr>
            <p:cNvGrpSpPr/>
            <p:nvPr/>
          </p:nvGrpSpPr>
          <p:grpSpPr>
            <a:xfrm>
              <a:off x="1348992" y="1266172"/>
              <a:ext cx="1446941" cy="1446941"/>
              <a:chOff x="1348992" y="1266172"/>
              <a:chExt cx="1446941" cy="1446941"/>
            </a:xfrm>
          </p:grpSpPr>
          <p:sp>
            <p:nvSpPr>
              <p:cNvPr id="89" name="椭圆 88">
                <a:extLst>
                  <a:ext uri="{FF2B5EF4-FFF2-40B4-BE49-F238E27FC236}">
                    <a16:creationId xmlns:a16="http://schemas.microsoft.com/office/drawing/2014/main" id="{55AC8011-EF1D-4BB0-BF01-8595DA7B8B7F}"/>
                  </a:ext>
                </a:extLst>
              </p:cNvPr>
              <p:cNvSpPr/>
              <p:nvPr/>
            </p:nvSpPr>
            <p:spPr>
              <a:xfrm>
                <a:off x="1482227" y="1410986"/>
                <a:ext cx="1160250" cy="1160250"/>
              </a:xfrm>
              <a:prstGeom prst="ellipse">
                <a:avLst/>
              </a:prstGeom>
              <a:noFill/>
              <a:ln w="11430">
                <a:solidFill>
                  <a:schemeClr val="accent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90" name="椭圆 89">
                <a:extLst>
                  <a:ext uri="{FF2B5EF4-FFF2-40B4-BE49-F238E27FC236}">
                    <a16:creationId xmlns:a16="http://schemas.microsoft.com/office/drawing/2014/main" id="{4D857473-A8A2-49EA-AB3E-792075EB3C24}"/>
                  </a:ext>
                </a:extLst>
              </p:cNvPr>
              <p:cNvSpPr/>
              <p:nvPr/>
            </p:nvSpPr>
            <p:spPr>
              <a:xfrm>
                <a:off x="1413522" y="1336047"/>
                <a:ext cx="1308660" cy="1308660"/>
              </a:xfrm>
              <a:prstGeom prst="ellipse">
                <a:avLst/>
              </a:prstGeom>
              <a:noFill/>
              <a:ln w="7620">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91" name="椭圆 90">
                <a:extLst>
                  <a:ext uri="{FF2B5EF4-FFF2-40B4-BE49-F238E27FC236}">
                    <a16:creationId xmlns:a16="http://schemas.microsoft.com/office/drawing/2014/main" id="{73ADE92D-B541-4246-9632-341B1BC4816E}"/>
                  </a:ext>
                </a:extLst>
              </p:cNvPr>
              <p:cNvSpPr/>
              <p:nvPr/>
            </p:nvSpPr>
            <p:spPr>
              <a:xfrm>
                <a:off x="1348992" y="1266172"/>
                <a:ext cx="1446941" cy="1446941"/>
              </a:xfrm>
              <a:prstGeom prst="ellipse">
                <a:avLst/>
              </a:prstGeom>
              <a:noFill/>
              <a:ln w="3810">
                <a:solidFill>
                  <a:schemeClr val="accent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grpSp>
      <p:grpSp>
        <p:nvGrpSpPr>
          <p:cNvPr id="104" name="组合 103">
            <a:extLst>
              <a:ext uri="{FF2B5EF4-FFF2-40B4-BE49-F238E27FC236}">
                <a16:creationId xmlns:a16="http://schemas.microsoft.com/office/drawing/2014/main" id="{ADA36004-3F42-44E4-BF4F-DF10DA5AC45D}"/>
              </a:ext>
            </a:extLst>
          </p:cNvPr>
          <p:cNvGrpSpPr/>
          <p:nvPr/>
        </p:nvGrpSpPr>
        <p:grpSpPr>
          <a:xfrm>
            <a:off x="1205656" y="4272840"/>
            <a:ext cx="1446941" cy="1446941"/>
            <a:chOff x="1205656" y="1233407"/>
            <a:chExt cx="1446941" cy="1446941"/>
          </a:xfrm>
        </p:grpSpPr>
        <p:sp>
          <p:nvSpPr>
            <p:cNvPr id="105" name="椭圆 104">
              <a:extLst>
                <a:ext uri="{FF2B5EF4-FFF2-40B4-BE49-F238E27FC236}">
                  <a16:creationId xmlns:a16="http://schemas.microsoft.com/office/drawing/2014/main" id="{04432990-EE47-4889-B5E2-9272415DC801}"/>
                </a:ext>
              </a:extLst>
            </p:cNvPr>
            <p:cNvSpPr/>
            <p:nvPr>
              <p:custDataLst>
                <p:tags r:id="rId5"/>
              </p:custDataLst>
            </p:nvPr>
          </p:nvSpPr>
          <p:spPr>
            <a:xfrm flipH="1">
              <a:off x="1417647" y="1447354"/>
              <a:ext cx="1022960" cy="1022960"/>
            </a:xfrm>
            <a:prstGeom prst="ellipse">
              <a:avLst/>
            </a:prstGeom>
            <a:solidFill>
              <a:schemeClr val="tx2">
                <a:alpha val="60000"/>
              </a:schemeClr>
            </a:solidFill>
            <a:ln w="19050">
              <a:noFill/>
              <a:prstDash val="lgDash"/>
            </a:ln>
            <a:effectLst>
              <a:outerShdw blurRad="121920" dist="9144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dirty="0"/>
            </a:p>
          </p:txBody>
        </p:sp>
        <p:grpSp>
          <p:nvGrpSpPr>
            <p:cNvPr id="106" name="组合 105">
              <a:extLst>
                <a:ext uri="{FF2B5EF4-FFF2-40B4-BE49-F238E27FC236}">
                  <a16:creationId xmlns:a16="http://schemas.microsoft.com/office/drawing/2014/main" id="{EA18FA06-6D19-45C1-8AB7-BE5DFB8B7AA3}"/>
                </a:ext>
              </a:extLst>
            </p:cNvPr>
            <p:cNvGrpSpPr/>
            <p:nvPr/>
          </p:nvGrpSpPr>
          <p:grpSpPr>
            <a:xfrm>
              <a:off x="1205656" y="1233407"/>
              <a:ext cx="1446941" cy="1446941"/>
              <a:chOff x="1348992" y="1266171"/>
              <a:chExt cx="1446941" cy="1446941"/>
            </a:xfrm>
          </p:grpSpPr>
          <p:sp>
            <p:nvSpPr>
              <p:cNvPr id="107" name="椭圆 106">
                <a:extLst>
                  <a:ext uri="{FF2B5EF4-FFF2-40B4-BE49-F238E27FC236}">
                    <a16:creationId xmlns:a16="http://schemas.microsoft.com/office/drawing/2014/main" id="{071A5484-E5CC-4D00-A614-E906C46641F2}"/>
                  </a:ext>
                </a:extLst>
              </p:cNvPr>
              <p:cNvSpPr/>
              <p:nvPr/>
            </p:nvSpPr>
            <p:spPr>
              <a:xfrm>
                <a:off x="1482228" y="1410988"/>
                <a:ext cx="1160250" cy="1160250"/>
              </a:xfrm>
              <a:prstGeom prst="ellipse">
                <a:avLst/>
              </a:prstGeom>
              <a:noFill/>
              <a:ln w="11430">
                <a:solidFill>
                  <a:schemeClr val="tx2">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108" name="椭圆 107">
                <a:extLst>
                  <a:ext uri="{FF2B5EF4-FFF2-40B4-BE49-F238E27FC236}">
                    <a16:creationId xmlns:a16="http://schemas.microsoft.com/office/drawing/2014/main" id="{94FCAE45-2CD4-4E0F-85CB-9FE90AAC0B3B}"/>
                  </a:ext>
                </a:extLst>
              </p:cNvPr>
              <p:cNvSpPr/>
              <p:nvPr/>
            </p:nvSpPr>
            <p:spPr>
              <a:xfrm>
                <a:off x="1413523" y="1336048"/>
                <a:ext cx="1308660" cy="1308660"/>
              </a:xfrm>
              <a:prstGeom prst="ellipse">
                <a:avLst/>
              </a:prstGeom>
              <a:noFill/>
              <a:ln w="7620">
                <a:solidFill>
                  <a:schemeClr val="tx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109" name="椭圆 108">
                <a:extLst>
                  <a:ext uri="{FF2B5EF4-FFF2-40B4-BE49-F238E27FC236}">
                    <a16:creationId xmlns:a16="http://schemas.microsoft.com/office/drawing/2014/main" id="{4230ED81-573D-425D-A516-BBAA3B2E905C}"/>
                  </a:ext>
                </a:extLst>
              </p:cNvPr>
              <p:cNvSpPr/>
              <p:nvPr/>
            </p:nvSpPr>
            <p:spPr>
              <a:xfrm>
                <a:off x="1348992" y="1266171"/>
                <a:ext cx="1446941" cy="1446941"/>
              </a:xfrm>
              <a:prstGeom prst="ellipse">
                <a:avLst/>
              </a:prstGeom>
              <a:noFill/>
              <a:ln w="3810">
                <a:solidFill>
                  <a:schemeClr val="tx2">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grpSp>
      <p:grpSp>
        <p:nvGrpSpPr>
          <p:cNvPr id="110" name="组合 109">
            <a:extLst>
              <a:ext uri="{FF2B5EF4-FFF2-40B4-BE49-F238E27FC236}">
                <a16:creationId xmlns:a16="http://schemas.microsoft.com/office/drawing/2014/main" id="{F7E03DC2-06CF-4BAD-B4AD-0F5E69B4F7C9}"/>
              </a:ext>
            </a:extLst>
          </p:cNvPr>
          <p:cNvGrpSpPr/>
          <p:nvPr/>
        </p:nvGrpSpPr>
        <p:grpSpPr>
          <a:xfrm>
            <a:off x="1205656" y="2753939"/>
            <a:ext cx="1446941" cy="1446941"/>
            <a:chOff x="1205656" y="1233407"/>
            <a:chExt cx="1446941" cy="1446941"/>
          </a:xfrm>
        </p:grpSpPr>
        <p:sp>
          <p:nvSpPr>
            <p:cNvPr id="111" name="椭圆 110">
              <a:extLst>
                <a:ext uri="{FF2B5EF4-FFF2-40B4-BE49-F238E27FC236}">
                  <a16:creationId xmlns:a16="http://schemas.microsoft.com/office/drawing/2014/main" id="{6FDBCE53-7AA6-46C0-8DEC-9D6E35D6EE06}"/>
                </a:ext>
              </a:extLst>
            </p:cNvPr>
            <p:cNvSpPr/>
            <p:nvPr>
              <p:custDataLst>
                <p:tags r:id="rId4"/>
              </p:custDataLst>
            </p:nvPr>
          </p:nvSpPr>
          <p:spPr>
            <a:xfrm flipH="1">
              <a:off x="1417647" y="1447354"/>
              <a:ext cx="1022960" cy="1022960"/>
            </a:xfrm>
            <a:prstGeom prst="ellipse">
              <a:avLst/>
            </a:prstGeom>
            <a:solidFill>
              <a:schemeClr val="tx2">
                <a:alpha val="60000"/>
              </a:schemeClr>
            </a:solidFill>
            <a:ln w="19050">
              <a:noFill/>
              <a:prstDash val="lgDash"/>
            </a:ln>
            <a:effectLst>
              <a:outerShdw blurRad="121920" dist="9144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dirty="0"/>
            </a:p>
          </p:txBody>
        </p:sp>
        <p:grpSp>
          <p:nvGrpSpPr>
            <p:cNvPr id="112" name="组合 111">
              <a:extLst>
                <a:ext uri="{FF2B5EF4-FFF2-40B4-BE49-F238E27FC236}">
                  <a16:creationId xmlns:a16="http://schemas.microsoft.com/office/drawing/2014/main" id="{E8C50A60-923D-4CD0-BC75-47E0BB707DB5}"/>
                </a:ext>
              </a:extLst>
            </p:cNvPr>
            <p:cNvGrpSpPr/>
            <p:nvPr/>
          </p:nvGrpSpPr>
          <p:grpSpPr>
            <a:xfrm>
              <a:off x="1205656" y="1233407"/>
              <a:ext cx="1446941" cy="1446941"/>
              <a:chOff x="1348992" y="1266171"/>
              <a:chExt cx="1446941" cy="1446941"/>
            </a:xfrm>
          </p:grpSpPr>
          <p:sp>
            <p:nvSpPr>
              <p:cNvPr id="113" name="椭圆 112">
                <a:extLst>
                  <a:ext uri="{FF2B5EF4-FFF2-40B4-BE49-F238E27FC236}">
                    <a16:creationId xmlns:a16="http://schemas.microsoft.com/office/drawing/2014/main" id="{5DCB6F65-B16D-42AE-A19F-2E2CA63A3719}"/>
                  </a:ext>
                </a:extLst>
              </p:cNvPr>
              <p:cNvSpPr/>
              <p:nvPr/>
            </p:nvSpPr>
            <p:spPr>
              <a:xfrm>
                <a:off x="1482228" y="1410988"/>
                <a:ext cx="1160250" cy="1160250"/>
              </a:xfrm>
              <a:prstGeom prst="ellipse">
                <a:avLst/>
              </a:prstGeom>
              <a:noFill/>
              <a:ln w="11430">
                <a:solidFill>
                  <a:schemeClr val="tx2">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114" name="椭圆 113">
                <a:extLst>
                  <a:ext uri="{FF2B5EF4-FFF2-40B4-BE49-F238E27FC236}">
                    <a16:creationId xmlns:a16="http://schemas.microsoft.com/office/drawing/2014/main" id="{7941CF30-571C-4996-949E-602C84F2E8E9}"/>
                  </a:ext>
                </a:extLst>
              </p:cNvPr>
              <p:cNvSpPr/>
              <p:nvPr/>
            </p:nvSpPr>
            <p:spPr>
              <a:xfrm>
                <a:off x="1413523" y="1336048"/>
                <a:ext cx="1308660" cy="1308660"/>
              </a:xfrm>
              <a:prstGeom prst="ellipse">
                <a:avLst/>
              </a:prstGeom>
              <a:noFill/>
              <a:ln w="7620">
                <a:solidFill>
                  <a:schemeClr val="tx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sp>
            <p:nvSpPr>
              <p:cNvPr id="115" name="椭圆 114">
                <a:extLst>
                  <a:ext uri="{FF2B5EF4-FFF2-40B4-BE49-F238E27FC236}">
                    <a16:creationId xmlns:a16="http://schemas.microsoft.com/office/drawing/2014/main" id="{0B97DEBB-0B87-4564-907A-63B758A38FB7}"/>
                  </a:ext>
                </a:extLst>
              </p:cNvPr>
              <p:cNvSpPr/>
              <p:nvPr/>
            </p:nvSpPr>
            <p:spPr>
              <a:xfrm>
                <a:off x="1348992" y="1266171"/>
                <a:ext cx="1446941" cy="1446941"/>
              </a:xfrm>
              <a:prstGeom prst="ellipse">
                <a:avLst/>
              </a:prstGeom>
              <a:noFill/>
              <a:ln w="3810">
                <a:solidFill>
                  <a:schemeClr val="tx2">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zh-CN" altLang="en-US" sz="2160"/>
              </a:p>
            </p:txBody>
          </p:sp>
        </p:grpSp>
      </p:grpSp>
      <p:sp>
        <p:nvSpPr>
          <p:cNvPr id="117" name="文本框 116">
            <a:extLst>
              <a:ext uri="{FF2B5EF4-FFF2-40B4-BE49-F238E27FC236}">
                <a16:creationId xmlns:a16="http://schemas.microsoft.com/office/drawing/2014/main" id="{5E0670F0-DFEF-44A6-8BB0-A802FF4202A9}"/>
              </a:ext>
            </a:extLst>
          </p:cNvPr>
          <p:cNvSpPr txBox="1"/>
          <p:nvPr/>
        </p:nvSpPr>
        <p:spPr>
          <a:xfrm>
            <a:off x="5428805" y="3587605"/>
            <a:ext cx="1421522" cy="461665"/>
          </a:xfrm>
          <a:prstGeom prst="rect">
            <a:avLst/>
          </a:prstGeom>
          <a:noFill/>
        </p:spPr>
        <p:txBody>
          <a:bodyPr wrap="square">
            <a:spAutoFit/>
          </a:bodyPr>
          <a:lstStyle/>
          <a:p>
            <a:pPr algn="ctr"/>
            <a:r>
              <a:rPr lang="zh-CN" altLang="en-US" sz="2400" dirty="0">
                <a:solidFill>
                  <a:schemeClr val="accent1"/>
                </a:solidFill>
                <a:latin typeface="+mj-ea"/>
                <a:ea typeface="+mj-ea"/>
              </a:rPr>
              <a:t>全面调节</a:t>
            </a:r>
          </a:p>
        </p:txBody>
      </p:sp>
      <p:pic>
        <p:nvPicPr>
          <p:cNvPr id="118" name="图形 117" descr="医院">
            <a:extLst>
              <a:ext uri="{FF2B5EF4-FFF2-40B4-BE49-F238E27FC236}">
                <a16:creationId xmlns:a16="http://schemas.microsoft.com/office/drawing/2014/main" id="{D8DCDAA6-4538-451F-8460-714B64FDAA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58518" y="2680347"/>
            <a:ext cx="962097" cy="962097"/>
          </a:xfrm>
          <a:prstGeom prst="rect">
            <a:avLst/>
          </a:prstGeom>
        </p:spPr>
      </p:pic>
      <p:sp>
        <p:nvSpPr>
          <p:cNvPr id="119" name="文本框 118">
            <a:extLst>
              <a:ext uri="{FF2B5EF4-FFF2-40B4-BE49-F238E27FC236}">
                <a16:creationId xmlns:a16="http://schemas.microsoft.com/office/drawing/2014/main" id="{798D3474-BAB8-4793-B9B6-65AA97C8A51F}"/>
              </a:ext>
            </a:extLst>
          </p:cNvPr>
          <p:cNvSpPr txBox="1"/>
          <p:nvPr/>
        </p:nvSpPr>
        <p:spPr>
          <a:xfrm>
            <a:off x="4037850" y="3481367"/>
            <a:ext cx="1421522" cy="369332"/>
          </a:xfrm>
          <a:prstGeom prst="rect">
            <a:avLst/>
          </a:prstGeom>
          <a:noFill/>
        </p:spPr>
        <p:txBody>
          <a:bodyPr wrap="square">
            <a:spAutoFit/>
          </a:bodyPr>
          <a:lstStyle/>
          <a:p>
            <a:pPr algn="ctr"/>
            <a:r>
              <a:rPr lang="zh-CN" altLang="en-US" dirty="0">
                <a:solidFill>
                  <a:schemeClr val="tx2"/>
                </a:solidFill>
                <a:latin typeface="+mj-ea"/>
                <a:ea typeface="+mj-ea"/>
              </a:rPr>
              <a:t>生理</a:t>
            </a:r>
          </a:p>
        </p:txBody>
      </p:sp>
      <p:pic>
        <p:nvPicPr>
          <p:cNvPr id="120" name="图形 119" descr="医院">
            <a:extLst>
              <a:ext uri="{FF2B5EF4-FFF2-40B4-BE49-F238E27FC236}">
                <a16:creationId xmlns:a16="http://schemas.microsoft.com/office/drawing/2014/main" id="{230F5A03-C5BF-4CC0-9C24-785B2DEE8A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65929" y="2987816"/>
            <a:ext cx="565365" cy="565365"/>
          </a:xfrm>
          <a:prstGeom prst="rect">
            <a:avLst/>
          </a:prstGeom>
        </p:spPr>
      </p:pic>
      <p:sp>
        <p:nvSpPr>
          <p:cNvPr id="123" name="文本框 122">
            <a:extLst>
              <a:ext uri="{FF2B5EF4-FFF2-40B4-BE49-F238E27FC236}">
                <a16:creationId xmlns:a16="http://schemas.microsoft.com/office/drawing/2014/main" id="{C0BB3058-DE93-464D-94E0-6F98357A122D}"/>
              </a:ext>
            </a:extLst>
          </p:cNvPr>
          <p:cNvSpPr txBox="1"/>
          <p:nvPr/>
        </p:nvSpPr>
        <p:spPr>
          <a:xfrm>
            <a:off x="6800584" y="3469505"/>
            <a:ext cx="1421522" cy="369332"/>
          </a:xfrm>
          <a:prstGeom prst="rect">
            <a:avLst/>
          </a:prstGeom>
          <a:noFill/>
        </p:spPr>
        <p:txBody>
          <a:bodyPr wrap="square">
            <a:spAutoFit/>
          </a:bodyPr>
          <a:lstStyle/>
          <a:p>
            <a:pPr algn="ctr"/>
            <a:r>
              <a:rPr lang="zh-CN" altLang="en-US" dirty="0">
                <a:solidFill>
                  <a:schemeClr val="accent1"/>
                </a:solidFill>
                <a:latin typeface="+mj-ea"/>
                <a:ea typeface="+mj-ea"/>
              </a:rPr>
              <a:t>家庭</a:t>
            </a:r>
          </a:p>
        </p:txBody>
      </p:sp>
      <p:pic>
        <p:nvPicPr>
          <p:cNvPr id="124" name="图形 123" descr="医院">
            <a:extLst>
              <a:ext uri="{FF2B5EF4-FFF2-40B4-BE49-F238E27FC236}">
                <a16:creationId xmlns:a16="http://schemas.microsoft.com/office/drawing/2014/main" id="{8D298CA9-FC74-405D-852C-E998F37E77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28663" y="2975954"/>
            <a:ext cx="565365" cy="565365"/>
          </a:xfrm>
          <a:prstGeom prst="rect">
            <a:avLst/>
          </a:prstGeom>
        </p:spPr>
      </p:pic>
      <p:sp>
        <p:nvSpPr>
          <p:cNvPr id="125" name="文本框 124">
            <a:extLst>
              <a:ext uri="{FF2B5EF4-FFF2-40B4-BE49-F238E27FC236}">
                <a16:creationId xmlns:a16="http://schemas.microsoft.com/office/drawing/2014/main" id="{B5E5D8E6-19A8-4905-B3DB-8CD9A4F13CE3}"/>
              </a:ext>
            </a:extLst>
          </p:cNvPr>
          <p:cNvSpPr txBox="1"/>
          <p:nvPr/>
        </p:nvSpPr>
        <p:spPr>
          <a:xfrm>
            <a:off x="1441702" y="1664490"/>
            <a:ext cx="974848" cy="584775"/>
          </a:xfrm>
          <a:prstGeom prst="rect">
            <a:avLst/>
          </a:prstGeom>
          <a:noFill/>
        </p:spPr>
        <p:txBody>
          <a:bodyPr wrap="square">
            <a:spAutoFit/>
          </a:bodyPr>
          <a:lstStyle/>
          <a:p>
            <a:pPr algn="ctr"/>
            <a:r>
              <a:rPr lang="zh-CN" altLang="en-US" sz="1600" dirty="0">
                <a:solidFill>
                  <a:schemeClr val="bg1"/>
                </a:solidFill>
                <a:latin typeface="+mn-ea"/>
              </a:rPr>
              <a:t>卫生</a:t>
            </a:r>
            <a:endParaRPr lang="en-US" altLang="zh-CN" sz="1600" dirty="0">
              <a:solidFill>
                <a:schemeClr val="bg1"/>
              </a:solidFill>
              <a:latin typeface="+mn-ea"/>
            </a:endParaRPr>
          </a:p>
          <a:p>
            <a:pPr algn="ctr"/>
            <a:r>
              <a:rPr lang="zh-CN" altLang="en-US" sz="1600" dirty="0">
                <a:solidFill>
                  <a:schemeClr val="bg1"/>
                </a:solidFill>
                <a:latin typeface="+mn-ea"/>
              </a:rPr>
              <a:t>教育</a:t>
            </a:r>
          </a:p>
        </p:txBody>
      </p:sp>
      <p:sp>
        <p:nvSpPr>
          <p:cNvPr id="126" name="文本框 125">
            <a:extLst>
              <a:ext uri="{FF2B5EF4-FFF2-40B4-BE49-F238E27FC236}">
                <a16:creationId xmlns:a16="http://schemas.microsoft.com/office/drawing/2014/main" id="{5592C2F3-CFC0-4148-8DE0-44358702C33E}"/>
              </a:ext>
            </a:extLst>
          </p:cNvPr>
          <p:cNvSpPr txBox="1"/>
          <p:nvPr/>
        </p:nvSpPr>
        <p:spPr>
          <a:xfrm>
            <a:off x="1441702" y="3185022"/>
            <a:ext cx="974848" cy="584775"/>
          </a:xfrm>
          <a:prstGeom prst="rect">
            <a:avLst/>
          </a:prstGeom>
          <a:noFill/>
        </p:spPr>
        <p:txBody>
          <a:bodyPr wrap="square">
            <a:spAutoFit/>
          </a:bodyPr>
          <a:lstStyle/>
          <a:p>
            <a:pPr algn="ctr"/>
            <a:r>
              <a:rPr lang="zh-CN" altLang="en-US" sz="1600" dirty="0">
                <a:solidFill>
                  <a:schemeClr val="bg1"/>
                </a:solidFill>
                <a:latin typeface="+mn-ea"/>
              </a:rPr>
              <a:t>正确</a:t>
            </a:r>
            <a:endParaRPr lang="en-US" altLang="zh-CN" sz="1600" dirty="0">
              <a:solidFill>
                <a:schemeClr val="bg1"/>
              </a:solidFill>
              <a:latin typeface="+mn-ea"/>
            </a:endParaRPr>
          </a:p>
          <a:p>
            <a:pPr algn="ctr"/>
            <a:r>
              <a:rPr lang="zh-CN" altLang="en-US" sz="1600" dirty="0">
                <a:solidFill>
                  <a:schemeClr val="bg1"/>
                </a:solidFill>
                <a:latin typeface="+mn-ea"/>
              </a:rPr>
              <a:t>利用</a:t>
            </a:r>
          </a:p>
        </p:txBody>
      </p:sp>
      <p:sp>
        <p:nvSpPr>
          <p:cNvPr id="127" name="文本框 126">
            <a:extLst>
              <a:ext uri="{FF2B5EF4-FFF2-40B4-BE49-F238E27FC236}">
                <a16:creationId xmlns:a16="http://schemas.microsoft.com/office/drawing/2014/main" id="{82F405AF-C6C3-4738-99FA-1B264DCDB9AC}"/>
              </a:ext>
            </a:extLst>
          </p:cNvPr>
          <p:cNvSpPr txBox="1"/>
          <p:nvPr/>
        </p:nvSpPr>
        <p:spPr>
          <a:xfrm>
            <a:off x="1441702" y="4703923"/>
            <a:ext cx="974848" cy="584775"/>
          </a:xfrm>
          <a:prstGeom prst="rect">
            <a:avLst/>
          </a:prstGeom>
          <a:noFill/>
        </p:spPr>
        <p:txBody>
          <a:bodyPr wrap="square">
            <a:spAutoFit/>
          </a:bodyPr>
          <a:lstStyle/>
          <a:p>
            <a:pPr algn="ctr"/>
            <a:r>
              <a:rPr lang="zh-CN" altLang="en-US" sz="1600" dirty="0">
                <a:solidFill>
                  <a:schemeClr val="bg1"/>
                </a:solidFill>
                <a:latin typeface="+mn-ea"/>
              </a:rPr>
              <a:t>分级</a:t>
            </a:r>
            <a:endParaRPr lang="en-US" altLang="zh-CN" sz="1600" dirty="0">
              <a:solidFill>
                <a:schemeClr val="bg1"/>
              </a:solidFill>
              <a:latin typeface="+mn-ea"/>
            </a:endParaRPr>
          </a:p>
          <a:p>
            <a:pPr algn="ctr"/>
            <a:r>
              <a:rPr lang="zh-CN" altLang="en-US" sz="1600" dirty="0">
                <a:solidFill>
                  <a:schemeClr val="bg1"/>
                </a:solidFill>
                <a:latin typeface="+mn-ea"/>
              </a:rPr>
              <a:t>诊疗</a:t>
            </a:r>
          </a:p>
        </p:txBody>
      </p:sp>
      <p:sp>
        <p:nvSpPr>
          <p:cNvPr id="133" name="文本框 132">
            <a:extLst>
              <a:ext uri="{FF2B5EF4-FFF2-40B4-BE49-F238E27FC236}">
                <a16:creationId xmlns:a16="http://schemas.microsoft.com/office/drawing/2014/main" id="{C127A14B-41E3-4568-AD94-C308EE481C97}"/>
              </a:ext>
            </a:extLst>
          </p:cNvPr>
          <p:cNvSpPr txBox="1"/>
          <p:nvPr/>
        </p:nvSpPr>
        <p:spPr>
          <a:xfrm>
            <a:off x="9818580" y="1664490"/>
            <a:ext cx="974848" cy="584775"/>
          </a:xfrm>
          <a:prstGeom prst="rect">
            <a:avLst/>
          </a:prstGeom>
          <a:noFill/>
        </p:spPr>
        <p:txBody>
          <a:bodyPr wrap="square">
            <a:spAutoFit/>
          </a:bodyPr>
          <a:lstStyle/>
          <a:p>
            <a:pPr algn="ctr"/>
            <a:r>
              <a:rPr lang="zh-CN" altLang="en-US" sz="1600" dirty="0">
                <a:solidFill>
                  <a:schemeClr val="bg1"/>
                </a:solidFill>
                <a:latin typeface="+mn-ea"/>
              </a:rPr>
              <a:t>生活</a:t>
            </a:r>
            <a:endParaRPr lang="en-US" altLang="zh-CN" sz="1600" dirty="0">
              <a:solidFill>
                <a:schemeClr val="bg1"/>
              </a:solidFill>
              <a:latin typeface="+mn-ea"/>
            </a:endParaRPr>
          </a:p>
          <a:p>
            <a:pPr algn="ctr"/>
            <a:r>
              <a:rPr lang="zh-CN" altLang="en-US" sz="1600" dirty="0">
                <a:solidFill>
                  <a:schemeClr val="bg1"/>
                </a:solidFill>
                <a:latin typeface="+mn-ea"/>
              </a:rPr>
              <a:t>训练</a:t>
            </a:r>
          </a:p>
        </p:txBody>
      </p:sp>
      <p:sp>
        <p:nvSpPr>
          <p:cNvPr id="134" name="文本框 133">
            <a:extLst>
              <a:ext uri="{FF2B5EF4-FFF2-40B4-BE49-F238E27FC236}">
                <a16:creationId xmlns:a16="http://schemas.microsoft.com/office/drawing/2014/main" id="{502CB3DF-1659-45D0-A881-B7D374FB41A1}"/>
              </a:ext>
            </a:extLst>
          </p:cNvPr>
          <p:cNvSpPr txBox="1"/>
          <p:nvPr/>
        </p:nvSpPr>
        <p:spPr>
          <a:xfrm>
            <a:off x="9818580" y="3185022"/>
            <a:ext cx="974848" cy="584775"/>
          </a:xfrm>
          <a:prstGeom prst="rect">
            <a:avLst/>
          </a:prstGeom>
          <a:noFill/>
        </p:spPr>
        <p:txBody>
          <a:bodyPr wrap="square">
            <a:spAutoFit/>
          </a:bodyPr>
          <a:lstStyle/>
          <a:p>
            <a:pPr algn="ctr"/>
            <a:r>
              <a:rPr lang="zh-CN" altLang="en-US" sz="1600" dirty="0">
                <a:solidFill>
                  <a:schemeClr val="bg1"/>
                </a:solidFill>
                <a:latin typeface="+mn-ea"/>
              </a:rPr>
              <a:t>营养</a:t>
            </a:r>
            <a:endParaRPr lang="en-US" altLang="zh-CN" sz="1600" dirty="0">
              <a:solidFill>
                <a:schemeClr val="bg1"/>
              </a:solidFill>
              <a:latin typeface="+mn-ea"/>
            </a:endParaRPr>
          </a:p>
          <a:p>
            <a:pPr algn="ctr"/>
            <a:r>
              <a:rPr lang="zh-CN" altLang="en-US" sz="1600" dirty="0">
                <a:solidFill>
                  <a:schemeClr val="bg1"/>
                </a:solidFill>
                <a:latin typeface="+mn-ea"/>
              </a:rPr>
              <a:t>调理</a:t>
            </a:r>
          </a:p>
        </p:txBody>
      </p:sp>
      <p:sp>
        <p:nvSpPr>
          <p:cNvPr id="135" name="文本框 134">
            <a:extLst>
              <a:ext uri="{FF2B5EF4-FFF2-40B4-BE49-F238E27FC236}">
                <a16:creationId xmlns:a16="http://schemas.microsoft.com/office/drawing/2014/main" id="{277D3BAA-F984-49C4-8992-05C93B582B85}"/>
              </a:ext>
            </a:extLst>
          </p:cNvPr>
          <p:cNvSpPr txBox="1"/>
          <p:nvPr/>
        </p:nvSpPr>
        <p:spPr>
          <a:xfrm>
            <a:off x="9818580" y="4703923"/>
            <a:ext cx="974848" cy="584775"/>
          </a:xfrm>
          <a:prstGeom prst="rect">
            <a:avLst/>
          </a:prstGeom>
          <a:noFill/>
        </p:spPr>
        <p:txBody>
          <a:bodyPr wrap="square">
            <a:spAutoFit/>
          </a:bodyPr>
          <a:lstStyle/>
          <a:p>
            <a:pPr algn="ctr"/>
            <a:r>
              <a:rPr lang="zh-CN" altLang="en-US" sz="1600" dirty="0">
                <a:solidFill>
                  <a:schemeClr val="bg1"/>
                </a:solidFill>
                <a:latin typeface="+mn-ea"/>
              </a:rPr>
              <a:t>健康</a:t>
            </a:r>
            <a:endParaRPr lang="en-US" altLang="zh-CN" sz="1600" dirty="0">
              <a:solidFill>
                <a:schemeClr val="bg1"/>
              </a:solidFill>
              <a:latin typeface="+mn-ea"/>
            </a:endParaRPr>
          </a:p>
          <a:p>
            <a:pPr algn="ctr"/>
            <a:r>
              <a:rPr lang="zh-CN" altLang="en-US" sz="1600" dirty="0">
                <a:solidFill>
                  <a:schemeClr val="bg1"/>
                </a:solidFill>
                <a:latin typeface="+mn-ea"/>
              </a:rPr>
              <a:t>计划</a:t>
            </a:r>
          </a:p>
        </p:txBody>
      </p:sp>
      <p:cxnSp>
        <p:nvCxnSpPr>
          <p:cNvPr id="4" name="直接连接符 4">
            <a:extLst>
              <a:ext uri="{FF2B5EF4-FFF2-40B4-BE49-F238E27FC236}">
                <a16:creationId xmlns:a16="http://schemas.microsoft.com/office/drawing/2014/main" id="{79AEE5C2-4FB8-4A81-AB0B-44B340F4701D}"/>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00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5.</a:t>
            </a:r>
            <a:r>
              <a:rPr lang="zh-CN" altLang="en-US" dirty="0"/>
              <a:t>未来规划</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sp>
        <p:nvSpPr>
          <p:cNvPr id="6" name="任意多边形: 形状 5">
            <a:extLst>
              <a:ext uri="{FF2B5EF4-FFF2-40B4-BE49-F238E27FC236}">
                <a16:creationId xmlns:a16="http://schemas.microsoft.com/office/drawing/2014/main" id="{1068E898-289B-4D0A-BC63-5A1B6EA85AAE}"/>
              </a:ext>
            </a:extLst>
          </p:cNvPr>
          <p:cNvSpPr/>
          <p:nvPr/>
        </p:nvSpPr>
        <p:spPr>
          <a:xfrm>
            <a:off x="-991892" y="1992094"/>
            <a:ext cx="14583906" cy="2556471"/>
          </a:xfrm>
          <a:custGeom>
            <a:avLst/>
            <a:gdLst>
              <a:gd name="connsiteX0" fmla="*/ 0 w 14583906"/>
              <a:gd name="connsiteY0" fmla="*/ 2083960 h 2556471"/>
              <a:gd name="connsiteX1" fmla="*/ 1859797 w 14583906"/>
              <a:gd name="connsiteY1" fmla="*/ 2533411 h 2556471"/>
              <a:gd name="connsiteX2" fmla="*/ 5222929 w 14583906"/>
              <a:gd name="connsiteY2" fmla="*/ 1448530 h 2556471"/>
              <a:gd name="connsiteX3" fmla="*/ 8772041 w 14583906"/>
              <a:gd name="connsiteY3" fmla="*/ 1727499 h 2556471"/>
              <a:gd name="connsiteX4" fmla="*/ 12398645 w 14583906"/>
              <a:gd name="connsiteY4" fmla="*/ 115675 h 2556471"/>
              <a:gd name="connsiteX5" fmla="*/ 14583906 w 14583906"/>
              <a:gd name="connsiteY5" fmla="*/ 255160 h 255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3906" h="2556471">
                <a:moveTo>
                  <a:pt x="0" y="2083960"/>
                </a:moveTo>
                <a:cubicBezTo>
                  <a:pt x="494654" y="2361638"/>
                  <a:pt x="989309" y="2639316"/>
                  <a:pt x="1859797" y="2533411"/>
                </a:cubicBezTo>
                <a:cubicBezTo>
                  <a:pt x="2730285" y="2427506"/>
                  <a:pt x="4070888" y="1582849"/>
                  <a:pt x="5222929" y="1448530"/>
                </a:cubicBezTo>
                <a:cubicBezTo>
                  <a:pt x="6374970" y="1314211"/>
                  <a:pt x="7576088" y="1949641"/>
                  <a:pt x="8772041" y="1727499"/>
                </a:cubicBezTo>
                <a:cubicBezTo>
                  <a:pt x="9967994" y="1505357"/>
                  <a:pt x="11430001" y="361065"/>
                  <a:pt x="12398645" y="115675"/>
                </a:cubicBezTo>
                <a:cubicBezTo>
                  <a:pt x="13367289" y="-129715"/>
                  <a:pt x="13975597" y="62722"/>
                  <a:pt x="14583906" y="25516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4F0185CE-E10E-4772-AAF3-7B173A8058CA}"/>
              </a:ext>
            </a:extLst>
          </p:cNvPr>
          <p:cNvSpPr/>
          <p:nvPr/>
        </p:nvSpPr>
        <p:spPr>
          <a:xfrm>
            <a:off x="-991892" y="2488628"/>
            <a:ext cx="14614902" cy="2255267"/>
          </a:xfrm>
          <a:custGeom>
            <a:avLst/>
            <a:gdLst>
              <a:gd name="connsiteX0" fmla="*/ 0 w 14583906"/>
              <a:gd name="connsiteY0" fmla="*/ 2083960 h 2556471"/>
              <a:gd name="connsiteX1" fmla="*/ 1859797 w 14583906"/>
              <a:gd name="connsiteY1" fmla="*/ 2533411 h 2556471"/>
              <a:gd name="connsiteX2" fmla="*/ 5222929 w 14583906"/>
              <a:gd name="connsiteY2" fmla="*/ 1448530 h 2556471"/>
              <a:gd name="connsiteX3" fmla="*/ 8772041 w 14583906"/>
              <a:gd name="connsiteY3" fmla="*/ 1727499 h 2556471"/>
              <a:gd name="connsiteX4" fmla="*/ 12398645 w 14583906"/>
              <a:gd name="connsiteY4" fmla="*/ 115675 h 2556471"/>
              <a:gd name="connsiteX5" fmla="*/ 14583906 w 14583906"/>
              <a:gd name="connsiteY5" fmla="*/ 255160 h 2556471"/>
              <a:gd name="connsiteX0" fmla="*/ 0 w 14583906"/>
              <a:gd name="connsiteY0" fmla="*/ 2083960 h 2556471"/>
              <a:gd name="connsiteX1" fmla="*/ 1859797 w 14583906"/>
              <a:gd name="connsiteY1" fmla="*/ 2533411 h 2556471"/>
              <a:gd name="connsiteX2" fmla="*/ 5222929 w 14583906"/>
              <a:gd name="connsiteY2" fmla="*/ 1448530 h 2556471"/>
              <a:gd name="connsiteX3" fmla="*/ 8803037 w 14583906"/>
              <a:gd name="connsiteY3" fmla="*/ 1866983 h 2556471"/>
              <a:gd name="connsiteX4" fmla="*/ 12398645 w 14583906"/>
              <a:gd name="connsiteY4" fmla="*/ 115675 h 2556471"/>
              <a:gd name="connsiteX5" fmla="*/ 14583906 w 14583906"/>
              <a:gd name="connsiteY5" fmla="*/ 255160 h 2556471"/>
              <a:gd name="connsiteX0" fmla="*/ 0 w 14583906"/>
              <a:gd name="connsiteY0" fmla="*/ 2083960 h 2550016"/>
              <a:gd name="connsiteX1" fmla="*/ 1859797 w 14583906"/>
              <a:gd name="connsiteY1" fmla="*/ 2533411 h 2550016"/>
              <a:gd name="connsiteX2" fmla="*/ 5222929 w 14583906"/>
              <a:gd name="connsiteY2" fmla="*/ 1572516 h 2550016"/>
              <a:gd name="connsiteX3" fmla="*/ 8803037 w 14583906"/>
              <a:gd name="connsiteY3" fmla="*/ 1866983 h 2550016"/>
              <a:gd name="connsiteX4" fmla="*/ 12398645 w 14583906"/>
              <a:gd name="connsiteY4" fmla="*/ 115675 h 2550016"/>
              <a:gd name="connsiteX5" fmla="*/ 14583906 w 14583906"/>
              <a:gd name="connsiteY5" fmla="*/ 255160 h 2550016"/>
              <a:gd name="connsiteX0" fmla="*/ 0 w 14583906"/>
              <a:gd name="connsiteY0" fmla="*/ 2083960 h 2594524"/>
              <a:gd name="connsiteX1" fmla="*/ 1859797 w 14583906"/>
              <a:gd name="connsiteY1" fmla="*/ 2579906 h 2594524"/>
              <a:gd name="connsiteX2" fmla="*/ 5222929 w 14583906"/>
              <a:gd name="connsiteY2" fmla="*/ 1572516 h 2594524"/>
              <a:gd name="connsiteX3" fmla="*/ 8803037 w 14583906"/>
              <a:gd name="connsiteY3" fmla="*/ 1866983 h 2594524"/>
              <a:gd name="connsiteX4" fmla="*/ 12398645 w 14583906"/>
              <a:gd name="connsiteY4" fmla="*/ 115675 h 2594524"/>
              <a:gd name="connsiteX5" fmla="*/ 14583906 w 14583906"/>
              <a:gd name="connsiteY5" fmla="*/ 255160 h 2594524"/>
              <a:gd name="connsiteX0" fmla="*/ 0 w 14583906"/>
              <a:gd name="connsiteY0" fmla="*/ 2083960 h 2588603"/>
              <a:gd name="connsiteX1" fmla="*/ 1859797 w 14583906"/>
              <a:gd name="connsiteY1" fmla="*/ 2579906 h 2588603"/>
              <a:gd name="connsiteX2" fmla="*/ 5269424 w 14583906"/>
              <a:gd name="connsiteY2" fmla="*/ 1712001 h 2588603"/>
              <a:gd name="connsiteX3" fmla="*/ 8803037 w 14583906"/>
              <a:gd name="connsiteY3" fmla="*/ 1866983 h 2588603"/>
              <a:gd name="connsiteX4" fmla="*/ 12398645 w 14583906"/>
              <a:gd name="connsiteY4" fmla="*/ 115675 h 2588603"/>
              <a:gd name="connsiteX5" fmla="*/ 14583906 w 14583906"/>
              <a:gd name="connsiteY5" fmla="*/ 255160 h 2588603"/>
              <a:gd name="connsiteX0" fmla="*/ 0 w 14583906"/>
              <a:gd name="connsiteY0" fmla="*/ 2083960 h 2593131"/>
              <a:gd name="connsiteX1" fmla="*/ 1859797 w 14583906"/>
              <a:gd name="connsiteY1" fmla="*/ 2579906 h 2593131"/>
              <a:gd name="connsiteX2" fmla="*/ 5377912 w 14583906"/>
              <a:gd name="connsiteY2" fmla="*/ 1603513 h 2593131"/>
              <a:gd name="connsiteX3" fmla="*/ 8803037 w 14583906"/>
              <a:gd name="connsiteY3" fmla="*/ 1866983 h 2593131"/>
              <a:gd name="connsiteX4" fmla="*/ 12398645 w 14583906"/>
              <a:gd name="connsiteY4" fmla="*/ 115675 h 2593131"/>
              <a:gd name="connsiteX5" fmla="*/ 14583906 w 14583906"/>
              <a:gd name="connsiteY5" fmla="*/ 255160 h 2593131"/>
              <a:gd name="connsiteX0" fmla="*/ 0 w 14583906"/>
              <a:gd name="connsiteY0" fmla="*/ 2083960 h 2593131"/>
              <a:gd name="connsiteX1" fmla="*/ 1859797 w 14583906"/>
              <a:gd name="connsiteY1" fmla="*/ 2579906 h 2593131"/>
              <a:gd name="connsiteX2" fmla="*/ 5377912 w 14583906"/>
              <a:gd name="connsiteY2" fmla="*/ 1603513 h 2593131"/>
              <a:gd name="connsiteX3" fmla="*/ 8818535 w 14583906"/>
              <a:gd name="connsiteY3" fmla="*/ 1959973 h 2593131"/>
              <a:gd name="connsiteX4" fmla="*/ 12398645 w 14583906"/>
              <a:gd name="connsiteY4" fmla="*/ 115675 h 2593131"/>
              <a:gd name="connsiteX5" fmla="*/ 14583906 w 14583906"/>
              <a:gd name="connsiteY5" fmla="*/ 255160 h 2593131"/>
              <a:gd name="connsiteX0" fmla="*/ 0 w 14583906"/>
              <a:gd name="connsiteY0" fmla="*/ 2050622 h 2559793"/>
              <a:gd name="connsiteX1" fmla="*/ 1859797 w 14583906"/>
              <a:gd name="connsiteY1" fmla="*/ 2546568 h 2559793"/>
              <a:gd name="connsiteX2" fmla="*/ 5377912 w 14583906"/>
              <a:gd name="connsiteY2" fmla="*/ 1570175 h 2559793"/>
              <a:gd name="connsiteX3" fmla="*/ 8818535 w 14583906"/>
              <a:gd name="connsiteY3" fmla="*/ 1926635 h 2559793"/>
              <a:gd name="connsiteX4" fmla="*/ 12398645 w 14583906"/>
              <a:gd name="connsiteY4" fmla="*/ 82337 h 2559793"/>
              <a:gd name="connsiteX5" fmla="*/ 14583906 w 14583906"/>
              <a:gd name="connsiteY5" fmla="*/ 392303 h 2559793"/>
              <a:gd name="connsiteX0" fmla="*/ 0 w 14583906"/>
              <a:gd name="connsiteY0" fmla="*/ 1823101 h 2332272"/>
              <a:gd name="connsiteX1" fmla="*/ 1859797 w 14583906"/>
              <a:gd name="connsiteY1" fmla="*/ 2319047 h 2332272"/>
              <a:gd name="connsiteX2" fmla="*/ 5377912 w 14583906"/>
              <a:gd name="connsiteY2" fmla="*/ 1342654 h 2332272"/>
              <a:gd name="connsiteX3" fmla="*/ 8818535 w 14583906"/>
              <a:gd name="connsiteY3" fmla="*/ 1699114 h 2332272"/>
              <a:gd name="connsiteX4" fmla="*/ 12569126 w 14583906"/>
              <a:gd name="connsiteY4" fmla="*/ 164783 h 2332272"/>
              <a:gd name="connsiteX5" fmla="*/ 14583906 w 14583906"/>
              <a:gd name="connsiteY5" fmla="*/ 164782 h 2332272"/>
              <a:gd name="connsiteX0" fmla="*/ 0 w 14614902"/>
              <a:gd name="connsiteY0" fmla="*/ 1803682 h 2312853"/>
              <a:gd name="connsiteX1" fmla="*/ 1859797 w 14614902"/>
              <a:gd name="connsiteY1" fmla="*/ 2299628 h 2312853"/>
              <a:gd name="connsiteX2" fmla="*/ 5377912 w 14614902"/>
              <a:gd name="connsiteY2" fmla="*/ 1323235 h 2312853"/>
              <a:gd name="connsiteX3" fmla="*/ 8818535 w 14614902"/>
              <a:gd name="connsiteY3" fmla="*/ 1679695 h 2312853"/>
              <a:gd name="connsiteX4" fmla="*/ 12569126 w 14614902"/>
              <a:gd name="connsiteY4" fmla="*/ 145364 h 2312853"/>
              <a:gd name="connsiteX5" fmla="*/ 14614902 w 14614902"/>
              <a:gd name="connsiteY5" fmla="*/ 191857 h 2312853"/>
              <a:gd name="connsiteX0" fmla="*/ 0 w 14614902"/>
              <a:gd name="connsiteY0" fmla="*/ 1746096 h 2255267"/>
              <a:gd name="connsiteX1" fmla="*/ 1859797 w 14614902"/>
              <a:gd name="connsiteY1" fmla="*/ 2242042 h 2255267"/>
              <a:gd name="connsiteX2" fmla="*/ 5377912 w 14614902"/>
              <a:gd name="connsiteY2" fmla="*/ 1265649 h 2255267"/>
              <a:gd name="connsiteX3" fmla="*/ 8818535 w 14614902"/>
              <a:gd name="connsiteY3" fmla="*/ 1622109 h 2255267"/>
              <a:gd name="connsiteX4" fmla="*/ 12569126 w 14614902"/>
              <a:gd name="connsiteY4" fmla="*/ 196266 h 2255267"/>
              <a:gd name="connsiteX5" fmla="*/ 14614902 w 14614902"/>
              <a:gd name="connsiteY5" fmla="*/ 134271 h 22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4902" h="2255267">
                <a:moveTo>
                  <a:pt x="0" y="1746096"/>
                </a:moveTo>
                <a:cubicBezTo>
                  <a:pt x="494654" y="2023774"/>
                  <a:pt x="963478" y="2322116"/>
                  <a:pt x="1859797" y="2242042"/>
                </a:cubicBezTo>
                <a:cubicBezTo>
                  <a:pt x="2756116" y="2161968"/>
                  <a:pt x="4218122" y="1368971"/>
                  <a:pt x="5377912" y="1265649"/>
                </a:cubicBezTo>
                <a:cubicBezTo>
                  <a:pt x="6537702" y="1162327"/>
                  <a:pt x="7619999" y="1800340"/>
                  <a:pt x="8818535" y="1622109"/>
                </a:cubicBezTo>
                <a:cubicBezTo>
                  <a:pt x="10017071" y="1443878"/>
                  <a:pt x="11600482" y="441656"/>
                  <a:pt x="12569126" y="196266"/>
                </a:cubicBezTo>
                <a:cubicBezTo>
                  <a:pt x="13537770" y="-49124"/>
                  <a:pt x="14006593" y="-58167"/>
                  <a:pt x="14614902" y="134271"/>
                </a:cubicBezTo>
              </a:path>
            </a:pathLst>
          </a:custGeom>
          <a:noFill/>
          <a:ln w="952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0751A08B-C63E-40A1-A357-A252D60F4416}"/>
              </a:ext>
            </a:extLst>
          </p:cNvPr>
          <p:cNvSpPr/>
          <p:nvPr/>
        </p:nvSpPr>
        <p:spPr>
          <a:xfrm>
            <a:off x="-898902" y="2301366"/>
            <a:ext cx="14521912" cy="2326734"/>
          </a:xfrm>
          <a:custGeom>
            <a:avLst/>
            <a:gdLst>
              <a:gd name="connsiteX0" fmla="*/ 0 w 14583906"/>
              <a:gd name="connsiteY0" fmla="*/ 2083960 h 2556471"/>
              <a:gd name="connsiteX1" fmla="*/ 1859797 w 14583906"/>
              <a:gd name="connsiteY1" fmla="*/ 2533411 h 2556471"/>
              <a:gd name="connsiteX2" fmla="*/ 5222929 w 14583906"/>
              <a:gd name="connsiteY2" fmla="*/ 1448530 h 2556471"/>
              <a:gd name="connsiteX3" fmla="*/ 8772041 w 14583906"/>
              <a:gd name="connsiteY3" fmla="*/ 1727499 h 2556471"/>
              <a:gd name="connsiteX4" fmla="*/ 12398645 w 14583906"/>
              <a:gd name="connsiteY4" fmla="*/ 115675 h 2556471"/>
              <a:gd name="connsiteX5" fmla="*/ 14583906 w 14583906"/>
              <a:gd name="connsiteY5" fmla="*/ 255160 h 2556471"/>
              <a:gd name="connsiteX0" fmla="*/ 0 w 14583906"/>
              <a:gd name="connsiteY0" fmla="*/ 2083960 h 2556471"/>
              <a:gd name="connsiteX1" fmla="*/ 1859797 w 14583906"/>
              <a:gd name="connsiteY1" fmla="*/ 2533411 h 2556471"/>
              <a:gd name="connsiteX2" fmla="*/ 5222929 w 14583906"/>
              <a:gd name="connsiteY2" fmla="*/ 1448530 h 2556471"/>
              <a:gd name="connsiteX3" fmla="*/ 8803037 w 14583906"/>
              <a:gd name="connsiteY3" fmla="*/ 1866983 h 2556471"/>
              <a:gd name="connsiteX4" fmla="*/ 12398645 w 14583906"/>
              <a:gd name="connsiteY4" fmla="*/ 115675 h 2556471"/>
              <a:gd name="connsiteX5" fmla="*/ 14583906 w 14583906"/>
              <a:gd name="connsiteY5" fmla="*/ 255160 h 2556471"/>
              <a:gd name="connsiteX0" fmla="*/ 0 w 14583906"/>
              <a:gd name="connsiteY0" fmla="*/ 2083960 h 2550016"/>
              <a:gd name="connsiteX1" fmla="*/ 1859797 w 14583906"/>
              <a:gd name="connsiteY1" fmla="*/ 2533411 h 2550016"/>
              <a:gd name="connsiteX2" fmla="*/ 5222929 w 14583906"/>
              <a:gd name="connsiteY2" fmla="*/ 1572516 h 2550016"/>
              <a:gd name="connsiteX3" fmla="*/ 8803037 w 14583906"/>
              <a:gd name="connsiteY3" fmla="*/ 1866983 h 2550016"/>
              <a:gd name="connsiteX4" fmla="*/ 12398645 w 14583906"/>
              <a:gd name="connsiteY4" fmla="*/ 115675 h 2550016"/>
              <a:gd name="connsiteX5" fmla="*/ 14583906 w 14583906"/>
              <a:gd name="connsiteY5" fmla="*/ 255160 h 2550016"/>
              <a:gd name="connsiteX0" fmla="*/ 0 w 14583906"/>
              <a:gd name="connsiteY0" fmla="*/ 2083960 h 2594524"/>
              <a:gd name="connsiteX1" fmla="*/ 1859797 w 14583906"/>
              <a:gd name="connsiteY1" fmla="*/ 2579906 h 2594524"/>
              <a:gd name="connsiteX2" fmla="*/ 5222929 w 14583906"/>
              <a:gd name="connsiteY2" fmla="*/ 1572516 h 2594524"/>
              <a:gd name="connsiteX3" fmla="*/ 8803037 w 14583906"/>
              <a:gd name="connsiteY3" fmla="*/ 1866983 h 2594524"/>
              <a:gd name="connsiteX4" fmla="*/ 12398645 w 14583906"/>
              <a:gd name="connsiteY4" fmla="*/ 115675 h 2594524"/>
              <a:gd name="connsiteX5" fmla="*/ 14583906 w 14583906"/>
              <a:gd name="connsiteY5" fmla="*/ 255160 h 2594524"/>
              <a:gd name="connsiteX0" fmla="*/ 0 w 14583906"/>
              <a:gd name="connsiteY0" fmla="*/ 2083960 h 2588603"/>
              <a:gd name="connsiteX1" fmla="*/ 1859797 w 14583906"/>
              <a:gd name="connsiteY1" fmla="*/ 2579906 h 2588603"/>
              <a:gd name="connsiteX2" fmla="*/ 5269424 w 14583906"/>
              <a:gd name="connsiteY2" fmla="*/ 1712001 h 2588603"/>
              <a:gd name="connsiteX3" fmla="*/ 8803037 w 14583906"/>
              <a:gd name="connsiteY3" fmla="*/ 1866983 h 2588603"/>
              <a:gd name="connsiteX4" fmla="*/ 12398645 w 14583906"/>
              <a:gd name="connsiteY4" fmla="*/ 115675 h 2588603"/>
              <a:gd name="connsiteX5" fmla="*/ 14583906 w 14583906"/>
              <a:gd name="connsiteY5" fmla="*/ 255160 h 2588603"/>
              <a:gd name="connsiteX0" fmla="*/ 0 w 14583906"/>
              <a:gd name="connsiteY0" fmla="*/ 2083960 h 2593131"/>
              <a:gd name="connsiteX1" fmla="*/ 1859797 w 14583906"/>
              <a:gd name="connsiteY1" fmla="*/ 2579906 h 2593131"/>
              <a:gd name="connsiteX2" fmla="*/ 5377912 w 14583906"/>
              <a:gd name="connsiteY2" fmla="*/ 1603513 h 2593131"/>
              <a:gd name="connsiteX3" fmla="*/ 8803037 w 14583906"/>
              <a:gd name="connsiteY3" fmla="*/ 1866983 h 2593131"/>
              <a:gd name="connsiteX4" fmla="*/ 12398645 w 14583906"/>
              <a:gd name="connsiteY4" fmla="*/ 115675 h 2593131"/>
              <a:gd name="connsiteX5" fmla="*/ 14583906 w 14583906"/>
              <a:gd name="connsiteY5" fmla="*/ 255160 h 2593131"/>
              <a:gd name="connsiteX0" fmla="*/ 0 w 14583906"/>
              <a:gd name="connsiteY0" fmla="*/ 2083960 h 2593131"/>
              <a:gd name="connsiteX1" fmla="*/ 1859797 w 14583906"/>
              <a:gd name="connsiteY1" fmla="*/ 2579906 h 2593131"/>
              <a:gd name="connsiteX2" fmla="*/ 5377912 w 14583906"/>
              <a:gd name="connsiteY2" fmla="*/ 1603513 h 2593131"/>
              <a:gd name="connsiteX3" fmla="*/ 8818535 w 14583906"/>
              <a:gd name="connsiteY3" fmla="*/ 1959973 h 2593131"/>
              <a:gd name="connsiteX4" fmla="*/ 12398645 w 14583906"/>
              <a:gd name="connsiteY4" fmla="*/ 115675 h 2593131"/>
              <a:gd name="connsiteX5" fmla="*/ 14583906 w 14583906"/>
              <a:gd name="connsiteY5" fmla="*/ 255160 h 2593131"/>
              <a:gd name="connsiteX0" fmla="*/ 0 w 14583906"/>
              <a:gd name="connsiteY0" fmla="*/ 2050622 h 2559793"/>
              <a:gd name="connsiteX1" fmla="*/ 1859797 w 14583906"/>
              <a:gd name="connsiteY1" fmla="*/ 2546568 h 2559793"/>
              <a:gd name="connsiteX2" fmla="*/ 5377912 w 14583906"/>
              <a:gd name="connsiteY2" fmla="*/ 1570175 h 2559793"/>
              <a:gd name="connsiteX3" fmla="*/ 8818535 w 14583906"/>
              <a:gd name="connsiteY3" fmla="*/ 1926635 h 2559793"/>
              <a:gd name="connsiteX4" fmla="*/ 12398645 w 14583906"/>
              <a:gd name="connsiteY4" fmla="*/ 82337 h 2559793"/>
              <a:gd name="connsiteX5" fmla="*/ 14583906 w 14583906"/>
              <a:gd name="connsiteY5" fmla="*/ 392303 h 2559793"/>
              <a:gd name="connsiteX0" fmla="*/ 0 w 14583906"/>
              <a:gd name="connsiteY0" fmla="*/ 1823101 h 2332272"/>
              <a:gd name="connsiteX1" fmla="*/ 1859797 w 14583906"/>
              <a:gd name="connsiteY1" fmla="*/ 2319047 h 2332272"/>
              <a:gd name="connsiteX2" fmla="*/ 5377912 w 14583906"/>
              <a:gd name="connsiteY2" fmla="*/ 1342654 h 2332272"/>
              <a:gd name="connsiteX3" fmla="*/ 8818535 w 14583906"/>
              <a:gd name="connsiteY3" fmla="*/ 1699114 h 2332272"/>
              <a:gd name="connsiteX4" fmla="*/ 12569126 w 14583906"/>
              <a:gd name="connsiteY4" fmla="*/ 164783 h 2332272"/>
              <a:gd name="connsiteX5" fmla="*/ 14583906 w 14583906"/>
              <a:gd name="connsiteY5" fmla="*/ 164782 h 2332272"/>
              <a:gd name="connsiteX0" fmla="*/ 0 w 14614902"/>
              <a:gd name="connsiteY0" fmla="*/ 1803682 h 2312853"/>
              <a:gd name="connsiteX1" fmla="*/ 1859797 w 14614902"/>
              <a:gd name="connsiteY1" fmla="*/ 2299628 h 2312853"/>
              <a:gd name="connsiteX2" fmla="*/ 5377912 w 14614902"/>
              <a:gd name="connsiteY2" fmla="*/ 1323235 h 2312853"/>
              <a:gd name="connsiteX3" fmla="*/ 8818535 w 14614902"/>
              <a:gd name="connsiteY3" fmla="*/ 1679695 h 2312853"/>
              <a:gd name="connsiteX4" fmla="*/ 12569126 w 14614902"/>
              <a:gd name="connsiteY4" fmla="*/ 145364 h 2312853"/>
              <a:gd name="connsiteX5" fmla="*/ 14614902 w 14614902"/>
              <a:gd name="connsiteY5" fmla="*/ 191857 h 2312853"/>
              <a:gd name="connsiteX0" fmla="*/ 0 w 14614902"/>
              <a:gd name="connsiteY0" fmla="*/ 1746096 h 2255267"/>
              <a:gd name="connsiteX1" fmla="*/ 1859797 w 14614902"/>
              <a:gd name="connsiteY1" fmla="*/ 2242042 h 2255267"/>
              <a:gd name="connsiteX2" fmla="*/ 5377912 w 14614902"/>
              <a:gd name="connsiteY2" fmla="*/ 1265649 h 2255267"/>
              <a:gd name="connsiteX3" fmla="*/ 8818535 w 14614902"/>
              <a:gd name="connsiteY3" fmla="*/ 1622109 h 2255267"/>
              <a:gd name="connsiteX4" fmla="*/ 12569126 w 14614902"/>
              <a:gd name="connsiteY4" fmla="*/ 196266 h 2255267"/>
              <a:gd name="connsiteX5" fmla="*/ 14614902 w 14614902"/>
              <a:gd name="connsiteY5" fmla="*/ 134271 h 2255267"/>
              <a:gd name="connsiteX0" fmla="*/ 0 w 14521912"/>
              <a:gd name="connsiteY0" fmla="*/ 1513622 h 2244489"/>
              <a:gd name="connsiteX1" fmla="*/ 1766807 w 14521912"/>
              <a:gd name="connsiteY1" fmla="*/ 2242042 h 2244489"/>
              <a:gd name="connsiteX2" fmla="*/ 5284922 w 14521912"/>
              <a:gd name="connsiteY2" fmla="*/ 1265649 h 2244489"/>
              <a:gd name="connsiteX3" fmla="*/ 8725545 w 14521912"/>
              <a:gd name="connsiteY3" fmla="*/ 1622109 h 2244489"/>
              <a:gd name="connsiteX4" fmla="*/ 12476136 w 14521912"/>
              <a:gd name="connsiteY4" fmla="*/ 196266 h 2244489"/>
              <a:gd name="connsiteX5" fmla="*/ 14521912 w 14521912"/>
              <a:gd name="connsiteY5" fmla="*/ 134271 h 2244489"/>
              <a:gd name="connsiteX0" fmla="*/ 0 w 14521912"/>
              <a:gd name="connsiteY0" fmla="*/ 1513622 h 2152022"/>
              <a:gd name="connsiteX1" fmla="*/ 1813302 w 14521912"/>
              <a:gd name="connsiteY1" fmla="*/ 2149053 h 2152022"/>
              <a:gd name="connsiteX2" fmla="*/ 5284922 w 14521912"/>
              <a:gd name="connsiteY2" fmla="*/ 1265649 h 2152022"/>
              <a:gd name="connsiteX3" fmla="*/ 8725545 w 14521912"/>
              <a:gd name="connsiteY3" fmla="*/ 1622109 h 2152022"/>
              <a:gd name="connsiteX4" fmla="*/ 12476136 w 14521912"/>
              <a:gd name="connsiteY4" fmla="*/ 196266 h 2152022"/>
              <a:gd name="connsiteX5" fmla="*/ 14521912 w 14521912"/>
              <a:gd name="connsiteY5" fmla="*/ 134271 h 2152022"/>
              <a:gd name="connsiteX0" fmla="*/ 0 w 14521912"/>
              <a:gd name="connsiteY0" fmla="*/ 1513622 h 2259918"/>
              <a:gd name="connsiteX1" fmla="*/ 1813302 w 14521912"/>
              <a:gd name="connsiteY1" fmla="*/ 2257541 h 2259918"/>
              <a:gd name="connsiteX2" fmla="*/ 5284922 w 14521912"/>
              <a:gd name="connsiteY2" fmla="*/ 1265649 h 2259918"/>
              <a:gd name="connsiteX3" fmla="*/ 8725545 w 14521912"/>
              <a:gd name="connsiteY3" fmla="*/ 1622109 h 2259918"/>
              <a:gd name="connsiteX4" fmla="*/ 12476136 w 14521912"/>
              <a:gd name="connsiteY4" fmla="*/ 196266 h 2259918"/>
              <a:gd name="connsiteX5" fmla="*/ 14521912 w 14521912"/>
              <a:gd name="connsiteY5" fmla="*/ 134271 h 2259918"/>
              <a:gd name="connsiteX0" fmla="*/ 0 w 14521912"/>
              <a:gd name="connsiteY0" fmla="*/ 1513622 h 2383462"/>
              <a:gd name="connsiteX1" fmla="*/ 1813302 w 14521912"/>
              <a:gd name="connsiteY1" fmla="*/ 2381528 h 2383462"/>
              <a:gd name="connsiteX2" fmla="*/ 5284922 w 14521912"/>
              <a:gd name="connsiteY2" fmla="*/ 1265649 h 2383462"/>
              <a:gd name="connsiteX3" fmla="*/ 8725545 w 14521912"/>
              <a:gd name="connsiteY3" fmla="*/ 1622109 h 2383462"/>
              <a:gd name="connsiteX4" fmla="*/ 12476136 w 14521912"/>
              <a:gd name="connsiteY4" fmla="*/ 196266 h 2383462"/>
              <a:gd name="connsiteX5" fmla="*/ 14521912 w 14521912"/>
              <a:gd name="connsiteY5" fmla="*/ 134271 h 2383462"/>
              <a:gd name="connsiteX0" fmla="*/ 0 w 14521912"/>
              <a:gd name="connsiteY0" fmla="*/ 1513622 h 2388121"/>
              <a:gd name="connsiteX1" fmla="*/ 1813302 w 14521912"/>
              <a:gd name="connsiteY1" fmla="*/ 2381528 h 2388121"/>
              <a:gd name="connsiteX2" fmla="*/ 5424407 w 14521912"/>
              <a:gd name="connsiteY2" fmla="*/ 1033175 h 2388121"/>
              <a:gd name="connsiteX3" fmla="*/ 8725545 w 14521912"/>
              <a:gd name="connsiteY3" fmla="*/ 1622109 h 2388121"/>
              <a:gd name="connsiteX4" fmla="*/ 12476136 w 14521912"/>
              <a:gd name="connsiteY4" fmla="*/ 196266 h 2388121"/>
              <a:gd name="connsiteX5" fmla="*/ 14521912 w 14521912"/>
              <a:gd name="connsiteY5" fmla="*/ 134271 h 2388121"/>
              <a:gd name="connsiteX0" fmla="*/ 0 w 14521912"/>
              <a:gd name="connsiteY0" fmla="*/ 1513622 h 2372764"/>
              <a:gd name="connsiteX1" fmla="*/ 1813302 w 14521912"/>
              <a:gd name="connsiteY1" fmla="*/ 2366029 h 2372764"/>
              <a:gd name="connsiteX2" fmla="*/ 5424407 w 14521912"/>
              <a:gd name="connsiteY2" fmla="*/ 1033175 h 2372764"/>
              <a:gd name="connsiteX3" fmla="*/ 8725545 w 14521912"/>
              <a:gd name="connsiteY3" fmla="*/ 1622109 h 2372764"/>
              <a:gd name="connsiteX4" fmla="*/ 12476136 w 14521912"/>
              <a:gd name="connsiteY4" fmla="*/ 196266 h 2372764"/>
              <a:gd name="connsiteX5" fmla="*/ 14521912 w 14521912"/>
              <a:gd name="connsiteY5" fmla="*/ 134271 h 2372764"/>
              <a:gd name="connsiteX0" fmla="*/ 0 w 14521912"/>
              <a:gd name="connsiteY0" fmla="*/ 1513622 h 2326734"/>
              <a:gd name="connsiteX1" fmla="*/ 1844299 w 14521912"/>
              <a:gd name="connsiteY1" fmla="*/ 2319534 h 2326734"/>
              <a:gd name="connsiteX2" fmla="*/ 5424407 w 14521912"/>
              <a:gd name="connsiteY2" fmla="*/ 1033175 h 2326734"/>
              <a:gd name="connsiteX3" fmla="*/ 8725545 w 14521912"/>
              <a:gd name="connsiteY3" fmla="*/ 1622109 h 2326734"/>
              <a:gd name="connsiteX4" fmla="*/ 12476136 w 14521912"/>
              <a:gd name="connsiteY4" fmla="*/ 196266 h 2326734"/>
              <a:gd name="connsiteX5" fmla="*/ 14521912 w 14521912"/>
              <a:gd name="connsiteY5" fmla="*/ 134271 h 232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1912" h="2326734">
                <a:moveTo>
                  <a:pt x="0" y="1513622"/>
                </a:moveTo>
                <a:cubicBezTo>
                  <a:pt x="494654" y="1791300"/>
                  <a:pt x="940231" y="2399609"/>
                  <a:pt x="1844299" y="2319534"/>
                </a:cubicBezTo>
                <a:cubicBezTo>
                  <a:pt x="2748367" y="2239460"/>
                  <a:pt x="4277533" y="1149413"/>
                  <a:pt x="5424407" y="1033175"/>
                </a:cubicBezTo>
                <a:cubicBezTo>
                  <a:pt x="6571281" y="916938"/>
                  <a:pt x="7550257" y="1761594"/>
                  <a:pt x="8725545" y="1622109"/>
                </a:cubicBezTo>
                <a:cubicBezTo>
                  <a:pt x="9900833" y="1482624"/>
                  <a:pt x="11507492" y="441656"/>
                  <a:pt x="12476136" y="196266"/>
                </a:cubicBezTo>
                <a:cubicBezTo>
                  <a:pt x="13444780" y="-49124"/>
                  <a:pt x="13913603" y="-58167"/>
                  <a:pt x="14521912" y="134271"/>
                </a:cubicBezTo>
              </a:path>
            </a:pathLst>
          </a:custGeom>
          <a:noFill/>
          <a:ln w="6350">
            <a:solidFill>
              <a:schemeClr val="accent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4032580E-182B-4FB5-B156-E4469C38E45D}"/>
              </a:ext>
            </a:extLst>
          </p:cNvPr>
          <p:cNvGrpSpPr/>
          <p:nvPr/>
        </p:nvGrpSpPr>
        <p:grpSpPr>
          <a:xfrm>
            <a:off x="495768" y="2301366"/>
            <a:ext cx="134262" cy="2231439"/>
            <a:chOff x="628194" y="2347860"/>
            <a:chExt cx="134262" cy="2231439"/>
          </a:xfrm>
        </p:grpSpPr>
        <p:sp>
          <p:nvSpPr>
            <p:cNvPr id="9" name="椭圆 8">
              <a:extLst>
                <a:ext uri="{FF2B5EF4-FFF2-40B4-BE49-F238E27FC236}">
                  <a16:creationId xmlns:a16="http://schemas.microsoft.com/office/drawing/2014/main" id="{9EEDD667-E779-419B-8505-F0375D246BA8}"/>
                </a:ext>
              </a:extLst>
            </p:cNvPr>
            <p:cNvSpPr/>
            <p:nvPr/>
          </p:nvSpPr>
          <p:spPr>
            <a:xfrm>
              <a:off x="628194" y="4445037"/>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29057BE6-7446-48D2-844C-C10ECB63ED5F}"/>
                </a:ext>
              </a:extLst>
            </p:cNvPr>
            <p:cNvCxnSpPr>
              <a:cxnSpLocks/>
              <a:endCxn id="9" idx="0"/>
            </p:cNvCxnSpPr>
            <p:nvPr/>
          </p:nvCxnSpPr>
          <p:spPr>
            <a:xfrm>
              <a:off x="695325" y="2347860"/>
              <a:ext cx="0" cy="2097177"/>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8A730312-95D8-43D2-B24F-D71E25ADB94F}"/>
              </a:ext>
            </a:extLst>
          </p:cNvPr>
          <p:cNvGrpSpPr/>
          <p:nvPr/>
        </p:nvGrpSpPr>
        <p:grpSpPr>
          <a:xfrm flipV="1">
            <a:off x="1778451" y="4086535"/>
            <a:ext cx="134262" cy="1523155"/>
            <a:chOff x="628194" y="3056144"/>
            <a:chExt cx="134262" cy="1523155"/>
          </a:xfrm>
        </p:grpSpPr>
        <p:sp>
          <p:nvSpPr>
            <p:cNvPr id="14" name="椭圆 13">
              <a:extLst>
                <a:ext uri="{FF2B5EF4-FFF2-40B4-BE49-F238E27FC236}">
                  <a16:creationId xmlns:a16="http://schemas.microsoft.com/office/drawing/2014/main" id="{8F0020BD-BF2F-44ED-A86F-02B9E06D3430}"/>
                </a:ext>
              </a:extLst>
            </p:cNvPr>
            <p:cNvSpPr/>
            <p:nvPr/>
          </p:nvSpPr>
          <p:spPr>
            <a:xfrm>
              <a:off x="628194" y="4445037"/>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DE0B3C9F-9751-4616-BCC9-677D4281BC7E}"/>
                </a:ext>
              </a:extLst>
            </p:cNvPr>
            <p:cNvCxnSpPr>
              <a:cxnSpLocks/>
              <a:endCxn id="14" idx="0"/>
            </p:cNvCxnSpPr>
            <p:nvPr/>
          </p:nvCxnSpPr>
          <p:spPr>
            <a:xfrm>
              <a:off x="695325" y="3056144"/>
              <a:ext cx="0" cy="1388893"/>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A9440762-3B28-485B-B247-982D7C2D6D4B}"/>
              </a:ext>
            </a:extLst>
          </p:cNvPr>
          <p:cNvGrpSpPr/>
          <p:nvPr/>
        </p:nvGrpSpPr>
        <p:grpSpPr>
          <a:xfrm flipV="1">
            <a:off x="4343817" y="3283197"/>
            <a:ext cx="134262" cy="2326493"/>
            <a:chOff x="628194" y="2252806"/>
            <a:chExt cx="134262" cy="2326493"/>
          </a:xfrm>
        </p:grpSpPr>
        <p:sp>
          <p:nvSpPr>
            <p:cNvPr id="17" name="椭圆 16">
              <a:extLst>
                <a:ext uri="{FF2B5EF4-FFF2-40B4-BE49-F238E27FC236}">
                  <a16:creationId xmlns:a16="http://schemas.microsoft.com/office/drawing/2014/main" id="{CD451870-ED0E-4DA9-AC18-97B810855D44}"/>
                </a:ext>
              </a:extLst>
            </p:cNvPr>
            <p:cNvSpPr/>
            <p:nvPr/>
          </p:nvSpPr>
          <p:spPr>
            <a:xfrm>
              <a:off x="628194" y="4445037"/>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id="{0A7A7A58-9793-4D12-B6F6-3501560F5CD5}"/>
                </a:ext>
              </a:extLst>
            </p:cNvPr>
            <p:cNvCxnSpPr>
              <a:cxnSpLocks/>
              <a:endCxn id="17" idx="0"/>
            </p:cNvCxnSpPr>
            <p:nvPr/>
          </p:nvCxnSpPr>
          <p:spPr>
            <a:xfrm>
              <a:off x="695325" y="2252806"/>
              <a:ext cx="0" cy="219223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AE71ED0E-BCEA-4506-A1C8-518A08816E8C}"/>
              </a:ext>
            </a:extLst>
          </p:cNvPr>
          <p:cNvGrpSpPr/>
          <p:nvPr/>
        </p:nvGrpSpPr>
        <p:grpSpPr>
          <a:xfrm>
            <a:off x="3061134" y="1866585"/>
            <a:ext cx="134262" cy="1855742"/>
            <a:chOff x="628194" y="2723557"/>
            <a:chExt cx="134262" cy="1855742"/>
          </a:xfrm>
        </p:grpSpPr>
        <p:sp>
          <p:nvSpPr>
            <p:cNvPr id="20" name="椭圆 19">
              <a:extLst>
                <a:ext uri="{FF2B5EF4-FFF2-40B4-BE49-F238E27FC236}">
                  <a16:creationId xmlns:a16="http://schemas.microsoft.com/office/drawing/2014/main" id="{260C05F7-8718-4A28-AA47-085F49683956}"/>
                </a:ext>
              </a:extLst>
            </p:cNvPr>
            <p:cNvSpPr/>
            <p:nvPr/>
          </p:nvSpPr>
          <p:spPr>
            <a:xfrm>
              <a:off x="628194" y="4445037"/>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a:extLst>
                <a:ext uri="{FF2B5EF4-FFF2-40B4-BE49-F238E27FC236}">
                  <a16:creationId xmlns:a16="http://schemas.microsoft.com/office/drawing/2014/main" id="{63ABB343-831E-48D8-9941-5CACF17F35A0}"/>
                </a:ext>
              </a:extLst>
            </p:cNvPr>
            <p:cNvCxnSpPr>
              <a:cxnSpLocks/>
              <a:endCxn id="20" idx="0"/>
            </p:cNvCxnSpPr>
            <p:nvPr/>
          </p:nvCxnSpPr>
          <p:spPr>
            <a:xfrm>
              <a:off x="695325" y="2723557"/>
              <a:ext cx="0" cy="172148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60C04E6D-B20E-41D3-8F96-C39D61E85FE3}"/>
              </a:ext>
            </a:extLst>
          </p:cNvPr>
          <p:cNvGrpSpPr/>
          <p:nvPr/>
        </p:nvGrpSpPr>
        <p:grpSpPr>
          <a:xfrm>
            <a:off x="5626500" y="1635752"/>
            <a:ext cx="134262" cy="1919612"/>
            <a:chOff x="628194" y="2659687"/>
            <a:chExt cx="134262" cy="1919612"/>
          </a:xfrm>
        </p:grpSpPr>
        <p:sp>
          <p:nvSpPr>
            <p:cNvPr id="23" name="椭圆 22">
              <a:extLst>
                <a:ext uri="{FF2B5EF4-FFF2-40B4-BE49-F238E27FC236}">
                  <a16:creationId xmlns:a16="http://schemas.microsoft.com/office/drawing/2014/main" id="{F1A741C0-2423-40F6-94CE-1219856C2F17}"/>
                </a:ext>
              </a:extLst>
            </p:cNvPr>
            <p:cNvSpPr/>
            <p:nvPr/>
          </p:nvSpPr>
          <p:spPr>
            <a:xfrm>
              <a:off x="628194" y="4445037"/>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a:extLst>
                <a:ext uri="{FF2B5EF4-FFF2-40B4-BE49-F238E27FC236}">
                  <a16:creationId xmlns:a16="http://schemas.microsoft.com/office/drawing/2014/main" id="{C110A944-FEFC-4845-8002-6E2AB69B3C66}"/>
                </a:ext>
              </a:extLst>
            </p:cNvPr>
            <p:cNvCxnSpPr>
              <a:cxnSpLocks/>
              <a:endCxn id="23" idx="0"/>
            </p:cNvCxnSpPr>
            <p:nvPr/>
          </p:nvCxnSpPr>
          <p:spPr>
            <a:xfrm>
              <a:off x="695325" y="2659687"/>
              <a:ext cx="0" cy="178535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F06BE02F-7646-4A6C-ACDE-71C61EEB4F2F}"/>
              </a:ext>
            </a:extLst>
          </p:cNvPr>
          <p:cNvGrpSpPr/>
          <p:nvPr/>
        </p:nvGrpSpPr>
        <p:grpSpPr>
          <a:xfrm flipV="1">
            <a:off x="6909183" y="3607507"/>
            <a:ext cx="134262" cy="2002183"/>
            <a:chOff x="628194" y="2577116"/>
            <a:chExt cx="134262" cy="2002183"/>
          </a:xfrm>
        </p:grpSpPr>
        <p:sp>
          <p:nvSpPr>
            <p:cNvPr id="26" name="椭圆 25">
              <a:extLst>
                <a:ext uri="{FF2B5EF4-FFF2-40B4-BE49-F238E27FC236}">
                  <a16:creationId xmlns:a16="http://schemas.microsoft.com/office/drawing/2014/main" id="{2E97824B-DBD1-4BC7-B4F4-0019AA3249AA}"/>
                </a:ext>
              </a:extLst>
            </p:cNvPr>
            <p:cNvSpPr/>
            <p:nvPr/>
          </p:nvSpPr>
          <p:spPr>
            <a:xfrm>
              <a:off x="628194" y="4445037"/>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a:extLst>
                <a:ext uri="{FF2B5EF4-FFF2-40B4-BE49-F238E27FC236}">
                  <a16:creationId xmlns:a16="http://schemas.microsoft.com/office/drawing/2014/main" id="{90F2F718-89A2-4C38-9700-2DA5FFA6F56A}"/>
                </a:ext>
              </a:extLst>
            </p:cNvPr>
            <p:cNvCxnSpPr>
              <a:cxnSpLocks/>
              <a:endCxn id="26" idx="0"/>
            </p:cNvCxnSpPr>
            <p:nvPr/>
          </p:nvCxnSpPr>
          <p:spPr>
            <a:xfrm>
              <a:off x="695325" y="2577116"/>
              <a:ext cx="0" cy="18679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id="{7464B9B3-9E73-4E76-A285-B14ED794F7B0}"/>
              </a:ext>
            </a:extLst>
          </p:cNvPr>
          <p:cNvGrpSpPr/>
          <p:nvPr/>
        </p:nvGrpSpPr>
        <p:grpSpPr>
          <a:xfrm>
            <a:off x="8191866" y="1514534"/>
            <a:ext cx="134262" cy="2069962"/>
            <a:chOff x="628194" y="2509337"/>
            <a:chExt cx="134262" cy="2069962"/>
          </a:xfrm>
        </p:grpSpPr>
        <p:sp>
          <p:nvSpPr>
            <p:cNvPr id="29" name="椭圆 28">
              <a:extLst>
                <a:ext uri="{FF2B5EF4-FFF2-40B4-BE49-F238E27FC236}">
                  <a16:creationId xmlns:a16="http://schemas.microsoft.com/office/drawing/2014/main" id="{B7E50B38-CDEC-4ED3-92FA-721C6567B7C0}"/>
                </a:ext>
              </a:extLst>
            </p:cNvPr>
            <p:cNvSpPr/>
            <p:nvPr/>
          </p:nvSpPr>
          <p:spPr>
            <a:xfrm>
              <a:off x="628194" y="4445037"/>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a:extLst>
                <a:ext uri="{FF2B5EF4-FFF2-40B4-BE49-F238E27FC236}">
                  <a16:creationId xmlns:a16="http://schemas.microsoft.com/office/drawing/2014/main" id="{C0573954-68C5-4094-8991-704CF1F01032}"/>
                </a:ext>
              </a:extLst>
            </p:cNvPr>
            <p:cNvCxnSpPr>
              <a:cxnSpLocks/>
              <a:endCxn id="29" idx="0"/>
            </p:cNvCxnSpPr>
            <p:nvPr/>
          </p:nvCxnSpPr>
          <p:spPr>
            <a:xfrm>
              <a:off x="695325" y="2509337"/>
              <a:ext cx="0" cy="193570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id="{D420C2E2-7842-4CB1-B907-40F930CCBCF4}"/>
              </a:ext>
            </a:extLst>
          </p:cNvPr>
          <p:cNvGrpSpPr/>
          <p:nvPr/>
        </p:nvGrpSpPr>
        <p:grpSpPr>
          <a:xfrm flipV="1">
            <a:off x="9474549" y="2834990"/>
            <a:ext cx="134262" cy="2774700"/>
            <a:chOff x="628194" y="1804599"/>
            <a:chExt cx="134262" cy="2774700"/>
          </a:xfrm>
        </p:grpSpPr>
        <p:sp>
          <p:nvSpPr>
            <p:cNvPr id="32" name="椭圆 31">
              <a:extLst>
                <a:ext uri="{FF2B5EF4-FFF2-40B4-BE49-F238E27FC236}">
                  <a16:creationId xmlns:a16="http://schemas.microsoft.com/office/drawing/2014/main" id="{4A9D9C2B-C58C-4099-8306-3D88C6D50330}"/>
                </a:ext>
              </a:extLst>
            </p:cNvPr>
            <p:cNvSpPr/>
            <p:nvPr/>
          </p:nvSpPr>
          <p:spPr>
            <a:xfrm>
              <a:off x="628194" y="4445037"/>
              <a:ext cx="134262" cy="1342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a:extLst>
                <a:ext uri="{FF2B5EF4-FFF2-40B4-BE49-F238E27FC236}">
                  <a16:creationId xmlns:a16="http://schemas.microsoft.com/office/drawing/2014/main" id="{726E177B-E38C-4C78-B98E-4F2E8E00AE1D}"/>
                </a:ext>
              </a:extLst>
            </p:cNvPr>
            <p:cNvCxnSpPr>
              <a:cxnSpLocks/>
              <a:endCxn id="32" idx="0"/>
            </p:cNvCxnSpPr>
            <p:nvPr/>
          </p:nvCxnSpPr>
          <p:spPr>
            <a:xfrm>
              <a:off x="695325" y="1804599"/>
              <a:ext cx="0" cy="2640438"/>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7F0AB318-F0F0-43FE-B53B-8280E822BFD3}"/>
              </a:ext>
            </a:extLst>
          </p:cNvPr>
          <p:cNvGrpSpPr/>
          <p:nvPr/>
        </p:nvGrpSpPr>
        <p:grpSpPr>
          <a:xfrm>
            <a:off x="1942666" y="4399322"/>
            <a:ext cx="2149117" cy="1312347"/>
            <a:chOff x="811682" y="2360451"/>
            <a:chExt cx="2149117" cy="1312347"/>
          </a:xfrm>
        </p:grpSpPr>
        <p:sp>
          <p:nvSpPr>
            <p:cNvPr id="47" name="文本框 46">
              <a:extLst>
                <a:ext uri="{FF2B5EF4-FFF2-40B4-BE49-F238E27FC236}">
                  <a16:creationId xmlns:a16="http://schemas.microsoft.com/office/drawing/2014/main" id="{5F0D3BA8-D2C0-4B7F-A3C8-645CD004B846}"/>
                </a:ext>
              </a:extLst>
            </p:cNvPr>
            <p:cNvSpPr txBox="1"/>
            <p:nvPr/>
          </p:nvSpPr>
          <p:spPr>
            <a:xfrm>
              <a:off x="811682" y="2718557"/>
              <a:ext cx="1577864" cy="400110"/>
            </a:xfrm>
            <a:prstGeom prst="rect">
              <a:avLst/>
            </a:prstGeom>
            <a:noFill/>
          </p:spPr>
          <p:txBody>
            <a:bodyPr wrap="square" rtlCol="0">
              <a:spAutoFit/>
            </a:bodyPr>
            <a:lstStyle/>
            <a:p>
              <a:r>
                <a:rPr lang="zh-CN" altLang="en-US" sz="2000" dirty="0">
                  <a:solidFill>
                    <a:schemeClr val="tx2"/>
                  </a:solidFill>
                  <a:latin typeface="+mj-ea"/>
                  <a:ea typeface="+mj-ea"/>
                </a:rPr>
                <a:t>任务</a:t>
              </a:r>
              <a:r>
                <a:rPr lang="en-US" altLang="zh-CN" sz="2000" dirty="0">
                  <a:solidFill>
                    <a:schemeClr val="tx2"/>
                  </a:solidFill>
                  <a:latin typeface="+mj-ea"/>
                  <a:ea typeface="+mj-ea"/>
                </a:rPr>
                <a:t>2</a:t>
              </a:r>
              <a:endParaRPr lang="zh-CN" altLang="en-US" sz="2000" dirty="0">
                <a:solidFill>
                  <a:schemeClr val="tx2"/>
                </a:solidFill>
                <a:latin typeface="+mj-ea"/>
                <a:ea typeface="+mj-ea"/>
              </a:endParaRPr>
            </a:p>
          </p:txBody>
        </p:sp>
        <p:sp>
          <p:nvSpPr>
            <p:cNvPr id="48" name="文本框 47">
              <a:extLst>
                <a:ext uri="{FF2B5EF4-FFF2-40B4-BE49-F238E27FC236}">
                  <a16:creationId xmlns:a16="http://schemas.microsoft.com/office/drawing/2014/main" id="{145474BD-01B3-4755-B7E8-141FDE8A0D15}"/>
                </a:ext>
              </a:extLst>
            </p:cNvPr>
            <p:cNvSpPr txBox="1"/>
            <p:nvPr/>
          </p:nvSpPr>
          <p:spPr>
            <a:xfrm>
              <a:off x="811683" y="3009347"/>
              <a:ext cx="2149116"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输入正文内容输入正文内容</a:t>
              </a:r>
            </a:p>
          </p:txBody>
        </p:sp>
        <p:sp>
          <p:nvSpPr>
            <p:cNvPr id="49" name="文本框 48">
              <a:extLst>
                <a:ext uri="{FF2B5EF4-FFF2-40B4-BE49-F238E27FC236}">
                  <a16:creationId xmlns:a16="http://schemas.microsoft.com/office/drawing/2014/main" id="{42F91C52-EE36-43E6-B444-E0A70582A4FF}"/>
                </a:ext>
              </a:extLst>
            </p:cNvPr>
            <p:cNvSpPr txBox="1"/>
            <p:nvPr/>
          </p:nvSpPr>
          <p:spPr>
            <a:xfrm>
              <a:off x="816935" y="2360451"/>
              <a:ext cx="1577864" cy="461665"/>
            </a:xfrm>
            <a:prstGeom prst="rect">
              <a:avLst/>
            </a:prstGeom>
            <a:noFill/>
          </p:spPr>
          <p:txBody>
            <a:bodyPr wrap="square" rtlCol="0">
              <a:spAutoFit/>
            </a:bodyPr>
            <a:lstStyle/>
            <a:p>
              <a:r>
                <a:rPr lang="en-US" altLang="zh-CN" sz="2400" dirty="0">
                  <a:solidFill>
                    <a:schemeClr val="accent1"/>
                  </a:solidFill>
                  <a:latin typeface="+mj-lt"/>
                  <a:ea typeface="+mj-ea"/>
                </a:rPr>
                <a:t>20XX</a:t>
              </a:r>
              <a:endParaRPr lang="zh-CN" altLang="en-US" sz="2400" dirty="0">
                <a:solidFill>
                  <a:schemeClr val="accent1"/>
                </a:solidFill>
                <a:latin typeface="+mj-lt"/>
                <a:ea typeface="+mj-ea"/>
              </a:endParaRPr>
            </a:p>
          </p:txBody>
        </p:sp>
      </p:grpSp>
      <p:grpSp>
        <p:nvGrpSpPr>
          <p:cNvPr id="51" name="组合 50">
            <a:extLst>
              <a:ext uri="{FF2B5EF4-FFF2-40B4-BE49-F238E27FC236}">
                <a16:creationId xmlns:a16="http://schemas.microsoft.com/office/drawing/2014/main" id="{5B7D8D4C-4668-413D-89A3-6514A58DC293}"/>
              </a:ext>
            </a:extLst>
          </p:cNvPr>
          <p:cNvGrpSpPr/>
          <p:nvPr/>
        </p:nvGrpSpPr>
        <p:grpSpPr>
          <a:xfrm>
            <a:off x="4498269" y="4399322"/>
            <a:ext cx="2149117" cy="1312347"/>
            <a:chOff x="811682" y="2360451"/>
            <a:chExt cx="2149117" cy="1312347"/>
          </a:xfrm>
        </p:grpSpPr>
        <p:sp>
          <p:nvSpPr>
            <p:cNvPr id="52" name="文本框 51">
              <a:extLst>
                <a:ext uri="{FF2B5EF4-FFF2-40B4-BE49-F238E27FC236}">
                  <a16:creationId xmlns:a16="http://schemas.microsoft.com/office/drawing/2014/main" id="{6631E38E-21B5-4E1D-8FCA-0D448A5582A5}"/>
                </a:ext>
              </a:extLst>
            </p:cNvPr>
            <p:cNvSpPr txBox="1"/>
            <p:nvPr/>
          </p:nvSpPr>
          <p:spPr>
            <a:xfrm>
              <a:off x="811682" y="2718557"/>
              <a:ext cx="1577864" cy="400110"/>
            </a:xfrm>
            <a:prstGeom prst="rect">
              <a:avLst/>
            </a:prstGeom>
            <a:noFill/>
          </p:spPr>
          <p:txBody>
            <a:bodyPr wrap="square" rtlCol="0">
              <a:spAutoFit/>
            </a:bodyPr>
            <a:lstStyle/>
            <a:p>
              <a:r>
                <a:rPr lang="zh-CN" altLang="en-US" sz="2000" dirty="0">
                  <a:solidFill>
                    <a:schemeClr val="tx2"/>
                  </a:solidFill>
                  <a:latin typeface="+mj-ea"/>
                  <a:ea typeface="+mj-ea"/>
                </a:rPr>
                <a:t>任务</a:t>
              </a:r>
              <a:r>
                <a:rPr lang="en-US" altLang="zh-CN" sz="2000" dirty="0">
                  <a:solidFill>
                    <a:schemeClr val="tx2"/>
                  </a:solidFill>
                  <a:latin typeface="+mj-ea"/>
                  <a:ea typeface="+mj-ea"/>
                </a:rPr>
                <a:t>4</a:t>
              </a:r>
              <a:endParaRPr lang="zh-CN" altLang="en-US" sz="2000" dirty="0">
                <a:solidFill>
                  <a:schemeClr val="tx2"/>
                </a:solidFill>
                <a:latin typeface="+mj-ea"/>
                <a:ea typeface="+mj-ea"/>
              </a:endParaRPr>
            </a:p>
          </p:txBody>
        </p:sp>
        <p:sp>
          <p:nvSpPr>
            <p:cNvPr id="53" name="文本框 52">
              <a:extLst>
                <a:ext uri="{FF2B5EF4-FFF2-40B4-BE49-F238E27FC236}">
                  <a16:creationId xmlns:a16="http://schemas.microsoft.com/office/drawing/2014/main" id="{DDF4A0C4-724A-4130-98DD-B8265CB9709C}"/>
                </a:ext>
              </a:extLst>
            </p:cNvPr>
            <p:cNvSpPr txBox="1"/>
            <p:nvPr/>
          </p:nvSpPr>
          <p:spPr>
            <a:xfrm>
              <a:off x="811683" y="3009347"/>
              <a:ext cx="2149116"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输入正文内容输入正文内容</a:t>
              </a:r>
            </a:p>
          </p:txBody>
        </p:sp>
        <p:sp>
          <p:nvSpPr>
            <p:cNvPr id="54" name="文本框 53">
              <a:extLst>
                <a:ext uri="{FF2B5EF4-FFF2-40B4-BE49-F238E27FC236}">
                  <a16:creationId xmlns:a16="http://schemas.microsoft.com/office/drawing/2014/main" id="{97347EB6-5277-4088-AAFF-2BF525520213}"/>
                </a:ext>
              </a:extLst>
            </p:cNvPr>
            <p:cNvSpPr txBox="1"/>
            <p:nvPr/>
          </p:nvSpPr>
          <p:spPr>
            <a:xfrm>
              <a:off x="816935" y="2360451"/>
              <a:ext cx="1577864" cy="461665"/>
            </a:xfrm>
            <a:prstGeom prst="rect">
              <a:avLst/>
            </a:prstGeom>
            <a:noFill/>
          </p:spPr>
          <p:txBody>
            <a:bodyPr wrap="square" rtlCol="0">
              <a:spAutoFit/>
            </a:bodyPr>
            <a:lstStyle/>
            <a:p>
              <a:r>
                <a:rPr lang="en-US" altLang="zh-CN" sz="2400" dirty="0">
                  <a:solidFill>
                    <a:schemeClr val="accent1"/>
                  </a:solidFill>
                  <a:latin typeface="+mj-lt"/>
                  <a:ea typeface="+mj-ea"/>
                </a:rPr>
                <a:t>20XX</a:t>
              </a:r>
              <a:endParaRPr lang="zh-CN" altLang="en-US" sz="2400" dirty="0">
                <a:solidFill>
                  <a:schemeClr val="accent1"/>
                </a:solidFill>
                <a:latin typeface="+mj-lt"/>
                <a:ea typeface="+mj-ea"/>
              </a:endParaRPr>
            </a:p>
          </p:txBody>
        </p:sp>
      </p:grpSp>
      <p:grpSp>
        <p:nvGrpSpPr>
          <p:cNvPr id="55" name="组合 54">
            <a:extLst>
              <a:ext uri="{FF2B5EF4-FFF2-40B4-BE49-F238E27FC236}">
                <a16:creationId xmlns:a16="http://schemas.microsoft.com/office/drawing/2014/main" id="{E51EE3D6-04DA-460A-B7C7-D8E77D953FC2}"/>
              </a:ext>
            </a:extLst>
          </p:cNvPr>
          <p:cNvGrpSpPr/>
          <p:nvPr/>
        </p:nvGrpSpPr>
        <p:grpSpPr>
          <a:xfrm>
            <a:off x="7053872" y="4399322"/>
            <a:ext cx="2149115" cy="1312347"/>
            <a:chOff x="811682" y="2360451"/>
            <a:chExt cx="2149115" cy="1312347"/>
          </a:xfrm>
        </p:grpSpPr>
        <p:sp>
          <p:nvSpPr>
            <p:cNvPr id="56" name="文本框 55">
              <a:extLst>
                <a:ext uri="{FF2B5EF4-FFF2-40B4-BE49-F238E27FC236}">
                  <a16:creationId xmlns:a16="http://schemas.microsoft.com/office/drawing/2014/main" id="{03769C49-F7FF-4B1A-BFA9-5DF036B47A25}"/>
                </a:ext>
              </a:extLst>
            </p:cNvPr>
            <p:cNvSpPr txBox="1"/>
            <p:nvPr/>
          </p:nvSpPr>
          <p:spPr>
            <a:xfrm>
              <a:off x="811682" y="2718557"/>
              <a:ext cx="1577864" cy="400110"/>
            </a:xfrm>
            <a:prstGeom prst="rect">
              <a:avLst/>
            </a:prstGeom>
            <a:noFill/>
          </p:spPr>
          <p:txBody>
            <a:bodyPr wrap="square" rtlCol="0">
              <a:spAutoFit/>
            </a:bodyPr>
            <a:lstStyle/>
            <a:p>
              <a:r>
                <a:rPr lang="zh-CN" altLang="en-US" sz="2000" dirty="0">
                  <a:solidFill>
                    <a:schemeClr val="tx2"/>
                  </a:solidFill>
                  <a:latin typeface="+mj-ea"/>
                  <a:ea typeface="+mj-ea"/>
                </a:rPr>
                <a:t>任务</a:t>
              </a:r>
              <a:r>
                <a:rPr lang="en-US" altLang="zh-CN" sz="2000" dirty="0">
                  <a:solidFill>
                    <a:schemeClr val="tx2"/>
                  </a:solidFill>
                  <a:latin typeface="+mj-ea"/>
                  <a:ea typeface="+mj-ea"/>
                </a:rPr>
                <a:t>6</a:t>
              </a:r>
              <a:endParaRPr lang="zh-CN" altLang="en-US" sz="2000" dirty="0">
                <a:solidFill>
                  <a:schemeClr val="tx2"/>
                </a:solidFill>
                <a:latin typeface="+mj-ea"/>
                <a:ea typeface="+mj-ea"/>
              </a:endParaRPr>
            </a:p>
          </p:txBody>
        </p:sp>
        <p:sp>
          <p:nvSpPr>
            <p:cNvPr id="57" name="文本框 56">
              <a:extLst>
                <a:ext uri="{FF2B5EF4-FFF2-40B4-BE49-F238E27FC236}">
                  <a16:creationId xmlns:a16="http://schemas.microsoft.com/office/drawing/2014/main" id="{98C7805A-A975-4A6C-B5BE-C391E7FDF836}"/>
                </a:ext>
              </a:extLst>
            </p:cNvPr>
            <p:cNvSpPr txBox="1"/>
            <p:nvPr/>
          </p:nvSpPr>
          <p:spPr>
            <a:xfrm>
              <a:off x="811682" y="3009347"/>
              <a:ext cx="2149115"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输入正文内容输入正文内容</a:t>
              </a:r>
            </a:p>
          </p:txBody>
        </p:sp>
        <p:sp>
          <p:nvSpPr>
            <p:cNvPr id="58" name="文本框 57">
              <a:extLst>
                <a:ext uri="{FF2B5EF4-FFF2-40B4-BE49-F238E27FC236}">
                  <a16:creationId xmlns:a16="http://schemas.microsoft.com/office/drawing/2014/main" id="{356E6E7B-190A-429C-9751-1990A4D522B0}"/>
                </a:ext>
              </a:extLst>
            </p:cNvPr>
            <p:cNvSpPr txBox="1"/>
            <p:nvPr/>
          </p:nvSpPr>
          <p:spPr>
            <a:xfrm>
              <a:off x="816935" y="2360451"/>
              <a:ext cx="1577864" cy="461665"/>
            </a:xfrm>
            <a:prstGeom prst="rect">
              <a:avLst/>
            </a:prstGeom>
            <a:noFill/>
          </p:spPr>
          <p:txBody>
            <a:bodyPr wrap="square" rtlCol="0">
              <a:spAutoFit/>
            </a:bodyPr>
            <a:lstStyle/>
            <a:p>
              <a:r>
                <a:rPr lang="en-US" altLang="zh-CN" sz="2400" dirty="0">
                  <a:solidFill>
                    <a:schemeClr val="accent1"/>
                  </a:solidFill>
                  <a:latin typeface="+mj-lt"/>
                  <a:ea typeface="+mj-ea"/>
                </a:rPr>
                <a:t>20XX</a:t>
              </a:r>
              <a:endParaRPr lang="zh-CN" altLang="en-US" sz="2400" dirty="0">
                <a:solidFill>
                  <a:schemeClr val="accent1"/>
                </a:solidFill>
                <a:latin typeface="+mj-lt"/>
                <a:ea typeface="+mj-ea"/>
              </a:endParaRPr>
            </a:p>
          </p:txBody>
        </p:sp>
      </p:grpSp>
      <p:grpSp>
        <p:nvGrpSpPr>
          <p:cNvPr id="59" name="组合 58">
            <a:extLst>
              <a:ext uri="{FF2B5EF4-FFF2-40B4-BE49-F238E27FC236}">
                <a16:creationId xmlns:a16="http://schemas.microsoft.com/office/drawing/2014/main" id="{BE0D7F0F-F00B-4E05-B2D0-CBAE0432BB38}"/>
              </a:ext>
            </a:extLst>
          </p:cNvPr>
          <p:cNvGrpSpPr/>
          <p:nvPr/>
        </p:nvGrpSpPr>
        <p:grpSpPr>
          <a:xfrm>
            <a:off x="9609472" y="4399322"/>
            <a:ext cx="2029257" cy="1312347"/>
            <a:chOff x="811682" y="2360451"/>
            <a:chExt cx="2029257" cy="1312347"/>
          </a:xfrm>
        </p:grpSpPr>
        <p:sp>
          <p:nvSpPr>
            <p:cNvPr id="60" name="文本框 59">
              <a:extLst>
                <a:ext uri="{FF2B5EF4-FFF2-40B4-BE49-F238E27FC236}">
                  <a16:creationId xmlns:a16="http://schemas.microsoft.com/office/drawing/2014/main" id="{20952F0A-4BD8-4BB0-95C2-12278E8AA30A}"/>
                </a:ext>
              </a:extLst>
            </p:cNvPr>
            <p:cNvSpPr txBox="1"/>
            <p:nvPr/>
          </p:nvSpPr>
          <p:spPr>
            <a:xfrm>
              <a:off x="811682" y="2718557"/>
              <a:ext cx="1577864" cy="400110"/>
            </a:xfrm>
            <a:prstGeom prst="rect">
              <a:avLst/>
            </a:prstGeom>
            <a:noFill/>
          </p:spPr>
          <p:txBody>
            <a:bodyPr wrap="square" rtlCol="0">
              <a:spAutoFit/>
            </a:bodyPr>
            <a:lstStyle/>
            <a:p>
              <a:r>
                <a:rPr lang="zh-CN" altLang="en-US" sz="2000" dirty="0">
                  <a:solidFill>
                    <a:schemeClr val="tx2"/>
                  </a:solidFill>
                  <a:latin typeface="+mj-ea"/>
                  <a:ea typeface="+mj-ea"/>
                </a:rPr>
                <a:t>任务</a:t>
              </a:r>
              <a:r>
                <a:rPr lang="en-US" altLang="zh-CN" sz="2000" dirty="0">
                  <a:solidFill>
                    <a:schemeClr val="tx2"/>
                  </a:solidFill>
                  <a:latin typeface="+mj-ea"/>
                  <a:ea typeface="+mj-ea"/>
                </a:rPr>
                <a:t>8</a:t>
              </a:r>
              <a:endParaRPr lang="zh-CN" altLang="en-US" sz="2000" dirty="0">
                <a:solidFill>
                  <a:schemeClr val="tx2"/>
                </a:solidFill>
                <a:latin typeface="+mj-ea"/>
                <a:ea typeface="+mj-ea"/>
              </a:endParaRPr>
            </a:p>
          </p:txBody>
        </p:sp>
        <p:sp>
          <p:nvSpPr>
            <p:cNvPr id="61" name="文本框 60">
              <a:extLst>
                <a:ext uri="{FF2B5EF4-FFF2-40B4-BE49-F238E27FC236}">
                  <a16:creationId xmlns:a16="http://schemas.microsoft.com/office/drawing/2014/main" id="{DB38F678-03E1-4C35-9C23-9C81B7D643B6}"/>
                </a:ext>
              </a:extLst>
            </p:cNvPr>
            <p:cNvSpPr txBox="1"/>
            <p:nvPr/>
          </p:nvSpPr>
          <p:spPr>
            <a:xfrm>
              <a:off x="811683" y="3009347"/>
              <a:ext cx="2029256"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输入正文内容输入正文内容</a:t>
              </a:r>
            </a:p>
          </p:txBody>
        </p:sp>
        <p:sp>
          <p:nvSpPr>
            <p:cNvPr id="62" name="文本框 61">
              <a:extLst>
                <a:ext uri="{FF2B5EF4-FFF2-40B4-BE49-F238E27FC236}">
                  <a16:creationId xmlns:a16="http://schemas.microsoft.com/office/drawing/2014/main" id="{54301295-0362-4D22-AC07-0FD9FBC18F73}"/>
                </a:ext>
              </a:extLst>
            </p:cNvPr>
            <p:cNvSpPr txBox="1"/>
            <p:nvPr/>
          </p:nvSpPr>
          <p:spPr>
            <a:xfrm>
              <a:off x="816935" y="2360451"/>
              <a:ext cx="1577864" cy="461665"/>
            </a:xfrm>
            <a:prstGeom prst="rect">
              <a:avLst/>
            </a:prstGeom>
            <a:noFill/>
          </p:spPr>
          <p:txBody>
            <a:bodyPr wrap="square" rtlCol="0">
              <a:spAutoFit/>
            </a:bodyPr>
            <a:lstStyle/>
            <a:p>
              <a:r>
                <a:rPr lang="en-US" altLang="zh-CN" sz="2400" dirty="0">
                  <a:solidFill>
                    <a:schemeClr val="accent1"/>
                  </a:solidFill>
                  <a:latin typeface="+mj-lt"/>
                  <a:ea typeface="+mj-ea"/>
                </a:rPr>
                <a:t>20XX</a:t>
              </a:r>
              <a:endParaRPr lang="zh-CN" altLang="en-US" sz="2400" dirty="0">
                <a:solidFill>
                  <a:schemeClr val="accent1"/>
                </a:solidFill>
                <a:latin typeface="+mj-lt"/>
                <a:ea typeface="+mj-ea"/>
              </a:endParaRPr>
            </a:p>
          </p:txBody>
        </p:sp>
      </p:grpSp>
      <p:grpSp>
        <p:nvGrpSpPr>
          <p:cNvPr id="87" name="组合 86">
            <a:extLst>
              <a:ext uri="{FF2B5EF4-FFF2-40B4-BE49-F238E27FC236}">
                <a16:creationId xmlns:a16="http://schemas.microsoft.com/office/drawing/2014/main" id="{EEF34A48-8299-4AE3-AECC-A64FDE44A017}"/>
              </a:ext>
            </a:extLst>
          </p:cNvPr>
          <p:cNvGrpSpPr/>
          <p:nvPr/>
        </p:nvGrpSpPr>
        <p:grpSpPr>
          <a:xfrm>
            <a:off x="601766" y="2199165"/>
            <a:ext cx="1759293" cy="1312347"/>
            <a:chOff x="811682" y="2360451"/>
            <a:chExt cx="1759293" cy="1312347"/>
          </a:xfrm>
        </p:grpSpPr>
        <p:sp>
          <p:nvSpPr>
            <p:cNvPr id="88" name="文本框 87">
              <a:extLst>
                <a:ext uri="{FF2B5EF4-FFF2-40B4-BE49-F238E27FC236}">
                  <a16:creationId xmlns:a16="http://schemas.microsoft.com/office/drawing/2014/main" id="{42BCDA1A-F93B-4F64-893F-048A72828536}"/>
                </a:ext>
              </a:extLst>
            </p:cNvPr>
            <p:cNvSpPr txBox="1"/>
            <p:nvPr/>
          </p:nvSpPr>
          <p:spPr>
            <a:xfrm>
              <a:off x="811682" y="2718557"/>
              <a:ext cx="1577864" cy="400110"/>
            </a:xfrm>
            <a:prstGeom prst="rect">
              <a:avLst/>
            </a:prstGeom>
            <a:noFill/>
          </p:spPr>
          <p:txBody>
            <a:bodyPr wrap="square" rtlCol="0">
              <a:spAutoFit/>
            </a:bodyPr>
            <a:lstStyle/>
            <a:p>
              <a:r>
                <a:rPr lang="zh-CN" altLang="en-US" sz="2000" dirty="0">
                  <a:solidFill>
                    <a:schemeClr val="tx2"/>
                  </a:solidFill>
                  <a:latin typeface="+mj-ea"/>
                  <a:ea typeface="+mj-ea"/>
                </a:rPr>
                <a:t>任务</a:t>
              </a:r>
              <a:r>
                <a:rPr lang="en-US" altLang="zh-CN" sz="2000" dirty="0">
                  <a:solidFill>
                    <a:schemeClr val="tx2"/>
                  </a:solidFill>
                  <a:latin typeface="+mj-ea"/>
                  <a:ea typeface="+mj-ea"/>
                </a:rPr>
                <a:t>1</a:t>
              </a:r>
              <a:endParaRPr lang="zh-CN" altLang="en-US" sz="2000" dirty="0">
                <a:solidFill>
                  <a:schemeClr val="tx2"/>
                </a:solidFill>
                <a:latin typeface="+mj-ea"/>
                <a:ea typeface="+mj-ea"/>
              </a:endParaRPr>
            </a:p>
          </p:txBody>
        </p:sp>
        <p:sp>
          <p:nvSpPr>
            <p:cNvPr id="89" name="文本框 88">
              <a:extLst>
                <a:ext uri="{FF2B5EF4-FFF2-40B4-BE49-F238E27FC236}">
                  <a16:creationId xmlns:a16="http://schemas.microsoft.com/office/drawing/2014/main" id="{23C62AF6-4AD0-4EAB-89D9-1560F100AA42}"/>
                </a:ext>
              </a:extLst>
            </p:cNvPr>
            <p:cNvSpPr txBox="1"/>
            <p:nvPr/>
          </p:nvSpPr>
          <p:spPr>
            <a:xfrm>
              <a:off x="811683" y="3009347"/>
              <a:ext cx="1759292"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输入正文内容输入正文内容</a:t>
              </a:r>
            </a:p>
          </p:txBody>
        </p:sp>
        <p:sp>
          <p:nvSpPr>
            <p:cNvPr id="90" name="文本框 89">
              <a:extLst>
                <a:ext uri="{FF2B5EF4-FFF2-40B4-BE49-F238E27FC236}">
                  <a16:creationId xmlns:a16="http://schemas.microsoft.com/office/drawing/2014/main" id="{DEA8681B-3900-45C5-AEDA-97299F935575}"/>
                </a:ext>
              </a:extLst>
            </p:cNvPr>
            <p:cNvSpPr txBox="1"/>
            <p:nvPr/>
          </p:nvSpPr>
          <p:spPr>
            <a:xfrm>
              <a:off x="816935" y="2360451"/>
              <a:ext cx="1577864" cy="461665"/>
            </a:xfrm>
            <a:prstGeom prst="rect">
              <a:avLst/>
            </a:prstGeom>
            <a:noFill/>
          </p:spPr>
          <p:txBody>
            <a:bodyPr wrap="square" rtlCol="0">
              <a:spAutoFit/>
            </a:bodyPr>
            <a:lstStyle/>
            <a:p>
              <a:r>
                <a:rPr lang="en-US" altLang="zh-CN" sz="2400" dirty="0">
                  <a:solidFill>
                    <a:schemeClr val="accent1"/>
                  </a:solidFill>
                  <a:latin typeface="+mj-lt"/>
                  <a:ea typeface="+mj-ea"/>
                </a:rPr>
                <a:t>20XX</a:t>
              </a:r>
              <a:endParaRPr lang="zh-CN" altLang="en-US" sz="2400" dirty="0">
                <a:solidFill>
                  <a:schemeClr val="accent1"/>
                </a:solidFill>
                <a:latin typeface="+mj-lt"/>
                <a:ea typeface="+mj-ea"/>
              </a:endParaRPr>
            </a:p>
          </p:txBody>
        </p:sp>
      </p:grpSp>
      <p:grpSp>
        <p:nvGrpSpPr>
          <p:cNvPr id="99" name="组合 98">
            <a:extLst>
              <a:ext uri="{FF2B5EF4-FFF2-40B4-BE49-F238E27FC236}">
                <a16:creationId xmlns:a16="http://schemas.microsoft.com/office/drawing/2014/main" id="{22C4C709-5880-42D8-B4B1-4924ABCA4128}"/>
              </a:ext>
            </a:extLst>
          </p:cNvPr>
          <p:cNvGrpSpPr/>
          <p:nvPr/>
        </p:nvGrpSpPr>
        <p:grpSpPr>
          <a:xfrm>
            <a:off x="3212136" y="1763026"/>
            <a:ext cx="1759293" cy="1312347"/>
            <a:chOff x="811682" y="2360451"/>
            <a:chExt cx="1759293" cy="1312347"/>
          </a:xfrm>
        </p:grpSpPr>
        <p:sp>
          <p:nvSpPr>
            <p:cNvPr id="100" name="文本框 99">
              <a:extLst>
                <a:ext uri="{FF2B5EF4-FFF2-40B4-BE49-F238E27FC236}">
                  <a16:creationId xmlns:a16="http://schemas.microsoft.com/office/drawing/2014/main" id="{210264C2-C964-4BBE-BBD8-418BE1DA2750}"/>
                </a:ext>
              </a:extLst>
            </p:cNvPr>
            <p:cNvSpPr txBox="1"/>
            <p:nvPr/>
          </p:nvSpPr>
          <p:spPr>
            <a:xfrm>
              <a:off x="811682" y="2718557"/>
              <a:ext cx="1577864" cy="400110"/>
            </a:xfrm>
            <a:prstGeom prst="rect">
              <a:avLst/>
            </a:prstGeom>
            <a:noFill/>
          </p:spPr>
          <p:txBody>
            <a:bodyPr wrap="square" rtlCol="0">
              <a:spAutoFit/>
            </a:bodyPr>
            <a:lstStyle/>
            <a:p>
              <a:r>
                <a:rPr lang="zh-CN" altLang="en-US" sz="2000" dirty="0">
                  <a:solidFill>
                    <a:schemeClr val="tx2"/>
                  </a:solidFill>
                  <a:latin typeface="+mj-ea"/>
                  <a:ea typeface="+mj-ea"/>
                </a:rPr>
                <a:t>任务</a:t>
              </a:r>
              <a:r>
                <a:rPr lang="en-US" altLang="zh-CN" sz="2000" dirty="0">
                  <a:solidFill>
                    <a:schemeClr val="tx2"/>
                  </a:solidFill>
                  <a:latin typeface="+mj-ea"/>
                  <a:ea typeface="+mj-ea"/>
                </a:rPr>
                <a:t>3</a:t>
              </a:r>
              <a:endParaRPr lang="zh-CN" altLang="en-US" sz="2000" dirty="0">
                <a:solidFill>
                  <a:schemeClr val="tx2"/>
                </a:solidFill>
                <a:latin typeface="+mj-ea"/>
                <a:ea typeface="+mj-ea"/>
              </a:endParaRPr>
            </a:p>
          </p:txBody>
        </p:sp>
        <p:sp>
          <p:nvSpPr>
            <p:cNvPr id="101" name="文本框 100">
              <a:extLst>
                <a:ext uri="{FF2B5EF4-FFF2-40B4-BE49-F238E27FC236}">
                  <a16:creationId xmlns:a16="http://schemas.microsoft.com/office/drawing/2014/main" id="{93D64AC8-A025-4D6B-AAE5-772E59F67A25}"/>
                </a:ext>
              </a:extLst>
            </p:cNvPr>
            <p:cNvSpPr txBox="1"/>
            <p:nvPr/>
          </p:nvSpPr>
          <p:spPr>
            <a:xfrm>
              <a:off x="811683" y="3009347"/>
              <a:ext cx="1759292"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输入正文内容输入正文内容</a:t>
              </a:r>
            </a:p>
          </p:txBody>
        </p:sp>
        <p:sp>
          <p:nvSpPr>
            <p:cNvPr id="102" name="文本框 101">
              <a:extLst>
                <a:ext uri="{FF2B5EF4-FFF2-40B4-BE49-F238E27FC236}">
                  <a16:creationId xmlns:a16="http://schemas.microsoft.com/office/drawing/2014/main" id="{F5E166E9-4D76-4A81-A23A-7FCB854C2D52}"/>
                </a:ext>
              </a:extLst>
            </p:cNvPr>
            <p:cNvSpPr txBox="1"/>
            <p:nvPr/>
          </p:nvSpPr>
          <p:spPr>
            <a:xfrm>
              <a:off x="816935" y="2360451"/>
              <a:ext cx="1577864" cy="461665"/>
            </a:xfrm>
            <a:prstGeom prst="rect">
              <a:avLst/>
            </a:prstGeom>
            <a:noFill/>
          </p:spPr>
          <p:txBody>
            <a:bodyPr wrap="square" rtlCol="0">
              <a:spAutoFit/>
            </a:bodyPr>
            <a:lstStyle/>
            <a:p>
              <a:r>
                <a:rPr lang="en-US" altLang="zh-CN" sz="2400" dirty="0">
                  <a:solidFill>
                    <a:schemeClr val="accent1"/>
                  </a:solidFill>
                  <a:latin typeface="+mj-lt"/>
                  <a:ea typeface="+mj-ea"/>
                </a:rPr>
                <a:t>20XX</a:t>
              </a:r>
              <a:endParaRPr lang="zh-CN" altLang="en-US" sz="2400" dirty="0">
                <a:solidFill>
                  <a:schemeClr val="accent1"/>
                </a:solidFill>
                <a:latin typeface="+mj-lt"/>
                <a:ea typeface="+mj-ea"/>
              </a:endParaRPr>
            </a:p>
          </p:txBody>
        </p:sp>
      </p:grpSp>
      <p:grpSp>
        <p:nvGrpSpPr>
          <p:cNvPr id="104" name="组合 103">
            <a:extLst>
              <a:ext uri="{FF2B5EF4-FFF2-40B4-BE49-F238E27FC236}">
                <a16:creationId xmlns:a16="http://schemas.microsoft.com/office/drawing/2014/main" id="{C9FC8C65-F58B-46FF-B4E4-A37B3DA46DF3}"/>
              </a:ext>
            </a:extLst>
          </p:cNvPr>
          <p:cNvGrpSpPr/>
          <p:nvPr/>
        </p:nvGrpSpPr>
        <p:grpSpPr>
          <a:xfrm>
            <a:off x="5786622" y="1514534"/>
            <a:ext cx="1759293" cy="1312347"/>
            <a:chOff x="811682" y="2360451"/>
            <a:chExt cx="1759293" cy="1312347"/>
          </a:xfrm>
        </p:grpSpPr>
        <p:sp>
          <p:nvSpPr>
            <p:cNvPr id="105" name="文本框 104">
              <a:extLst>
                <a:ext uri="{FF2B5EF4-FFF2-40B4-BE49-F238E27FC236}">
                  <a16:creationId xmlns:a16="http://schemas.microsoft.com/office/drawing/2014/main" id="{A9DB1291-709F-420F-AD51-EE8D48E568DD}"/>
                </a:ext>
              </a:extLst>
            </p:cNvPr>
            <p:cNvSpPr txBox="1"/>
            <p:nvPr/>
          </p:nvSpPr>
          <p:spPr>
            <a:xfrm>
              <a:off x="811682" y="2718557"/>
              <a:ext cx="1577864" cy="400110"/>
            </a:xfrm>
            <a:prstGeom prst="rect">
              <a:avLst/>
            </a:prstGeom>
            <a:noFill/>
          </p:spPr>
          <p:txBody>
            <a:bodyPr wrap="square" rtlCol="0">
              <a:spAutoFit/>
            </a:bodyPr>
            <a:lstStyle/>
            <a:p>
              <a:r>
                <a:rPr lang="zh-CN" altLang="en-US" sz="2000" dirty="0">
                  <a:solidFill>
                    <a:schemeClr val="tx2"/>
                  </a:solidFill>
                  <a:latin typeface="+mj-ea"/>
                  <a:ea typeface="+mj-ea"/>
                </a:rPr>
                <a:t>任务</a:t>
              </a:r>
              <a:r>
                <a:rPr lang="en-US" altLang="zh-CN" sz="2000" dirty="0">
                  <a:solidFill>
                    <a:schemeClr val="tx2"/>
                  </a:solidFill>
                  <a:latin typeface="+mj-ea"/>
                  <a:ea typeface="+mj-ea"/>
                </a:rPr>
                <a:t>5</a:t>
              </a:r>
              <a:endParaRPr lang="zh-CN" altLang="en-US" sz="2000" dirty="0">
                <a:solidFill>
                  <a:schemeClr val="tx2"/>
                </a:solidFill>
                <a:latin typeface="+mj-ea"/>
                <a:ea typeface="+mj-ea"/>
              </a:endParaRPr>
            </a:p>
          </p:txBody>
        </p:sp>
        <p:sp>
          <p:nvSpPr>
            <p:cNvPr id="106" name="文本框 105">
              <a:extLst>
                <a:ext uri="{FF2B5EF4-FFF2-40B4-BE49-F238E27FC236}">
                  <a16:creationId xmlns:a16="http://schemas.microsoft.com/office/drawing/2014/main" id="{1E2632D5-D826-4C97-90BE-F618CE81BA44}"/>
                </a:ext>
              </a:extLst>
            </p:cNvPr>
            <p:cNvSpPr txBox="1"/>
            <p:nvPr/>
          </p:nvSpPr>
          <p:spPr>
            <a:xfrm>
              <a:off x="811683" y="3009347"/>
              <a:ext cx="1759292"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输入正文内容输入正文内容</a:t>
              </a:r>
            </a:p>
          </p:txBody>
        </p:sp>
        <p:sp>
          <p:nvSpPr>
            <p:cNvPr id="107" name="文本框 106">
              <a:extLst>
                <a:ext uri="{FF2B5EF4-FFF2-40B4-BE49-F238E27FC236}">
                  <a16:creationId xmlns:a16="http://schemas.microsoft.com/office/drawing/2014/main" id="{D24C1B39-1E52-48FC-BD86-F42A91D365D0}"/>
                </a:ext>
              </a:extLst>
            </p:cNvPr>
            <p:cNvSpPr txBox="1"/>
            <p:nvPr/>
          </p:nvSpPr>
          <p:spPr>
            <a:xfrm>
              <a:off x="816935" y="2360451"/>
              <a:ext cx="1577864" cy="461665"/>
            </a:xfrm>
            <a:prstGeom prst="rect">
              <a:avLst/>
            </a:prstGeom>
            <a:noFill/>
          </p:spPr>
          <p:txBody>
            <a:bodyPr wrap="square" rtlCol="0">
              <a:spAutoFit/>
            </a:bodyPr>
            <a:lstStyle/>
            <a:p>
              <a:r>
                <a:rPr lang="en-US" altLang="zh-CN" sz="2400" dirty="0">
                  <a:solidFill>
                    <a:schemeClr val="accent1"/>
                  </a:solidFill>
                  <a:latin typeface="+mj-lt"/>
                  <a:ea typeface="+mj-ea"/>
                </a:rPr>
                <a:t>20XX</a:t>
              </a:r>
              <a:endParaRPr lang="zh-CN" altLang="en-US" sz="2400" dirty="0">
                <a:solidFill>
                  <a:schemeClr val="accent1"/>
                </a:solidFill>
                <a:latin typeface="+mj-lt"/>
                <a:ea typeface="+mj-ea"/>
              </a:endParaRPr>
            </a:p>
          </p:txBody>
        </p:sp>
      </p:grpSp>
      <p:grpSp>
        <p:nvGrpSpPr>
          <p:cNvPr id="109" name="组合 108">
            <a:extLst>
              <a:ext uri="{FF2B5EF4-FFF2-40B4-BE49-F238E27FC236}">
                <a16:creationId xmlns:a16="http://schemas.microsoft.com/office/drawing/2014/main" id="{5809092E-A01B-4B7C-95CD-C355F2C8606D}"/>
              </a:ext>
            </a:extLst>
          </p:cNvPr>
          <p:cNvGrpSpPr/>
          <p:nvPr/>
        </p:nvGrpSpPr>
        <p:grpSpPr>
          <a:xfrm>
            <a:off x="8361108" y="1369970"/>
            <a:ext cx="1759293" cy="1312347"/>
            <a:chOff x="811682" y="2360451"/>
            <a:chExt cx="1759293" cy="1312347"/>
          </a:xfrm>
        </p:grpSpPr>
        <p:sp>
          <p:nvSpPr>
            <p:cNvPr id="110" name="文本框 109">
              <a:extLst>
                <a:ext uri="{FF2B5EF4-FFF2-40B4-BE49-F238E27FC236}">
                  <a16:creationId xmlns:a16="http://schemas.microsoft.com/office/drawing/2014/main" id="{5854A9B6-FC9E-48E3-8419-34B947BB80AA}"/>
                </a:ext>
              </a:extLst>
            </p:cNvPr>
            <p:cNvSpPr txBox="1"/>
            <p:nvPr/>
          </p:nvSpPr>
          <p:spPr>
            <a:xfrm>
              <a:off x="811682" y="2718557"/>
              <a:ext cx="1577864" cy="400110"/>
            </a:xfrm>
            <a:prstGeom prst="rect">
              <a:avLst/>
            </a:prstGeom>
            <a:noFill/>
          </p:spPr>
          <p:txBody>
            <a:bodyPr wrap="square" rtlCol="0">
              <a:spAutoFit/>
            </a:bodyPr>
            <a:lstStyle/>
            <a:p>
              <a:r>
                <a:rPr lang="zh-CN" altLang="en-US" sz="2000" dirty="0">
                  <a:solidFill>
                    <a:schemeClr val="tx2"/>
                  </a:solidFill>
                  <a:latin typeface="+mj-ea"/>
                  <a:ea typeface="+mj-ea"/>
                </a:rPr>
                <a:t>任务</a:t>
              </a:r>
              <a:r>
                <a:rPr lang="en-US" altLang="zh-CN" sz="2000" dirty="0">
                  <a:solidFill>
                    <a:schemeClr val="tx2"/>
                  </a:solidFill>
                  <a:latin typeface="+mj-ea"/>
                  <a:ea typeface="+mj-ea"/>
                </a:rPr>
                <a:t>7</a:t>
              </a:r>
              <a:endParaRPr lang="zh-CN" altLang="en-US" sz="2000" dirty="0">
                <a:solidFill>
                  <a:schemeClr val="tx2"/>
                </a:solidFill>
                <a:latin typeface="+mj-ea"/>
                <a:ea typeface="+mj-ea"/>
              </a:endParaRPr>
            </a:p>
          </p:txBody>
        </p:sp>
        <p:sp>
          <p:nvSpPr>
            <p:cNvPr id="111" name="文本框 110">
              <a:extLst>
                <a:ext uri="{FF2B5EF4-FFF2-40B4-BE49-F238E27FC236}">
                  <a16:creationId xmlns:a16="http://schemas.microsoft.com/office/drawing/2014/main" id="{689CC900-22D8-44A7-88C5-0F8ABB689A1B}"/>
                </a:ext>
              </a:extLst>
            </p:cNvPr>
            <p:cNvSpPr txBox="1"/>
            <p:nvPr/>
          </p:nvSpPr>
          <p:spPr>
            <a:xfrm>
              <a:off x="811683" y="3009347"/>
              <a:ext cx="1759292"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输入正文内容输入正文内容</a:t>
              </a:r>
            </a:p>
          </p:txBody>
        </p:sp>
        <p:sp>
          <p:nvSpPr>
            <p:cNvPr id="112" name="文本框 111">
              <a:extLst>
                <a:ext uri="{FF2B5EF4-FFF2-40B4-BE49-F238E27FC236}">
                  <a16:creationId xmlns:a16="http://schemas.microsoft.com/office/drawing/2014/main" id="{9157F7FC-7E8C-4E8E-9862-A229015532A4}"/>
                </a:ext>
              </a:extLst>
            </p:cNvPr>
            <p:cNvSpPr txBox="1"/>
            <p:nvPr/>
          </p:nvSpPr>
          <p:spPr>
            <a:xfrm>
              <a:off x="816935" y="2360451"/>
              <a:ext cx="1577864" cy="461665"/>
            </a:xfrm>
            <a:prstGeom prst="rect">
              <a:avLst/>
            </a:prstGeom>
            <a:noFill/>
          </p:spPr>
          <p:txBody>
            <a:bodyPr wrap="square" rtlCol="0">
              <a:spAutoFit/>
            </a:bodyPr>
            <a:lstStyle/>
            <a:p>
              <a:r>
                <a:rPr lang="en-US" altLang="zh-CN" sz="2400" dirty="0">
                  <a:solidFill>
                    <a:schemeClr val="accent1"/>
                  </a:solidFill>
                  <a:latin typeface="+mj-lt"/>
                  <a:ea typeface="+mj-ea"/>
                </a:rPr>
                <a:t>20XX</a:t>
              </a:r>
              <a:endParaRPr lang="zh-CN" altLang="en-US" sz="2400" dirty="0">
                <a:solidFill>
                  <a:schemeClr val="accent1"/>
                </a:solidFill>
                <a:latin typeface="+mj-lt"/>
                <a:ea typeface="+mj-ea"/>
              </a:endParaRPr>
            </a:p>
          </p:txBody>
        </p:sp>
      </p:grpSp>
      <p:cxnSp>
        <p:nvCxnSpPr>
          <p:cNvPr id="4" name="直接连接符 4">
            <a:extLst>
              <a:ext uri="{FF2B5EF4-FFF2-40B4-BE49-F238E27FC236}">
                <a16:creationId xmlns:a16="http://schemas.microsoft.com/office/drawing/2014/main" id="{51789660-EFEE-4D8C-8FB6-37A970A3F4ED}"/>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52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6.</a:t>
            </a:r>
            <a:r>
              <a:rPr lang="zh-CN" altLang="en-US" dirty="0"/>
              <a:t>未来规划</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graphicFrame>
        <p:nvGraphicFramePr>
          <p:cNvPr id="4" name="内容占位符 3">
            <a:extLst>
              <a:ext uri="{FF2B5EF4-FFF2-40B4-BE49-F238E27FC236}">
                <a16:creationId xmlns:a16="http://schemas.microsoft.com/office/drawing/2014/main" id="{660D222F-AFB6-49B2-97B7-69487F21E405}"/>
              </a:ext>
            </a:extLst>
          </p:cNvPr>
          <p:cNvGraphicFramePr>
            <a:graphicFrameLocks/>
          </p:cNvGraphicFramePr>
          <p:nvPr>
            <p:extLst>
              <p:ext uri="{D42A27DB-BD31-4B8C-83A1-F6EECF244321}">
                <p14:modId xmlns:p14="http://schemas.microsoft.com/office/powerpoint/2010/main" val="1239593740"/>
              </p:ext>
            </p:extLst>
          </p:nvPr>
        </p:nvGraphicFramePr>
        <p:xfrm>
          <a:off x="688251" y="1207477"/>
          <a:ext cx="10808423" cy="4630620"/>
        </p:xfrm>
        <a:graphic>
          <a:graphicData uri="http://schemas.openxmlformats.org/drawingml/2006/table">
            <a:tbl>
              <a:tblPr firstRow="1" bandRow="1">
                <a:tableStyleId>{5C22544A-7EE6-4342-B048-85BDC9FD1C3A}</a:tableStyleId>
              </a:tblPr>
              <a:tblGrid>
                <a:gridCol w="2143322">
                  <a:extLst>
                    <a:ext uri="{9D8B030D-6E8A-4147-A177-3AD203B41FA5}">
                      <a16:colId xmlns:a16="http://schemas.microsoft.com/office/drawing/2014/main" val="3994760165"/>
                    </a:ext>
                  </a:extLst>
                </a:gridCol>
                <a:gridCol w="2987344">
                  <a:extLst>
                    <a:ext uri="{9D8B030D-6E8A-4147-A177-3AD203B41FA5}">
                      <a16:colId xmlns:a16="http://schemas.microsoft.com/office/drawing/2014/main" val="4242874033"/>
                    </a:ext>
                  </a:extLst>
                </a:gridCol>
                <a:gridCol w="3353673">
                  <a:extLst>
                    <a:ext uri="{9D8B030D-6E8A-4147-A177-3AD203B41FA5}">
                      <a16:colId xmlns:a16="http://schemas.microsoft.com/office/drawing/2014/main" val="3735308777"/>
                    </a:ext>
                  </a:extLst>
                </a:gridCol>
                <a:gridCol w="2324084">
                  <a:extLst>
                    <a:ext uri="{9D8B030D-6E8A-4147-A177-3AD203B41FA5}">
                      <a16:colId xmlns:a16="http://schemas.microsoft.com/office/drawing/2014/main" val="2395453555"/>
                    </a:ext>
                  </a:extLst>
                </a:gridCol>
              </a:tblGrid>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2000" b="0" kern="1200" spc="100" dirty="0">
                          <a:solidFill>
                            <a:schemeClr val="accent1"/>
                          </a:solidFill>
                          <a:latin typeface="+mj-ea"/>
                          <a:ea typeface="+mj-ea"/>
                          <a:cs typeface="+mn-cs"/>
                        </a:rPr>
                        <a:t>分类一</a:t>
                      </a: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2000" b="0" kern="1200" spc="100" dirty="0">
                          <a:solidFill>
                            <a:schemeClr val="accent1"/>
                          </a:solidFill>
                          <a:latin typeface="+mj-ea"/>
                          <a:ea typeface="+mj-ea"/>
                          <a:cs typeface="+mn-cs"/>
                        </a:rPr>
                        <a:t>分类二</a:t>
                      </a: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2000" b="0" kern="1200" spc="100" dirty="0">
                          <a:solidFill>
                            <a:schemeClr val="accent1"/>
                          </a:solidFill>
                          <a:latin typeface="+mj-ea"/>
                          <a:ea typeface="+mj-ea"/>
                          <a:cs typeface="+mn-cs"/>
                        </a:rPr>
                        <a:t>分类三</a:t>
                      </a: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2000" b="0" kern="1200" spc="100" dirty="0">
                          <a:solidFill>
                            <a:schemeClr val="accent1"/>
                          </a:solidFill>
                          <a:latin typeface="+mj-ea"/>
                          <a:ea typeface="+mj-ea"/>
                          <a:cs typeface="+mn-cs"/>
                        </a:rPr>
                        <a:t>分类四</a:t>
                      </a: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946155"/>
                  </a:ext>
                </a:extLst>
              </a:tr>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1</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01</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100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11%</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202760"/>
                  </a:ext>
                </a:extLst>
              </a:tr>
              <a:tr h="46306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2</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02</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200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en-US" altLang="zh-CN" sz="1400" kern="1200" spc="100" dirty="0">
                          <a:solidFill>
                            <a:schemeClr val="tx1"/>
                          </a:solidFill>
                          <a:latin typeface="+mn-ea"/>
                          <a:ea typeface="+mn-ea"/>
                          <a:cs typeface="+mn-cs"/>
                        </a:rPr>
                        <a:t>22%</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4103876"/>
                  </a:ext>
                </a:extLst>
              </a:tr>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3</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03</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300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en-US" altLang="zh-CN" sz="1400" kern="1200" spc="100" dirty="0">
                          <a:solidFill>
                            <a:schemeClr val="tx1"/>
                          </a:solidFill>
                          <a:latin typeface="+mn-ea"/>
                          <a:ea typeface="+mn-ea"/>
                          <a:cs typeface="+mn-cs"/>
                        </a:rPr>
                        <a:t>33%</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02467"/>
                  </a:ext>
                </a:extLst>
              </a:tr>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4</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04</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400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en-US" altLang="zh-CN" sz="1400" kern="1200" spc="100" dirty="0">
                          <a:solidFill>
                            <a:schemeClr val="tx1"/>
                          </a:solidFill>
                          <a:latin typeface="+mn-ea"/>
                          <a:ea typeface="+mn-ea"/>
                          <a:cs typeface="+mn-cs"/>
                        </a:rPr>
                        <a:t>44%</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8329355"/>
                  </a:ext>
                </a:extLst>
              </a:tr>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5</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05</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500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en-US" altLang="zh-CN" sz="1400" kern="1200" spc="100" dirty="0">
                          <a:solidFill>
                            <a:schemeClr val="tx1"/>
                          </a:solidFill>
                          <a:latin typeface="+mn-ea"/>
                          <a:ea typeface="+mn-ea"/>
                          <a:cs typeface="+mn-cs"/>
                        </a:rPr>
                        <a:t>55%</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3118016"/>
                  </a:ext>
                </a:extLst>
              </a:tr>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6</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06</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600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en-US" altLang="zh-CN" sz="1400" kern="1200" spc="100" dirty="0">
                          <a:solidFill>
                            <a:schemeClr val="tx1"/>
                          </a:solidFill>
                          <a:latin typeface="+mn-ea"/>
                          <a:ea typeface="+mn-ea"/>
                          <a:cs typeface="+mn-cs"/>
                        </a:rPr>
                        <a:t>66%</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965717"/>
                  </a:ext>
                </a:extLst>
              </a:tr>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7</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07</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700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en-US" altLang="zh-CN" sz="1400" kern="1200" spc="100" dirty="0">
                          <a:solidFill>
                            <a:schemeClr val="tx1"/>
                          </a:solidFill>
                          <a:latin typeface="+mn-ea"/>
                          <a:ea typeface="+mn-ea"/>
                          <a:cs typeface="+mn-cs"/>
                        </a:rPr>
                        <a:t>77%</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9451697"/>
                  </a:ext>
                </a:extLst>
              </a:tr>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8</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08</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800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en-US" altLang="zh-CN" sz="1400" kern="1200" spc="100" dirty="0">
                          <a:solidFill>
                            <a:schemeClr val="tx1"/>
                          </a:solidFill>
                          <a:latin typeface="+mn-ea"/>
                          <a:ea typeface="+mn-ea"/>
                          <a:cs typeface="+mn-cs"/>
                        </a:rPr>
                        <a:t>88%</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424543"/>
                  </a:ext>
                </a:extLst>
              </a:tr>
              <a:tr h="463062">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zh-CN" altLang="en-US" sz="1600" kern="1200" spc="100" dirty="0">
                          <a:solidFill>
                            <a:schemeClr val="tx2"/>
                          </a:solidFill>
                          <a:latin typeface="+mn-ea"/>
                          <a:ea typeface="+mn-ea"/>
                          <a:cs typeface="+mn-cs"/>
                        </a:rPr>
                        <a:t>标题</a:t>
                      </a:r>
                      <a:r>
                        <a:rPr lang="en-US" altLang="zh-CN" sz="1600" kern="1200" spc="100" dirty="0">
                          <a:solidFill>
                            <a:schemeClr val="tx2"/>
                          </a:solidFill>
                          <a:latin typeface="+mn-ea"/>
                          <a:ea typeface="+mn-ea"/>
                          <a:cs typeface="+mn-cs"/>
                        </a:rPr>
                        <a:t>9</a:t>
                      </a:r>
                      <a:endParaRPr lang="zh-CN" altLang="en-US" sz="1600" kern="1200" spc="100" dirty="0">
                        <a:solidFill>
                          <a:schemeClr val="tx2"/>
                        </a:solidFill>
                        <a:latin typeface="+mn-ea"/>
                        <a:ea typeface="+mn-ea"/>
                        <a:cs typeface="+mn-cs"/>
                      </a:endParaRPr>
                    </a:p>
                  </a:txBody>
                  <a:tcPr anchor="ctr">
                    <a:lnL w="12700" cap="flat" cmpd="sng" algn="ctr">
                      <a:no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09</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buFont typeface="Arial" panose="020B0604020202020204" pitchFamily="34" charset="0"/>
                        <a:buNone/>
                        <a:tabLst>
                          <a:tab pos="1163638" algn="l"/>
                        </a:tabLst>
                      </a:pPr>
                      <a:r>
                        <a:rPr lang="en-US" altLang="zh-CN" sz="1400" kern="1200" spc="100" dirty="0">
                          <a:solidFill>
                            <a:schemeClr val="tx1"/>
                          </a:solidFill>
                          <a:latin typeface="+mn-ea"/>
                          <a:ea typeface="+mn-ea"/>
                          <a:cs typeface="+mn-cs"/>
                        </a:rPr>
                        <a:t>900</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163638" algn="l"/>
                        </a:tabLst>
                        <a:defRPr/>
                      </a:pPr>
                      <a:r>
                        <a:rPr lang="en-US" altLang="zh-CN" sz="1400" kern="1200" spc="100" dirty="0">
                          <a:solidFill>
                            <a:schemeClr val="tx1"/>
                          </a:solidFill>
                          <a:latin typeface="+mn-ea"/>
                          <a:ea typeface="+mn-ea"/>
                          <a:cs typeface="+mn-cs"/>
                        </a:rPr>
                        <a:t>99%</a:t>
                      </a:r>
                      <a:endParaRPr lang="zh-CN" altLang="en-US" sz="1400" kern="1200" spc="100" dirty="0">
                        <a:solidFill>
                          <a:schemeClr val="tx1"/>
                        </a:solidFill>
                        <a:latin typeface="+mn-ea"/>
                        <a:ea typeface="+mn-ea"/>
                        <a:cs typeface="+mn-cs"/>
                      </a:endParaRPr>
                    </a:p>
                  </a:txBody>
                  <a:tcPr anchor="ctr">
                    <a:lnL w="31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3348460"/>
                  </a:ext>
                </a:extLst>
              </a:tr>
            </a:tbl>
          </a:graphicData>
        </a:graphic>
      </p:graphicFrame>
      <p:cxnSp>
        <p:nvCxnSpPr>
          <p:cNvPr id="6" name="直接连接符 4">
            <a:extLst>
              <a:ext uri="{FF2B5EF4-FFF2-40B4-BE49-F238E27FC236}">
                <a16:creationId xmlns:a16="http://schemas.microsoft.com/office/drawing/2014/main" id="{DCE9D767-E3B4-49F6-8EA0-EB4DCEFCA229}"/>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75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100000">
              <a:schemeClr val="accent1">
                <a:lumMod val="95000"/>
              </a:schemeClr>
            </a:gs>
          </a:gsLst>
          <a:lin ang="0" scaled="1"/>
        </a:gradFill>
        <a:effectLst/>
      </p:bgPr>
    </p:bg>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E12FD31B-48AD-4E95-A781-61E37717837F}"/>
              </a:ext>
            </a:extLst>
          </p:cNvPr>
          <p:cNvSpPr txBox="1"/>
          <p:nvPr/>
        </p:nvSpPr>
        <p:spPr>
          <a:xfrm>
            <a:off x="4513671" y="2996846"/>
            <a:ext cx="3164658" cy="769441"/>
          </a:xfrm>
          <a:prstGeom prst="rect">
            <a:avLst/>
          </a:prstGeom>
          <a:noFill/>
        </p:spPr>
        <p:txBody>
          <a:bodyPr wrap="square" rtlCol="0">
            <a:spAutoFit/>
          </a:bodyPr>
          <a:lstStyle/>
          <a:p>
            <a:pPr algn="ctr"/>
            <a:r>
              <a:rPr lang="zh-CN" altLang="en-US" sz="4400" dirty="0">
                <a:solidFill>
                  <a:schemeClr val="bg1"/>
                </a:solidFill>
                <a:latin typeface="+mj-ea"/>
                <a:ea typeface="+mj-ea"/>
              </a:rPr>
              <a:t>工作总结</a:t>
            </a:r>
          </a:p>
        </p:txBody>
      </p:sp>
      <p:sp>
        <p:nvSpPr>
          <p:cNvPr id="31" name="文本框 30">
            <a:extLst>
              <a:ext uri="{FF2B5EF4-FFF2-40B4-BE49-F238E27FC236}">
                <a16:creationId xmlns:a16="http://schemas.microsoft.com/office/drawing/2014/main" id="{BB51B7AA-A77F-42AF-83CB-08F2007BE6BE}"/>
              </a:ext>
            </a:extLst>
          </p:cNvPr>
          <p:cNvSpPr txBox="1"/>
          <p:nvPr/>
        </p:nvSpPr>
        <p:spPr>
          <a:xfrm>
            <a:off x="3048000" y="2064513"/>
            <a:ext cx="6096000" cy="769441"/>
          </a:xfrm>
          <a:prstGeom prst="rect">
            <a:avLst/>
          </a:prstGeom>
          <a:noFill/>
        </p:spPr>
        <p:txBody>
          <a:bodyPr wrap="square">
            <a:spAutoFit/>
          </a:bodyPr>
          <a:lstStyle/>
          <a:p>
            <a:pPr algn="ctr"/>
            <a:r>
              <a:rPr lang="zh-CN" altLang="en-US" sz="4400" dirty="0">
                <a:solidFill>
                  <a:schemeClr val="bg1">
                    <a:alpha val="52000"/>
                  </a:schemeClr>
                </a:solidFill>
                <a:latin typeface="+mj-lt"/>
              </a:rPr>
              <a:t>Part </a:t>
            </a:r>
            <a:r>
              <a:rPr lang="en-US" altLang="zh-CN" sz="4400" dirty="0">
                <a:solidFill>
                  <a:schemeClr val="bg1">
                    <a:alpha val="52000"/>
                  </a:schemeClr>
                </a:solidFill>
                <a:latin typeface="+mj-lt"/>
              </a:rPr>
              <a:t>01</a:t>
            </a:r>
            <a:endParaRPr lang="zh-CN" altLang="en-US" sz="4400" dirty="0">
              <a:solidFill>
                <a:schemeClr val="bg1">
                  <a:alpha val="52000"/>
                </a:schemeClr>
              </a:solidFill>
              <a:latin typeface="+mj-lt"/>
            </a:endParaRPr>
          </a:p>
        </p:txBody>
      </p:sp>
      <p:sp>
        <p:nvSpPr>
          <p:cNvPr id="36" name="文本框 35">
            <a:extLst>
              <a:ext uri="{FF2B5EF4-FFF2-40B4-BE49-F238E27FC236}">
                <a16:creationId xmlns:a16="http://schemas.microsoft.com/office/drawing/2014/main" id="{A13EE2AB-25DB-40F6-A528-2E91C197284A}"/>
              </a:ext>
            </a:extLst>
          </p:cNvPr>
          <p:cNvSpPr txBox="1"/>
          <p:nvPr/>
        </p:nvSpPr>
        <p:spPr>
          <a:xfrm>
            <a:off x="4622117" y="3720873"/>
            <a:ext cx="2856546" cy="734625"/>
          </a:xfrm>
          <a:prstGeom prst="rect">
            <a:avLst/>
          </a:prstGeom>
          <a:noFill/>
        </p:spPr>
        <p:txBody>
          <a:bodyPr wrap="square" rtlCol="0">
            <a:spAutoFit/>
          </a:bodyPr>
          <a:lstStyle/>
          <a:p>
            <a:pPr algn="ctr">
              <a:lnSpc>
                <a:spcPct val="130000"/>
              </a:lnSpc>
            </a:pPr>
            <a:r>
              <a:rPr lang="zh-CN" altLang="en-US" sz="1100" dirty="0">
                <a:solidFill>
                  <a:schemeClr val="bg1">
                    <a:alpha val="50000"/>
                  </a:schemeClr>
                </a:solidFill>
                <a:latin typeface="+mn-ea"/>
              </a:rPr>
              <a:t>输入说明文字输入说明文字输入说明文字输入说明文字输入说明文字输入说明文字输入说明文字输入说明文字</a:t>
            </a:r>
          </a:p>
        </p:txBody>
      </p:sp>
      <p:pic>
        <p:nvPicPr>
          <p:cNvPr id="37" name="图片 36">
            <a:extLst>
              <a:ext uri="{FF2B5EF4-FFF2-40B4-BE49-F238E27FC236}">
                <a16:creationId xmlns:a16="http://schemas.microsoft.com/office/drawing/2014/main" id="{8E928DB4-4B86-4C20-A422-C200E7FD4CE5}"/>
              </a:ext>
            </a:extLst>
          </p:cNvPr>
          <p:cNvPicPr>
            <a:picLocks noChangeAspect="1"/>
          </p:cNvPicPr>
          <p:nvPr/>
        </p:nvPicPr>
        <p:blipFill>
          <a:blip r:embed="rId2"/>
          <a:stretch>
            <a:fillRect/>
          </a:stretch>
        </p:blipFill>
        <p:spPr>
          <a:xfrm rot="11247276">
            <a:off x="9262318" y="437438"/>
            <a:ext cx="5119392" cy="5119392"/>
          </a:xfrm>
          <a:prstGeom prst="rect">
            <a:avLst/>
          </a:prstGeom>
        </p:spPr>
      </p:pic>
      <p:cxnSp>
        <p:nvCxnSpPr>
          <p:cNvPr id="73" name="直接连接符 72">
            <a:extLst>
              <a:ext uri="{FF2B5EF4-FFF2-40B4-BE49-F238E27FC236}">
                <a16:creationId xmlns:a16="http://schemas.microsoft.com/office/drawing/2014/main" id="{4C958F8C-9202-40C0-9364-384D9FAB3A37}"/>
              </a:ext>
            </a:extLst>
          </p:cNvPr>
          <p:cNvCxnSpPr>
            <a:cxnSpLocks/>
          </p:cNvCxnSpPr>
          <p:nvPr/>
        </p:nvCxnSpPr>
        <p:spPr>
          <a:xfrm>
            <a:off x="5848732" y="2902665"/>
            <a:ext cx="494536"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469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lumOff val="10000"/>
              </a:schemeClr>
            </a:gs>
            <a:gs pos="100000">
              <a:schemeClr val="accent1">
                <a:lumMod val="95000"/>
              </a:schemeClr>
            </a:gs>
          </a:gsLst>
          <a:lin ang="0" scaled="1"/>
          <a:tileRect/>
        </a:gradFill>
        <a:effectLst/>
      </p:bgPr>
    </p:bg>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7F4443BC-5550-4BAA-8938-2D1CD321BC4E}"/>
              </a:ext>
            </a:extLst>
          </p:cNvPr>
          <p:cNvSpPr txBox="1"/>
          <p:nvPr/>
        </p:nvSpPr>
        <p:spPr>
          <a:xfrm>
            <a:off x="1381829" y="2453843"/>
            <a:ext cx="9524813" cy="1107996"/>
          </a:xfrm>
          <a:prstGeom prst="rect">
            <a:avLst/>
          </a:prstGeom>
          <a:noFill/>
          <a:effectLst/>
        </p:spPr>
        <p:txBody>
          <a:bodyPr wrap="square" lIns="0" tIns="0" rIns="0" bIns="0">
            <a:spAutoFit/>
          </a:bodyPr>
          <a:lstStyle/>
          <a:p>
            <a:pPr algn="ctr"/>
            <a:r>
              <a:rPr lang="zh-CN" altLang="en-US" sz="7200" b="1" dirty="0">
                <a:gradFill flip="none" rotWithShape="1">
                  <a:gsLst>
                    <a:gs pos="0">
                      <a:schemeClr val="bg1"/>
                    </a:gs>
                    <a:gs pos="100000">
                      <a:schemeClr val="accent2"/>
                    </a:gs>
                  </a:gsLst>
                  <a:lin ang="5400000" scaled="1"/>
                  <a:tileRect/>
                </a:gradFill>
                <a:effectLst>
                  <a:outerShdw blurRad="76200" dist="152400" dir="5400000" algn="t" rotWithShape="0">
                    <a:schemeClr val="tx2">
                      <a:alpha val="20000"/>
                    </a:schemeClr>
                  </a:outerShdw>
                </a:effectLst>
                <a:latin typeface="思源黑体 CN Medium" panose="020B0600000000000000" pitchFamily="34" charset="-122"/>
                <a:ea typeface="思源黑体 CN Medium" panose="020B0600000000000000" pitchFamily="34" charset="-122"/>
              </a:rPr>
              <a:t>感谢您的观看</a:t>
            </a:r>
            <a:endParaRPr lang="en-US" altLang="zh-CN" sz="7200" b="1" dirty="0">
              <a:gradFill flip="none" rotWithShape="1">
                <a:gsLst>
                  <a:gs pos="0">
                    <a:schemeClr val="bg1"/>
                  </a:gs>
                  <a:gs pos="100000">
                    <a:schemeClr val="accent2"/>
                  </a:gs>
                </a:gsLst>
                <a:lin ang="5400000" scaled="1"/>
                <a:tileRect/>
              </a:gradFill>
              <a:effectLst>
                <a:outerShdw blurRad="76200" dist="152400" dir="5400000" algn="t" rotWithShape="0">
                  <a:schemeClr val="tx2">
                    <a:alpha val="20000"/>
                  </a:schemeClr>
                </a:outerShdw>
              </a:effectLst>
              <a:latin typeface="思源黑体 CN Medium" panose="020B0600000000000000" pitchFamily="34" charset="-122"/>
              <a:ea typeface="思源黑体 CN Medium" panose="020B0600000000000000" pitchFamily="34" charset="-122"/>
            </a:endParaRPr>
          </a:p>
        </p:txBody>
      </p:sp>
      <p:sp>
        <p:nvSpPr>
          <p:cNvPr id="19" name="文本框 18">
            <a:extLst>
              <a:ext uri="{FF2B5EF4-FFF2-40B4-BE49-F238E27FC236}">
                <a16:creationId xmlns:a16="http://schemas.microsoft.com/office/drawing/2014/main" id="{EE6E2EC1-D9DE-4534-85D7-60EF468ECCC2}"/>
              </a:ext>
            </a:extLst>
          </p:cNvPr>
          <p:cNvSpPr txBox="1"/>
          <p:nvPr/>
        </p:nvSpPr>
        <p:spPr>
          <a:xfrm>
            <a:off x="3356811" y="3522438"/>
            <a:ext cx="5546557" cy="276999"/>
          </a:xfrm>
          <a:prstGeom prst="rect">
            <a:avLst/>
          </a:prstGeom>
          <a:noFill/>
        </p:spPr>
        <p:txBody>
          <a:bodyPr wrap="square" lIns="0" tIns="0" rIns="0" bIns="0">
            <a:spAutoFit/>
          </a:bodyPr>
          <a:lstStyle/>
          <a:p>
            <a:pPr algn="dist"/>
            <a:r>
              <a:rPr lang="en-US" altLang="zh-CN" dirty="0">
                <a:solidFill>
                  <a:schemeClr val="bg1"/>
                </a:solidFill>
                <a:effectLst>
                  <a:outerShdw blurRad="50800" dist="76200" dir="5400000" sx="102000" sy="102000" algn="t" rotWithShape="0">
                    <a:schemeClr val="tx2">
                      <a:alpha val="23000"/>
                    </a:schemeClr>
                  </a:outerShdw>
                </a:effectLst>
              </a:rPr>
              <a:t>THANK YOU FOR WATCHING</a:t>
            </a:r>
          </a:p>
        </p:txBody>
      </p:sp>
      <p:sp>
        <p:nvSpPr>
          <p:cNvPr id="20" name="矩形 19">
            <a:extLst>
              <a:ext uri="{FF2B5EF4-FFF2-40B4-BE49-F238E27FC236}">
                <a16:creationId xmlns:a16="http://schemas.microsoft.com/office/drawing/2014/main" id="{A6719191-879D-453D-87E3-4FB645124BF9}"/>
              </a:ext>
            </a:extLst>
          </p:cNvPr>
          <p:cNvSpPr/>
          <p:nvPr/>
        </p:nvSpPr>
        <p:spPr>
          <a:xfrm>
            <a:off x="4721831" y="4235627"/>
            <a:ext cx="2748338" cy="425740"/>
          </a:xfrm>
          <a:prstGeom prst="rect">
            <a:avLst/>
          </a:prstGeom>
          <a:gradFill>
            <a:gsLst>
              <a:gs pos="0">
                <a:schemeClr val="accent2">
                  <a:alpha val="0"/>
                </a:schemeClr>
              </a:gs>
              <a:gs pos="50000">
                <a:srgbClr val="68D6FC">
                  <a:alpha val="70000"/>
                </a:srgbClr>
              </a:gs>
              <a:gs pos="100000">
                <a:schemeClr val="accent2">
                  <a:alpha val="0"/>
                </a:schemeClr>
              </a:gs>
            </a:gsLst>
            <a:lin ang="0" scaled="1"/>
          </a:gradFill>
          <a:ln>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850D83DC-98DF-4C0C-AC13-05DB3A7D90A9}"/>
              </a:ext>
            </a:extLst>
          </p:cNvPr>
          <p:cNvSpPr txBox="1"/>
          <p:nvPr/>
        </p:nvSpPr>
        <p:spPr>
          <a:xfrm>
            <a:off x="4393325" y="4309998"/>
            <a:ext cx="3405351" cy="276999"/>
          </a:xfrm>
          <a:prstGeom prst="rect">
            <a:avLst/>
          </a:prstGeom>
          <a:noFill/>
        </p:spPr>
        <p:txBody>
          <a:bodyPr wrap="square" lIns="0" tIns="0" rIns="0" bIns="0" rtlCol="0">
            <a:spAutoFit/>
          </a:bodyPr>
          <a:lstStyle/>
          <a:p>
            <a:pPr algn="ctr"/>
            <a:r>
              <a:rPr lang="zh-CN" altLang="en-US" dirty="0">
                <a:solidFill>
                  <a:schemeClr val="bg1"/>
                </a:solidFill>
                <a:latin typeface="+mn-ea"/>
              </a:rPr>
              <a:t>汇报人：某某某</a:t>
            </a:r>
          </a:p>
        </p:txBody>
      </p:sp>
    </p:spTree>
    <p:extLst>
      <p:ext uri="{BB962C8B-B14F-4D97-AF65-F5344CB8AC3E}">
        <p14:creationId xmlns:p14="http://schemas.microsoft.com/office/powerpoint/2010/main" val="336840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3CD8904-C07D-41E0-89E6-348F062D8832}"/>
              </a:ext>
            </a:extLst>
          </p:cNvPr>
          <p:cNvSpPr/>
          <p:nvPr/>
        </p:nvSpPr>
        <p:spPr>
          <a:xfrm>
            <a:off x="626964" y="568470"/>
            <a:ext cx="662361" cy="379656"/>
          </a:xfrm>
          <a:prstGeom prst="rect">
            <a:avLst/>
          </a:prstGeom>
        </p:spPr>
        <p:txBody>
          <a:bodyPr wrap="none">
            <a:spAutoFit/>
          </a:bodyPr>
          <a:lstStyle/>
          <a:p>
            <a:pPr defTabSz="609585"/>
            <a:r>
              <a:rPr lang="zh-CN" altLang="en-US" sz="1800" dirty="0">
                <a:solidFill>
                  <a:schemeClr val="bg1"/>
                </a:solidFill>
                <a:latin typeface="+mn-ea"/>
                <a:cs typeface="Segoe UI Light"/>
              </a:rPr>
              <a:t>标注</a:t>
            </a:r>
          </a:p>
        </p:txBody>
      </p:sp>
      <p:pic>
        <p:nvPicPr>
          <p:cNvPr id="5" name="图片 4">
            <a:extLst>
              <a:ext uri="{FF2B5EF4-FFF2-40B4-BE49-F238E27FC236}">
                <a16:creationId xmlns:a16="http://schemas.microsoft.com/office/drawing/2014/main" id="{DA66F3E6-BF8C-46B5-B009-A3A10815F1AF}"/>
              </a:ext>
            </a:extLst>
          </p:cNvPr>
          <p:cNvPicPr>
            <a:picLocks noChangeAspect="1"/>
          </p:cNvPicPr>
          <p:nvPr/>
        </p:nvPicPr>
        <p:blipFill>
          <a:blip r:embed="rId2"/>
          <a:stretch>
            <a:fillRect/>
          </a:stretch>
        </p:blipFill>
        <p:spPr>
          <a:xfrm>
            <a:off x="9532547" y="247136"/>
            <a:ext cx="2303596" cy="1034462"/>
          </a:xfrm>
          <a:prstGeom prst="rect">
            <a:avLst/>
          </a:prstGeom>
        </p:spPr>
      </p:pic>
      <p:sp>
        <p:nvSpPr>
          <p:cNvPr id="6" name="矩形 5">
            <a:extLst>
              <a:ext uri="{FF2B5EF4-FFF2-40B4-BE49-F238E27FC236}">
                <a16:creationId xmlns:a16="http://schemas.microsoft.com/office/drawing/2014/main" id="{315E208A-54F0-424D-BD7D-EE7A453A3585}"/>
              </a:ext>
            </a:extLst>
          </p:cNvPr>
          <p:cNvSpPr/>
          <p:nvPr/>
        </p:nvSpPr>
        <p:spPr>
          <a:xfrm>
            <a:off x="4159510" y="595724"/>
            <a:ext cx="772647"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Segoe UI Light"/>
              </a:rPr>
              <a:t>英文 </a:t>
            </a:r>
            <a:r>
              <a:rPr lang="en-US" altLang="zh-CN" sz="1400" dirty="0">
                <a:solidFill>
                  <a:schemeClr val="bg1"/>
                </a:solidFill>
                <a:latin typeface="+mn-ea"/>
                <a:cs typeface="Segoe UI Light"/>
              </a:rPr>
              <a:t>Arial</a:t>
            </a:r>
            <a:endParaRPr lang="en-US" altLang="zh-CN" sz="1400" dirty="0">
              <a:solidFill>
                <a:schemeClr val="bg1"/>
              </a:solidFill>
              <a:latin typeface="+mn-ea"/>
            </a:endParaRPr>
          </a:p>
        </p:txBody>
      </p:sp>
      <p:sp>
        <p:nvSpPr>
          <p:cNvPr id="7" name="矩形 6">
            <a:extLst>
              <a:ext uri="{FF2B5EF4-FFF2-40B4-BE49-F238E27FC236}">
                <a16:creationId xmlns:a16="http://schemas.microsoft.com/office/drawing/2014/main" id="{503A1529-2C07-47FC-A1E0-C51DC725A53E}"/>
              </a:ext>
            </a:extLst>
          </p:cNvPr>
          <p:cNvSpPr/>
          <p:nvPr/>
        </p:nvSpPr>
        <p:spPr>
          <a:xfrm>
            <a:off x="4159510" y="873092"/>
            <a:ext cx="3347070"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Segoe UI Light"/>
              </a:rPr>
              <a:t>中文 思源黑体 </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Segoe UI Light"/>
              </a:rPr>
              <a:t>Normal</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Segoe UI Light"/>
              </a:rPr>
              <a:t>、思源黑体</a:t>
            </a:r>
            <a:r>
              <a:rPr lang="en-US" altLang="zh-CN" sz="1400" dirty="0">
                <a:solidFill>
                  <a:schemeClr val="bg1"/>
                </a:solidFill>
                <a:latin typeface="+mn-ea"/>
                <a:cs typeface="Segoe UI Light"/>
              </a:rPr>
              <a:t>Medium</a:t>
            </a:r>
            <a:endParaRPr lang="en-US" altLang="zh-CN" sz="1400" dirty="0">
              <a:solidFill>
                <a:schemeClr val="bg1"/>
              </a:solidFill>
              <a:latin typeface="+mn-ea"/>
            </a:endParaRPr>
          </a:p>
        </p:txBody>
      </p:sp>
      <p:sp>
        <p:nvSpPr>
          <p:cNvPr id="8" name="矩形 7">
            <a:extLst>
              <a:ext uri="{FF2B5EF4-FFF2-40B4-BE49-F238E27FC236}">
                <a16:creationId xmlns:a16="http://schemas.microsoft.com/office/drawing/2014/main" id="{39FB514F-23A9-4BDA-AE67-F701A7EE57C7}"/>
              </a:ext>
            </a:extLst>
          </p:cNvPr>
          <p:cNvSpPr/>
          <p:nvPr/>
        </p:nvSpPr>
        <p:spPr>
          <a:xfrm>
            <a:off x="4159510" y="1982564"/>
            <a:ext cx="642805"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Segoe UI Light"/>
              </a:rPr>
              <a:t>正文 </a:t>
            </a:r>
            <a:r>
              <a:rPr lang="en-US" altLang="zh-CN" sz="1400" dirty="0">
                <a:solidFill>
                  <a:schemeClr val="bg1"/>
                </a:solidFill>
                <a:latin typeface="+mn-ea"/>
                <a:cs typeface="Segoe UI Light"/>
              </a:rPr>
              <a:t>1.2</a:t>
            </a:r>
            <a:endParaRPr lang="en-US" altLang="zh-CN" sz="1400" dirty="0">
              <a:solidFill>
                <a:schemeClr val="bg1"/>
              </a:solidFill>
              <a:latin typeface="+mn-ea"/>
            </a:endParaRPr>
          </a:p>
        </p:txBody>
      </p:sp>
      <p:sp>
        <p:nvSpPr>
          <p:cNvPr id="9" name="矩形 8">
            <a:extLst>
              <a:ext uri="{FF2B5EF4-FFF2-40B4-BE49-F238E27FC236}">
                <a16:creationId xmlns:a16="http://schemas.microsoft.com/office/drawing/2014/main" id="{EBFE4614-8818-45C2-A8BC-01EB6A77934A}"/>
              </a:ext>
            </a:extLst>
          </p:cNvPr>
          <p:cNvSpPr/>
          <p:nvPr/>
        </p:nvSpPr>
        <p:spPr>
          <a:xfrm>
            <a:off x="4159510" y="2815629"/>
            <a:ext cx="957121" cy="256417"/>
          </a:xfrm>
          <a:prstGeom prst="rect">
            <a:avLst/>
          </a:prstGeom>
        </p:spPr>
        <p:txBody>
          <a:bodyPr wrap="none" lIns="0" tIns="0" rIns="0" bIns="0">
            <a:spAutoFit/>
          </a:bodyPr>
          <a:lstStyle/>
          <a:p>
            <a:pPr defTabSz="609585">
              <a:lnSpc>
                <a:spcPct val="130000"/>
              </a:lnSpc>
            </a:pPr>
            <a:r>
              <a:rPr kumimoji="0" lang="en-US" altLang="zh-CN" sz="14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pexels.com</a:t>
            </a:r>
            <a:endParaRPr lang="en-US" altLang="zh-CN" sz="1400" dirty="0">
              <a:solidFill>
                <a:schemeClr val="bg1"/>
              </a:solidFill>
              <a:latin typeface="+mn-ea"/>
            </a:endParaRPr>
          </a:p>
        </p:txBody>
      </p:sp>
      <p:sp>
        <p:nvSpPr>
          <p:cNvPr id="10" name="矩形 9">
            <a:extLst>
              <a:ext uri="{FF2B5EF4-FFF2-40B4-BE49-F238E27FC236}">
                <a16:creationId xmlns:a16="http://schemas.microsoft.com/office/drawing/2014/main" id="{A1A44F68-B8BA-4801-B95E-E94C97AA4BBB}"/>
              </a:ext>
            </a:extLst>
          </p:cNvPr>
          <p:cNvSpPr/>
          <p:nvPr/>
        </p:nvSpPr>
        <p:spPr>
          <a:xfrm>
            <a:off x="4159510" y="3646772"/>
            <a:ext cx="5875444" cy="1377685"/>
          </a:xfrm>
          <a:prstGeom prst="rect">
            <a:avLst/>
          </a:prstGeom>
        </p:spPr>
        <p:txBody>
          <a:bodyPr wrap="square" lIns="0" tIns="0" rIns="0" bIns="0">
            <a:spAutoFit/>
          </a:bodyPr>
          <a:lstStyle/>
          <a:p>
            <a:pPr defTabSz="609585">
              <a:lnSpc>
                <a:spcPct val="130000"/>
              </a:lnSpc>
            </a:pP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本网站所提供的任何信息内容（包括但不限于 </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Segoe UI Light" charset="0"/>
              </a:rPr>
              <a:t>PPT</a:t>
            </a:r>
            <a:r>
              <a:rPr lang="zh-CN" altLang="en-US" sz="1400" dirty="0">
                <a:solidFill>
                  <a:schemeClr val="bg1"/>
                </a:solidFill>
                <a:latin typeface="+mn-ea"/>
                <a:cs typeface="Segoe UI Light"/>
              </a:rPr>
              <a:t>模</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模板、</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Segoe UI Light" charset="0"/>
              </a:rPr>
              <a:t>Word</a:t>
            </a:r>
            <a:r>
              <a:rPr lang="zh-CN" altLang="en-US" sz="1400" dirty="0">
                <a:solidFill>
                  <a:schemeClr val="bg1"/>
                </a:solidFill>
                <a:latin typeface="+mn-ea"/>
                <a:cs typeface="Segoe UI Light"/>
              </a:rPr>
              <a:t>档</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文档、</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Segoe UI Light" charset="0"/>
              </a:rPr>
              <a:t>Excel</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图表、图片素材等）均受</a:t>
            </a:r>
            <a:r>
              <a:rPr lang="zh-CN" altLang="en-US" sz="1400" dirty="0">
                <a:solidFill>
                  <a:schemeClr val="bg1"/>
                </a:solidFill>
                <a:latin typeface="+mn-ea"/>
                <a:cs typeface="Segoe UI Light"/>
              </a:rPr>
              <a:t>华</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mn-cs"/>
              </a:rPr>
              <a:t>《</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中华人民共和国著作权法</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mn-cs"/>
              </a:rPr>
              <a:t>》</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mn-cs"/>
              </a:rPr>
              <a:t>《</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信息网络传播权保护条例</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mn-cs"/>
              </a:rPr>
              <a:t>》</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及其他适用的法律法规的保护，未经权利人书面明确授权，信息内容的任何部分</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mn-cs"/>
              </a:rPr>
              <a:t>(</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包括图片或图表</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mn-cs"/>
              </a:rPr>
              <a:t>)</a:t>
            </a:r>
            <a:r>
              <a:rPr lang="zh-CN" altLang="en-US" sz="1400" dirty="0">
                <a:solidFill>
                  <a:schemeClr val="bg1"/>
                </a:solidFill>
                <a:latin typeface="+mn-ea"/>
                <a:cs typeface="Segoe UI Light"/>
              </a:rPr>
              <a:t>全部或部分的复制、传播、销售，否则将承担法律责任。</a:t>
            </a:r>
            <a:endParaRPr lang="en-US" altLang="zh-CN" sz="1400" dirty="0">
              <a:solidFill>
                <a:schemeClr val="bg1"/>
              </a:solidFill>
              <a:latin typeface="+mn-ea"/>
            </a:endParaRPr>
          </a:p>
        </p:txBody>
      </p:sp>
      <p:sp>
        <p:nvSpPr>
          <p:cNvPr id="11" name="矩形 10">
            <a:extLst>
              <a:ext uri="{FF2B5EF4-FFF2-40B4-BE49-F238E27FC236}">
                <a16:creationId xmlns:a16="http://schemas.microsoft.com/office/drawing/2014/main" id="{F1FD1C70-91C0-407E-A451-5B988930266F}"/>
              </a:ext>
            </a:extLst>
          </p:cNvPr>
          <p:cNvSpPr/>
          <p:nvPr/>
        </p:nvSpPr>
        <p:spPr>
          <a:xfrm>
            <a:off x="4159510" y="5300663"/>
            <a:ext cx="1436291"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设计灵感来自花瓣</a:t>
            </a:r>
            <a:endParaRPr lang="en-US" altLang="zh-CN" sz="1400" dirty="0">
              <a:solidFill>
                <a:schemeClr val="bg1"/>
              </a:solidFill>
              <a:latin typeface="+mn-ea"/>
            </a:endParaRPr>
          </a:p>
        </p:txBody>
      </p:sp>
      <p:sp>
        <p:nvSpPr>
          <p:cNvPr id="12" name="矩形 11">
            <a:extLst>
              <a:ext uri="{FF2B5EF4-FFF2-40B4-BE49-F238E27FC236}">
                <a16:creationId xmlns:a16="http://schemas.microsoft.com/office/drawing/2014/main" id="{72EE1E40-D984-4696-9C79-700894EB4C33}"/>
              </a:ext>
            </a:extLst>
          </p:cNvPr>
          <p:cNvSpPr/>
          <p:nvPr/>
        </p:nvSpPr>
        <p:spPr>
          <a:xfrm>
            <a:off x="4159510" y="5876551"/>
            <a:ext cx="3151184" cy="257378"/>
          </a:xfrm>
          <a:prstGeom prst="rect">
            <a:avLst/>
          </a:prstGeom>
        </p:spPr>
        <p:txBody>
          <a:bodyPr wrap="none" lIns="0" tIns="0" rIns="0" bIns="0">
            <a:spAutoFit/>
          </a:bodyPr>
          <a:lstStyle/>
          <a:p>
            <a:pPr defTabSz="609585">
              <a:lnSpc>
                <a:spcPct val="130000"/>
              </a:lnSpc>
            </a:pP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mn-cs"/>
              </a:rPr>
              <a:t>Pillar</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（柱子）</a:t>
            </a:r>
            <a:r>
              <a:rPr kumimoji="0" lang="en-US" altLang="zh-CN" sz="1400" b="0" i="0" u="none" strike="noStrike" kern="1200" cap="none" spc="0" normalizeH="0" baseline="0" noProof="0" dirty="0">
                <a:ln>
                  <a:noFill/>
                </a:ln>
                <a:solidFill>
                  <a:prstClr val="white"/>
                </a:solidFill>
                <a:effectLst/>
                <a:uLnTx/>
                <a:uFillTx/>
                <a:latin typeface="思源黑体 CN Normal"/>
                <a:ea typeface="思源黑体 CN Normal"/>
                <a:cs typeface="+mn-cs"/>
              </a:rPr>
              <a:t>--  </a:t>
            </a:r>
            <a:r>
              <a:rPr kumimoji="0" lang="en-US" altLang="zh-CN" sz="1400" b="0" i="0" u="none" strike="noStrike" kern="1200" cap="none" spc="0" normalizeH="0" baseline="0" noProof="0" dirty="0" err="1">
                <a:ln>
                  <a:noFill/>
                </a:ln>
                <a:solidFill>
                  <a:prstClr val="white"/>
                </a:solidFill>
                <a:effectLst/>
                <a:uLnTx/>
                <a:uFillTx/>
                <a:latin typeface="思源黑体 CN Normal"/>
                <a:ea typeface="思源黑体 CN Normal"/>
                <a:cs typeface="+mn-cs"/>
              </a:rPr>
              <a:t>PPTerpillar</a:t>
            </a: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mn-cs"/>
              </a:rPr>
              <a:t>（微信号）</a:t>
            </a:r>
            <a:endParaRPr lang="en-US" altLang="zh-CN" sz="1400" dirty="0">
              <a:solidFill>
                <a:schemeClr val="bg1"/>
              </a:solidFill>
              <a:latin typeface="+mn-ea"/>
            </a:endParaRPr>
          </a:p>
        </p:txBody>
      </p:sp>
      <p:sp>
        <p:nvSpPr>
          <p:cNvPr id="13" name="矩形 12">
            <a:extLst>
              <a:ext uri="{FF2B5EF4-FFF2-40B4-BE49-F238E27FC236}">
                <a16:creationId xmlns:a16="http://schemas.microsoft.com/office/drawing/2014/main" id="{3C9CE46F-600A-431A-9F53-EA3C7DDAE9E0}"/>
              </a:ext>
            </a:extLst>
          </p:cNvPr>
          <p:cNvSpPr/>
          <p:nvPr/>
        </p:nvSpPr>
        <p:spPr>
          <a:xfrm>
            <a:off x="2450801" y="595724"/>
            <a:ext cx="758221"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a:ln>
                  <a:noFill/>
                </a:ln>
                <a:solidFill>
                  <a:prstClr val="white"/>
                </a:solidFill>
                <a:effectLst/>
                <a:uLnTx/>
                <a:uFillTx/>
                <a:latin typeface="思源黑体 CN Normal"/>
                <a:ea typeface="思源黑体 CN Normal"/>
                <a:cs typeface="Segoe UI Light"/>
              </a:rPr>
              <a:t>字体使用 </a:t>
            </a:r>
            <a:endParaRPr lang="en-US" altLang="zh-CN" sz="1400" dirty="0">
              <a:solidFill>
                <a:schemeClr val="bg1"/>
              </a:solidFill>
              <a:latin typeface="+mn-ea"/>
              <a:cs typeface="Segoe UI Light"/>
            </a:endParaRPr>
          </a:p>
        </p:txBody>
      </p:sp>
      <p:sp>
        <p:nvSpPr>
          <p:cNvPr id="14" name="矩形 13">
            <a:extLst>
              <a:ext uri="{FF2B5EF4-FFF2-40B4-BE49-F238E27FC236}">
                <a16:creationId xmlns:a16="http://schemas.microsoft.com/office/drawing/2014/main" id="{C6BABA46-A9AC-4D51-BC6E-B9B3CCB62141}"/>
              </a:ext>
            </a:extLst>
          </p:cNvPr>
          <p:cNvSpPr/>
          <p:nvPr/>
        </p:nvSpPr>
        <p:spPr>
          <a:xfrm>
            <a:off x="2450801" y="1982564"/>
            <a:ext cx="359073"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dirty="0">
                <a:ln>
                  <a:noFill/>
                </a:ln>
                <a:solidFill>
                  <a:prstClr val="white"/>
                </a:solidFill>
                <a:effectLst/>
                <a:uLnTx/>
                <a:uFillTx/>
                <a:latin typeface="思源黑体 CN Normal"/>
                <a:ea typeface="思源黑体 CN Normal"/>
                <a:cs typeface="Segoe UI Light"/>
              </a:rPr>
              <a:t>行距</a:t>
            </a:r>
            <a:endParaRPr lang="en-US" altLang="zh-CN" sz="1400" dirty="0">
              <a:solidFill>
                <a:schemeClr val="bg1"/>
              </a:solidFill>
              <a:latin typeface="+mn-ea"/>
              <a:cs typeface="Segoe UI Light"/>
            </a:endParaRPr>
          </a:p>
        </p:txBody>
      </p:sp>
      <p:sp>
        <p:nvSpPr>
          <p:cNvPr id="15" name="矩形 14">
            <a:extLst>
              <a:ext uri="{FF2B5EF4-FFF2-40B4-BE49-F238E27FC236}">
                <a16:creationId xmlns:a16="http://schemas.microsoft.com/office/drawing/2014/main" id="{BBBC706F-49A9-4C7D-A629-F8FEAFDF482C}"/>
              </a:ext>
            </a:extLst>
          </p:cNvPr>
          <p:cNvSpPr/>
          <p:nvPr/>
        </p:nvSpPr>
        <p:spPr>
          <a:xfrm>
            <a:off x="2450801" y="2814668"/>
            <a:ext cx="718145" cy="257378"/>
          </a:xfrm>
          <a:prstGeom prst="rect">
            <a:avLst/>
          </a:prstGeom>
        </p:spPr>
        <p:txBody>
          <a:bodyPr wrap="none" lIns="0" tIns="0" rIns="0" bIns="0">
            <a:spAutoFit/>
          </a:bodyPr>
          <a:lstStyle/>
          <a:p>
            <a:pPr defTabSz="609585">
              <a:lnSpc>
                <a:spcPct val="130000"/>
              </a:lnSpc>
            </a:pPr>
            <a:r>
              <a:rPr lang="zh-CN" altLang="en-US" sz="1400">
                <a:solidFill>
                  <a:schemeClr val="bg1"/>
                </a:solidFill>
                <a:latin typeface="+mn-ea"/>
                <a:cs typeface="Segoe UI Light"/>
              </a:rPr>
              <a:t>图片出处</a:t>
            </a:r>
            <a:endParaRPr lang="en-US" altLang="zh-CN" sz="1400" dirty="0">
              <a:solidFill>
                <a:schemeClr val="bg1"/>
              </a:solidFill>
              <a:latin typeface="+mn-ea"/>
              <a:cs typeface="Segoe UI Light"/>
            </a:endParaRPr>
          </a:p>
        </p:txBody>
      </p:sp>
      <p:sp>
        <p:nvSpPr>
          <p:cNvPr id="16" name="矩形 15">
            <a:extLst>
              <a:ext uri="{FF2B5EF4-FFF2-40B4-BE49-F238E27FC236}">
                <a16:creationId xmlns:a16="http://schemas.microsoft.com/office/drawing/2014/main" id="{33FB6F81-8A39-4539-BB91-FAFF5CDB4846}"/>
              </a:ext>
            </a:extLst>
          </p:cNvPr>
          <p:cNvSpPr/>
          <p:nvPr/>
        </p:nvSpPr>
        <p:spPr>
          <a:xfrm>
            <a:off x="2450801" y="3646772"/>
            <a:ext cx="359073"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a:ln>
                  <a:noFill/>
                </a:ln>
                <a:solidFill>
                  <a:prstClr val="white"/>
                </a:solidFill>
                <a:effectLst/>
                <a:uLnTx/>
                <a:uFillTx/>
                <a:latin typeface="思源黑体 CN Normal"/>
                <a:ea typeface="思源黑体 CN Normal"/>
                <a:cs typeface="Segoe UI Light"/>
              </a:rPr>
              <a:t>声明</a:t>
            </a:r>
            <a:endParaRPr lang="en-US" altLang="zh-CN" sz="1400" dirty="0">
              <a:solidFill>
                <a:schemeClr val="bg1"/>
              </a:solidFill>
              <a:latin typeface="+mn-ea"/>
              <a:cs typeface="Segoe UI Light"/>
            </a:endParaRPr>
          </a:p>
        </p:txBody>
      </p:sp>
      <p:sp>
        <p:nvSpPr>
          <p:cNvPr id="17" name="矩形 16">
            <a:extLst>
              <a:ext uri="{FF2B5EF4-FFF2-40B4-BE49-F238E27FC236}">
                <a16:creationId xmlns:a16="http://schemas.microsoft.com/office/drawing/2014/main" id="{E206AC8C-1DA9-4798-91AA-DD67042E5D23}"/>
              </a:ext>
            </a:extLst>
          </p:cNvPr>
          <p:cNvSpPr/>
          <p:nvPr/>
        </p:nvSpPr>
        <p:spPr>
          <a:xfrm>
            <a:off x="2450801" y="5289828"/>
            <a:ext cx="359073"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a:ln>
                  <a:noFill/>
                </a:ln>
                <a:solidFill>
                  <a:prstClr val="white"/>
                </a:solidFill>
                <a:effectLst/>
                <a:uLnTx/>
                <a:uFillTx/>
                <a:latin typeface="思源黑体 CN Normal"/>
                <a:ea typeface="思源黑体 CN Normal"/>
                <a:cs typeface="Segoe UI Light"/>
              </a:rPr>
              <a:t>来源</a:t>
            </a:r>
            <a:endParaRPr lang="en-US" altLang="zh-CN" sz="1400" dirty="0">
              <a:solidFill>
                <a:schemeClr val="bg1"/>
              </a:solidFill>
              <a:latin typeface="+mn-ea"/>
              <a:cs typeface="Segoe UI Light"/>
            </a:endParaRPr>
          </a:p>
        </p:txBody>
      </p:sp>
      <p:sp>
        <p:nvSpPr>
          <p:cNvPr id="18" name="矩形 17">
            <a:extLst>
              <a:ext uri="{FF2B5EF4-FFF2-40B4-BE49-F238E27FC236}">
                <a16:creationId xmlns:a16="http://schemas.microsoft.com/office/drawing/2014/main" id="{A56BFCF5-D979-4C18-AA61-92B3FB45039F}"/>
              </a:ext>
            </a:extLst>
          </p:cNvPr>
          <p:cNvSpPr/>
          <p:nvPr/>
        </p:nvSpPr>
        <p:spPr>
          <a:xfrm>
            <a:off x="2450801" y="5865716"/>
            <a:ext cx="359073" cy="257378"/>
          </a:xfrm>
          <a:prstGeom prst="rect">
            <a:avLst/>
          </a:prstGeom>
        </p:spPr>
        <p:txBody>
          <a:bodyPr wrap="none" lIns="0" tIns="0" rIns="0" bIns="0">
            <a:spAutoFit/>
          </a:bodyPr>
          <a:lstStyle/>
          <a:p>
            <a:pPr defTabSz="609585">
              <a:lnSpc>
                <a:spcPct val="130000"/>
              </a:lnSpc>
            </a:pPr>
            <a:r>
              <a:rPr kumimoji="0" lang="zh-CN" altLang="en-US" sz="1400" b="0" i="0" u="none" strike="noStrike" kern="1200" cap="none" spc="0" normalizeH="0" baseline="0" noProof="0">
                <a:ln>
                  <a:noFill/>
                </a:ln>
                <a:solidFill>
                  <a:prstClr val="white"/>
                </a:solidFill>
                <a:effectLst/>
                <a:uLnTx/>
                <a:uFillTx/>
                <a:latin typeface="思源黑体 CN Normal"/>
                <a:ea typeface="思源黑体 CN Normal"/>
                <a:cs typeface="Segoe UI Light"/>
              </a:rPr>
              <a:t>作者</a:t>
            </a:r>
            <a:endParaRPr lang="en-US" altLang="zh-CN" sz="1400" dirty="0">
              <a:solidFill>
                <a:schemeClr val="bg1"/>
              </a:solidFill>
              <a:latin typeface="+mn-ea"/>
              <a:cs typeface="Segoe UI Light"/>
            </a:endParaRPr>
          </a:p>
        </p:txBody>
      </p:sp>
    </p:spTree>
    <p:extLst>
      <p:ext uri="{BB962C8B-B14F-4D97-AF65-F5344CB8AC3E}">
        <p14:creationId xmlns:p14="http://schemas.microsoft.com/office/powerpoint/2010/main" val="3549410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6DC69E6-8C1A-4E41-A90D-55AD456F983F}"/>
              </a:ext>
            </a:extLst>
          </p:cNvPr>
          <p:cNvSpPr/>
          <p:nvPr/>
        </p:nvSpPr>
        <p:spPr>
          <a:xfrm>
            <a:off x="695325" y="502322"/>
            <a:ext cx="826124" cy="492443"/>
          </a:xfrm>
          <a:prstGeom prst="rect">
            <a:avLst/>
          </a:prstGeom>
        </p:spPr>
        <p:txBody>
          <a:bodyPr wrap="non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altLang="zh-CN" sz="3200" dirty="0">
                <a:solidFill>
                  <a:prstClr val="white"/>
                </a:solidFill>
                <a:latin typeface="思源黑体 CN Medium" panose="020B0600000000000000" pitchFamily="34" charset="-122"/>
                <a:ea typeface="思源黑体 CN Medium" panose="020B0600000000000000" pitchFamily="34" charset="-122"/>
                <a:cs typeface="Segoe UI Light"/>
              </a:rPr>
              <a:t>icon</a:t>
            </a:r>
            <a:endParaRPr kumimoji="0" lang="zh-CN" altLang="en-US" sz="3200" b="0"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Segoe UI Light"/>
            </a:endParaRPr>
          </a:p>
        </p:txBody>
      </p:sp>
      <p:sp>
        <p:nvSpPr>
          <p:cNvPr id="3" name="图形 3" descr="橡子 轮廓">
            <a:extLst>
              <a:ext uri="{FF2B5EF4-FFF2-40B4-BE49-F238E27FC236}">
                <a16:creationId xmlns:a16="http://schemas.microsoft.com/office/drawing/2014/main" id="{1FC07398-94A9-47C3-A866-6C245E65D627}"/>
              </a:ext>
            </a:extLst>
          </p:cNvPr>
          <p:cNvSpPr/>
          <p:nvPr/>
        </p:nvSpPr>
        <p:spPr>
          <a:xfrm>
            <a:off x="1842083" y="1067693"/>
            <a:ext cx="490274" cy="490666"/>
          </a:xfrm>
          <a:custGeom>
            <a:avLst/>
            <a:gdLst>
              <a:gd name="connsiteX0" fmla="*/ 484837 w 490274"/>
              <a:gd name="connsiteY0" fmla="*/ 272891 h 490666"/>
              <a:gd name="connsiteX1" fmla="*/ 483996 w 490274"/>
              <a:gd name="connsiteY1" fmla="*/ 270417 h 490666"/>
              <a:gd name="connsiteX2" fmla="*/ 441913 w 490274"/>
              <a:gd name="connsiteY2" fmla="*/ 138364 h 490666"/>
              <a:gd name="connsiteX3" fmla="*/ 442015 w 490274"/>
              <a:gd name="connsiteY3" fmla="*/ 137835 h 490666"/>
              <a:gd name="connsiteX4" fmla="*/ 431340 w 490274"/>
              <a:gd name="connsiteY4" fmla="*/ 102886 h 490666"/>
              <a:gd name="connsiteX5" fmla="*/ 429092 w 490274"/>
              <a:gd name="connsiteY5" fmla="*/ 100646 h 490666"/>
              <a:gd name="connsiteX6" fmla="*/ 478247 w 490274"/>
              <a:gd name="connsiteY6" fmla="*/ 74917 h 490666"/>
              <a:gd name="connsiteX7" fmla="*/ 478364 w 490274"/>
              <a:gd name="connsiteY7" fmla="*/ 28235 h 490666"/>
              <a:gd name="connsiteX8" fmla="*/ 396073 w 490274"/>
              <a:gd name="connsiteY8" fmla="*/ 67619 h 490666"/>
              <a:gd name="connsiteX9" fmla="*/ 394921 w 490274"/>
              <a:gd name="connsiteY9" fmla="*/ 66467 h 490666"/>
              <a:gd name="connsiteX10" fmla="*/ 394921 w 490274"/>
              <a:gd name="connsiteY10" fmla="*/ 66467 h 490666"/>
              <a:gd name="connsiteX11" fmla="*/ 387328 w 490274"/>
              <a:gd name="connsiteY11" fmla="*/ 58874 h 490666"/>
              <a:gd name="connsiteX12" fmla="*/ 352706 w 490274"/>
              <a:gd name="connsiteY12" fmla="*/ 48137 h 490666"/>
              <a:gd name="connsiteX13" fmla="*/ 350955 w 490274"/>
              <a:gd name="connsiteY13" fmla="*/ 48456 h 490666"/>
              <a:gd name="connsiteX14" fmla="*/ 342195 w 490274"/>
              <a:gd name="connsiteY14" fmla="*/ 48900 h 490666"/>
              <a:gd name="connsiteX15" fmla="*/ 219859 w 490274"/>
              <a:gd name="connsiteY15" fmla="*/ 6272 h 490666"/>
              <a:gd name="connsiteX16" fmla="*/ 217385 w 490274"/>
              <a:gd name="connsiteY16" fmla="*/ 5432 h 490666"/>
              <a:gd name="connsiteX17" fmla="*/ 121494 w 490274"/>
              <a:gd name="connsiteY17" fmla="*/ 27706 h 490666"/>
              <a:gd name="connsiteX18" fmla="*/ 121012 w 490274"/>
              <a:gd name="connsiteY18" fmla="*/ 28220 h 490666"/>
              <a:gd name="connsiteX19" fmla="*/ 122604 w 490274"/>
              <a:gd name="connsiteY19" fmla="*/ 101207 h 490666"/>
              <a:gd name="connsiteX20" fmla="*/ 126652 w 490274"/>
              <a:gd name="connsiteY20" fmla="*/ 104699 h 490666"/>
              <a:gd name="connsiteX21" fmla="*/ 58918 w 490274"/>
              <a:gd name="connsiteY21" fmla="*/ 172434 h 490666"/>
              <a:gd name="connsiteX22" fmla="*/ 20795 w 490274"/>
              <a:gd name="connsiteY22" fmla="*/ 404174 h 490666"/>
              <a:gd name="connsiteX23" fmla="*/ 22569 w 490274"/>
              <a:gd name="connsiteY23" fmla="*/ 420217 h 490666"/>
              <a:gd name="connsiteX24" fmla="*/ 43064 w 490274"/>
              <a:gd name="connsiteY24" fmla="*/ 462469 h 490666"/>
              <a:gd name="connsiteX25" fmla="*/ 62645 w 490274"/>
              <a:gd name="connsiteY25" fmla="*/ 463140 h 490666"/>
              <a:gd name="connsiteX26" fmla="*/ 79123 w 490274"/>
              <a:gd name="connsiteY26" fmla="*/ 465474 h 490666"/>
              <a:gd name="connsiteX27" fmla="*/ 173100 w 490274"/>
              <a:gd name="connsiteY27" fmla="*/ 490659 h 490666"/>
              <a:gd name="connsiteX28" fmla="*/ 317812 w 490274"/>
              <a:gd name="connsiteY28" fmla="*/ 431358 h 490666"/>
              <a:gd name="connsiteX29" fmla="*/ 385569 w 490274"/>
              <a:gd name="connsiteY29" fmla="*/ 363600 h 490666"/>
              <a:gd name="connsiteX30" fmla="*/ 457875 w 490274"/>
              <a:gd name="connsiteY30" fmla="*/ 372843 h 490666"/>
              <a:gd name="connsiteX31" fmla="*/ 462025 w 490274"/>
              <a:gd name="connsiteY31" fmla="*/ 369264 h 490666"/>
              <a:gd name="connsiteX32" fmla="*/ 462539 w 490274"/>
              <a:gd name="connsiteY32" fmla="*/ 368782 h 490666"/>
              <a:gd name="connsiteX33" fmla="*/ 484837 w 490274"/>
              <a:gd name="connsiteY33" fmla="*/ 272891 h 490666"/>
              <a:gd name="connsiteX34" fmla="*/ 462928 w 490274"/>
              <a:gd name="connsiteY34" fmla="*/ 46690 h 490666"/>
              <a:gd name="connsiteX35" fmla="*/ 462834 w 490274"/>
              <a:gd name="connsiteY35" fmla="*/ 62499 h 490666"/>
              <a:gd name="connsiteX36" fmla="*/ 419763 w 490274"/>
              <a:gd name="connsiteY36" fmla="*/ 88174 h 490666"/>
              <a:gd name="connsiteX37" fmla="*/ 417943 w 490274"/>
              <a:gd name="connsiteY37" fmla="*/ 89528 h 490666"/>
              <a:gd name="connsiteX38" fmla="*/ 407175 w 490274"/>
              <a:gd name="connsiteY38" fmla="*/ 78760 h 490666"/>
              <a:gd name="connsiteX39" fmla="*/ 462928 w 490274"/>
              <a:gd name="connsiteY39" fmla="*/ 46690 h 490666"/>
              <a:gd name="connsiteX40" fmla="*/ 306834 w 490274"/>
              <a:gd name="connsiteY40" fmla="*/ 420349 h 490666"/>
              <a:gd name="connsiteX41" fmla="*/ 87145 w 490274"/>
              <a:gd name="connsiteY41" fmla="*/ 452147 h 490666"/>
              <a:gd name="connsiteX42" fmla="*/ 58607 w 490274"/>
              <a:gd name="connsiteY42" fmla="*/ 448148 h 490666"/>
              <a:gd name="connsiteX43" fmla="*/ 36942 w 490274"/>
              <a:gd name="connsiteY43" fmla="*/ 435764 h 490666"/>
              <a:gd name="connsiteX44" fmla="*/ 37305 w 490274"/>
              <a:gd name="connsiteY44" fmla="*/ 425313 h 490666"/>
              <a:gd name="connsiteX45" fmla="*/ 34535 w 490274"/>
              <a:gd name="connsiteY45" fmla="*/ 396845 h 490666"/>
              <a:gd name="connsiteX46" fmla="*/ 69919 w 490274"/>
              <a:gd name="connsiteY46" fmla="*/ 183466 h 490666"/>
              <a:gd name="connsiteX47" fmla="*/ 139770 w 490274"/>
              <a:gd name="connsiteY47" fmla="*/ 113600 h 490666"/>
              <a:gd name="connsiteX48" fmla="*/ 268026 w 490274"/>
              <a:gd name="connsiteY48" fmla="*/ 222242 h 490666"/>
              <a:gd name="connsiteX49" fmla="*/ 376677 w 490274"/>
              <a:gd name="connsiteY49" fmla="*/ 350499 h 490666"/>
              <a:gd name="connsiteX50" fmla="*/ 451818 w 490274"/>
              <a:gd name="connsiteY50" fmla="*/ 357516 h 490666"/>
              <a:gd name="connsiteX51" fmla="*/ 451312 w 490274"/>
              <a:gd name="connsiteY51" fmla="*/ 357999 h 490666"/>
              <a:gd name="connsiteX52" fmla="*/ 400259 w 490274"/>
              <a:gd name="connsiteY52" fmla="*/ 356924 h 490666"/>
              <a:gd name="connsiteX53" fmla="*/ 395971 w 490274"/>
              <a:gd name="connsiteY53" fmla="*/ 351495 h 490666"/>
              <a:gd name="connsiteX54" fmla="*/ 279027 w 490274"/>
              <a:gd name="connsiteY54" fmla="*/ 211233 h 490666"/>
              <a:gd name="connsiteX55" fmla="*/ 138774 w 490274"/>
              <a:gd name="connsiteY55" fmla="*/ 94297 h 490666"/>
              <a:gd name="connsiteX56" fmla="*/ 122490 w 490274"/>
              <a:gd name="connsiteY56" fmla="*/ 68397 h 490666"/>
              <a:gd name="connsiteX57" fmla="*/ 132270 w 490274"/>
              <a:gd name="connsiteY57" fmla="*/ 38957 h 490666"/>
              <a:gd name="connsiteX58" fmla="*/ 132713 w 490274"/>
              <a:gd name="connsiteY58" fmla="*/ 38498 h 490666"/>
              <a:gd name="connsiteX59" fmla="*/ 186505 w 490274"/>
              <a:gd name="connsiteY59" fmla="*/ 15569 h 490666"/>
              <a:gd name="connsiteX60" fmla="*/ 212227 w 490274"/>
              <a:gd name="connsiteY60" fmla="*/ 20121 h 490666"/>
              <a:gd name="connsiteX61" fmla="*/ 213658 w 490274"/>
              <a:gd name="connsiteY61" fmla="*/ 20588 h 490666"/>
              <a:gd name="connsiteX62" fmla="*/ 213798 w 490274"/>
              <a:gd name="connsiteY62" fmla="*/ 20588 h 490666"/>
              <a:gd name="connsiteX63" fmla="*/ 238952 w 490274"/>
              <a:gd name="connsiteY63" fmla="*/ 32149 h 490666"/>
              <a:gd name="connsiteX64" fmla="*/ 342187 w 490274"/>
              <a:gd name="connsiteY64" fmla="*/ 64437 h 490666"/>
              <a:gd name="connsiteX65" fmla="*/ 352542 w 490274"/>
              <a:gd name="connsiteY65" fmla="*/ 63915 h 490666"/>
              <a:gd name="connsiteX66" fmla="*/ 353173 w 490274"/>
              <a:gd name="connsiteY66" fmla="*/ 63853 h 490666"/>
              <a:gd name="connsiteX67" fmla="*/ 353795 w 490274"/>
              <a:gd name="connsiteY67" fmla="*/ 63736 h 490666"/>
              <a:gd name="connsiteX68" fmla="*/ 355546 w 490274"/>
              <a:gd name="connsiteY68" fmla="*/ 63410 h 490666"/>
              <a:gd name="connsiteX69" fmla="*/ 376319 w 490274"/>
              <a:gd name="connsiteY69" fmla="*/ 69852 h 490666"/>
              <a:gd name="connsiteX70" fmla="*/ 385064 w 490274"/>
              <a:gd name="connsiteY70" fmla="*/ 78589 h 490666"/>
              <a:gd name="connsiteX71" fmla="*/ 394625 w 490274"/>
              <a:gd name="connsiteY71" fmla="*/ 88151 h 490666"/>
              <a:gd name="connsiteX72" fmla="*/ 394625 w 490274"/>
              <a:gd name="connsiteY72" fmla="*/ 88151 h 490666"/>
              <a:gd name="connsiteX73" fmla="*/ 405370 w 490274"/>
              <a:gd name="connsiteY73" fmla="*/ 98887 h 490666"/>
              <a:gd name="connsiteX74" fmla="*/ 405370 w 490274"/>
              <a:gd name="connsiteY74" fmla="*/ 98887 h 490666"/>
              <a:gd name="connsiteX75" fmla="*/ 418090 w 490274"/>
              <a:gd name="connsiteY75" fmla="*/ 111616 h 490666"/>
              <a:gd name="connsiteX76" fmla="*/ 420339 w 490274"/>
              <a:gd name="connsiteY76" fmla="*/ 113864 h 490666"/>
              <a:gd name="connsiteX77" fmla="*/ 426742 w 490274"/>
              <a:gd name="connsiteY77" fmla="*/ 134824 h 490666"/>
              <a:gd name="connsiteX78" fmla="*/ 426641 w 490274"/>
              <a:gd name="connsiteY78" fmla="*/ 135353 h 490666"/>
              <a:gd name="connsiteX79" fmla="*/ 426524 w 490274"/>
              <a:gd name="connsiteY79" fmla="*/ 135952 h 490666"/>
              <a:gd name="connsiteX80" fmla="*/ 426454 w 490274"/>
              <a:gd name="connsiteY80" fmla="*/ 136551 h 490666"/>
              <a:gd name="connsiteX81" fmla="*/ 458096 w 490274"/>
              <a:gd name="connsiteY81" fmla="*/ 251286 h 490666"/>
              <a:gd name="connsiteX82" fmla="*/ 469549 w 490274"/>
              <a:gd name="connsiteY82" fmla="*/ 276182 h 490666"/>
              <a:gd name="connsiteX83" fmla="*/ 469681 w 490274"/>
              <a:gd name="connsiteY83" fmla="*/ 276602 h 490666"/>
              <a:gd name="connsiteX84" fmla="*/ 470210 w 490274"/>
              <a:gd name="connsiteY84" fmla="*/ 278158 h 490666"/>
              <a:gd name="connsiteX85" fmla="*/ 451818 w 490274"/>
              <a:gd name="connsiteY85" fmla="*/ 357516 h 49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90274" h="490666">
                <a:moveTo>
                  <a:pt x="484837" y="272891"/>
                </a:moveTo>
                <a:cubicBezTo>
                  <a:pt x="484549" y="272067"/>
                  <a:pt x="484339" y="271226"/>
                  <a:pt x="483996" y="270417"/>
                </a:cubicBezTo>
                <a:cubicBezTo>
                  <a:pt x="468436" y="233617"/>
                  <a:pt x="436856" y="182377"/>
                  <a:pt x="441913" y="138364"/>
                </a:cubicBezTo>
                <a:lnTo>
                  <a:pt x="442015" y="137835"/>
                </a:lnTo>
                <a:cubicBezTo>
                  <a:pt x="444490" y="125135"/>
                  <a:pt x="440489" y="112036"/>
                  <a:pt x="431340" y="102886"/>
                </a:cubicBezTo>
                <a:lnTo>
                  <a:pt x="429092" y="100646"/>
                </a:lnTo>
                <a:cubicBezTo>
                  <a:pt x="450814" y="84455"/>
                  <a:pt x="468187" y="74917"/>
                  <a:pt x="478247" y="74917"/>
                </a:cubicBezTo>
                <a:cubicBezTo>
                  <a:pt x="478247" y="74917"/>
                  <a:pt x="478449" y="28235"/>
                  <a:pt x="478364" y="28235"/>
                </a:cubicBezTo>
                <a:cubicBezTo>
                  <a:pt x="457108" y="28235"/>
                  <a:pt x="428290" y="43360"/>
                  <a:pt x="396073" y="67619"/>
                </a:cubicBezTo>
                <a:lnTo>
                  <a:pt x="394921" y="66467"/>
                </a:lnTo>
                <a:lnTo>
                  <a:pt x="394921" y="66467"/>
                </a:lnTo>
                <a:lnTo>
                  <a:pt x="387328" y="58874"/>
                </a:lnTo>
                <a:cubicBezTo>
                  <a:pt x="378268" y="49799"/>
                  <a:pt x="365311" y="45781"/>
                  <a:pt x="352706" y="48137"/>
                </a:cubicBezTo>
                <a:lnTo>
                  <a:pt x="350955" y="48456"/>
                </a:lnTo>
                <a:cubicBezTo>
                  <a:pt x="348045" y="48757"/>
                  <a:pt x="345121" y="48905"/>
                  <a:pt x="342195" y="48900"/>
                </a:cubicBezTo>
                <a:cubicBezTo>
                  <a:pt x="300516" y="48900"/>
                  <a:pt x="253983" y="20665"/>
                  <a:pt x="219859" y="6272"/>
                </a:cubicBezTo>
                <a:cubicBezTo>
                  <a:pt x="219042" y="5930"/>
                  <a:pt x="218210" y="5720"/>
                  <a:pt x="217385" y="5432"/>
                </a:cubicBezTo>
                <a:cubicBezTo>
                  <a:pt x="183829" y="-6764"/>
                  <a:pt x="146238" y="1968"/>
                  <a:pt x="121494" y="27706"/>
                </a:cubicBezTo>
                <a:lnTo>
                  <a:pt x="121012" y="28220"/>
                </a:lnTo>
                <a:cubicBezTo>
                  <a:pt x="101297" y="48814"/>
                  <a:pt x="102009" y="81492"/>
                  <a:pt x="122604" y="101207"/>
                </a:cubicBezTo>
                <a:cubicBezTo>
                  <a:pt x="123892" y="102440"/>
                  <a:pt x="125243" y="103606"/>
                  <a:pt x="126652" y="104699"/>
                </a:cubicBezTo>
                <a:lnTo>
                  <a:pt x="58918" y="172434"/>
                </a:lnTo>
                <a:cubicBezTo>
                  <a:pt x="-1378" y="232730"/>
                  <a:pt x="-17756" y="332363"/>
                  <a:pt x="20795" y="404174"/>
                </a:cubicBezTo>
                <a:cubicBezTo>
                  <a:pt x="23580" y="409046"/>
                  <a:pt x="24222" y="414854"/>
                  <a:pt x="22569" y="420217"/>
                </a:cubicBezTo>
                <a:cubicBezTo>
                  <a:pt x="16561" y="437544"/>
                  <a:pt x="25737" y="456461"/>
                  <a:pt x="43064" y="462469"/>
                </a:cubicBezTo>
                <a:cubicBezTo>
                  <a:pt x="49375" y="464657"/>
                  <a:pt x="56199" y="464891"/>
                  <a:pt x="62645" y="463140"/>
                </a:cubicBezTo>
                <a:cubicBezTo>
                  <a:pt x="68225" y="461621"/>
                  <a:pt x="74184" y="462466"/>
                  <a:pt x="79123" y="465474"/>
                </a:cubicBezTo>
                <a:cubicBezTo>
                  <a:pt x="107578" y="482254"/>
                  <a:pt x="140068" y="490961"/>
                  <a:pt x="173100" y="490659"/>
                </a:cubicBezTo>
                <a:cubicBezTo>
                  <a:pt x="227250" y="490647"/>
                  <a:pt x="279225" y="469348"/>
                  <a:pt x="317812" y="431358"/>
                </a:cubicBezTo>
                <a:lnTo>
                  <a:pt x="385569" y="363600"/>
                </a:lnTo>
                <a:cubicBezTo>
                  <a:pt x="402984" y="386119"/>
                  <a:pt x="435356" y="390257"/>
                  <a:pt x="457875" y="372843"/>
                </a:cubicBezTo>
                <a:cubicBezTo>
                  <a:pt x="459321" y="371724"/>
                  <a:pt x="460706" y="370530"/>
                  <a:pt x="462025" y="369264"/>
                </a:cubicBezTo>
                <a:lnTo>
                  <a:pt x="462539" y="368782"/>
                </a:lnTo>
                <a:cubicBezTo>
                  <a:pt x="488304" y="344054"/>
                  <a:pt x="497048" y="306450"/>
                  <a:pt x="484837" y="272891"/>
                </a:cubicBezTo>
                <a:close/>
                <a:moveTo>
                  <a:pt x="462928" y="46690"/>
                </a:moveTo>
                <a:lnTo>
                  <a:pt x="462834" y="62499"/>
                </a:lnTo>
                <a:cubicBezTo>
                  <a:pt x="447357" y="69021"/>
                  <a:pt x="432862" y="77662"/>
                  <a:pt x="419763" y="88174"/>
                </a:cubicBezTo>
                <a:lnTo>
                  <a:pt x="417943" y="89528"/>
                </a:lnTo>
                <a:lnTo>
                  <a:pt x="407175" y="78760"/>
                </a:lnTo>
                <a:cubicBezTo>
                  <a:pt x="423964" y="65214"/>
                  <a:pt x="442778" y="54392"/>
                  <a:pt x="462928" y="46690"/>
                </a:cubicBezTo>
                <a:close/>
                <a:moveTo>
                  <a:pt x="306834" y="420349"/>
                </a:moveTo>
                <a:cubicBezTo>
                  <a:pt x="249408" y="477767"/>
                  <a:pt x="152918" y="491717"/>
                  <a:pt x="87145" y="452147"/>
                </a:cubicBezTo>
                <a:cubicBezTo>
                  <a:pt x="78587" y="446944"/>
                  <a:pt x="68264" y="445498"/>
                  <a:pt x="58607" y="448148"/>
                </a:cubicBezTo>
                <a:cubicBezTo>
                  <a:pt x="49205" y="450711"/>
                  <a:pt x="39505" y="445166"/>
                  <a:pt x="36942" y="435764"/>
                </a:cubicBezTo>
                <a:cubicBezTo>
                  <a:pt x="36004" y="432324"/>
                  <a:pt x="36131" y="428680"/>
                  <a:pt x="37305" y="425313"/>
                </a:cubicBezTo>
                <a:cubicBezTo>
                  <a:pt x="40372" y="415851"/>
                  <a:pt x="39368" y="405539"/>
                  <a:pt x="34535" y="396845"/>
                </a:cubicBezTo>
                <a:cubicBezTo>
                  <a:pt x="-927" y="330830"/>
                  <a:pt x="14307" y="239102"/>
                  <a:pt x="69919" y="183466"/>
                </a:cubicBezTo>
                <a:lnTo>
                  <a:pt x="139770" y="113600"/>
                </a:lnTo>
                <a:cubicBezTo>
                  <a:pt x="185466" y="146188"/>
                  <a:pt x="228367" y="182528"/>
                  <a:pt x="268026" y="222242"/>
                </a:cubicBezTo>
                <a:cubicBezTo>
                  <a:pt x="307746" y="261899"/>
                  <a:pt x="344088" y="304800"/>
                  <a:pt x="376677" y="350499"/>
                </a:cubicBezTo>
                <a:close/>
                <a:moveTo>
                  <a:pt x="451818" y="357516"/>
                </a:moveTo>
                <a:lnTo>
                  <a:pt x="451312" y="357999"/>
                </a:lnTo>
                <a:cubicBezTo>
                  <a:pt x="436917" y="371800"/>
                  <a:pt x="414060" y="371318"/>
                  <a:pt x="400259" y="356924"/>
                </a:cubicBezTo>
                <a:cubicBezTo>
                  <a:pt x="398659" y="355255"/>
                  <a:pt x="397223" y="353437"/>
                  <a:pt x="395971" y="351495"/>
                </a:cubicBezTo>
                <a:cubicBezTo>
                  <a:pt x="357024" y="290350"/>
                  <a:pt x="291717" y="223899"/>
                  <a:pt x="279027" y="211233"/>
                </a:cubicBezTo>
                <a:cubicBezTo>
                  <a:pt x="266338" y="198567"/>
                  <a:pt x="199957" y="133245"/>
                  <a:pt x="138774" y="94297"/>
                </a:cubicBezTo>
                <a:cubicBezTo>
                  <a:pt x="129737" y="88543"/>
                  <a:pt x="123759" y="79035"/>
                  <a:pt x="122490" y="68397"/>
                </a:cubicBezTo>
                <a:cubicBezTo>
                  <a:pt x="121163" y="57613"/>
                  <a:pt x="124753" y="46803"/>
                  <a:pt x="132270" y="38957"/>
                </a:cubicBezTo>
                <a:lnTo>
                  <a:pt x="132713" y="38498"/>
                </a:lnTo>
                <a:cubicBezTo>
                  <a:pt x="146735" y="23793"/>
                  <a:pt x="166187" y="15502"/>
                  <a:pt x="186505" y="15569"/>
                </a:cubicBezTo>
                <a:cubicBezTo>
                  <a:pt x="195280" y="15565"/>
                  <a:pt x="203987" y="17107"/>
                  <a:pt x="212227" y="20121"/>
                </a:cubicBezTo>
                <a:cubicBezTo>
                  <a:pt x="212701" y="20284"/>
                  <a:pt x="213184" y="20440"/>
                  <a:pt x="213658" y="20588"/>
                </a:cubicBezTo>
                <a:lnTo>
                  <a:pt x="213798" y="20588"/>
                </a:lnTo>
                <a:cubicBezTo>
                  <a:pt x="221470" y="23824"/>
                  <a:pt x="229958" y="27870"/>
                  <a:pt x="238952" y="32149"/>
                </a:cubicBezTo>
                <a:cubicBezTo>
                  <a:pt x="270734" y="47281"/>
                  <a:pt x="306756" y="64437"/>
                  <a:pt x="342187" y="64437"/>
                </a:cubicBezTo>
                <a:cubicBezTo>
                  <a:pt x="345645" y="64437"/>
                  <a:pt x="349101" y="64264"/>
                  <a:pt x="352542" y="63915"/>
                </a:cubicBezTo>
                <a:lnTo>
                  <a:pt x="353173" y="63853"/>
                </a:lnTo>
                <a:lnTo>
                  <a:pt x="353795" y="63736"/>
                </a:lnTo>
                <a:lnTo>
                  <a:pt x="355546" y="63410"/>
                </a:lnTo>
                <a:cubicBezTo>
                  <a:pt x="363109" y="62002"/>
                  <a:pt x="370879" y="64413"/>
                  <a:pt x="376319" y="69852"/>
                </a:cubicBezTo>
                <a:lnTo>
                  <a:pt x="385064" y="78589"/>
                </a:lnTo>
                <a:lnTo>
                  <a:pt x="394625" y="88151"/>
                </a:lnTo>
                <a:lnTo>
                  <a:pt x="394625" y="88151"/>
                </a:lnTo>
                <a:lnTo>
                  <a:pt x="405370" y="98887"/>
                </a:lnTo>
                <a:lnTo>
                  <a:pt x="405370" y="98887"/>
                </a:lnTo>
                <a:lnTo>
                  <a:pt x="418090" y="111616"/>
                </a:lnTo>
                <a:lnTo>
                  <a:pt x="420339" y="113864"/>
                </a:lnTo>
                <a:cubicBezTo>
                  <a:pt x="425825" y="119352"/>
                  <a:pt x="428224" y="127207"/>
                  <a:pt x="426742" y="134824"/>
                </a:cubicBezTo>
                <a:lnTo>
                  <a:pt x="426641" y="135353"/>
                </a:lnTo>
                <a:lnTo>
                  <a:pt x="426524" y="135952"/>
                </a:lnTo>
                <a:lnTo>
                  <a:pt x="426454" y="136551"/>
                </a:lnTo>
                <a:cubicBezTo>
                  <a:pt x="421981" y="175452"/>
                  <a:pt x="442015" y="217465"/>
                  <a:pt x="458096" y="251286"/>
                </a:cubicBezTo>
                <a:cubicBezTo>
                  <a:pt x="462383" y="260280"/>
                  <a:pt x="466421" y="268768"/>
                  <a:pt x="469549" y="276182"/>
                </a:cubicBezTo>
                <a:lnTo>
                  <a:pt x="469681" y="276602"/>
                </a:lnTo>
                <a:cubicBezTo>
                  <a:pt x="469829" y="277077"/>
                  <a:pt x="469984" y="277559"/>
                  <a:pt x="470210" y="278158"/>
                </a:cubicBezTo>
                <a:cubicBezTo>
                  <a:pt x="480297" y="305921"/>
                  <a:pt x="473089" y="337021"/>
                  <a:pt x="451818" y="357516"/>
                </a:cubicBezTo>
                <a:close/>
              </a:path>
            </a:pathLst>
          </a:custGeom>
          <a:solidFill>
            <a:schemeClr val="bg1"/>
          </a:solidFill>
          <a:ln w="7739" cap="flat">
            <a:noFill/>
            <a:prstDash val="solid"/>
            <a:miter/>
          </a:ln>
        </p:spPr>
        <p:txBody>
          <a:bodyPr rtlCol="0" anchor="ctr"/>
          <a:lstStyle/>
          <a:p>
            <a:endParaRPr lang="zh-CN" altLang="en-US"/>
          </a:p>
        </p:txBody>
      </p:sp>
      <p:grpSp>
        <p:nvGrpSpPr>
          <p:cNvPr id="4" name="图形 5" descr="闹钟 轮廓">
            <a:extLst>
              <a:ext uri="{FF2B5EF4-FFF2-40B4-BE49-F238E27FC236}">
                <a16:creationId xmlns:a16="http://schemas.microsoft.com/office/drawing/2014/main" id="{E31369C4-307C-460E-AADB-0639D095DE52}"/>
              </a:ext>
            </a:extLst>
          </p:cNvPr>
          <p:cNvGrpSpPr/>
          <p:nvPr/>
        </p:nvGrpSpPr>
        <p:grpSpPr>
          <a:xfrm>
            <a:off x="3079626" y="1060902"/>
            <a:ext cx="521262" cy="521485"/>
            <a:chOff x="3079626" y="1060902"/>
            <a:chExt cx="521262" cy="521485"/>
          </a:xfrm>
          <a:solidFill>
            <a:schemeClr val="bg1"/>
          </a:solidFill>
        </p:grpSpPr>
        <p:sp>
          <p:nvSpPr>
            <p:cNvPr id="5" name="图形 5" descr="闹钟 轮廓">
              <a:extLst>
                <a:ext uri="{FF2B5EF4-FFF2-40B4-BE49-F238E27FC236}">
                  <a16:creationId xmlns:a16="http://schemas.microsoft.com/office/drawing/2014/main" id="{8D2B0998-9B74-48A5-A84F-3E464A92D9E7}"/>
                </a:ext>
              </a:extLst>
            </p:cNvPr>
            <p:cNvSpPr/>
            <p:nvPr/>
          </p:nvSpPr>
          <p:spPr>
            <a:xfrm>
              <a:off x="3207998" y="1216506"/>
              <a:ext cx="139817" cy="140043"/>
            </a:xfrm>
            <a:custGeom>
              <a:avLst/>
              <a:gdLst>
                <a:gd name="connsiteX0" fmla="*/ 132038 w 139817"/>
                <a:gd name="connsiteY0" fmla="*/ 0 h 140043"/>
                <a:gd name="connsiteX1" fmla="*/ 124257 w 139817"/>
                <a:gd name="connsiteY1" fmla="*/ 7780 h 140043"/>
                <a:gd name="connsiteX2" fmla="*/ 124257 w 139817"/>
                <a:gd name="connsiteY2" fmla="*/ 124483 h 140043"/>
                <a:gd name="connsiteX3" fmla="*/ 7780 w 139817"/>
                <a:gd name="connsiteY3" fmla="*/ 124483 h 140043"/>
                <a:gd name="connsiteX4" fmla="*/ 0 w 139817"/>
                <a:gd name="connsiteY4" fmla="*/ 132263 h 140043"/>
                <a:gd name="connsiteX5" fmla="*/ 7780 w 139817"/>
                <a:gd name="connsiteY5" fmla="*/ 140043 h 140043"/>
                <a:gd name="connsiteX6" fmla="*/ 132038 w 139817"/>
                <a:gd name="connsiteY6" fmla="*/ 140043 h 140043"/>
                <a:gd name="connsiteX7" fmla="*/ 139818 w 139817"/>
                <a:gd name="connsiteY7" fmla="*/ 132263 h 140043"/>
                <a:gd name="connsiteX8" fmla="*/ 139818 w 139817"/>
                <a:gd name="connsiteY8" fmla="*/ 7780 h 140043"/>
                <a:gd name="connsiteX9" fmla="*/ 132038 w 139817"/>
                <a:gd name="connsiteY9" fmla="*/ 0 h 14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817" h="140043">
                  <a:moveTo>
                    <a:pt x="132038" y="0"/>
                  </a:moveTo>
                  <a:cubicBezTo>
                    <a:pt x="127741" y="0"/>
                    <a:pt x="124257" y="3483"/>
                    <a:pt x="124257" y="7780"/>
                  </a:cubicBezTo>
                  <a:lnTo>
                    <a:pt x="124257" y="124483"/>
                  </a:lnTo>
                  <a:lnTo>
                    <a:pt x="7780" y="124483"/>
                  </a:lnTo>
                  <a:cubicBezTo>
                    <a:pt x="3483" y="124483"/>
                    <a:pt x="0" y="127966"/>
                    <a:pt x="0" y="132263"/>
                  </a:cubicBezTo>
                  <a:cubicBezTo>
                    <a:pt x="0" y="136560"/>
                    <a:pt x="3483" y="140043"/>
                    <a:pt x="7780" y="140043"/>
                  </a:cubicBezTo>
                  <a:lnTo>
                    <a:pt x="132038" y="140043"/>
                  </a:lnTo>
                  <a:cubicBezTo>
                    <a:pt x="136335" y="140043"/>
                    <a:pt x="139818" y="136560"/>
                    <a:pt x="139818" y="132263"/>
                  </a:cubicBezTo>
                  <a:lnTo>
                    <a:pt x="139818" y="7780"/>
                  </a:lnTo>
                  <a:cubicBezTo>
                    <a:pt x="139818" y="3483"/>
                    <a:pt x="136335" y="0"/>
                    <a:pt x="132038" y="0"/>
                  </a:cubicBezTo>
                  <a:close/>
                </a:path>
              </a:pathLst>
            </a:custGeom>
            <a:solidFill>
              <a:schemeClr val="bg1"/>
            </a:solidFill>
            <a:ln w="7739" cap="flat">
              <a:noFill/>
              <a:prstDash val="solid"/>
              <a:miter/>
            </a:ln>
          </p:spPr>
          <p:txBody>
            <a:bodyPr rtlCol="0" anchor="ctr"/>
            <a:lstStyle/>
            <a:p>
              <a:endParaRPr lang="zh-CN" altLang="en-US"/>
            </a:p>
          </p:txBody>
        </p:sp>
        <p:sp>
          <p:nvSpPr>
            <p:cNvPr id="6" name="图形 5" descr="闹钟 轮廓">
              <a:extLst>
                <a:ext uri="{FF2B5EF4-FFF2-40B4-BE49-F238E27FC236}">
                  <a16:creationId xmlns:a16="http://schemas.microsoft.com/office/drawing/2014/main" id="{9A51573C-6EDF-4151-BDD0-BF0E9925566C}"/>
                </a:ext>
              </a:extLst>
            </p:cNvPr>
            <p:cNvSpPr/>
            <p:nvPr/>
          </p:nvSpPr>
          <p:spPr>
            <a:xfrm>
              <a:off x="3079626" y="1060902"/>
              <a:ext cx="158808" cy="158817"/>
            </a:xfrm>
            <a:custGeom>
              <a:avLst/>
              <a:gdLst>
                <a:gd name="connsiteX0" fmla="*/ 118351 w 158808"/>
                <a:gd name="connsiteY0" fmla="*/ 9438 h 158817"/>
                <a:gd name="connsiteX1" fmla="*/ 74855 w 158808"/>
                <a:gd name="connsiteY1" fmla="*/ 8591 h 158817"/>
                <a:gd name="connsiteX2" fmla="*/ 74782 w 158808"/>
                <a:gd name="connsiteY2" fmla="*/ 8660 h 158817"/>
                <a:gd name="connsiteX3" fmla="*/ 74004 w 158808"/>
                <a:gd name="connsiteY3" fmla="*/ 9438 h 158817"/>
                <a:gd name="connsiteX4" fmla="*/ 9429 w 158808"/>
                <a:gd name="connsiteY4" fmla="*/ 74014 h 158817"/>
                <a:gd name="connsiteX5" fmla="*/ 8613 w 158808"/>
                <a:gd name="connsiteY5" fmla="*/ 117545 h 158817"/>
                <a:gd name="connsiteX6" fmla="*/ 8651 w 158808"/>
                <a:gd name="connsiteY6" fmla="*/ 117583 h 158817"/>
                <a:gd name="connsiteX7" fmla="*/ 9429 w 158808"/>
                <a:gd name="connsiteY7" fmla="*/ 118361 h 158817"/>
                <a:gd name="connsiteX8" fmla="*/ 49886 w 158808"/>
                <a:gd name="connsiteY8" fmla="*/ 158818 h 158817"/>
                <a:gd name="connsiteX9" fmla="*/ 158808 w 158808"/>
                <a:gd name="connsiteY9" fmla="*/ 49895 h 158817"/>
                <a:gd name="connsiteX10" fmla="*/ 20438 w 158808"/>
                <a:gd name="connsiteY10" fmla="*/ 107391 h 158817"/>
                <a:gd name="connsiteX11" fmla="*/ 19660 w 158808"/>
                <a:gd name="connsiteY11" fmla="*/ 106613 h 158817"/>
                <a:gd name="connsiteX12" fmla="*/ 20080 w 158808"/>
                <a:gd name="connsiteY12" fmla="*/ 85381 h 158817"/>
                <a:gd name="connsiteX13" fmla="*/ 20438 w 158808"/>
                <a:gd name="connsiteY13" fmla="*/ 85030 h 158817"/>
                <a:gd name="connsiteX14" fmla="*/ 85013 w 158808"/>
                <a:gd name="connsiteY14" fmla="*/ 20455 h 158817"/>
                <a:gd name="connsiteX15" fmla="*/ 85791 w 158808"/>
                <a:gd name="connsiteY15" fmla="*/ 19677 h 158817"/>
                <a:gd name="connsiteX16" fmla="*/ 107000 w 158808"/>
                <a:gd name="connsiteY16" fmla="*/ 20097 h 158817"/>
                <a:gd name="connsiteX17" fmla="*/ 107350 w 158808"/>
                <a:gd name="connsiteY17" fmla="*/ 20455 h 158817"/>
                <a:gd name="connsiteX18" fmla="*/ 136814 w 158808"/>
                <a:gd name="connsiteY18" fmla="*/ 49918 h 158817"/>
                <a:gd name="connsiteX19" fmla="*/ 49886 w 158808"/>
                <a:gd name="connsiteY19" fmla="*/ 136854 h 15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808" h="158817">
                  <a:moveTo>
                    <a:pt x="118351" y="9438"/>
                  </a:moveTo>
                  <a:cubicBezTo>
                    <a:pt x="106574" y="-2807"/>
                    <a:pt x="87100" y="-3187"/>
                    <a:pt x="74855" y="8591"/>
                  </a:cubicBezTo>
                  <a:cubicBezTo>
                    <a:pt x="74831" y="8613"/>
                    <a:pt x="74806" y="8637"/>
                    <a:pt x="74782" y="8660"/>
                  </a:cubicBezTo>
                  <a:lnTo>
                    <a:pt x="74004" y="9438"/>
                  </a:lnTo>
                  <a:lnTo>
                    <a:pt x="9429" y="74014"/>
                  </a:lnTo>
                  <a:cubicBezTo>
                    <a:pt x="-2817" y="85809"/>
                    <a:pt x="-3182" y="105299"/>
                    <a:pt x="8613" y="117545"/>
                  </a:cubicBezTo>
                  <a:cubicBezTo>
                    <a:pt x="8626" y="117557"/>
                    <a:pt x="8638" y="117570"/>
                    <a:pt x="8651" y="117583"/>
                  </a:cubicBezTo>
                  <a:lnTo>
                    <a:pt x="9429" y="118361"/>
                  </a:lnTo>
                  <a:lnTo>
                    <a:pt x="49886" y="158818"/>
                  </a:lnTo>
                  <a:lnTo>
                    <a:pt x="158808" y="49895"/>
                  </a:lnTo>
                  <a:close/>
                  <a:moveTo>
                    <a:pt x="20438" y="107391"/>
                  </a:moveTo>
                  <a:lnTo>
                    <a:pt x="19660" y="106613"/>
                  </a:lnTo>
                  <a:cubicBezTo>
                    <a:pt x="14031" y="100588"/>
                    <a:pt x="14217" y="91178"/>
                    <a:pt x="20080" y="85381"/>
                  </a:cubicBezTo>
                  <a:cubicBezTo>
                    <a:pt x="20204" y="85264"/>
                    <a:pt x="20321" y="85155"/>
                    <a:pt x="20438" y="85030"/>
                  </a:cubicBezTo>
                  <a:lnTo>
                    <a:pt x="85013" y="20455"/>
                  </a:lnTo>
                  <a:lnTo>
                    <a:pt x="85791" y="19677"/>
                  </a:lnTo>
                  <a:cubicBezTo>
                    <a:pt x="91808" y="14051"/>
                    <a:pt x="101211" y="14237"/>
                    <a:pt x="107000" y="20097"/>
                  </a:cubicBezTo>
                  <a:lnTo>
                    <a:pt x="107350" y="20455"/>
                  </a:lnTo>
                  <a:lnTo>
                    <a:pt x="136814" y="49918"/>
                  </a:lnTo>
                  <a:lnTo>
                    <a:pt x="49886" y="136854"/>
                  </a:lnTo>
                  <a:close/>
                </a:path>
              </a:pathLst>
            </a:custGeom>
            <a:solidFill>
              <a:schemeClr val="bg1"/>
            </a:solidFill>
            <a:ln w="7739" cap="flat">
              <a:noFill/>
              <a:prstDash val="solid"/>
              <a:miter/>
            </a:ln>
          </p:spPr>
          <p:txBody>
            <a:bodyPr rtlCol="0" anchor="ctr"/>
            <a:lstStyle/>
            <a:p>
              <a:endParaRPr lang="zh-CN" altLang="en-US"/>
            </a:p>
          </p:txBody>
        </p:sp>
        <p:sp>
          <p:nvSpPr>
            <p:cNvPr id="7" name="图形 5" descr="闹钟 轮廓">
              <a:extLst>
                <a:ext uri="{FF2B5EF4-FFF2-40B4-BE49-F238E27FC236}">
                  <a16:creationId xmlns:a16="http://schemas.microsoft.com/office/drawing/2014/main" id="{ED52F830-FCDD-408D-8C1B-2253EEE061F9}"/>
                </a:ext>
              </a:extLst>
            </p:cNvPr>
            <p:cNvSpPr/>
            <p:nvPr/>
          </p:nvSpPr>
          <p:spPr>
            <a:xfrm>
              <a:off x="3442080" y="1060920"/>
              <a:ext cx="158808" cy="158814"/>
            </a:xfrm>
            <a:custGeom>
              <a:avLst/>
              <a:gdLst>
                <a:gd name="connsiteX0" fmla="*/ 149380 w 158808"/>
                <a:gd name="connsiteY0" fmla="*/ 74011 h 158814"/>
                <a:gd name="connsiteX1" fmla="*/ 84804 w 158808"/>
                <a:gd name="connsiteY1" fmla="*/ 9435 h 158814"/>
                <a:gd name="connsiteX2" fmla="*/ 84026 w 158808"/>
                <a:gd name="connsiteY2" fmla="*/ 8657 h 158814"/>
                <a:gd name="connsiteX3" fmla="*/ 40515 w 158808"/>
                <a:gd name="connsiteY3" fmla="*/ 9374 h 158814"/>
                <a:gd name="connsiteX4" fmla="*/ 40457 w 158808"/>
                <a:gd name="connsiteY4" fmla="*/ 9435 h 158814"/>
                <a:gd name="connsiteX5" fmla="*/ 0 w 158808"/>
                <a:gd name="connsiteY5" fmla="*/ 49892 h 158814"/>
                <a:gd name="connsiteX6" fmla="*/ 108923 w 158808"/>
                <a:gd name="connsiteY6" fmla="*/ 158815 h 158814"/>
                <a:gd name="connsiteX7" fmla="*/ 149380 w 158808"/>
                <a:gd name="connsiteY7" fmla="*/ 118358 h 158814"/>
                <a:gd name="connsiteX8" fmla="*/ 150158 w 158808"/>
                <a:gd name="connsiteY8" fmla="*/ 117580 h 158814"/>
                <a:gd name="connsiteX9" fmla="*/ 149418 w 158808"/>
                <a:gd name="connsiteY9" fmla="*/ 74048 h 158814"/>
                <a:gd name="connsiteX10" fmla="*/ 149380 w 158808"/>
                <a:gd name="connsiteY10" fmla="*/ 74011 h 158814"/>
                <a:gd name="connsiteX11" fmla="*/ 139156 w 158808"/>
                <a:gd name="connsiteY11" fmla="*/ 106594 h 158814"/>
                <a:gd name="connsiteX12" fmla="*/ 138378 w 158808"/>
                <a:gd name="connsiteY12" fmla="*/ 107372 h 158814"/>
                <a:gd name="connsiteX13" fmla="*/ 108923 w 158808"/>
                <a:gd name="connsiteY13" fmla="*/ 136836 h 158814"/>
                <a:gd name="connsiteX14" fmla="*/ 21979 w 158808"/>
                <a:gd name="connsiteY14" fmla="*/ 49884 h 158814"/>
                <a:gd name="connsiteX15" fmla="*/ 51443 w 158808"/>
                <a:gd name="connsiteY15" fmla="*/ 20421 h 158814"/>
                <a:gd name="connsiteX16" fmla="*/ 51793 w 158808"/>
                <a:gd name="connsiteY16" fmla="*/ 20063 h 158814"/>
                <a:gd name="connsiteX17" fmla="*/ 73001 w 158808"/>
                <a:gd name="connsiteY17" fmla="*/ 19643 h 158814"/>
                <a:gd name="connsiteX18" fmla="*/ 73780 w 158808"/>
                <a:gd name="connsiteY18" fmla="*/ 20421 h 158814"/>
                <a:gd name="connsiteX19" fmla="*/ 138355 w 158808"/>
                <a:gd name="connsiteY19" fmla="*/ 84996 h 158814"/>
                <a:gd name="connsiteX20" fmla="*/ 138713 w 158808"/>
                <a:gd name="connsiteY20" fmla="*/ 85346 h 158814"/>
                <a:gd name="connsiteX21" fmla="*/ 139133 w 158808"/>
                <a:gd name="connsiteY21" fmla="*/ 106578 h 15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808" h="158814">
                  <a:moveTo>
                    <a:pt x="149380" y="74011"/>
                  </a:moveTo>
                  <a:lnTo>
                    <a:pt x="84804" y="9435"/>
                  </a:lnTo>
                  <a:lnTo>
                    <a:pt x="84026" y="8657"/>
                  </a:lnTo>
                  <a:cubicBezTo>
                    <a:pt x="71813" y="-3160"/>
                    <a:pt x="52333" y="-2839"/>
                    <a:pt x="40515" y="9374"/>
                  </a:cubicBezTo>
                  <a:cubicBezTo>
                    <a:pt x="40496" y="9395"/>
                    <a:pt x="40476" y="9415"/>
                    <a:pt x="40457" y="9435"/>
                  </a:cubicBezTo>
                  <a:lnTo>
                    <a:pt x="0" y="49892"/>
                  </a:lnTo>
                  <a:lnTo>
                    <a:pt x="108923" y="158815"/>
                  </a:lnTo>
                  <a:lnTo>
                    <a:pt x="149380" y="118358"/>
                  </a:lnTo>
                  <a:lnTo>
                    <a:pt x="150158" y="117580"/>
                  </a:lnTo>
                  <a:cubicBezTo>
                    <a:pt x="161974" y="105355"/>
                    <a:pt x="161644" y="85865"/>
                    <a:pt x="149418" y="74048"/>
                  </a:cubicBezTo>
                  <a:cubicBezTo>
                    <a:pt x="149405" y="74036"/>
                    <a:pt x="149392" y="74023"/>
                    <a:pt x="149380" y="74011"/>
                  </a:cubicBezTo>
                  <a:close/>
                  <a:moveTo>
                    <a:pt x="139156" y="106594"/>
                  </a:moveTo>
                  <a:lnTo>
                    <a:pt x="138378" y="107372"/>
                  </a:lnTo>
                  <a:lnTo>
                    <a:pt x="108923" y="136836"/>
                  </a:lnTo>
                  <a:lnTo>
                    <a:pt x="21979" y="49884"/>
                  </a:lnTo>
                  <a:lnTo>
                    <a:pt x="51443" y="20421"/>
                  </a:lnTo>
                  <a:lnTo>
                    <a:pt x="51793" y="20063"/>
                  </a:lnTo>
                  <a:cubicBezTo>
                    <a:pt x="57582" y="14203"/>
                    <a:pt x="66984" y="14017"/>
                    <a:pt x="73001" y="19643"/>
                  </a:cubicBezTo>
                  <a:lnTo>
                    <a:pt x="73780" y="20421"/>
                  </a:lnTo>
                  <a:lnTo>
                    <a:pt x="138355" y="84996"/>
                  </a:lnTo>
                  <a:cubicBezTo>
                    <a:pt x="138472" y="85121"/>
                    <a:pt x="138588" y="85230"/>
                    <a:pt x="138713" y="85346"/>
                  </a:cubicBezTo>
                  <a:cubicBezTo>
                    <a:pt x="144576" y="91144"/>
                    <a:pt x="144762" y="100554"/>
                    <a:pt x="139133" y="106578"/>
                  </a:cubicBezTo>
                  <a:close/>
                </a:path>
              </a:pathLst>
            </a:custGeom>
            <a:solidFill>
              <a:schemeClr val="bg1"/>
            </a:solidFill>
            <a:ln w="7739" cap="flat">
              <a:noFill/>
              <a:prstDash val="solid"/>
              <a:miter/>
            </a:ln>
          </p:spPr>
          <p:txBody>
            <a:bodyPr rtlCol="0" anchor="ctr"/>
            <a:lstStyle/>
            <a:p>
              <a:endParaRPr lang="zh-CN" altLang="en-US"/>
            </a:p>
          </p:txBody>
        </p:sp>
        <p:sp>
          <p:nvSpPr>
            <p:cNvPr id="8" name="图形 5" descr="闹钟 轮廓">
              <a:extLst>
                <a:ext uri="{FF2B5EF4-FFF2-40B4-BE49-F238E27FC236}">
                  <a16:creationId xmlns:a16="http://schemas.microsoft.com/office/drawing/2014/main" id="{2C5B086E-8F81-42DB-84D0-26486076C62C}"/>
                </a:ext>
              </a:extLst>
            </p:cNvPr>
            <p:cNvSpPr/>
            <p:nvPr/>
          </p:nvSpPr>
          <p:spPr>
            <a:xfrm>
              <a:off x="3137959" y="1084243"/>
              <a:ext cx="404587" cy="498144"/>
            </a:xfrm>
            <a:custGeom>
              <a:avLst/>
              <a:gdLst>
                <a:gd name="connsiteX0" fmla="*/ 210082 w 404587"/>
                <a:gd name="connsiteY0" fmla="*/ 62436 h 498144"/>
                <a:gd name="connsiteX1" fmla="*/ 210082 w 404587"/>
                <a:gd name="connsiteY1" fmla="*/ 15560 h 498144"/>
                <a:gd name="connsiteX2" fmla="*/ 248983 w 404587"/>
                <a:gd name="connsiteY2" fmla="*/ 15560 h 498144"/>
                <a:gd name="connsiteX3" fmla="*/ 256763 w 404587"/>
                <a:gd name="connsiteY3" fmla="*/ 7780 h 498144"/>
                <a:gd name="connsiteX4" fmla="*/ 248983 w 404587"/>
                <a:gd name="connsiteY4" fmla="*/ 0 h 498144"/>
                <a:gd name="connsiteX5" fmla="*/ 155621 w 404587"/>
                <a:gd name="connsiteY5" fmla="*/ 0 h 498144"/>
                <a:gd name="connsiteX6" fmla="*/ 147841 w 404587"/>
                <a:gd name="connsiteY6" fmla="*/ 7780 h 498144"/>
                <a:gd name="connsiteX7" fmla="*/ 155621 w 404587"/>
                <a:gd name="connsiteY7" fmla="*/ 15560 h 498144"/>
                <a:gd name="connsiteX8" fmla="*/ 194522 w 404587"/>
                <a:gd name="connsiteY8" fmla="*/ 15560 h 498144"/>
                <a:gd name="connsiteX9" fmla="*/ 194522 w 404587"/>
                <a:gd name="connsiteY9" fmla="*/ 62436 h 498144"/>
                <a:gd name="connsiteX10" fmla="*/ 149 w 404587"/>
                <a:gd name="connsiteY10" fmla="*/ 272170 h 498144"/>
                <a:gd name="connsiteX11" fmla="*/ 54572 w 404587"/>
                <a:gd name="connsiteY11" fmla="*/ 402656 h 498144"/>
                <a:gd name="connsiteX12" fmla="*/ 16278 w 404587"/>
                <a:gd name="connsiteY12" fmla="*/ 486931 h 498144"/>
                <a:gd name="connsiteX13" fmla="*/ 19829 w 404587"/>
                <a:gd name="connsiteY13" fmla="*/ 497345 h 498144"/>
                <a:gd name="connsiteX14" fmla="*/ 30242 w 404587"/>
                <a:gd name="connsiteY14" fmla="*/ 493795 h 498144"/>
                <a:gd name="connsiteX15" fmla="*/ 30438 w 404587"/>
                <a:gd name="connsiteY15" fmla="*/ 493365 h 498144"/>
                <a:gd name="connsiteX16" fmla="*/ 66367 w 404587"/>
                <a:gd name="connsiteY16" fmla="*/ 414326 h 498144"/>
                <a:gd name="connsiteX17" fmla="*/ 338238 w 404587"/>
                <a:gd name="connsiteY17" fmla="*/ 414326 h 498144"/>
                <a:gd name="connsiteX18" fmla="*/ 374166 w 404587"/>
                <a:gd name="connsiteY18" fmla="*/ 493365 h 498144"/>
                <a:gd name="connsiteX19" fmla="*/ 384347 w 404587"/>
                <a:gd name="connsiteY19" fmla="*/ 497540 h 498144"/>
                <a:gd name="connsiteX20" fmla="*/ 388522 w 404587"/>
                <a:gd name="connsiteY20" fmla="*/ 487360 h 498144"/>
                <a:gd name="connsiteX21" fmla="*/ 388326 w 404587"/>
                <a:gd name="connsiteY21" fmla="*/ 486931 h 498144"/>
                <a:gd name="connsiteX22" fmla="*/ 350017 w 404587"/>
                <a:gd name="connsiteY22" fmla="*/ 402656 h 498144"/>
                <a:gd name="connsiteX23" fmla="*/ 340554 w 404587"/>
                <a:gd name="connsiteY23" fmla="*/ 116859 h 498144"/>
                <a:gd name="connsiteX24" fmla="*/ 210082 w 404587"/>
                <a:gd name="connsiteY24" fmla="*/ 62436 h 498144"/>
                <a:gd name="connsiteX25" fmla="*/ 202302 w 404587"/>
                <a:gd name="connsiteY25" fmla="*/ 451251 h 498144"/>
                <a:gd name="connsiteX26" fmla="*/ 15578 w 404587"/>
                <a:gd name="connsiteY26" fmla="*/ 264526 h 498144"/>
                <a:gd name="connsiteX27" fmla="*/ 202302 w 404587"/>
                <a:gd name="connsiteY27" fmla="*/ 77802 h 498144"/>
                <a:gd name="connsiteX28" fmla="*/ 389027 w 404587"/>
                <a:gd name="connsiteY28" fmla="*/ 264526 h 498144"/>
                <a:gd name="connsiteX29" fmla="*/ 202302 w 404587"/>
                <a:gd name="connsiteY29" fmla="*/ 451251 h 49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4587" h="498144">
                  <a:moveTo>
                    <a:pt x="210082" y="62436"/>
                  </a:moveTo>
                  <a:lnTo>
                    <a:pt x="210082" y="15560"/>
                  </a:lnTo>
                  <a:lnTo>
                    <a:pt x="248983" y="15560"/>
                  </a:lnTo>
                  <a:cubicBezTo>
                    <a:pt x="253280" y="15560"/>
                    <a:pt x="256763" y="12077"/>
                    <a:pt x="256763" y="7780"/>
                  </a:cubicBezTo>
                  <a:cubicBezTo>
                    <a:pt x="256763" y="3483"/>
                    <a:pt x="253280" y="0"/>
                    <a:pt x="248983" y="0"/>
                  </a:cubicBezTo>
                  <a:lnTo>
                    <a:pt x="155621" y="0"/>
                  </a:lnTo>
                  <a:cubicBezTo>
                    <a:pt x="151324" y="0"/>
                    <a:pt x="147841" y="3483"/>
                    <a:pt x="147841" y="7780"/>
                  </a:cubicBezTo>
                  <a:cubicBezTo>
                    <a:pt x="147841" y="12077"/>
                    <a:pt x="151324" y="15560"/>
                    <a:pt x="155621" y="15560"/>
                  </a:cubicBezTo>
                  <a:lnTo>
                    <a:pt x="194522" y="15560"/>
                  </a:lnTo>
                  <a:lnTo>
                    <a:pt x="194522" y="62436"/>
                  </a:lnTo>
                  <a:cubicBezTo>
                    <a:pt x="82931" y="66678"/>
                    <a:pt x="-4093" y="160578"/>
                    <a:pt x="149" y="272170"/>
                  </a:cubicBezTo>
                  <a:cubicBezTo>
                    <a:pt x="1996" y="320797"/>
                    <a:pt x="21320" y="367126"/>
                    <a:pt x="54572" y="402656"/>
                  </a:cubicBezTo>
                  <a:lnTo>
                    <a:pt x="16278" y="486931"/>
                  </a:lnTo>
                  <a:cubicBezTo>
                    <a:pt x="14383" y="490787"/>
                    <a:pt x="15972" y="495449"/>
                    <a:pt x="19829" y="497345"/>
                  </a:cubicBezTo>
                  <a:cubicBezTo>
                    <a:pt x="23685" y="499240"/>
                    <a:pt x="28347" y="497650"/>
                    <a:pt x="30242" y="493795"/>
                  </a:cubicBezTo>
                  <a:cubicBezTo>
                    <a:pt x="30312" y="493653"/>
                    <a:pt x="30377" y="493510"/>
                    <a:pt x="30438" y="493365"/>
                  </a:cubicBezTo>
                  <a:lnTo>
                    <a:pt x="66367" y="414326"/>
                  </a:lnTo>
                  <a:cubicBezTo>
                    <a:pt x="143482" y="484303"/>
                    <a:pt x="261123" y="484303"/>
                    <a:pt x="338238" y="414326"/>
                  </a:cubicBezTo>
                  <a:lnTo>
                    <a:pt x="374166" y="493365"/>
                  </a:lnTo>
                  <a:cubicBezTo>
                    <a:pt x="375824" y="497329"/>
                    <a:pt x="380383" y="499199"/>
                    <a:pt x="384347" y="497540"/>
                  </a:cubicBezTo>
                  <a:cubicBezTo>
                    <a:pt x="388311" y="495882"/>
                    <a:pt x="390180" y="491324"/>
                    <a:pt x="388522" y="487360"/>
                  </a:cubicBezTo>
                  <a:cubicBezTo>
                    <a:pt x="388461" y="487215"/>
                    <a:pt x="388396" y="487072"/>
                    <a:pt x="388326" y="486931"/>
                  </a:cubicBezTo>
                  <a:lnTo>
                    <a:pt x="350017" y="402656"/>
                  </a:lnTo>
                  <a:cubicBezTo>
                    <a:pt x="426324" y="321123"/>
                    <a:pt x="422088" y="193167"/>
                    <a:pt x="340554" y="116859"/>
                  </a:cubicBezTo>
                  <a:cubicBezTo>
                    <a:pt x="305029" y="83611"/>
                    <a:pt x="258705" y="64288"/>
                    <a:pt x="210082" y="62436"/>
                  </a:cubicBezTo>
                  <a:close/>
                  <a:moveTo>
                    <a:pt x="202302" y="451251"/>
                  </a:moveTo>
                  <a:cubicBezTo>
                    <a:pt x="99177" y="451251"/>
                    <a:pt x="15578" y="367651"/>
                    <a:pt x="15578" y="264526"/>
                  </a:cubicBezTo>
                  <a:cubicBezTo>
                    <a:pt x="15578" y="161402"/>
                    <a:pt x="99177" y="77802"/>
                    <a:pt x="202302" y="77802"/>
                  </a:cubicBezTo>
                  <a:cubicBezTo>
                    <a:pt x="305427" y="77802"/>
                    <a:pt x="389027" y="161402"/>
                    <a:pt x="389027" y="264526"/>
                  </a:cubicBezTo>
                  <a:cubicBezTo>
                    <a:pt x="388911" y="367604"/>
                    <a:pt x="305379" y="451135"/>
                    <a:pt x="202302" y="451251"/>
                  </a:cubicBezTo>
                  <a:close/>
                </a:path>
              </a:pathLst>
            </a:custGeom>
            <a:solidFill>
              <a:schemeClr val="bg1"/>
            </a:solidFill>
            <a:ln w="7739" cap="flat">
              <a:noFill/>
              <a:prstDash val="solid"/>
              <a:miter/>
            </a:ln>
          </p:spPr>
          <p:txBody>
            <a:bodyPr rtlCol="0" anchor="ctr"/>
            <a:lstStyle/>
            <a:p>
              <a:endParaRPr lang="zh-CN" altLang="en-US"/>
            </a:p>
          </p:txBody>
        </p:sp>
      </p:grpSp>
      <p:grpSp>
        <p:nvGrpSpPr>
          <p:cNvPr id="9" name="图形 7" descr="锁定 轮廓">
            <a:extLst>
              <a:ext uri="{FF2B5EF4-FFF2-40B4-BE49-F238E27FC236}">
                <a16:creationId xmlns:a16="http://schemas.microsoft.com/office/drawing/2014/main" id="{75B3DF14-D049-43B5-B96C-660693DA8561}"/>
              </a:ext>
            </a:extLst>
          </p:cNvPr>
          <p:cNvGrpSpPr/>
          <p:nvPr/>
        </p:nvGrpSpPr>
        <p:grpSpPr>
          <a:xfrm>
            <a:off x="4326609" y="1007217"/>
            <a:ext cx="508429" cy="585359"/>
            <a:chOff x="4326609" y="1007217"/>
            <a:chExt cx="508429" cy="585359"/>
          </a:xfrm>
          <a:solidFill>
            <a:schemeClr val="bg1"/>
          </a:solidFill>
        </p:grpSpPr>
        <p:sp>
          <p:nvSpPr>
            <p:cNvPr id="10" name="图形 7" descr="锁定 轮廓">
              <a:extLst>
                <a:ext uri="{FF2B5EF4-FFF2-40B4-BE49-F238E27FC236}">
                  <a16:creationId xmlns:a16="http://schemas.microsoft.com/office/drawing/2014/main" id="{ABE815D7-EC53-4B1D-9892-F2861D3ACBBE}"/>
                </a:ext>
              </a:extLst>
            </p:cNvPr>
            <p:cNvSpPr/>
            <p:nvPr/>
          </p:nvSpPr>
          <p:spPr>
            <a:xfrm>
              <a:off x="4545017" y="1050375"/>
              <a:ext cx="72445" cy="72445"/>
            </a:xfrm>
            <a:custGeom>
              <a:avLst/>
              <a:gdLst>
                <a:gd name="connsiteX0" fmla="*/ 72446 w 72445"/>
                <a:gd name="connsiteY0" fmla="*/ 36230 h 72445"/>
                <a:gd name="connsiteX1" fmla="*/ 36230 w 72445"/>
                <a:gd name="connsiteY1" fmla="*/ 0 h 72445"/>
                <a:gd name="connsiteX2" fmla="*/ 0 w 72445"/>
                <a:gd name="connsiteY2" fmla="*/ 36215 h 72445"/>
                <a:gd name="connsiteX3" fmla="*/ 36215 w 72445"/>
                <a:gd name="connsiteY3" fmla="*/ 72446 h 72445"/>
                <a:gd name="connsiteX4" fmla="*/ 36230 w 72445"/>
                <a:gd name="connsiteY4" fmla="*/ 72446 h 72445"/>
                <a:gd name="connsiteX5" fmla="*/ 72446 w 72445"/>
                <a:gd name="connsiteY5" fmla="*/ 36230 h 72445"/>
                <a:gd name="connsiteX6" fmla="*/ 36230 w 72445"/>
                <a:gd name="connsiteY6" fmla="*/ 57624 h 72445"/>
                <a:gd name="connsiteX7" fmla="*/ 14829 w 72445"/>
                <a:gd name="connsiteY7" fmla="*/ 36223 h 72445"/>
                <a:gd name="connsiteX8" fmla="*/ 36230 w 72445"/>
                <a:gd name="connsiteY8" fmla="*/ 14821 h 72445"/>
                <a:gd name="connsiteX9" fmla="*/ 57632 w 72445"/>
                <a:gd name="connsiteY9" fmla="*/ 36223 h 72445"/>
                <a:gd name="connsiteX10" fmla="*/ 57632 w 72445"/>
                <a:gd name="connsiteY10" fmla="*/ 36230 h 72445"/>
                <a:gd name="connsiteX11" fmla="*/ 36230 w 72445"/>
                <a:gd name="connsiteY11" fmla="*/ 57624 h 7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445" h="72445">
                  <a:moveTo>
                    <a:pt x="72446" y="36230"/>
                  </a:moveTo>
                  <a:cubicBezTo>
                    <a:pt x="72450" y="16225"/>
                    <a:pt x="56236" y="4"/>
                    <a:pt x="36230" y="0"/>
                  </a:cubicBezTo>
                  <a:cubicBezTo>
                    <a:pt x="16225" y="-4"/>
                    <a:pt x="4" y="16210"/>
                    <a:pt x="0" y="36215"/>
                  </a:cubicBezTo>
                  <a:cubicBezTo>
                    <a:pt x="-4" y="56221"/>
                    <a:pt x="16210" y="72441"/>
                    <a:pt x="36215" y="72446"/>
                  </a:cubicBezTo>
                  <a:cubicBezTo>
                    <a:pt x="36221" y="72446"/>
                    <a:pt x="36225" y="72446"/>
                    <a:pt x="36230" y="72446"/>
                  </a:cubicBezTo>
                  <a:cubicBezTo>
                    <a:pt x="56221" y="72421"/>
                    <a:pt x="72421" y="56221"/>
                    <a:pt x="72446" y="36230"/>
                  </a:cubicBezTo>
                  <a:close/>
                  <a:moveTo>
                    <a:pt x="36230" y="57624"/>
                  </a:moveTo>
                  <a:cubicBezTo>
                    <a:pt x="24410" y="57624"/>
                    <a:pt x="14829" y="48043"/>
                    <a:pt x="14829" y="36223"/>
                  </a:cubicBezTo>
                  <a:cubicBezTo>
                    <a:pt x="14829" y="24403"/>
                    <a:pt x="24410" y="14821"/>
                    <a:pt x="36230" y="14821"/>
                  </a:cubicBezTo>
                  <a:cubicBezTo>
                    <a:pt x="48050" y="14821"/>
                    <a:pt x="57632" y="24403"/>
                    <a:pt x="57632" y="36223"/>
                  </a:cubicBezTo>
                  <a:cubicBezTo>
                    <a:pt x="57632" y="36225"/>
                    <a:pt x="57632" y="36228"/>
                    <a:pt x="57632" y="36230"/>
                  </a:cubicBezTo>
                  <a:cubicBezTo>
                    <a:pt x="57616" y="48042"/>
                    <a:pt x="48042" y="57612"/>
                    <a:pt x="36230" y="57624"/>
                  </a:cubicBezTo>
                  <a:close/>
                </a:path>
              </a:pathLst>
            </a:custGeom>
            <a:solidFill>
              <a:schemeClr val="bg1"/>
            </a:solidFill>
            <a:ln w="7342" cap="flat">
              <a:noFill/>
              <a:prstDash val="solid"/>
              <a:miter/>
            </a:ln>
          </p:spPr>
          <p:txBody>
            <a:bodyPr rtlCol="0" anchor="ctr"/>
            <a:lstStyle/>
            <a:p>
              <a:endParaRPr lang="zh-CN" altLang="en-US"/>
            </a:p>
          </p:txBody>
        </p:sp>
        <p:sp>
          <p:nvSpPr>
            <p:cNvPr id="11" name="图形 7" descr="锁定 轮廓">
              <a:extLst>
                <a:ext uri="{FF2B5EF4-FFF2-40B4-BE49-F238E27FC236}">
                  <a16:creationId xmlns:a16="http://schemas.microsoft.com/office/drawing/2014/main" id="{E58E6C57-E63F-4ADF-B497-BE87CD591F84}"/>
                </a:ext>
              </a:extLst>
            </p:cNvPr>
            <p:cNvSpPr/>
            <p:nvPr/>
          </p:nvSpPr>
          <p:spPr>
            <a:xfrm>
              <a:off x="4326609" y="1007217"/>
              <a:ext cx="508429" cy="585359"/>
            </a:xfrm>
            <a:custGeom>
              <a:avLst/>
              <a:gdLst>
                <a:gd name="connsiteX0" fmla="*/ 508242 w 508429"/>
                <a:gd name="connsiteY0" fmla="*/ 393092 h 585359"/>
                <a:gd name="connsiteX1" fmla="*/ 497178 w 508429"/>
                <a:gd name="connsiteY1" fmla="*/ 305774 h 585359"/>
                <a:gd name="connsiteX2" fmla="*/ 485388 w 508429"/>
                <a:gd name="connsiteY2" fmla="*/ 290174 h 585359"/>
                <a:gd name="connsiteX3" fmla="*/ 484513 w 508429"/>
                <a:gd name="connsiteY3" fmla="*/ 289871 h 585359"/>
                <a:gd name="connsiteX4" fmla="*/ 465661 w 508429"/>
                <a:gd name="connsiteY4" fmla="*/ 292961 h 585359"/>
                <a:gd name="connsiteX5" fmla="*/ 396669 w 508429"/>
                <a:gd name="connsiteY5" fmla="*/ 346102 h 585359"/>
                <a:gd name="connsiteX6" fmla="*/ 388517 w 508429"/>
                <a:gd name="connsiteY6" fmla="*/ 364369 h 585359"/>
                <a:gd name="connsiteX7" fmla="*/ 400374 w 508429"/>
                <a:gd name="connsiteY7" fmla="*/ 379983 h 585359"/>
                <a:gd name="connsiteX8" fmla="*/ 414187 w 508429"/>
                <a:gd name="connsiteY8" fmla="*/ 385771 h 585359"/>
                <a:gd name="connsiteX9" fmla="*/ 291431 w 508429"/>
                <a:gd name="connsiteY9" fmla="*/ 486554 h 585359"/>
                <a:gd name="connsiteX10" fmla="*/ 283858 w 508429"/>
                <a:gd name="connsiteY10" fmla="*/ 228430 h 585359"/>
                <a:gd name="connsiteX11" fmla="*/ 417670 w 508429"/>
                <a:gd name="connsiteY11" fmla="*/ 228430 h 585359"/>
                <a:gd name="connsiteX12" fmla="*/ 417670 w 508429"/>
                <a:gd name="connsiteY12" fmla="*/ 170398 h 585359"/>
                <a:gd name="connsiteX13" fmla="*/ 283643 w 508429"/>
                <a:gd name="connsiteY13" fmla="*/ 170398 h 585359"/>
                <a:gd name="connsiteX14" fmla="*/ 283643 w 508429"/>
                <a:gd name="connsiteY14" fmla="*/ 153027 h 585359"/>
                <a:gd name="connsiteX15" fmla="*/ 333234 w 508429"/>
                <a:gd name="connsiteY15" fmla="*/ 66650 h 585359"/>
                <a:gd name="connsiteX16" fmla="*/ 241699 w 508429"/>
                <a:gd name="connsiteY16" fmla="*/ 1078 h 585359"/>
                <a:gd name="connsiteX17" fmla="*/ 176127 w 508429"/>
                <a:gd name="connsiteY17" fmla="*/ 92613 h 585359"/>
                <a:gd name="connsiteX18" fmla="*/ 225611 w 508429"/>
                <a:gd name="connsiteY18" fmla="*/ 153754 h 585359"/>
                <a:gd name="connsiteX19" fmla="*/ 225611 w 508429"/>
                <a:gd name="connsiteY19" fmla="*/ 170398 h 585359"/>
                <a:gd name="connsiteX20" fmla="*/ 91606 w 508429"/>
                <a:gd name="connsiteY20" fmla="*/ 170398 h 585359"/>
                <a:gd name="connsiteX21" fmla="*/ 91606 w 508429"/>
                <a:gd name="connsiteY21" fmla="*/ 228430 h 585359"/>
                <a:gd name="connsiteX22" fmla="*/ 225396 w 508429"/>
                <a:gd name="connsiteY22" fmla="*/ 228430 h 585359"/>
                <a:gd name="connsiteX23" fmla="*/ 217837 w 508429"/>
                <a:gd name="connsiteY23" fmla="*/ 486473 h 585359"/>
                <a:gd name="connsiteX24" fmla="*/ 94244 w 508429"/>
                <a:gd name="connsiteY24" fmla="*/ 385756 h 585359"/>
                <a:gd name="connsiteX25" fmla="*/ 108509 w 508429"/>
                <a:gd name="connsiteY25" fmla="*/ 379775 h 585359"/>
                <a:gd name="connsiteX26" fmla="*/ 119899 w 508429"/>
                <a:gd name="connsiteY26" fmla="*/ 364354 h 585359"/>
                <a:gd name="connsiteX27" fmla="*/ 112170 w 508429"/>
                <a:gd name="connsiteY27" fmla="*/ 346391 h 585359"/>
                <a:gd name="connsiteX28" fmla="*/ 42355 w 508429"/>
                <a:gd name="connsiteY28" fmla="*/ 292672 h 585359"/>
                <a:gd name="connsiteX29" fmla="*/ 23925 w 508429"/>
                <a:gd name="connsiteY29" fmla="*/ 289878 h 585359"/>
                <a:gd name="connsiteX30" fmla="*/ 23051 w 508429"/>
                <a:gd name="connsiteY30" fmla="*/ 290182 h 585359"/>
                <a:gd name="connsiteX31" fmla="*/ 11246 w 508429"/>
                <a:gd name="connsiteY31" fmla="*/ 305892 h 585359"/>
                <a:gd name="connsiteX32" fmla="*/ 204 w 508429"/>
                <a:gd name="connsiteY32" fmla="*/ 392981 h 585359"/>
                <a:gd name="connsiteX33" fmla="*/ 8356 w 508429"/>
                <a:gd name="connsiteY33" fmla="*/ 411255 h 585359"/>
                <a:gd name="connsiteX34" fmla="*/ 26786 w 508429"/>
                <a:gd name="connsiteY34" fmla="*/ 414049 h 585359"/>
                <a:gd name="connsiteX35" fmla="*/ 40466 w 508429"/>
                <a:gd name="connsiteY35" fmla="*/ 408595 h 585359"/>
                <a:gd name="connsiteX36" fmla="*/ 186906 w 508429"/>
                <a:gd name="connsiteY36" fmla="*/ 552249 h 585359"/>
                <a:gd name="connsiteX37" fmla="*/ 244100 w 508429"/>
                <a:gd name="connsiteY37" fmla="*/ 582988 h 585359"/>
                <a:gd name="connsiteX38" fmla="*/ 254201 w 508429"/>
                <a:gd name="connsiteY38" fmla="*/ 585359 h 585359"/>
                <a:gd name="connsiteX39" fmla="*/ 264620 w 508429"/>
                <a:gd name="connsiteY39" fmla="*/ 582884 h 585359"/>
                <a:gd name="connsiteX40" fmla="*/ 321518 w 508429"/>
                <a:gd name="connsiteY40" fmla="*/ 552249 h 585359"/>
                <a:gd name="connsiteX41" fmla="*/ 467973 w 508429"/>
                <a:gd name="connsiteY41" fmla="*/ 408588 h 585359"/>
                <a:gd name="connsiteX42" fmla="*/ 480927 w 508429"/>
                <a:gd name="connsiteY42" fmla="*/ 413775 h 585359"/>
                <a:gd name="connsiteX43" fmla="*/ 481668 w 508429"/>
                <a:gd name="connsiteY43" fmla="*/ 414020 h 585359"/>
                <a:gd name="connsiteX44" fmla="*/ 500113 w 508429"/>
                <a:gd name="connsiteY44" fmla="*/ 411226 h 585359"/>
                <a:gd name="connsiteX45" fmla="*/ 508242 w 508429"/>
                <a:gd name="connsiteY45" fmla="*/ 393092 h 585359"/>
                <a:gd name="connsiteX46" fmla="*/ 491880 w 508429"/>
                <a:gd name="connsiteY46" fmla="*/ 398910 h 585359"/>
                <a:gd name="connsiteX47" fmla="*/ 486055 w 508429"/>
                <a:gd name="connsiteY47" fmla="*/ 399880 h 585359"/>
                <a:gd name="connsiteX48" fmla="*/ 458547 w 508429"/>
                <a:gd name="connsiteY48" fmla="*/ 388816 h 585359"/>
                <a:gd name="connsiteX49" fmla="*/ 456205 w 508429"/>
                <a:gd name="connsiteY49" fmla="*/ 396612 h 585359"/>
                <a:gd name="connsiteX50" fmla="*/ 316412 w 508429"/>
                <a:gd name="connsiteY50" fmla="*/ 538317 h 585359"/>
                <a:gd name="connsiteX51" fmla="*/ 257788 w 508429"/>
                <a:gd name="connsiteY51" fmla="*/ 569730 h 585359"/>
                <a:gd name="connsiteX52" fmla="*/ 250933 w 508429"/>
                <a:gd name="connsiteY52" fmla="*/ 569827 h 585359"/>
                <a:gd name="connsiteX53" fmla="*/ 193316 w 508429"/>
                <a:gd name="connsiteY53" fmla="*/ 538865 h 585359"/>
                <a:gd name="connsiteX54" fmla="*/ 192019 w 508429"/>
                <a:gd name="connsiteY54" fmla="*/ 538317 h 585359"/>
                <a:gd name="connsiteX55" fmla="*/ 52204 w 508429"/>
                <a:gd name="connsiteY55" fmla="*/ 396612 h 585359"/>
                <a:gd name="connsiteX56" fmla="*/ 49885 w 508429"/>
                <a:gd name="connsiteY56" fmla="*/ 388816 h 585359"/>
                <a:gd name="connsiteX57" fmla="*/ 22377 w 508429"/>
                <a:gd name="connsiteY57" fmla="*/ 399880 h 585359"/>
                <a:gd name="connsiteX58" fmla="*/ 16574 w 508429"/>
                <a:gd name="connsiteY58" fmla="*/ 398924 h 585359"/>
                <a:gd name="connsiteX59" fmla="*/ 14892 w 508429"/>
                <a:gd name="connsiteY59" fmla="*/ 394960 h 585359"/>
                <a:gd name="connsiteX60" fmla="*/ 25941 w 508429"/>
                <a:gd name="connsiteY60" fmla="*/ 307871 h 585359"/>
                <a:gd name="connsiteX61" fmla="*/ 28461 w 508429"/>
                <a:gd name="connsiteY61" fmla="*/ 303995 h 585359"/>
                <a:gd name="connsiteX62" fmla="*/ 33722 w 508429"/>
                <a:gd name="connsiteY62" fmla="*/ 304699 h 585359"/>
                <a:gd name="connsiteX63" fmla="*/ 103530 w 508429"/>
                <a:gd name="connsiteY63" fmla="*/ 358426 h 585359"/>
                <a:gd name="connsiteX64" fmla="*/ 105227 w 508429"/>
                <a:gd name="connsiteY64" fmla="*/ 362272 h 585359"/>
                <a:gd name="connsiteX65" fmla="*/ 102329 w 508429"/>
                <a:gd name="connsiteY65" fmla="*/ 366311 h 585359"/>
                <a:gd name="connsiteX66" fmla="*/ 76437 w 508429"/>
                <a:gd name="connsiteY66" fmla="*/ 377152 h 585359"/>
                <a:gd name="connsiteX67" fmla="*/ 78119 w 508429"/>
                <a:gd name="connsiteY67" fmla="*/ 383414 h 585359"/>
                <a:gd name="connsiteX68" fmla="*/ 223810 w 508429"/>
                <a:gd name="connsiteY68" fmla="*/ 502620 h 585359"/>
                <a:gd name="connsiteX69" fmla="*/ 232154 w 508429"/>
                <a:gd name="connsiteY69" fmla="*/ 503969 h 585359"/>
                <a:gd name="connsiteX70" fmla="*/ 240647 w 508429"/>
                <a:gd name="connsiteY70" fmla="*/ 213616 h 585359"/>
                <a:gd name="connsiteX71" fmla="*/ 106427 w 508429"/>
                <a:gd name="connsiteY71" fmla="*/ 213616 h 585359"/>
                <a:gd name="connsiteX72" fmla="*/ 106427 w 508429"/>
                <a:gd name="connsiteY72" fmla="*/ 185219 h 585359"/>
                <a:gd name="connsiteX73" fmla="*/ 240432 w 508429"/>
                <a:gd name="connsiteY73" fmla="*/ 185219 h 585359"/>
                <a:gd name="connsiteX74" fmla="*/ 240432 w 508429"/>
                <a:gd name="connsiteY74" fmla="*/ 143119 h 585359"/>
                <a:gd name="connsiteX75" fmla="*/ 235245 w 508429"/>
                <a:gd name="connsiteY75" fmla="*/ 141474 h 585359"/>
                <a:gd name="connsiteX76" fmla="*/ 190206 w 508429"/>
                <a:gd name="connsiteY76" fmla="*/ 60035 h 585359"/>
                <a:gd name="connsiteX77" fmla="*/ 271646 w 508429"/>
                <a:gd name="connsiteY77" fmla="*/ 14997 h 585359"/>
                <a:gd name="connsiteX78" fmla="*/ 316684 w 508429"/>
                <a:gd name="connsiteY78" fmla="*/ 96436 h 585359"/>
                <a:gd name="connsiteX79" fmla="*/ 273980 w 508429"/>
                <a:gd name="connsiteY79" fmla="*/ 140756 h 585359"/>
                <a:gd name="connsiteX80" fmla="*/ 268792 w 508429"/>
                <a:gd name="connsiteY80" fmla="*/ 142408 h 585359"/>
                <a:gd name="connsiteX81" fmla="*/ 268792 w 508429"/>
                <a:gd name="connsiteY81" fmla="*/ 185219 h 585359"/>
                <a:gd name="connsiteX82" fmla="*/ 402849 w 508429"/>
                <a:gd name="connsiteY82" fmla="*/ 185219 h 585359"/>
                <a:gd name="connsiteX83" fmla="*/ 402849 w 508429"/>
                <a:gd name="connsiteY83" fmla="*/ 213609 h 585359"/>
                <a:gd name="connsiteX84" fmla="*/ 268607 w 508429"/>
                <a:gd name="connsiteY84" fmla="*/ 213609 h 585359"/>
                <a:gd name="connsiteX85" fmla="*/ 277122 w 508429"/>
                <a:gd name="connsiteY85" fmla="*/ 504028 h 585359"/>
                <a:gd name="connsiteX86" fmla="*/ 285466 w 508429"/>
                <a:gd name="connsiteY86" fmla="*/ 502687 h 585359"/>
                <a:gd name="connsiteX87" fmla="*/ 430320 w 508429"/>
                <a:gd name="connsiteY87" fmla="*/ 383377 h 585359"/>
                <a:gd name="connsiteX88" fmla="*/ 432002 w 508429"/>
                <a:gd name="connsiteY88" fmla="*/ 377115 h 585359"/>
                <a:gd name="connsiteX89" fmla="*/ 406554 w 508429"/>
                <a:gd name="connsiteY89" fmla="*/ 366518 h 585359"/>
                <a:gd name="connsiteX90" fmla="*/ 403205 w 508429"/>
                <a:gd name="connsiteY90" fmla="*/ 362272 h 585359"/>
                <a:gd name="connsiteX91" fmla="*/ 405302 w 508429"/>
                <a:gd name="connsiteY91" fmla="*/ 358129 h 585359"/>
                <a:gd name="connsiteX92" fmla="*/ 474287 w 508429"/>
                <a:gd name="connsiteY92" fmla="*/ 304996 h 585359"/>
                <a:gd name="connsiteX93" fmla="*/ 479963 w 508429"/>
                <a:gd name="connsiteY93" fmla="*/ 303995 h 585359"/>
                <a:gd name="connsiteX94" fmla="*/ 482476 w 508429"/>
                <a:gd name="connsiteY94" fmla="*/ 307752 h 585359"/>
                <a:gd name="connsiteX95" fmla="*/ 493539 w 508429"/>
                <a:gd name="connsiteY95" fmla="*/ 395071 h 585359"/>
                <a:gd name="connsiteX96" fmla="*/ 491880 w 508429"/>
                <a:gd name="connsiteY96" fmla="*/ 398910 h 58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08429" h="585359">
                  <a:moveTo>
                    <a:pt x="508242" y="393092"/>
                  </a:moveTo>
                  <a:lnTo>
                    <a:pt x="497178" y="305774"/>
                  </a:lnTo>
                  <a:cubicBezTo>
                    <a:pt x="496312" y="298843"/>
                    <a:pt x="491819" y="292899"/>
                    <a:pt x="485388" y="290174"/>
                  </a:cubicBezTo>
                  <a:lnTo>
                    <a:pt x="484513" y="289871"/>
                  </a:lnTo>
                  <a:cubicBezTo>
                    <a:pt x="478086" y="287979"/>
                    <a:pt x="471148" y="289116"/>
                    <a:pt x="465661" y="292961"/>
                  </a:cubicBezTo>
                  <a:lnTo>
                    <a:pt x="396669" y="346102"/>
                  </a:lnTo>
                  <a:cubicBezTo>
                    <a:pt x="390634" y="350091"/>
                    <a:pt x="387456" y="357213"/>
                    <a:pt x="388517" y="364369"/>
                  </a:cubicBezTo>
                  <a:cubicBezTo>
                    <a:pt x="389675" y="371201"/>
                    <a:pt x="394104" y="377033"/>
                    <a:pt x="400374" y="379983"/>
                  </a:cubicBezTo>
                  <a:lnTo>
                    <a:pt x="414187" y="385771"/>
                  </a:lnTo>
                  <a:cubicBezTo>
                    <a:pt x="397565" y="438615"/>
                    <a:pt x="354354" y="474082"/>
                    <a:pt x="291431" y="486554"/>
                  </a:cubicBezTo>
                  <a:lnTo>
                    <a:pt x="283858" y="228430"/>
                  </a:lnTo>
                  <a:lnTo>
                    <a:pt x="417670" y="228430"/>
                  </a:lnTo>
                  <a:lnTo>
                    <a:pt x="417670" y="170398"/>
                  </a:lnTo>
                  <a:lnTo>
                    <a:pt x="283643" y="170398"/>
                  </a:lnTo>
                  <a:lnTo>
                    <a:pt x="283643" y="153027"/>
                  </a:lnTo>
                  <a:cubicBezTo>
                    <a:pt x="318224" y="139242"/>
                    <a:pt x="338765" y="103464"/>
                    <a:pt x="333234" y="66650"/>
                  </a:cubicBezTo>
                  <a:cubicBezTo>
                    <a:pt x="326065" y="23266"/>
                    <a:pt x="285084" y="-6092"/>
                    <a:pt x="241699" y="1078"/>
                  </a:cubicBezTo>
                  <a:cubicBezTo>
                    <a:pt x="198316" y="8247"/>
                    <a:pt x="168958" y="49229"/>
                    <a:pt x="176127" y="92613"/>
                  </a:cubicBezTo>
                  <a:cubicBezTo>
                    <a:pt x="180701" y="120287"/>
                    <a:pt x="199498" y="143512"/>
                    <a:pt x="225611" y="153754"/>
                  </a:cubicBezTo>
                  <a:lnTo>
                    <a:pt x="225611" y="170398"/>
                  </a:lnTo>
                  <a:lnTo>
                    <a:pt x="91606" y="170398"/>
                  </a:lnTo>
                  <a:lnTo>
                    <a:pt x="91606" y="228430"/>
                  </a:lnTo>
                  <a:lnTo>
                    <a:pt x="225396" y="228430"/>
                  </a:lnTo>
                  <a:lnTo>
                    <a:pt x="217837" y="486473"/>
                  </a:lnTo>
                  <a:cubicBezTo>
                    <a:pt x="155240" y="474001"/>
                    <a:pt x="110762" y="437763"/>
                    <a:pt x="94244" y="385756"/>
                  </a:cubicBezTo>
                  <a:lnTo>
                    <a:pt x="108509" y="379775"/>
                  </a:lnTo>
                  <a:cubicBezTo>
                    <a:pt x="114569" y="376770"/>
                    <a:pt x="118810" y="371030"/>
                    <a:pt x="119899" y="364354"/>
                  </a:cubicBezTo>
                  <a:cubicBezTo>
                    <a:pt x="120978" y="357380"/>
                    <a:pt x="117976" y="350403"/>
                    <a:pt x="112170" y="346391"/>
                  </a:cubicBezTo>
                  <a:lnTo>
                    <a:pt x="42355" y="292672"/>
                  </a:lnTo>
                  <a:cubicBezTo>
                    <a:pt x="36938" y="289033"/>
                    <a:pt x="30178" y="288008"/>
                    <a:pt x="23925" y="289878"/>
                  </a:cubicBezTo>
                  <a:lnTo>
                    <a:pt x="23051" y="290182"/>
                  </a:lnTo>
                  <a:cubicBezTo>
                    <a:pt x="16588" y="292929"/>
                    <a:pt x="12086" y="298920"/>
                    <a:pt x="11246" y="305892"/>
                  </a:cubicBezTo>
                  <a:lnTo>
                    <a:pt x="204" y="392981"/>
                  </a:lnTo>
                  <a:cubicBezTo>
                    <a:pt x="-864" y="400140"/>
                    <a:pt x="2316" y="407268"/>
                    <a:pt x="8356" y="411255"/>
                  </a:cubicBezTo>
                  <a:cubicBezTo>
                    <a:pt x="13771" y="414899"/>
                    <a:pt x="20534" y="415923"/>
                    <a:pt x="26786" y="414049"/>
                  </a:cubicBezTo>
                  <a:lnTo>
                    <a:pt x="40466" y="408595"/>
                  </a:lnTo>
                  <a:cubicBezTo>
                    <a:pt x="63535" y="477119"/>
                    <a:pt x="117951" y="530499"/>
                    <a:pt x="186906" y="552249"/>
                  </a:cubicBezTo>
                  <a:lnTo>
                    <a:pt x="244100" y="582988"/>
                  </a:lnTo>
                  <a:cubicBezTo>
                    <a:pt x="247238" y="584550"/>
                    <a:pt x="250696" y="585362"/>
                    <a:pt x="254201" y="585359"/>
                  </a:cubicBezTo>
                  <a:cubicBezTo>
                    <a:pt x="257819" y="585358"/>
                    <a:pt x="261388" y="584511"/>
                    <a:pt x="264620" y="582884"/>
                  </a:cubicBezTo>
                  <a:lnTo>
                    <a:pt x="321518" y="552249"/>
                  </a:lnTo>
                  <a:cubicBezTo>
                    <a:pt x="390481" y="530503"/>
                    <a:pt x="444903" y="477118"/>
                    <a:pt x="467973" y="408588"/>
                  </a:cubicBezTo>
                  <a:lnTo>
                    <a:pt x="480927" y="413775"/>
                  </a:lnTo>
                  <a:lnTo>
                    <a:pt x="481668" y="414020"/>
                  </a:lnTo>
                  <a:cubicBezTo>
                    <a:pt x="487925" y="415886"/>
                    <a:pt x="494689" y="414861"/>
                    <a:pt x="500113" y="411226"/>
                  </a:cubicBezTo>
                  <a:cubicBezTo>
                    <a:pt x="506095" y="407257"/>
                    <a:pt x="509259" y="400199"/>
                    <a:pt x="508242" y="393092"/>
                  </a:cubicBezTo>
                  <a:close/>
                  <a:moveTo>
                    <a:pt x="491880" y="398910"/>
                  </a:moveTo>
                  <a:cubicBezTo>
                    <a:pt x="490177" y="400078"/>
                    <a:pt x="488045" y="400433"/>
                    <a:pt x="486055" y="399880"/>
                  </a:cubicBezTo>
                  <a:lnTo>
                    <a:pt x="458547" y="388816"/>
                  </a:lnTo>
                  <a:lnTo>
                    <a:pt x="456205" y="396612"/>
                  </a:lnTo>
                  <a:cubicBezTo>
                    <a:pt x="436132" y="464191"/>
                    <a:pt x="383712" y="517328"/>
                    <a:pt x="316412" y="538317"/>
                  </a:cubicBezTo>
                  <a:lnTo>
                    <a:pt x="257788" y="569730"/>
                  </a:lnTo>
                  <a:cubicBezTo>
                    <a:pt x="255644" y="570834"/>
                    <a:pt x="253107" y="570869"/>
                    <a:pt x="250933" y="569827"/>
                  </a:cubicBezTo>
                  <a:lnTo>
                    <a:pt x="193316" y="538865"/>
                  </a:lnTo>
                  <a:lnTo>
                    <a:pt x="192019" y="538317"/>
                  </a:lnTo>
                  <a:cubicBezTo>
                    <a:pt x="124714" y="517329"/>
                    <a:pt x="72287" y="464193"/>
                    <a:pt x="52204" y="396612"/>
                  </a:cubicBezTo>
                  <a:lnTo>
                    <a:pt x="49885" y="388816"/>
                  </a:lnTo>
                  <a:lnTo>
                    <a:pt x="22377" y="399880"/>
                  </a:lnTo>
                  <a:cubicBezTo>
                    <a:pt x="20396" y="400429"/>
                    <a:pt x="18274" y="400079"/>
                    <a:pt x="16574" y="398924"/>
                  </a:cubicBezTo>
                  <a:cubicBezTo>
                    <a:pt x="15282" y="398049"/>
                    <a:pt x="14624" y="396497"/>
                    <a:pt x="14892" y="394960"/>
                  </a:cubicBezTo>
                  <a:lnTo>
                    <a:pt x="25941" y="307871"/>
                  </a:lnTo>
                  <a:cubicBezTo>
                    <a:pt x="26059" y="306232"/>
                    <a:pt x="27010" y="304768"/>
                    <a:pt x="28461" y="303995"/>
                  </a:cubicBezTo>
                  <a:cubicBezTo>
                    <a:pt x="30238" y="303511"/>
                    <a:pt x="32135" y="303764"/>
                    <a:pt x="33722" y="304699"/>
                  </a:cubicBezTo>
                  <a:lnTo>
                    <a:pt x="103530" y="358426"/>
                  </a:lnTo>
                  <a:cubicBezTo>
                    <a:pt x="104794" y="359269"/>
                    <a:pt x="105456" y="360769"/>
                    <a:pt x="105227" y="362272"/>
                  </a:cubicBezTo>
                  <a:cubicBezTo>
                    <a:pt x="104880" y="363970"/>
                    <a:pt x="103827" y="365439"/>
                    <a:pt x="102329" y="366311"/>
                  </a:cubicBezTo>
                  <a:lnTo>
                    <a:pt x="76437" y="377152"/>
                  </a:lnTo>
                  <a:lnTo>
                    <a:pt x="78119" y="383414"/>
                  </a:lnTo>
                  <a:cubicBezTo>
                    <a:pt x="95163" y="446952"/>
                    <a:pt x="148297" y="490408"/>
                    <a:pt x="223810" y="502620"/>
                  </a:cubicBezTo>
                  <a:lnTo>
                    <a:pt x="232154" y="503969"/>
                  </a:lnTo>
                  <a:lnTo>
                    <a:pt x="240647" y="213616"/>
                  </a:lnTo>
                  <a:lnTo>
                    <a:pt x="106427" y="213616"/>
                  </a:lnTo>
                  <a:lnTo>
                    <a:pt x="106427" y="185219"/>
                  </a:lnTo>
                  <a:lnTo>
                    <a:pt x="240432" y="185219"/>
                  </a:lnTo>
                  <a:lnTo>
                    <a:pt x="240432" y="143119"/>
                  </a:lnTo>
                  <a:lnTo>
                    <a:pt x="235245" y="141474"/>
                  </a:lnTo>
                  <a:cubicBezTo>
                    <a:pt x="200319" y="131423"/>
                    <a:pt x="180155" y="94961"/>
                    <a:pt x="190206" y="60035"/>
                  </a:cubicBezTo>
                  <a:cubicBezTo>
                    <a:pt x="200259" y="25109"/>
                    <a:pt x="236720" y="4945"/>
                    <a:pt x="271646" y="14997"/>
                  </a:cubicBezTo>
                  <a:cubicBezTo>
                    <a:pt x="306571" y="25049"/>
                    <a:pt x="326736" y="61511"/>
                    <a:pt x="316684" y="96436"/>
                  </a:cubicBezTo>
                  <a:cubicBezTo>
                    <a:pt x="310660" y="117366"/>
                    <a:pt x="294671" y="133959"/>
                    <a:pt x="273980" y="140756"/>
                  </a:cubicBezTo>
                  <a:lnTo>
                    <a:pt x="268792" y="142408"/>
                  </a:lnTo>
                  <a:lnTo>
                    <a:pt x="268792" y="185219"/>
                  </a:lnTo>
                  <a:lnTo>
                    <a:pt x="402849" y="185219"/>
                  </a:lnTo>
                  <a:lnTo>
                    <a:pt x="402849" y="213609"/>
                  </a:lnTo>
                  <a:lnTo>
                    <a:pt x="268607" y="213609"/>
                  </a:lnTo>
                  <a:lnTo>
                    <a:pt x="277122" y="504028"/>
                  </a:lnTo>
                  <a:lnTo>
                    <a:pt x="285466" y="502687"/>
                  </a:lnTo>
                  <a:cubicBezTo>
                    <a:pt x="360409" y="490556"/>
                    <a:pt x="413202" y="447108"/>
                    <a:pt x="430320" y="383377"/>
                  </a:cubicBezTo>
                  <a:lnTo>
                    <a:pt x="432002" y="377115"/>
                  </a:lnTo>
                  <a:lnTo>
                    <a:pt x="406554" y="366518"/>
                  </a:lnTo>
                  <a:cubicBezTo>
                    <a:pt x="404846" y="365691"/>
                    <a:pt x="403611" y="364126"/>
                    <a:pt x="403205" y="362272"/>
                  </a:cubicBezTo>
                  <a:cubicBezTo>
                    <a:pt x="403000" y="360593"/>
                    <a:pt x="403828" y="358958"/>
                    <a:pt x="405302" y="358129"/>
                  </a:cubicBezTo>
                  <a:lnTo>
                    <a:pt x="474287" y="304996"/>
                  </a:lnTo>
                  <a:cubicBezTo>
                    <a:pt x="475948" y="303865"/>
                    <a:pt x="478015" y="303500"/>
                    <a:pt x="479963" y="303995"/>
                  </a:cubicBezTo>
                  <a:cubicBezTo>
                    <a:pt x="481394" y="304730"/>
                    <a:pt x="482344" y="306150"/>
                    <a:pt x="482476" y="307752"/>
                  </a:cubicBezTo>
                  <a:lnTo>
                    <a:pt x="493539" y="395071"/>
                  </a:lnTo>
                  <a:cubicBezTo>
                    <a:pt x="493781" y="396565"/>
                    <a:pt x="493133" y="398062"/>
                    <a:pt x="491880" y="398910"/>
                  </a:cubicBezTo>
                  <a:close/>
                </a:path>
              </a:pathLst>
            </a:custGeom>
            <a:solidFill>
              <a:schemeClr val="bg1"/>
            </a:solidFill>
            <a:ln w="7342" cap="flat">
              <a:noFill/>
              <a:prstDash val="solid"/>
              <a:miter/>
            </a:ln>
          </p:spPr>
          <p:txBody>
            <a:bodyPr rtlCol="0" anchor="ctr"/>
            <a:lstStyle/>
            <a:p>
              <a:endParaRPr lang="zh-CN" altLang="en-US"/>
            </a:p>
          </p:txBody>
        </p:sp>
      </p:grpSp>
      <p:grpSp>
        <p:nvGrpSpPr>
          <p:cNvPr id="12" name="图形 9" descr="条形图 轮廓">
            <a:extLst>
              <a:ext uri="{FF2B5EF4-FFF2-40B4-BE49-F238E27FC236}">
                <a16:creationId xmlns:a16="http://schemas.microsoft.com/office/drawing/2014/main" id="{A40D5076-709F-4EA8-B718-AE018DAA5B4C}"/>
              </a:ext>
            </a:extLst>
          </p:cNvPr>
          <p:cNvGrpSpPr/>
          <p:nvPr/>
        </p:nvGrpSpPr>
        <p:grpSpPr>
          <a:xfrm>
            <a:off x="2961915" y="5448952"/>
            <a:ext cx="468216" cy="468202"/>
            <a:chOff x="2961915" y="5448952"/>
            <a:chExt cx="468216" cy="468202"/>
          </a:xfrm>
          <a:solidFill>
            <a:schemeClr val="bg1"/>
          </a:solidFill>
        </p:grpSpPr>
        <p:sp>
          <p:nvSpPr>
            <p:cNvPr id="13" name="图形 9" descr="条形图 轮廓">
              <a:extLst>
                <a:ext uri="{FF2B5EF4-FFF2-40B4-BE49-F238E27FC236}">
                  <a16:creationId xmlns:a16="http://schemas.microsoft.com/office/drawing/2014/main" id="{83304AFB-08B6-4511-8412-084BD3A5411F}"/>
                </a:ext>
              </a:extLst>
            </p:cNvPr>
            <p:cNvSpPr/>
            <p:nvPr/>
          </p:nvSpPr>
          <p:spPr>
            <a:xfrm>
              <a:off x="2962135" y="5448952"/>
              <a:ext cx="467996" cy="468202"/>
            </a:xfrm>
            <a:custGeom>
              <a:avLst/>
              <a:gdLst>
                <a:gd name="connsiteX0" fmla="*/ 454225 w 467996"/>
                <a:gd name="connsiteY0" fmla="*/ 0 h 468202"/>
                <a:gd name="connsiteX1" fmla="*/ 467996 w 467996"/>
                <a:gd name="connsiteY1" fmla="*/ 0 h 468202"/>
                <a:gd name="connsiteX2" fmla="*/ 467996 w 467996"/>
                <a:gd name="connsiteY2" fmla="*/ 468203 h 468202"/>
                <a:gd name="connsiteX3" fmla="*/ 0 w 467996"/>
                <a:gd name="connsiteY3" fmla="*/ 468203 h 468202"/>
                <a:gd name="connsiteX4" fmla="*/ 0 w 467996"/>
                <a:gd name="connsiteY4" fmla="*/ 454432 h 468202"/>
                <a:gd name="connsiteX5" fmla="*/ 454225 w 467996"/>
                <a:gd name="connsiteY5" fmla="*/ 454432 h 468202"/>
                <a:gd name="connsiteX6" fmla="*/ 454225 w 467996"/>
                <a:gd name="connsiteY6" fmla="*/ 0 h 46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96" h="468202">
                  <a:moveTo>
                    <a:pt x="454225" y="0"/>
                  </a:moveTo>
                  <a:lnTo>
                    <a:pt x="467996" y="0"/>
                  </a:lnTo>
                  <a:lnTo>
                    <a:pt x="467996" y="468203"/>
                  </a:lnTo>
                  <a:lnTo>
                    <a:pt x="0" y="468203"/>
                  </a:lnTo>
                  <a:lnTo>
                    <a:pt x="0" y="454432"/>
                  </a:lnTo>
                  <a:lnTo>
                    <a:pt x="454225" y="454432"/>
                  </a:lnTo>
                  <a:lnTo>
                    <a:pt x="454225" y="0"/>
                  </a:lnTo>
                  <a:close/>
                </a:path>
              </a:pathLst>
            </a:custGeom>
            <a:solidFill>
              <a:schemeClr val="bg1"/>
            </a:solidFill>
            <a:ln w="6846" cap="flat">
              <a:noFill/>
              <a:prstDash val="solid"/>
              <a:miter/>
            </a:ln>
          </p:spPr>
          <p:txBody>
            <a:bodyPr rtlCol="0" anchor="ctr"/>
            <a:lstStyle/>
            <a:p>
              <a:endParaRPr lang="zh-CN" altLang="en-US"/>
            </a:p>
          </p:txBody>
        </p:sp>
        <p:sp>
          <p:nvSpPr>
            <p:cNvPr id="14" name="图形 9" descr="条形图 轮廓">
              <a:extLst>
                <a:ext uri="{FF2B5EF4-FFF2-40B4-BE49-F238E27FC236}">
                  <a16:creationId xmlns:a16="http://schemas.microsoft.com/office/drawing/2014/main" id="{BDFDAFD5-63B9-4CF6-B17F-1A55374AE4E8}"/>
                </a:ext>
              </a:extLst>
            </p:cNvPr>
            <p:cNvSpPr/>
            <p:nvPr/>
          </p:nvSpPr>
          <p:spPr>
            <a:xfrm>
              <a:off x="3292411" y="5593585"/>
              <a:ext cx="82624" cy="268596"/>
            </a:xfrm>
            <a:custGeom>
              <a:avLst/>
              <a:gdLst>
                <a:gd name="connsiteX0" fmla="*/ 82624 w 82624"/>
                <a:gd name="connsiteY0" fmla="*/ 268597 h 268596"/>
                <a:gd name="connsiteX1" fmla="*/ 82624 w 82624"/>
                <a:gd name="connsiteY1" fmla="*/ 0 h 268596"/>
                <a:gd name="connsiteX2" fmla="*/ 0 w 82624"/>
                <a:gd name="connsiteY2" fmla="*/ 0 h 268596"/>
                <a:gd name="connsiteX3" fmla="*/ 0 w 82624"/>
                <a:gd name="connsiteY3" fmla="*/ 268597 h 268596"/>
                <a:gd name="connsiteX4" fmla="*/ 68853 w 82624"/>
                <a:gd name="connsiteY4" fmla="*/ 254826 h 268596"/>
                <a:gd name="connsiteX5" fmla="*/ 13771 w 82624"/>
                <a:gd name="connsiteY5" fmla="*/ 254826 h 268596"/>
                <a:gd name="connsiteX6" fmla="*/ 13771 w 82624"/>
                <a:gd name="connsiteY6" fmla="*/ 13771 h 268596"/>
                <a:gd name="connsiteX7" fmla="*/ 68853 w 82624"/>
                <a:gd name="connsiteY7" fmla="*/ 13771 h 2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4" h="268596">
                  <a:moveTo>
                    <a:pt x="82624" y="268597"/>
                  </a:moveTo>
                  <a:lnTo>
                    <a:pt x="82624" y="0"/>
                  </a:lnTo>
                  <a:lnTo>
                    <a:pt x="0" y="0"/>
                  </a:lnTo>
                  <a:lnTo>
                    <a:pt x="0" y="268597"/>
                  </a:lnTo>
                  <a:close/>
                  <a:moveTo>
                    <a:pt x="68853" y="254826"/>
                  </a:moveTo>
                  <a:lnTo>
                    <a:pt x="13771" y="254826"/>
                  </a:lnTo>
                  <a:lnTo>
                    <a:pt x="13771" y="13771"/>
                  </a:lnTo>
                  <a:lnTo>
                    <a:pt x="68853" y="13771"/>
                  </a:lnTo>
                  <a:close/>
                </a:path>
              </a:pathLst>
            </a:custGeom>
            <a:solidFill>
              <a:schemeClr val="bg1"/>
            </a:solidFill>
            <a:ln w="6846" cap="flat">
              <a:noFill/>
              <a:prstDash val="solid"/>
              <a:miter/>
            </a:ln>
          </p:spPr>
          <p:txBody>
            <a:bodyPr rtlCol="0" anchor="ctr"/>
            <a:lstStyle/>
            <a:p>
              <a:endParaRPr lang="zh-CN" altLang="en-US"/>
            </a:p>
          </p:txBody>
        </p:sp>
        <p:sp>
          <p:nvSpPr>
            <p:cNvPr id="15" name="图形 9" descr="条形图 轮廓">
              <a:extLst>
                <a:ext uri="{FF2B5EF4-FFF2-40B4-BE49-F238E27FC236}">
                  <a16:creationId xmlns:a16="http://schemas.microsoft.com/office/drawing/2014/main" id="{3EB0BF70-92A9-4F3E-BDCB-4CF83B974E5D}"/>
                </a:ext>
              </a:extLst>
            </p:cNvPr>
            <p:cNvSpPr/>
            <p:nvPr/>
          </p:nvSpPr>
          <p:spPr>
            <a:xfrm>
              <a:off x="3182246" y="5448952"/>
              <a:ext cx="82624" cy="413230"/>
            </a:xfrm>
            <a:custGeom>
              <a:avLst/>
              <a:gdLst>
                <a:gd name="connsiteX0" fmla="*/ 82624 w 82624"/>
                <a:gd name="connsiteY0" fmla="*/ 413230 h 413230"/>
                <a:gd name="connsiteX1" fmla="*/ 82624 w 82624"/>
                <a:gd name="connsiteY1" fmla="*/ 0 h 413230"/>
                <a:gd name="connsiteX2" fmla="*/ 0 w 82624"/>
                <a:gd name="connsiteY2" fmla="*/ 0 h 413230"/>
                <a:gd name="connsiteX3" fmla="*/ 0 w 82624"/>
                <a:gd name="connsiteY3" fmla="*/ 413230 h 413230"/>
                <a:gd name="connsiteX4" fmla="*/ 68853 w 82624"/>
                <a:gd name="connsiteY4" fmla="*/ 399460 h 413230"/>
                <a:gd name="connsiteX5" fmla="*/ 13771 w 82624"/>
                <a:gd name="connsiteY5" fmla="*/ 399460 h 413230"/>
                <a:gd name="connsiteX6" fmla="*/ 13771 w 82624"/>
                <a:gd name="connsiteY6" fmla="*/ 13771 h 413230"/>
                <a:gd name="connsiteX7" fmla="*/ 68853 w 82624"/>
                <a:gd name="connsiteY7" fmla="*/ 13771 h 41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4" h="413230">
                  <a:moveTo>
                    <a:pt x="82624" y="413230"/>
                  </a:moveTo>
                  <a:lnTo>
                    <a:pt x="82624" y="0"/>
                  </a:lnTo>
                  <a:lnTo>
                    <a:pt x="0" y="0"/>
                  </a:lnTo>
                  <a:lnTo>
                    <a:pt x="0" y="413230"/>
                  </a:lnTo>
                  <a:close/>
                  <a:moveTo>
                    <a:pt x="68853" y="399460"/>
                  </a:moveTo>
                  <a:lnTo>
                    <a:pt x="13771" y="399460"/>
                  </a:lnTo>
                  <a:lnTo>
                    <a:pt x="13771" y="13771"/>
                  </a:lnTo>
                  <a:lnTo>
                    <a:pt x="68853" y="13771"/>
                  </a:lnTo>
                  <a:close/>
                </a:path>
              </a:pathLst>
            </a:custGeom>
            <a:solidFill>
              <a:schemeClr val="bg1"/>
            </a:solidFill>
            <a:ln w="6846" cap="flat">
              <a:noFill/>
              <a:prstDash val="solid"/>
              <a:miter/>
            </a:ln>
          </p:spPr>
          <p:txBody>
            <a:bodyPr rtlCol="0" anchor="ctr"/>
            <a:lstStyle/>
            <a:p>
              <a:endParaRPr lang="zh-CN" altLang="en-US"/>
            </a:p>
          </p:txBody>
        </p:sp>
        <p:sp>
          <p:nvSpPr>
            <p:cNvPr id="16" name="图形 9" descr="条形图 轮廓">
              <a:extLst>
                <a:ext uri="{FF2B5EF4-FFF2-40B4-BE49-F238E27FC236}">
                  <a16:creationId xmlns:a16="http://schemas.microsoft.com/office/drawing/2014/main" id="{6405DF1D-2182-4061-A8C6-4A04F2EB5F8B}"/>
                </a:ext>
              </a:extLst>
            </p:cNvPr>
            <p:cNvSpPr/>
            <p:nvPr/>
          </p:nvSpPr>
          <p:spPr>
            <a:xfrm>
              <a:off x="3072081" y="5593585"/>
              <a:ext cx="82624" cy="268596"/>
            </a:xfrm>
            <a:custGeom>
              <a:avLst/>
              <a:gdLst>
                <a:gd name="connsiteX0" fmla="*/ 82624 w 82624"/>
                <a:gd name="connsiteY0" fmla="*/ 268597 h 268596"/>
                <a:gd name="connsiteX1" fmla="*/ 82624 w 82624"/>
                <a:gd name="connsiteY1" fmla="*/ 0 h 268596"/>
                <a:gd name="connsiteX2" fmla="*/ 0 w 82624"/>
                <a:gd name="connsiteY2" fmla="*/ 0 h 268596"/>
                <a:gd name="connsiteX3" fmla="*/ 0 w 82624"/>
                <a:gd name="connsiteY3" fmla="*/ 268597 h 268596"/>
                <a:gd name="connsiteX4" fmla="*/ 68853 w 82624"/>
                <a:gd name="connsiteY4" fmla="*/ 254826 h 268596"/>
                <a:gd name="connsiteX5" fmla="*/ 13771 w 82624"/>
                <a:gd name="connsiteY5" fmla="*/ 254826 h 268596"/>
                <a:gd name="connsiteX6" fmla="*/ 13771 w 82624"/>
                <a:gd name="connsiteY6" fmla="*/ 13771 h 268596"/>
                <a:gd name="connsiteX7" fmla="*/ 68853 w 82624"/>
                <a:gd name="connsiteY7" fmla="*/ 13771 h 2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4" h="268596">
                  <a:moveTo>
                    <a:pt x="82624" y="268597"/>
                  </a:moveTo>
                  <a:lnTo>
                    <a:pt x="82624" y="0"/>
                  </a:lnTo>
                  <a:lnTo>
                    <a:pt x="0" y="0"/>
                  </a:lnTo>
                  <a:lnTo>
                    <a:pt x="0" y="268597"/>
                  </a:lnTo>
                  <a:close/>
                  <a:moveTo>
                    <a:pt x="68853" y="254826"/>
                  </a:moveTo>
                  <a:lnTo>
                    <a:pt x="13771" y="254826"/>
                  </a:lnTo>
                  <a:lnTo>
                    <a:pt x="13771" y="13771"/>
                  </a:lnTo>
                  <a:lnTo>
                    <a:pt x="68853" y="13771"/>
                  </a:lnTo>
                  <a:close/>
                </a:path>
              </a:pathLst>
            </a:custGeom>
            <a:solidFill>
              <a:schemeClr val="bg1"/>
            </a:solidFill>
            <a:ln w="6846" cap="flat">
              <a:noFill/>
              <a:prstDash val="solid"/>
              <a:miter/>
            </a:ln>
          </p:spPr>
          <p:txBody>
            <a:bodyPr rtlCol="0" anchor="ctr"/>
            <a:lstStyle/>
            <a:p>
              <a:endParaRPr lang="zh-CN" altLang="en-US"/>
            </a:p>
          </p:txBody>
        </p:sp>
        <p:sp>
          <p:nvSpPr>
            <p:cNvPr id="17" name="图形 9" descr="条形图 轮廓">
              <a:extLst>
                <a:ext uri="{FF2B5EF4-FFF2-40B4-BE49-F238E27FC236}">
                  <a16:creationId xmlns:a16="http://schemas.microsoft.com/office/drawing/2014/main" id="{6F2AB629-AE36-43E9-A857-A49803756685}"/>
                </a:ext>
              </a:extLst>
            </p:cNvPr>
            <p:cNvSpPr/>
            <p:nvPr/>
          </p:nvSpPr>
          <p:spPr>
            <a:xfrm>
              <a:off x="2961915" y="5710671"/>
              <a:ext cx="82624" cy="151511"/>
            </a:xfrm>
            <a:custGeom>
              <a:avLst/>
              <a:gdLst>
                <a:gd name="connsiteX0" fmla="*/ 82624 w 82624"/>
                <a:gd name="connsiteY0" fmla="*/ 0 h 151511"/>
                <a:gd name="connsiteX1" fmla="*/ 0 w 82624"/>
                <a:gd name="connsiteY1" fmla="*/ 0 h 151511"/>
                <a:gd name="connsiteX2" fmla="*/ 0 w 82624"/>
                <a:gd name="connsiteY2" fmla="*/ 151512 h 151511"/>
                <a:gd name="connsiteX3" fmla="*/ 82624 w 82624"/>
                <a:gd name="connsiteY3" fmla="*/ 151512 h 151511"/>
                <a:gd name="connsiteX4" fmla="*/ 68853 w 82624"/>
                <a:gd name="connsiteY4" fmla="*/ 137741 h 151511"/>
                <a:gd name="connsiteX5" fmla="*/ 13771 w 82624"/>
                <a:gd name="connsiteY5" fmla="*/ 137741 h 151511"/>
                <a:gd name="connsiteX6" fmla="*/ 13771 w 82624"/>
                <a:gd name="connsiteY6" fmla="*/ 13771 h 151511"/>
                <a:gd name="connsiteX7" fmla="*/ 68853 w 82624"/>
                <a:gd name="connsiteY7" fmla="*/ 13771 h 15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4" h="151511">
                  <a:moveTo>
                    <a:pt x="82624" y="0"/>
                  </a:moveTo>
                  <a:lnTo>
                    <a:pt x="0" y="0"/>
                  </a:lnTo>
                  <a:lnTo>
                    <a:pt x="0" y="151512"/>
                  </a:lnTo>
                  <a:lnTo>
                    <a:pt x="82624" y="151512"/>
                  </a:lnTo>
                  <a:close/>
                  <a:moveTo>
                    <a:pt x="68853" y="137741"/>
                  </a:moveTo>
                  <a:lnTo>
                    <a:pt x="13771" y="137741"/>
                  </a:lnTo>
                  <a:lnTo>
                    <a:pt x="13771" y="13771"/>
                  </a:lnTo>
                  <a:lnTo>
                    <a:pt x="68853" y="13771"/>
                  </a:lnTo>
                  <a:close/>
                </a:path>
              </a:pathLst>
            </a:custGeom>
            <a:solidFill>
              <a:schemeClr val="bg1"/>
            </a:solidFill>
            <a:ln w="6846" cap="flat">
              <a:noFill/>
              <a:prstDash val="solid"/>
              <a:miter/>
            </a:ln>
          </p:spPr>
          <p:txBody>
            <a:bodyPr rtlCol="0" anchor="ctr"/>
            <a:lstStyle/>
            <a:p>
              <a:endParaRPr lang="zh-CN" altLang="en-US"/>
            </a:p>
          </p:txBody>
        </p:sp>
      </p:grpSp>
      <p:grpSp>
        <p:nvGrpSpPr>
          <p:cNvPr id="18" name="图形 11" descr="铃声 轮廓">
            <a:extLst>
              <a:ext uri="{FF2B5EF4-FFF2-40B4-BE49-F238E27FC236}">
                <a16:creationId xmlns:a16="http://schemas.microsoft.com/office/drawing/2014/main" id="{67E5130B-DA15-4069-9F10-2F8E32A1A71F}"/>
              </a:ext>
            </a:extLst>
          </p:cNvPr>
          <p:cNvGrpSpPr/>
          <p:nvPr/>
        </p:nvGrpSpPr>
        <p:grpSpPr>
          <a:xfrm>
            <a:off x="5518816" y="1094074"/>
            <a:ext cx="603119" cy="456014"/>
            <a:chOff x="5518816" y="1094074"/>
            <a:chExt cx="603119" cy="456014"/>
          </a:xfrm>
          <a:solidFill>
            <a:schemeClr val="bg1"/>
          </a:solidFill>
        </p:grpSpPr>
        <p:sp>
          <p:nvSpPr>
            <p:cNvPr id="19" name="图形 11" descr="铃声 轮廓">
              <a:extLst>
                <a:ext uri="{FF2B5EF4-FFF2-40B4-BE49-F238E27FC236}">
                  <a16:creationId xmlns:a16="http://schemas.microsoft.com/office/drawing/2014/main" id="{CED7F6D2-9D74-4DDC-A2E9-A097E415C1F8}"/>
                </a:ext>
              </a:extLst>
            </p:cNvPr>
            <p:cNvSpPr/>
            <p:nvPr/>
          </p:nvSpPr>
          <p:spPr>
            <a:xfrm>
              <a:off x="5801772" y="1170362"/>
              <a:ext cx="320163" cy="379726"/>
            </a:xfrm>
            <a:custGeom>
              <a:avLst/>
              <a:gdLst>
                <a:gd name="connsiteX0" fmla="*/ 317135 w 320163"/>
                <a:gd name="connsiteY0" fmla="*/ 214629 h 379726"/>
                <a:gd name="connsiteX1" fmla="*/ 273399 w 320163"/>
                <a:gd name="connsiteY1" fmla="*/ 172423 h 379726"/>
                <a:gd name="connsiteX2" fmla="*/ 176500 w 320163"/>
                <a:gd name="connsiteY2" fmla="*/ 59322 h 379726"/>
                <a:gd name="connsiteX3" fmla="*/ 94241 w 320163"/>
                <a:gd name="connsiteY3" fmla="*/ 150 h 379726"/>
                <a:gd name="connsiteX4" fmla="*/ 64443 w 320163"/>
                <a:gd name="connsiteY4" fmla="*/ 3143 h 379726"/>
                <a:gd name="connsiteX5" fmla="*/ 60882 w 320163"/>
                <a:gd name="connsiteY5" fmla="*/ 4124 h 379726"/>
                <a:gd name="connsiteX6" fmla="*/ 66444 w 320163"/>
                <a:gd name="connsiteY6" fmla="*/ 18727 h 379726"/>
                <a:gd name="connsiteX7" fmla="*/ 68014 w 320163"/>
                <a:gd name="connsiteY7" fmla="*/ 18294 h 379726"/>
                <a:gd name="connsiteX8" fmla="*/ 89543 w 320163"/>
                <a:gd name="connsiteY8" fmla="*/ 15536 h 379726"/>
                <a:gd name="connsiteX9" fmla="*/ 93175 w 320163"/>
                <a:gd name="connsiteY9" fmla="*/ 15665 h 379726"/>
                <a:gd name="connsiteX10" fmla="*/ 162155 w 320163"/>
                <a:gd name="connsiteY10" fmla="*/ 65340 h 379726"/>
                <a:gd name="connsiteX11" fmla="*/ 264813 w 320163"/>
                <a:gd name="connsiteY11" fmla="*/ 185401 h 379726"/>
                <a:gd name="connsiteX12" fmla="*/ 288465 w 320163"/>
                <a:gd name="connsiteY12" fmla="*/ 202396 h 379726"/>
                <a:gd name="connsiteX13" fmla="*/ 288394 w 320163"/>
                <a:gd name="connsiteY13" fmla="*/ 202527 h 379726"/>
                <a:gd name="connsiteX14" fmla="*/ 251949 w 320163"/>
                <a:gd name="connsiteY14" fmla="*/ 198469 h 379726"/>
                <a:gd name="connsiteX15" fmla="*/ 136356 w 320163"/>
                <a:gd name="connsiteY15" fmla="*/ 226166 h 379726"/>
                <a:gd name="connsiteX16" fmla="*/ 55605 w 320163"/>
                <a:gd name="connsiteY16" fmla="*/ 272015 h 379726"/>
                <a:gd name="connsiteX17" fmla="*/ 53490 w 320163"/>
                <a:gd name="connsiteY17" fmla="*/ 293973 h 379726"/>
                <a:gd name="connsiteX18" fmla="*/ 115401 w 320163"/>
                <a:gd name="connsiteY18" fmla="*/ 253036 h 379726"/>
                <a:gd name="connsiteX19" fmla="*/ 117623 w 320163"/>
                <a:gd name="connsiteY19" fmla="*/ 271996 h 379726"/>
                <a:gd name="connsiteX20" fmla="*/ 163648 w 320163"/>
                <a:gd name="connsiteY20" fmla="*/ 290251 h 379726"/>
                <a:gd name="connsiteX21" fmla="*/ 182189 w 320163"/>
                <a:gd name="connsiteY21" fmla="*/ 244910 h 379726"/>
                <a:gd name="connsiteX22" fmla="*/ 170167 w 320163"/>
                <a:gd name="connsiteY22" fmla="*/ 230045 h 379726"/>
                <a:gd name="connsiteX23" fmla="*/ 252272 w 320163"/>
                <a:gd name="connsiteY23" fmla="*/ 214032 h 379726"/>
                <a:gd name="connsiteX24" fmla="*/ 304530 w 320163"/>
                <a:gd name="connsiteY24" fmla="*/ 230924 h 379726"/>
                <a:gd name="connsiteX25" fmla="*/ 184511 w 320163"/>
                <a:gd name="connsiteY25" fmla="*/ 340969 h 379726"/>
                <a:gd name="connsiteX26" fmla="*/ 21937 w 320163"/>
                <a:gd name="connsiteY26" fmla="*/ 349510 h 379726"/>
                <a:gd name="connsiteX27" fmla="*/ 22692 w 320163"/>
                <a:gd name="connsiteY27" fmla="*/ 334002 h 379726"/>
                <a:gd name="connsiteX28" fmla="*/ 0 w 320163"/>
                <a:gd name="connsiteY28" fmla="*/ 342694 h 379726"/>
                <a:gd name="connsiteX29" fmla="*/ 1478 w 320163"/>
                <a:gd name="connsiteY29" fmla="*/ 347093 h 379726"/>
                <a:gd name="connsiteX30" fmla="*/ 77309 w 320163"/>
                <a:gd name="connsiteY30" fmla="*/ 379726 h 379726"/>
                <a:gd name="connsiteX31" fmla="*/ 187454 w 320163"/>
                <a:gd name="connsiteY31" fmla="*/ 356541 h 379726"/>
                <a:gd name="connsiteX32" fmla="*/ 193601 w 320163"/>
                <a:gd name="connsiteY32" fmla="*/ 353965 h 379726"/>
                <a:gd name="connsiteX33" fmla="*/ 317135 w 320163"/>
                <a:gd name="connsiteY33" fmla="*/ 214629 h 379726"/>
                <a:gd name="connsiteX34" fmla="*/ 149869 w 320163"/>
                <a:gd name="connsiteY34" fmla="*/ 238996 h 379726"/>
                <a:gd name="connsiteX35" fmla="*/ 169320 w 320163"/>
                <a:gd name="connsiteY35" fmla="*/ 258410 h 379726"/>
                <a:gd name="connsiteX36" fmla="*/ 149907 w 320163"/>
                <a:gd name="connsiteY36" fmla="*/ 277861 h 379726"/>
                <a:gd name="connsiteX37" fmla="*/ 130455 w 320163"/>
                <a:gd name="connsiteY37" fmla="*/ 258447 h 379726"/>
                <a:gd name="connsiteX38" fmla="*/ 142374 w 320163"/>
                <a:gd name="connsiteY38" fmla="*/ 240508 h 379726"/>
                <a:gd name="connsiteX39" fmla="*/ 149869 w 320163"/>
                <a:gd name="connsiteY39" fmla="*/ 238996 h 37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0163" h="379726">
                  <a:moveTo>
                    <a:pt x="317135" y="214629"/>
                  </a:moveTo>
                  <a:cubicBezTo>
                    <a:pt x="309249" y="196144"/>
                    <a:pt x="292636" y="185150"/>
                    <a:pt x="273399" y="172423"/>
                  </a:cubicBezTo>
                  <a:cubicBezTo>
                    <a:pt x="242908" y="152252"/>
                    <a:pt x="204961" y="127143"/>
                    <a:pt x="176500" y="59322"/>
                  </a:cubicBezTo>
                  <a:cubicBezTo>
                    <a:pt x="162711" y="25444"/>
                    <a:pt x="130745" y="2450"/>
                    <a:pt x="94241" y="150"/>
                  </a:cubicBezTo>
                  <a:cubicBezTo>
                    <a:pt x="84214" y="-411"/>
                    <a:pt x="74159" y="599"/>
                    <a:pt x="64443" y="3143"/>
                  </a:cubicBezTo>
                  <a:cubicBezTo>
                    <a:pt x="63251" y="3425"/>
                    <a:pt x="62070" y="3801"/>
                    <a:pt x="60882" y="4124"/>
                  </a:cubicBezTo>
                  <a:cubicBezTo>
                    <a:pt x="63087" y="8850"/>
                    <a:pt x="64947" y="13731"/>
                    <a:pt x="66444" y="18727"/>
                  </a:cubicBezTo>
                  <a:cubicBezTo>
                    <a:pt x="66968" y="18594"/>
                    <a:pt x="67489" y="18416"/>
                    <a:pt x="68014" y="18294"/>
                  </a:cubicBezTo>
                  <a:cubicBezTo>
                    <a:pt x="75062" y="16556"/>
                    <a:pt x="82285" y="15630"/>
                    <a:pt x="89543" y="15536"/>
                  </a:cubicBezTo>
                  <a:cubicBezTo>
                    <a:pt x="91690" y="15536"/>
                    <a:pt x="92939" y="15642"/>
                    <a:pt x="93175" y="15665"/>
                  </a:cubicBezTo>
                  <a:cubicBezTo>
                    <a:pt x="123812" y="17569"/>
                    <a:pt x="150638" y="36886"/>
                    <a:pt x="162155" y="65340"/>
                  </a:cubicBezTo>
                  <a:cubicBezTo>
                    <a:pt x="192437" y="137511"/>
                    <a:pt x="234271" y="165190"/>
                    <a:pt x="264813" y="185401"/>
                  </a:cubicBezTo>
                  <a:cubicBezTo>
                    <a:pt x="273038" y="190576"/>
                    <a:pt x="280937" y="196252"/>
                    <a:pt x="288465" y="202396"/>
                  </a:cubicBezTo>
                  <a:cubicBezTo>
                    <a:pt x="288611" y="202522"/>
                    <a:pt x="288580" y="202579"/>
                    <a:pt x="288394" y="202527"/>
                  </a:cubicBezTo>
                  <a:cubicBezTo>
                    <a:pt x="276504" y="199431"/>
                    <a:pt x="264229" y="198064"/>
                    <a:pt x="251949" y="198469"/>
                  </a:cubicBezTo>
                  <a:cubicBezTo>
                    <a:pt x="212060" y="200633"/>
                    <a:pt x="172894" y="210017"/>
                    <a:pt x="136356" y="226166"/>
                  </a:cubicBezTo>
                  <a:cubicBezTo>
                    <a:pt x="107602" y="237960"/>
                    <a:pt x="80467" y="253366"/>
                    <a:pt x="55605" y="272015"/>
                  </a:cubicBezTo>
                  <a:cubicBezTo>
                    <a:pt x="55870" y="279395"/>
                    <a:pt x="55158" y="286779"/>
                    <a:pt x="53490" y="293973"/>
                  </a:cubicBezTo>
                  <a:cubicBezTo>
                    <a:pt x="72356" y="277821"/>
                    <a:pt x="93151" y="264070"/>
                    <a:pt x="115401" y="253036"/>
                  </a:cubicBezTo>
                  <a:cubicBezTo>
                    <a:pt x="114355" y="259440"/>
                    <a:pt x="115124" y="266009"/>
                    <a:pt x="117623" y="271996"/>
                  </a:cubicBezTo>
                  <a:cubicBezTo>
                    <a:pt x="125291" y="289747"/>
                    <a:pt x="145898" y="297920"/>
                    <a:pt x="163648" y="290251"/>
                  </a:cubicBezTo>
                  <a:cubicBezTo>
                    <a:pt x="181133" y="282697"/>
                    <a:pt x="189371" y="262551"/>
                    <a:pt x="182189" y="244910"/>
                  </a:cubicBezTo>
                  <a:cubicBezTo>
                    <a:pt x="179655" y="238925"/>
                    <a:pt x="175489" y="233774"/>
                    <a:pt x="170167" y="230045"/>
                  </a:cubicBezTo>
                  <a:cubicBezTo>
                    <a:pt x="196597" y="220693"/>
                    <a:pt x="224264" y="215298"/>
                    <a:pt x="252272" y="214032"/>
                  </a:cubicBezTo>
                  <a:cubicBezTo>
                    <a:pt x="279814" y="213332"/>
                    <a:pt x="298665" y="219621"/>
                    <a:pt x="304530" y="230924"/>
                  </a:cubicBezTo>
                  <a:cubicBezTo>
                    <a:pt x="303877" y="260476"/>
                    <a:pt x="259560" y="308154"/>
                    <a:pt x="184511" y="340969"/>
                  </a:cubicBezTo>
                  <a:cubicBezTo>
                    <a:pt x="108529" y="371526"/>
                    <a:pt x="43483" y="369747"/>
                    <a:pt x="21937" y="349510"/>
                  </a:cubicBezTo>
                  <a:cubicBezTo>
                    <a:pt x="20520" y="344393"/>
                    <a:pt x="20785" y="338957"/>
                    <a:pt x="22692" y="334002"/>
                  </a:cubicBezTo>
                  <a:cubicBezTo>
                    <a:pt x="15525" y="337844"/>
                    <a:pt x="7900" y="340765"/>
                    <a:pt x="0" y="342694"/>
                  </a:cubicBezTo>
                  <a:cubicBezTo>
                    <a:pt x="467" y="344162"/>
                    <a:pt x="878" y="345638"/>
                    <a:pt x="1478" y="347093"/>
                  </a:cubicBezTo>
                  <a:cubicBezTo>
                    <a:pt x="10405" y="368722"/>
                    <a:pt x="39026" y="379726"/>
                    <a:pt x="77309" y="379726"/>
                  </a:cubicBezTo>
                  <a:cubicBezTo>
                    <a:pt x="115128" y="378757"/>
                    <a:pt x="152454" y="370900"/>
                    <a:pt x="187454" y="356541"/>
                  </a:cubicBezTo>
                  <a:lnTo>
                    <a:pt x="193601" y="353965"/>
                  </a:lnTo>
                  <a:cubicBezTo>
                    <a:pt x="278869" y="315818"/>
                    <a:pt x="333980" y="254115"/>
                    <a:pt x="317135" y="214629"/>
                  </a:cubicBezTo>
                  <a:close/>
                  <a:moveTo>
                    <a:pt x="149869" y="238996"/>
                  </a:moveTo>
                  <a:cubicBezTo>
                    <a:pt x="160601" y="238985"/>
                    <a:pt x="169310" y="247677"/>
                    <a:pt x="169320" y="258410"/>
                  </a:cubicBezTo>
                  <a:cubicBezTo>
                    <a:pt x="169331" y="269142"/>
                    <a:pt x="160639" y="277850"/>
                    <a:pt x="149907" y="277861"/>
                  </a:cubicBezTo>
                  <a:cubicBezTo>
                    <a:pt x="139174" y="277871"/>
                    <a:pt x="130466" y="269180"/>
                    <a:pt x="130455" y="258447"/>
                  </a:cubicBezTo>
                  <a:cubicBezTo>
                    <a:pt x="130448" y="250612"/>
                    <a:pt x="135147" y="243538"/>
                    <a:pt x="142374" y="240508"/>
                  </a:cubicBezTo>
                  <a:cubicBezTo>
                    <a:pt x="144748" y="239514"/>
                    <a:pt x="147295" y="239001"/>
                    <a:pt x="149869" y="238996"/>
                  </a:cubicBezTo>
                  <a:close/>
                </a:path>
              </a:pathLst>
            </a:custGeom>
            <a:solidFill>
              <a:schemeClr val="bg1"/>
            </a:solidFill>
            <a:ln w="7739" cap="flat">
              <a:noFill/>
              <a:prstDash val="solid"/>
              <a:miter/>
            </a:ln>
          </p:spPr>
          <p:txBody>
            <a:bodyPr rtlCol="0" anchor="ctr"/>
            <a:lstStyle/>
            <a:p>
              <a:endParaRPr lang="zh-CN" altLang="en-US"/>
            </a:p>
          </p:txBody>
        </p:sp>
        <p:sp>
          <p:nvSpPr>
            <p:cNvPr id="20" name="图形 11" descr="铃声 轮廓">
              <a:extLst>
                <a:ext uri="{FF2B5EF4-FFF2-40B4-BE49-F238E27FC236}">
                  <a16:creationId xmlns:a16="http://schemas.microsoft.com/office/drawing/2014/main" id="{C8E19F6A-E95D-427F-A108-B78E148A1697}"/>
                </a:ext>
              </a:extLst>
            </p:cNvPr>
            <p:cNvSpPr/>
            <p:nvPr/>
          </p:nvSpPr>
          <p:spPr>
            <a:xfrm>
              <a:off x="5518816" y="1094074"/>
              <a:ext cx="338809" cy="407707"/>
            </a:xfrm>
            <a:custGeom>
              <a:avLst/>
              <a:gdLst>
                <a:gd name="connsiteX0" fmla="*/ 318691 w 338809"/>
                <a:gd name="connsiteY0" fmla="*/ 375070 h 407707"/>
                <a:gd name="connsiteX1" fmla="*/ 318170 w 338809"/>
                <a:gd name="connsiteY1" fmla="*/ 314287 h 407707"/>
                <a:gd name="connsiteX2" fmla="*/ 330995 w 338809"/>
                <a:gd name="connsiteY2" fmla="*/ 165910 h 407707"/>
                <a:gd name="connsiteX3" fmla="*/ 315523 w 338809"/>
                <a:gd name="connsiteY3" fmla="*/ 65679 h 407707"/>
                <a:gd name="connsiteX4" fmla="*/ 307850 w 338809"/>
                <a:gd name="connsiteY4" fmla="*/ 58098 h 407707"/>
                <a:gd name="connsiteX5" fmla="*/ 293330 w 338809"/>
                <a:gd name="connsiteY5" fmla="*/ 5104 h 407707"/>
                <a:gd name="connsiteX6" fmla="*/ 240335 w 338809"/>
                <a:gd name="connsiteY6" fmla="*/ 19623 h 407707"/>
                <a:gd name="connsiteX7" fmla="*/ 238248 w 338809"/>
                <a:gd name="connsiteY7" fmla="*/ 23865 h 407707"/>
                <a:gd name="connsiteX8" fmla="*/ 236834 w 338809"/>
                <a:gd name="connsiteY8" fmla="*/ 28185 h 407707"/>
                <a:gd name="connsiteX9" fmla="*/ 226551 w 338809"/>
                <a:gd name="connsiteY9" fmla="*/ 28082 h 407707"/>
                <a:gd name="connsiteX10" fmla="*/ 143667 w 338809"/>
                <a:gd name="connsiteY10" fmla="*/ 87302 h 407707"/>
                <a:gd name="connsiteX11" fmla="*/ 46764 w 338809"/>
                <a:gd name="connsiteY11" fmla="*/ 200404 h 407707"/>
                <a:gd name="connsiteX12" fmla="*/ 3027 w 338809"/>
                <a:gd name="connsiteY12" fmla="*/ 242610 h 407707"/>
                <a:gd name="connsiteX13" fmla="*/ 126571 w 338809"/>
                <a:gd name="connsiteY13" fmla="*/ 381946 h 407707"/>
                <a:gd name="connsiteX14" fmla="*/ 132711 w 338809"/>
                <a:gd name="connsiteY14" fmla="*/ 384522 h 407707"/>
                <a:gd name="connsiteX15" fmla="*/ 242860 w 338809"/>
                <a:gd name="connsiteY15" fmla="*/ 407707 h 407707"/>
                <a:gd name="connsiteX16" fmla="*/ 318691 w 338809"/>
                <a:gd name="connsiteY16" fmla="*/ 375070 h 407707"/>
                <a:gd name="connsiteX17" fmla="*/ 253026 w 338809"/>
                <a:gd name="connsiteY17" fmla="*/ 28930 h 407707"/>
                <a:gd name="connsiteX18" fmla="*/ 284090 w 338809"/>
                <a:gd name="connsiteY18" fmla="*/ 17767 h 407707"/>
                <a:gd name="connsiteX19" fmla="*/ 296029 w 338809"/>
                <a:gd name="connsiteY19" fmla="*/ 46980 h 407707"/>
                <a:gd name="connsiteX20" fmla="*/ 295289 w 338809"/>
                <a:gd name="connsiteY20" fmla="*/ 48645 h 407707"/>
                <a:gd name="connsiteX21" fmla="*/ 286715 w 338809"/>
                <a:gd name="connsiteY21" fmla="*/ 43363 h 407707"/>
                <a:gd name="connsiteX22" fmla="*/ 255723 w 338809"/>
                <a:gd name="connsiteY22" fmla="*/ 31124 h 407707"/>
                <a:gd name="connsiteX23" fmla="*/ 252418 w 338809"/>
                <a:gd name="connsiteY23" fmla="*/ 30430 h 407707"/>
                <a:gd name="connsiteX24" fmla="*/ 253022 w 338809"/>
                <a:gd name="connsiteY24" fmla="*/ 28933 h 407707"/>
                <a:gd name="connsiteX25" fmla="*/ 55349 w 338809"/>
                <a:gd name="connsiteY25" fmla="*/ 213381 h 407707"/>
                <a:gd name="connsiteX26" fmla="*/ 158012 w 338809"/>
                <a:gd name="connsiteY26" fmla="*/ 93320 h 407707"/>
                <a:gd name="connsiteX27" fmla="*/ 227581 w 338809"/>
                <a:gd name="connsiteY27" fmla="*/ 43600 h 407707"/>
                <a:gd name="connsiteX28" fmla="*/ 252153 w 338809"/>
                <a:gd name="connsiteY28" fmla="*/ 46274 h 407707"/>
                <a:gd name="connsiteX29" fmla="*/ 279072 w 338809"/>
                <a:gd name="connsiteY29" fmla="*/ 56919 h 407707"/>
                <a:gd name="connsiteX30" fmla="*/ 303768 w 338809"/>
                <a:gd name="connsiteY30" fmla="*/ 75860 h 407707"/>
                <a:gd name="connsiteX31" fmla="*/ 316647 w 338809"/>
                <a:gd name="connsiteY31" fmla="*/ 159892 h 407707"/>
                <a:gd name="connsiteX32" fmla="*/ 302894 w 338809"/>
                <a:gd name="connsiteY32" fmla="*/ 317251 h 407707"/>
                <a:gd name="connsiteX33" fmla="*/ 307351 w 338809"/>
                <a:gd name="connsiteY33" fmla="*/ 346427 h 407707"/>
                <a:gd name="connsiteX34" fmla="*/ 307209 w 338809"/>
                <a:gd name="connsiteY34" fmla="*/ 346468 h 407707"/>
                <a:gd name="connsiteX35" fmla="*/ 183815 w 338809"/>
                <a:gd name="connsiteY35" fmla="*/ 254152 h 407707"/>
                <a:gd name="connsiteX36" fmla="*/ 68221 w 338809"/>
                <a:gd name="connsiteY36" fmla="*/ 226450 h 407707"/>
                <a:gd name="connsiteX37" fmla="*/ 31823 w 338809"/>
                <a:gd name="connsiteY37" fmla="*/ 230459 h 407707"/>
                <a:gd name="connsiteX38" fmla="*/ 31753 w 338809"/>
                <a:gd name="connsiteY38" fmla="*/ 230328 h 407707"/>
                <a:gd name="connsiteX39" fmla="*/ 55349 w 338809"/>
                <a:gd name="connsiteY39" fmla="*/ 213381 h 407707"/>
                <a:gd name="connsiteX40" fmla="*/ 188270 w 338809"/>
                <a:gd name="connsiteY40" fmla="*/ 279072 h 407707"/>
                <a:gd name="connsiteX41" fmla="*/ 177626 w 338809"/>
                <a:gd name="connsiteY41" fmla="*/ 304512 h 407707"/>
                <a:gd name="connsiteX42" fmla="*/ 152186 w 338809"/>
                <a:gd name="connsiteY42" fmla="*/ 293868 h 407707"/>
                <a:gd name="connsiteX43" fmla="*/ 162830 w 338809"/>
                <a:gd name="connsiteY43" fmla="*/ 268428 h 407707"/>
                <a:gd name="connsiteX44" fmla="*/ 177792 w 338809"/>
                <a:gd name="connsiteY44" fmla="*/ 268497 h 407707"/>
                <a:gd name="connsiteX45" fmla="*/ 188270 w 338809"/>
                <a:gd name="connsiteY45" fmla="*/ 279072 h 407707"/>
                <a:gd name="connsiteX46" fmla="*/ 135613 w 338809"/>
                <a:gd name="connsiteY46" fmla="*/ 368933 h 407707"/>
                <a:gd name="connsiteX47" fmla="*/ 15636 w 338809"/>
                <a:gd name="connsiteY47" fmla="*/ 258905 h 407707"/>
                <a:gd name="connsiteX48" fmla="*/ 67893 w 338809"/>
                <a:gd name="connsiteY48" fmla="*/ 242010 h 407707"/>
                <a:gd name="connsiteX49" fmla="*/ 149962 w 338809"/>
                <a:gd name="connsiteY49" fmla="*/ 258010 h 407707"/>
                <a:gd name="connsiteX50" fmla="*/ 141789 w 338809"/>
                <a:gd name="connsiteY50" fmla="*/ 306771 h 407707"/>
                <a:gd name="connsiteX51" fmla="*/ 170217 w 338809"/>
                <a:gd name="connsiteY51" fmla="*/ 321437 h 407707"/>
                <a:gd name="connsiteX52" fmla="*/ 202546 w 338809"/>
                <a:gd name="connsiteY52" fmla="*/ 299973 h 407707"/>
                <a:gd name="connsiteX53" fmla="*/ 204772 w 338809"/>
                <a:gd name="connsiteY53" fmla="*/ 281043 h 407707"/>
                <a:gd name="connsiteX54" fmla="*/ 298222 w 338809"/>
                <a:gd name="connsiteY54" fmla="*/ 377492 h 407707"/>
                <a:gd name="connsiteX55" fmla="*/ 135613 w 338809"/>
                <a:gd name="connsiteY55" fmla="*/ 368932 h 40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809" h="407707">
                  <a:moveTo>
                    <a:pt x="318691" y="375070"/>
                  </a:moveTo>
                  <a:cubicBezTo>
                    <a:pt x="326360" y="356486"/>
                    <a:pt x="322565" y="336929"/>
                    <a:pt x="318170" y="314287"/>
                  </a:cubicBezTo>
                  <a:cubicBezTo>
                    <a:pt x="311203" y="278396"/>
                    <a:pt x="302532" y="233728"/>
                    <a:pt x="330995" y="165910"/>
                  </a:cubicBezTo>
                  <a:cubicBezTo>
                    <a:pt x="345510" y="132300"/>
                    <a:pt x="339496" y="93347"/>
                    <a:pt x="315523" y="65679"/>
                  </a:cubicBezTo>
                  <a:cubicBezTo>
                    <a:pt x="313166" y="62956"/>
                    <a:pt x="310601" y="60421"/>
                    <a:pt x="307850" y="58098"/>
                  </a:cubicBezTo>
                  <a:cubicBezTo>
                    <a:pt x="318474" y="39455"/>
                    <a:pt x="311973" y="15728"/>
                    <a:pt x="293330" y="5104"/>
                  </a:cubicBezTo>
                  <a:cubicBezTo>
                    <a:pt x="274686" y="-5521"/>
                    <a:pt x="250959" y="979"/>
                    <a:pt x="240335" y="19623"/>
                  </a:cubicBezTo>
                  <a:cubicBezTo>
                    <a:pt x="239554" y="20994"/>
                    <a:pt x="238857" y="22411"/>
                    <a:pt x="238248" y="23865"/>
                  </a:cubicBezTo>
                  <a:cubicBezTo>
                    <a:pt x="237694" y="25277"/>
                    <a:pt x="237222" y="26719"/>
                    <a:pt x="236834" y="28185"/>
                  </a:cubicBezTo>
                  <a:cubicBezTo>
                    <a:pt x="233414" y="27891"/>
                    <a:pt x="229976" y="27857"/>
                    <a:pt x="226551" y="28082"/>
                  </a:cubicBezTo>
                  <a:cubicBezTo>
                    <a:pt x="189824" y="30213"/>
                    <a:pt x="157585" y="53247"/>
                    <a:pt x="143667" y="87302"/>
                  </a:cubicBezTo>
                  <a:cubicBezTo>
                    <a:pt x="115205" y="155120"/>
                    <a:pt x="77258" y="180232"/>
                    <a:pt x="46764" y="200404"/>
                  </a:cubicBezTo>
                  <a:cubicBezTo>
                    <a:pt x="27526" y="213130"/>
                    <a:pt x="10913" y="224124"/>
                    <a:pt x="3027" y="242610"/>
                  </a:cubicBezTo>
                  <a:cubicBezTo>
                    <a:pt x="-13814" y="282096"/>
                    <a:pt x="41301" y="343809"/>
                    <a:pt x="126571" y="381946"/>
                  </a:cubicBezTo>
                  <a:lnTo>
                    <a:pt x="132711" y="384522"/>
                  </a:lnTo>
                  <a:cubicBezTo>
                    <a:pt x="167712" y="398885"/>
                    <a:pt x="205039" y="406741"/>
                    <a:pt x="242860" y="407707"/>
                  </a:cubicBezTo>
                  <a:cubicBezTo>
                    <a:pt x="281134" y="407703"/>
                    <a:pt x="309763" y="396701"/>
                    <a:pt x="318691" y="375070"/>
                  </a:cubicBezTo>
                  <a:close/>
                  <a:moveTo>
                    <a:pt x="253026" y="28930"/>
                  </a:moveTo>
                  <a:cubicBezTo>
                    <a:pt x="258521" y="17269"/>
                    <a:pt x="272429" y="12271"/>
                    <a:pt x="284090" y="17767"/>
                  </a:cubicBezTo>
                  <a:cubicBezTo>
                    <a:pt x="295047" y="22931"/>
                    <a:pt x="300233" y="35619"/>
                    <a:pt x="296029" y="46980"/>
                  </a:cubicBezTo>
                  <a:cubicBezTo>
                    <a:pt x="295822" y="47551"/>
                    <a:pt x="295575" y="48108"/>
                    <a:pt x="295289" y="48645"/>
                  </a:cubicBezTo>
                  <a:cubicBezTo>
                    <a:pt x="292671" y="46912"/>
                    <a:pt x="289884" y="45149"/>
                    <a:pt x="286715" y="43363"/>
                  </a:cubicBezTo>
                  <a:cubicBezTo>
                    <a:pt x="277011" y="37846"/>
                    <a:pt x="266578" y="33725"/>
                    <a:pt x="255723" y="31124"/>
                  </a:cubicBezTo>
                  <a:cubicBezTo>
                    <a:pt x="254567" y="30852"/>
                    <a:pt x="253518" y="30661"/>
                    <a:pt x="252418" y="30430"/>
                  </a:cubicBezTo>
                  <a:cubicBezTo>
                    <a:pt x="252589" y="29920"/>
                    <a:pt x="252791" y="29420"/>
                    <a:pt x="253022" y="28933"/>
                  </a:cubicBezTo>
                  <a:close/>
                  <a:moveTo>
                    <a:pt x="55349" y="213381"/>
                  </a:moveTo>
                  <a:cubicBezTo>
                    <a:pt x="85896" y="193171"/>
                    <a:pt x="127731" y="165491"/>
                    <a:pt x="158012" y="93320"/>
                  </a:cubicBezTo>
                  <a:cubicBezTo>
                    <a:pt x="169650" y="64699"/>
                    <a:pt x="196734" y="45343"/>
                    <a:pt x="227581" y="43600"/>
                  </a:cubicBezTo>
                  <a:cubicBezTo>
                    <a:pt x="235859" y="43272"/>
                    <a:pt x="244139" y="44173"/>
                    <a:pt x="252153" y="46274"/>
                  </a:cubicBezTo>
                  <a:cubicBezTo>
                    <a:pt x="261582" y="48536"/>
                    <a:pt x="270646" y="52120"/>
                    <a:pt x="279072" y="56919"/>
                  </a:cubicBezTo>
                  <a:cubicBezTo>
                    <a:pt x="288312" y="61797"/>
                    <a:pt x="296661" y="68201"/>
                    <a:pt x="303768" y="75860"/>
                  </a:cubicBezTo>
                  <a:cubicBezTo>
                    <a:pt x="323874" y="99058"/>
                    <a:pt x="328883" y="131737"/>
                    <a:pt x="316647" y="159892"/>
                  </a:cubicBezTo>
                  <a:cubicBezTo>
                    <a:pt x="286362" y="232056"/>
                    <a:pt x="295916" y="281298"/>
                    <a:pt x="302894" y="317251"/>
                  </a:cubicBezTo>
                  <a:cubicBezTo>
                    <a:pt x="304998" y="326872"/>
                    <a:pt x="306487" y="336617"/>
                    <a:pt x="307351" y="346427"/>
                  </a:cubicBezTo>
                  <a:cubicBezTo>
                    <a:pt x="307362" y="346616"/>
                    <a:pt x="307300" y="346634"/>
                    <a:pt x="307209" y="346468"/>
                  </a:cubicBezTo>
                  <a:cubicBezTo>
                    <a:pt x="289999" y="314941"/>
                    <a:pt x="244387" y="279564"/>
                    <a:pt x="183815" y="254152"/>
                  </a:cubicBezTo>
                  <a:cubicBezTo>
                    <a:pt x="147276" y="238002"/>
                    <a:pt x="108110" y="228616"/>
                    <a:pt x="68221" y="226450"/>
                  </a:cubicBezTo>
                  <a:cubicBezTo>
                    <a:pt x="55958" y="226027"/>
                    <a:pt x="43700" y="227378"/>
                    <a:pt x="31823" y="230459"/>
                  </a:cubicBezTo>
                  <a:cubicBezTo>
                    <a:pt x="31638" y="230511"/>
                    <a:pt x="31607" y="230454"/>
                    <a:pt x="31753" y="230328"/>
                  </a:cubicBezTo>
                  <a:cubicBezTo>
                    <a:pt x="39266" y="224205"/>
                    <a:pt x="47146" y="218544"/>
                    <a:pt x="55349" y="213381"/>
                  </a:cubicBezTo>
                  <a:close/>
                  <a:moveTo>
                    <a:pt x="188270" y="279072"/>
                  </a:moveTo>
                  <a:cubicBezTo>
                    <a:pt x="192355" y="289036"/>
                    <a:pt x="187590" y="300425"/>
                    <a:pt x="177626" y="304512"/>
                  </a:cubicBezTo>
                  <a:cubicBezTo>
                    <a:pt x="167662" y="308597"/>
                    <a:pt x="156272" y="303832"/>
                    <a:pt x="152186" y="293868"/>
                  </a:cubicBezTo>
                  <a:cubicBezTo>
                    <a:pt x="148101" y="283903"/>
                    <a:pt x="152866" y="272514"/>
                    <a:pt x="162830" y="268428"/>
                  </a:cubicBezTo>
                  <a:cubicBezTo>
                    <a:pt x="167628" y="266460"/>
                    <a:pt x="173013" y="266485"/>
                    <a:pt x="177792" y="268497"/>
                  </a:cubicBezTo>
                  <a:cubicBezTo>
                    <a:pt x="182549" y="270494"/>
                    <a:pt x="186318" y="274297"/>
                    <a:pt x="188270" y="279072"/>
                  </a:cubicBezTo>
                  <a:close/>
                  <a:moveTo>
                    <a:pt x="135613" y="368933"/>
                  </a:moveTo>
                  <a:cubicBezTo>
                    <a:pt x="60586" y="336119"/>
                    <a:pt x="16292" y="288455"/>
                    <a:pt x="15636" y="258905"/>
                  </a:cubicBezTo>
                  <a:cubicBezTo>
                    <a:pt x="21491" y="247592"/>
                    <a:pt x="40294" y="241284"/>
                    <a:pt x="67893" y="242010"/>
                  </a:cubicBezTo>
                  <a:cubicBezTo>
                    <a:pt x="95888" y="243273"/>
                    <a:pt x="123542" y="248665"/>
                    <a:pt x="149962" y="258010"/>
                  </a:cubicBezTo>
                  <a:cubicBezTo>
                    <a:pt x="134239" y="269218"/>
                    <a:pt x="130580" y="291050"/>
                    <a:pt x="141789" y="306771"/>
                  </a:cubicBezTo>
                  <a:cubicBezTo>
                    <a:pt x="148342" y="315963"/>
                    <a:pt x="158929" y="321425"/>
                    <a:pt x="170217" y="321437"/>
                  </a:cubicBezTo>
                  <a:cubicBezTo>
                    <a:pt x="184332" y="321443"/>
                    <a:pt x="197073" y="312983"/>
                    <a:pt x="202546" y="299973"/>
                  </a:cubicBezTo>
                  <a:cubicBezTo>
                    <a:pt x="205040" y="293995"/>
                    <a:pt x="205811" y="287437"/>
                    <a:pt x="204772" y="281043"/>
                  </a:cubicBezTo>
                  <a:cubicBezTo>
                    <a:pt x="269724" y="314162"/>
                    <a:pt x="305285" y="355733"/>
                    <a:pt x="298222" y="377492"/>
                  </a:cubicBezTo>
                  <a:cubicBezTo>
                    <a:pt x="276659" y="397726"/>
                    <a:pt x="211603" y="399498"/>
                    <a:pt x="135613" y="368932"/>
                  </a:cubicBezTo>
                  <a:close/>
                </a:path>
              </a:pathLst>
            </a:custGeom>
            <a:solidFill>
              <a:schemeClr val="bg1"/>
            </a:solidFill>
            <a:ln w="7739" cap="flat">
              <a:noFill/>
              <a:prstDash val="solid"/>
              <a:miter/>
            </a:ln>
          </p:spPr>
          <p:txBody>
            <a:bodyPr rtlCol="0" anchor="ctr"/>
            <a:lstStyle/>
            <a:p>
              <a:endParaRPr lang="zh-CN" altLang="en-US"/>
            </a:p>
          </p:txBody>
        </p:sp>
      </p:grpSp>
      <p:grpSp>
        <p:nvGrpSpPr>
          <p:cNvPr id="21" name="图形 4" descr="下降趋势条形图 轮廓">
            <a:extLst>
              <a:ext uri="{FF2B5EF4-FFF2-40B4-BE49-F238E27FC236}">
                <a16:creationId xmlns:a16="http://schemas.microsoft.com/office/drawing/2014/main" id="{26261B94-BB8B-42B7-A79B-C0970FA934C2}"/>
              </a:ext>
            </a:extLst>
          </p:cNvPr>
          <p:cNvGrpSpPr/>
          <p:nvPr/>
        </p:nvGrpSpPr>
        <p:grpSpPr>
          <a:xfrm>
            <a:off x="5341300" y="5455838"/>
            <a:ext cx="468202" cy="468202"/>
            <a:chOff x="5341300" y="5455838"/>
            <a:chExt cx="468202" cy="468202"/>
          </a:xfrm>
          <a:solidFill>
            <a:schemeClr val="bg1"/>
          </a:solidFill>
        </p:grpSpPr>
        <p:sp>
          <p:nvSpPr>
            <p:cNvPr id="22" name="图形 4" descr="下降趋势条形图 轮廓">
              <a:extLst>
                <a:ext uri="{FF2B5EF4-FFF2-40B4-BE49-F238E27FC236}">
                  <a16:creationId xmlns:a16="http://schemas.microsoft.com/office/drawing/2014/main" id="{EDAF3A27-3079-444B-A900-EE018C0918CA}"/>
                </a:ext>
              </a:extLst>
            </p:cNvPr>
            <p:cNvSpPr/>
            <p:nvPr/>
          </p:nvSpPr>
          <p:spPr>
            <a:xfrm>
              <a:off x="5341300" y="5455838"/>
              <a:ext cx="467996" cy="468202"/>
            </a:xfrm>
            <a:custGeom>
              <a:avLst/>
              <a:gdLst>
                <a:gd name="connsiteX0" fmla="*/ 13771 w 467996"/>
                <a:gd name="connsiteY0" fmla="*/ 0 h 468202"/>
                <a:gd name="connsiteX1" fmla="*/ 0 w 467996"/>
                <a:gd name="connsiteY1" fmla="*/ 0 h 468202"/>
                <a:gd name="connsiteX2" fmla="*/ 0 w 467996"/>
                <a:gd name="connsiteY2" fmla="*/ 468203 h 468202"/>
                <a:gd name="connsiteX3" fmla="*/ 467996 w 467996"/>
                <a:gd name="connsiteY3" fmla="*/ 468203 h 468202"/>
                <a:gd name="connsiteX4" fmla="*/ 467996 w 467996"/>
                <a:gd name="connsiteY4" fmla="*/ 454432 h 468202"/>
                <a:gd name="connsiteX5" fmla="*/ 13771 w 467996"/>
                <a:gd name="connsiteY5" fmla="*/ 454432 h 468202"/>
                <a:gd name="connsiteX6" fmla="*/ 13771 w 467996"/>
                <a:gd name="connsiteY6" fmla="*/ 0 h 46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96" h="468202">
                  <a:moveTo>
                    <a:pt x="13771" y="0"/>
                  </a:moveTo>
                  <a:lnTo>
                    <a:pt x="0" y="0"/>
                  </a:lnTo>
                  <a:lnTo>
                    <a:pt x="0" y="468203"/>
                  </a:lnTo>
                  <a:lnTo>
                    <a:pt x="467996" y="468203"/>
                  </a:lnTo>
                  <a:lnTo>
                    <a:pt x="467996" y="454432"/>
                  </a:lnTo>
                  <a:lnTo>
                    <a:pt x="13771" y="454432"/>
                  </a:lnTo>
                  <a:lnTo>
                    <a:pt x="13771" y="0"/>
                  </a:lnTo>
                  <a:close/>
                </a:path>
              </a:pathLst>
            </a:custGeom>
            <a:solidFill>
              <a:schemeClr val="bg1"/>
            </a:solidFill>
            <a:ln w="6846" cap="flat">
              <a:noFill/>
              <a:prstDash val="solid"/>
              <a:miter/>
            </a:ln>
          </p:spPr>
          <p:txBody>
            <a:bodyPr rtlCol="0" anchor="ctr"/>
            <a:lstStyle/>
            <a:p>
              <a:endParaRPr lang="zh-CN" altLang="en-US"/>
            </a:p>
          </p:txBody>
        </p:sp>
        <p:sp>
          <p:nvSpPr>
            <p:cNvPr id="23" name="图形 4" descr="下降趋势条形图 轮廓">
              <a:extLst>
                <a:ext uri="{FF2B5EF4-FFF2-40B4-BE49-F238E27FC236}">
                  <a16:creationId xmlns:a16="http://schemas.microsoft.com/office/drawing/2014/main" id="{3C484178-C9AD-45F8-815B-8DD3ECE0E5E2}"/>
                </a:ext>
              </a:extLst>
            </p:cNvPr>
            <p:cNvSpPr/>
            <p:nvPr/>
          </p:nvSpPr>
          <p:spPr>
            <a:xfrm>
              <a:off x="5396383" y="5455838"/>
              <a:ext cx="110165" cy="413120"/>
            </a:xfrm>
            <a:custGeom>
              <a:avLst/>
              <a:gdLst>
                <a:gd name="connsiteX0" fmla="*/ 110165 w 110165"/>
                <a:gd name="connsiteY0" fmla="*/ 0 h 413120"/>
                <a:gd name="connsiteX1" fmla="*/ 0 w 110165"/>
                <a:gd name="connsiteY1" fmla="*/ 0 h 413120"/>
                <a:gd name="connsiteX2" fmla="*/ 0 w 110165"/>
                <a:gd name="connsiteY2" fmla="*/ 413120 h 413120"/>
                <a:gd name="connsiteX3" fmla="*/ 110165 w 110165"/>
                <a:gd name="connsiteY3" fmla="*/ 413120 h 413120"/>
                <a:gd name="connsiteX4" fmla="*/ 96395 w 110165"/>
                <a:gd name="connsiteY4" fmla="*/ 399349 h 413120"/>
                <a:gd name="connsiteX5" fmla="*/ 13771 w 110165"/>
                <a:gd name="connsiteY5" fmla="*/ 399349 h 413120"/>
                <a:gd name="connsiteX6" fmla="*/ 13771 w 110165"/>
                <a:gd name="connsiteY6" fmla="*/ 13771 h 413120"/>
                <a:gd name="connsiteX7" fmla="*/ 96395 w 110165"/>
                <a:gd name="connsiteY7" fmla="*/ 13771 h 41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5" h="413120">
                  <a:moveTo>
                    <a:pt x="110165" y="0"/>
                  </a:moveTo>
                  <a:lnTo>
                    <a:pt x="0" y="0"/>
                  </a:lnTo>
                  <a:lnTo>
                    <a:pt x="0" y="413120"/>
                  </a:lnTo>
                  <a:lnTo>
                    <a:pt x="110165" y="413120"/>
                  </a:lnTo>
                  <a:close/>
                  <a:moveTo>
                    <a:pt x="96395" y="399349"/>
                  </a:moveTo>
                  <a:lnTo>
                    <a:pt x="13771" y="399349"/>
                  </a:lnTo>
                  <a:lnTo>
                    <a:pt x="13771" y="13771"/>
                  </a:lnTo>
                  <a:lnTo>
                    <a:pt x="96395" y="13771"/>
                  </a:lnTo>
                  <a:close/>
                </a:path>
              </a:pathLst>
            </a:custGeom>
            <a:solidFill>
              <a:schemeClr val="bg1"/>
            </a:solidFill>
            <a:ln w="6846" cap="flat">
              <a:noFill/>
              <a:prstDash val="solid"/>
              <a:miter/>
            </a:ln>
          </p:spPr>
          <p:txBody>
            <a:bodyPr rtlCol="0" anchor="ctr"/>
            <a:lstStyle/>
            <a:p>
              <a:endParaRPr lang="zh-CN" altLang="en-US"/>
            </a:p>
          </p:txBody>
        </p:sp>
        <p:sp>
          <p:nvSpPr>
            <p:cNvPr id="24" name="图形 4" descr="下降趋势条形图 轮廓">
              <a:extLst>
                <a:ext uri="{FF2B5EF4-FFF2-40B4-BE49-F238E27FC236}">
                  <a16:creationId xmlns:a16="http://schemas.microsoft.com/office/drawing/2014/main" id="{23754453-FFA2-4B5B-84C4-1C77B0061602}"/>
                </a:ext>
              </a:extLst>
            </p:cNvPr>
            <p:cNvSpPr/>
            <p:nvPr/>
          </p:nvSpPr>
          <p:spPr>
            <a:xfrm>
              <a:off x="5547860" y="5607315"/>
              <a:ext cx="110165" cy="261642"/>
            </a:xfrm>
            <a:custGeom>
              <a:avLst/>
              <a:gdLst>
                <a:gd name="connsiteX0" fmla="*/ 110165 w 110165"/>
                <a:gd name="connsiteY0" fmla="*/ 0 h 261642"/>
                <a:gd name="connsiteX1" fmla="*/ 0 w 110165"/>
                <a:gd name="connsiteY1" fmla="*/ 0 h 261642"/>
                <a:gd name="connsiteX2" fmla="*/ 0 w 110165"/>
                <a:gd name="connsiteY2" fmla="*/ 261643 h 261642"/>
                <a:gd name="connsiteX3" fmla="*/ 110165 w 110165"/>
                <a:gd name="connsiteY3" fmla="*/ 261643 h 261642"/>
                <a:gd name="connsiteX4" fmla="*/ 96395 w 110165"/>
                <a:gd name="connsiteY4" fmla="*/ 247872 h 261642"/>
                <a:gd name="connsiteX5" fmla="*/ 13771 w 110165"/>
                <a:gd name="connsiteY5" fmla="*/ 247872 h 261642"/>
                <a:gd name="connsiteX6" fmla="*/ 13771 w 110165"/>
                <a:gd name="connsiteY6" fmla="*/ 13771 h 261642"/>
                <a:gd name="connsiteX7" fmla="*/ 96395 w 110165"/>
                <a:gd name="connsiteY7" fmla="*/ 13771 h 2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5" h="261642">
                  <a:moveTo>
                    <a:pt x="110165" y="0"/>
                  </a:moveTo>
                  <a:lnTo>
                    <a:pt x="0" y="0"/>
                  </a:lnTo>
                  <a:lnTo>
                    <a:pt x="0" y="261643"/>
                  </a:lnTo>
                  <a:lnTo>
                    <a:pt x="110165" y="261643"/>
                  </a:lnTo>
                  <a:close/>
                  <a:moveTo>
                    <a:pt x="96395" y="247872"/>
                  </a:moveTo>
                  <a:lnTo>
                    <a:pt x="13771" y="247872"/>
                  </a:lnTo>
                  <a:lnTo>
                    <a:pt x="13771" y="13771"/>
                  </a:lnTo>
                  <a:lnTo>
                    <a:pt x="96395" y="13771"/>
                  </a:lnTo>
                  <a:close/>
                </a:path>
              </a:pathLst>
            </a:custGeom>
            <a:solidFill>
              <a:schemeClr val="bg1"/>
            </a:solidFill>
            <a:ln w="6846" cap="flat">
              <a:noFill/>
              <a:prstDash val="solid"/>
              <a:miter/>
            </a:ln>
          </p:spPr>
          <p:txBody>
            <a:bodyPr rtlCol="0" anchor="ctr"/>
            <a:lstStyle/>
            <a:p>
              <a:endParaRPr lang="zh-CN" altLang="en-US"/>
            </a:p>
          </p:txBody>
        </p:sp>
        <p:sp>
          <p:nvSpPr>
            <p:cNvPr id="25" name="图形 4" descr="下降趋势条形图 轮廓">
              <a:extLst>
                <a:ext uri="{FF2B5EF4-FFF2-40B4-BE49-F238E27FC236}">
                  <a16:creationId xmlns:a16="http://schemas.microsoft.com/office/drawing/2014/main" id="{E699906B-7B85-4124-B17A-C1F5245304BE}"/>
                </a:ext>
              </a:extLst>
            </p:cNvPr>
            <p:cNvSpPr/>
            <p:nvPr/>
          </p:nvSpPr>
          <p:spPr>
            <a:xfrm>
              <a:off x="5699337" y="5731251"/>
              <a:ext cx="110165" cy="137706"/>
            </a:xfrm>
            <a:custGeom>
              <a:avLst/>
              <a:gdLst>
                <a:gd name="connsiteX0" fmla="*/ 0 w 110165"/>
                <a:gd name="connsiteY0" fmla="*/ 137707 h 137706"/>
                <a:gd name="connsiteX1" fmla="*/ 110165 w 110165"/>
                <a:gd name="connsiteY1" fmla="*/ 137707 h 137706"/>
                <a:gd name="connsiteX2" fmla="*/ 110165 w 110165"/>
                <a:gd name="connsiteY2" fmla="*/ 0 h 137706"/>
                <a:gd name="connsiteX3" fmla="*/ 0 w 110165"/>
                <a:gd name="connsiteY3" fmla="*/ 0 h 137706"/>
                <a:gd name="connsiteX4" fmla="*/ 13771 w 110165"/>
                <a:gd name="connsiteY4" fmla="*/ 13771 h 137706"/>
                <a:gd name="connsiteX5" fmla="*/ 96395 w 110165"/>
                <a:gd name="connsiteY5" fmla="*/ 13771 h 137706"/>
                <a:gd name="connsiteX6" fmla="*/ 96395 w 110165"/>
                <a:gd name="connsiteY6" fmla="*/ 123936 h 137706"/>
                <a:gd name="connsiteX7" fmla="*/ 13771 w 110165"/>
                <a:gd name="connsiteY7" fmla="*/ 123936 h 13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5" h="137706">
                  <a:moveTo>
                    <a:pt x="0" y="137707"/>
                  </a:moveTo>
                  <a:lnTo>
                    <a:pt x="110165" y="137707"/>
                  </a:lnTo>
                  <a:lnTo>
                    <a:pt x="110165" y="0"/>
                  </a:lnTo>
                  <a:lnTo>
                    <a:pt x="0" y="0"/>
                  </a:lnTo>
                  <a:close/>
                  <a:moveTo>
                    <a:pt x="13771" y="13771"/>
                  </a:moveTo>
                  <a:lnTo>
                    <a:pt x="96395" y="13771"/>
                  </a:lnTo>
                  <a:lnTo>
                    <a:pt x="96395" y="123936"/>
                  </a:lnTo>
                  <a:lnTo>
                    <a:pt x="13771" y="123936"/>
                  </a:lnTo>
                  <a:close/>
                </a:path>
              </a:pathLst>
            </a:custGeom>
            <a:solidFill>
              <a:schemeClr val="bg1"/>
            </a:solidFill>
            <a:ln w="6846" cap="flat">
              <a:noFill/>
              <a:prstDash val="solid"/>
              <a:miter/>
            </a:ln>
          </p:spPr>
          <p:txBody>
            <a:bodyPr rtlCol="0" anchor="ctr"/>
            <a:lstStyle/>
            <a:p>
              <a:endParaRPr lang="zh-CN" altLang="en-US"/>
            </a:p>
          </p:txBody>
        </p:sp>
        <p:sp>
          <p:nvSpPr>
            <p:cNvPr id="26" name="图形 4" descr="下降趋势条形图 轮廓">
              <a:extLst>
                <a:ext uri="{FF2B5EF4-FFF2-40B4-BE49-F238E27FC236}">
                  <a16:creationId xmlns:a16="http://schemas.microsoft.com/office/drawing/2014/main" id="{3ACAF3A2-C963-4339-84E1-142D352CBFCF}"/>
                </a:ext>
              </a:extLst>
            </p:cNvPr>
            <p:cNvSpPr/>
            <p:nvPr/>
          </p:nvSpPr>
          <p:spPr>
            <a:xfrm>
              <a:off x="5584283" y="5457855"/>
              <a:ext cx="225219" cy="225198"/>
            </a:xfrm>
            <a:custGeom>
              <a:avLst/>
              <a:gdLst>
                <a:gd name="connsiteX0" fmla="*/ 211449 w 225219"/>
                <a:gd name="connsiteY0" fmla="*/ 135689 h 225198"/>
                <a:gd name="connsiteX1" fmla="*/ 211449 w 225219"/>
                <a:gd name="connsiteY1" fmla="*/ 201547 h 225198"/>
                <a:gd name="connsiteX2" fmla="*/ 211379 w 225219"/>
                <a:gd name="connsiteY2" fmla="*/ 201616 h 225198"/>
                <a:gd name="connsiteX3" fmla="*/ 211332 w 225219"/>
                <a:gd name="connsiteY3" fmla="*/ 201596 h 225198"/>
                <a:gd name="connsiteX4" fmla="*/ 9708 w 225219"/>
                <a:gd name="connsiteY4" fmla="*/ 0 h 225198"/>
                <a:gd name="connsiteX5" fmla="*/ 0 w 225219"/>
                <a:gd name="connsiteY5" fmla="*/ 9736 h 225198"/>
                <a:gd name="connsiteX6" fmla="*/ 201575 w 225219"/>
                <a:gd name="connsiteY6" fmla="*/ 211311 h 225198"/>
                <a:gd name="connsiteX7" fmla="*/ 201574 w 225219"/>
                <a:gd name="connsiteY7" fmla="*/ 211408 h 225198"/>
                <a:gd name="connsiteX8" fmla="*/ 201527 w 225219"/>
                <a:gd name="connsiteY8" fmla="*/ 211428 h 225198"/>
                <a:gd name="connsiteX9" fmla="*/ 135896 w 225219"/>
                <a:gd name="connsiteY9" fmla="*/ 211428 h 225198"/>
                <a:gd name="connsiteX10" fmla="*/ 135896 w 225219"/>
                <a:gd name="connsiteY10" fmla="*/ 225199 h 225198"/>
                <a:gd name="connsiteX11" fmla="*/ 225219 w 225219"/>
                <a:gd name="connsiteY11" fmla="*/ 225199 h 225198"/>
                <a:gd name="connsiteX12" fmla="*/ 225219 w 225219"/>
                <a:gd name="connsiteY12" fmla="*/ 135689 h 22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219" h="225198">
                  <a:moveTo>
                    <a:pt x="211449" y="135689"/>
                  </a:moveTo>
                  <a:lnTo>
                    <a:pt x="211449" y="201547"/>
                  </a:lnTo>
                  <a:cubicBezTo>
                    <a:pt x="211448" y="201585"/>
                    <a:pt x="211417" y="201616"/>
                    <a:pt x="211379" y="201616"/>
                  </a:cubicBezTo>
                  <a:cubicBezTo>
                    <a:pt x="211361" y="201615"/>
                    <a:pt x="211344" y="201608"/>
                    <a:pt x="211332" y="201596"/>
                  </a:cubicBezTo>
                  <a:lnTo>
                    <a:pt x="9708" y="0"/>
                  </a:lnTo>
                  <a:lnTo>
                    <a:pt x="0" y="9736"/>
                  </a:lnTo>
                  <a:lnTo>
                    <a:pt x="201575" y="211311"/>
                  </a:lnTo>
                  <a:cubicBezTo>
                    <a:pt x="201602" y="211338"/>
                    <a:pt x="201601" y="211382"/>
                    <a:pt x="201574" y="211408"/>
                  </a:cubicBezTo>
                  <a:cubicBezTo>
                    <a:pt x="201561" y="211420"/>
                    <a:pt x="201545" y="211428"/>
                    <a:pt x="201527" y="211428"/>
                  </a:cubicBezTo>
                  <a:lnTo>
                    <a:pt x="135896" y="211428"/>
                  </a:lnTo>
                  <a:lnTo>
                    <a:pt x="135896" y="225199"/>
                  </a:lnTo>
                  <a:lnTo>
                    <a:pt x="225219" y="225199"/>
                  </a:lnTo>
                  <a:lnTo>
                    <a:pt x="225219" y="135689"/>
                  </a:lnTo>
                  <a:close/>
                </a:path>
              </a:pathLst>
            </a:custGeom>
            <a:solidFill>
              <a:schemeClr val="bg1"/>
            </a:solidFill>
            <a:ln w="6846" cap="flat">
              <a:noFill/>
              <a:prstDash val="solid"/>
              <a:miter/>
            </a:ln>
          </p:spPr>
          <p:txBody>
            <a:bodyPr rtlCol="0" anchor="ctr"/>
            <a:lstStyle/>
            <a:p>
              <a:endParaRPr lang="zh-CN" altLang="en-US"/>
            </a:p>
          </p:txBody>
        </p:sp>
      </p:grpSp>
      <p:grpSp>
        <p:nvGrpSpPr>
          <p:cNvPr id="27" name="图形 8" descr="上升趋势条形图 轮廓">
            <a:extLst>
              <a:ext uri="{FF2B5EF4-FFF2-40B4-BE49-F238E27FC236}">
                <a16:creationId xmlns:a16="http://schemas.microsoft.com/office/drawing/2014/main" id="{7469FCCC-16C9-4651-A71B-49BDA75A607F}"/>
              </a:ext>
            </a:extLst>
          </p:cNvPr>
          <p:cNvGrpSpPr/>
          <p:nvPr/>
        </p:nvGrpSpPr>
        <p:grpSpPr>
          <a:xfrm>
            <a:off x="4155050" y="5455838"/>
            <a:ext cx="468203" cy="468202"/>
            <a:chOff x="4155050" y="5455838"/>
            <a:chExt cx="468203" cy="468202"/>
          </a:xfrm>
          <a:solidFill>
            <a:schemeClr val="bg1"/>
          </a:solidFill>
        </p:grpSpPr>
        <p:sp>
          <p:nvSpPr>
            <p:cNvPr id="28" name="图形 8" descr="上升趋势条形图 轮廓">
              <a:extLst>
                <a:ext uri="{FF2B5EF4-FFF2-40B4-BE49-F238E27FC236}">
                  <a16:creationId xmlns:a16="http://schemas.microsoft.com/office/drawing/2014/main" id="{0B6B6AD3-56A3-48EA-B73C-E8AB317FDBEC}"/>
                </a:ext>
              </a:extLst>
            </p:cNvPr>
            <p:cNvSpPr/>
            <p:nvPr/>
          </p:nvSpPr>
          <p:spPr>
            <a:xfrm>
              <a:off x="4155050" y="5455838"/>
              <a:ext cx="467996" cy="468202"/>
            </a:xfrm>
            <a:custGeom>
              <a:avLst/>
              <a:gdLst>
                <a:gd name="connsiteX0" fmla="*/ 467996 w 467996"/>
                <a:gd name="connsiteY0" fmla="*/ 454432 h 468202"/>
                <a:gd name="connsiteX1" fmla="*/ 13771 w 467996"/>
                <a:gd name="connsiteY1" fmla="*/ 454432 h 468202"/>
                <a:gd name="connsiteX2" fmla="*/ 13771 w 467996"/>
                <a:gd name="connsiteY2" fmla="*/ 0 h 468202"/>
                <a:gd name="connsiteX3" fmla="*/ 0 w 467996"/>
                <a:gd name="connsiteY3" fmla="*/ 0 h 468202"/>
                <a:gd name="connsiteX4" fmla="*/ 0 w 467996"/>
                <a:gd name="connsiteY4" fmla="*/ 468203 h 468202"/>
                <a:gd name="connsiteX5" fmla="*/ 467996 w 467996"/>
                <a:gd name="connsiteY5" fmla="*/ 468203 h 468202"/>
                <a:gd name="connsiteX6" fmla="*/ 467996 w 467996"/>
                <a:gd name="connsiteY6" fmla="*/ 454432 h 46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96" h="468202">
                  <a:moveTo>
                    <a:pt x="467996" y="454432"/>
                  </a:moveTo>
                  <a:lnTo>
                    <a:pt x="13771" y="454432"/>
                  </a:lnTo>
                  <a:lnTo>
                    <a:pt x="13771" y="0"/>
                  </a:lnTo>
                  <a:lnTo>
                    <a:pt x="0" y="0"/>
                  </a:lnTo>
                  <a:lnTo>
                    <a:pt x="0" y="468203"/>
                  </a:lnTo>
                  <a:lnTo>
                    <a:pt x="467996" y="468203"/>
                  </a:lnTo>
                  <a:lnTo>
                    <a:pt x="467996" y="454432"/>
                  </a:lnTo>
                  <a:close/>
                </a:path>
              </a:pathLst>
            </a:custGeom>
            <a:solidFill>
              <a:schemeClr val="bg1"/>
            </a:solidFill>
            <a:ln w="6846" cap="flat">
              <a:noFill/>
              <a:prstDash val="solid"/>
              <a:miter/>
            </a:ln>
          </p:spPr>
          <p:txBody>
            <a:bodyPr rtlCol="0" anchor="ctr"/>
            <a:lstStyle/>
            <a:p>
              <a:endParaRPr lang="zh-CN" altLang="en-US"/>
            </a:p>
          </p:txBody>
        </p:sp>
        <p:sp>
          <p:nvSpPr>
            <p:cNvPr id="29" name="图形 8" descr="上升趋势条形图 轮廓">
              <a:extLst>
                <a:ext uri="{FF2B5EF4-FFF2-40B4-BE49-F238E27FC236}">
                  <a16:creationId xmlns:a16="http://schemas.microsoft.com/office/drawing/2014/main" id="{AC955F9C-AB52-4186-8095-3345272A2ABB}"/>
                </a:ext>
              </a:extLst>
            </p:cNvPr>
            <p:cNvSpPr/>
            <p:nvPr/>
          </p:nvSpPr>
          <p:spPr>
            <a:xfrm>
              <a:off x="4513088" y="5455838"/>
              <a:ext cx="110165" cy="413120"/>
            </a:xfrm>
            <a:custGeom>
              <a:avLst/>
              <a:gdLst>
                <a:gd name="connsiteX0" fmla="*/ 110165 w 110165"/>
                <a:gd name="connsiteY0" fmla="*/ 0 h 413120"/>
                <a:gd name="connsiteX1" fmla="*/ 0 w 110165"/>
                <a:gd name="connsiteY1" fmla="*/ 0 h 413120"/>
                <a:gd name="connsiteX2" fmla="*/ 0 w 110165"/>
                <a:gd name="connsiteY2" fmla="*/ 413120 h 413120"/>
                <a:gd name="connsiteX3" fmla="*/ 110165 w 110165"/>
                <a:gd name="connsiteY3" fmla="*/ 413120 h 413120"/>
                <a:gd name="connsiteX4" fmla="*/ 96395 w 110165"/>
                <a:gd name="connsiteY4" fmla="*/ 399349 h 413120"/>
                <a:gd name="connsiteX5" fmla="*/ 13771 w 110165"/>
                <a:gd name="connsiteY5" fmla="*/ 399349 h 413120"/>
                <a:gd name="connsiteX6" fmla="*/ 13771 w 110165"/>
                <a:gd name="connsiteY6" fmla="*/ 13771 h 413120"/>
                <a:gd name="connsiteX7" fmla="*/ 96395 w 110165"/>
                <a:gd name="connsiteY7" fmla="*/ 13771 h 41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5" h="413120">
                  <a:moveTo>
                    <a:pt x="110165" y="0"/>
                  </a:moveTo>
                  <a:lnTo>
                    <a:pt x="0" y="0"/>
                  </a:lnTo>
                  <a:lnTo>
                    <a:pt x="0" y="413120"/>
                  </a:lnTo>
                  <a:lnTo>
                    <a:pt x="110165" y="413120"/>
                  </a:lnTo>
                  <a:close/>
                  <a:moveTo>
                    <a:pt x="96395" y="399349"/>
                  </a:moveTo>
                  <a:lnTo>
                    <a:pt x="13771" y="399349"/>
                  </a:lnTo>
                  <a:lnTo>
                    <a:pt x="13771" y="13771"/>
                  </a:lnTo>
                  <a:lnTo>
                    <a:pt x="96395" y="13771"/>
                  </a:lnTo>
                  <a:close/>
                </a:path>
              </a:pathLst>
            </a:custGeom>
            <a:solidFill>
              <a:schemeClr val="bg1"/>
            </a:solidFill>
            <a:ln w="6846" cap="flat">
              <a:noFill/>
              <a:prstDash val="solid"/>
              <a:miter/>
            </a:ln>
          </p:spPr>
          <p:txBody>
            <a:bodyPr rtlCol="0" anchor="ctr"/>
            <a:lstStyle/>
            <a:p>
              <a:endParaRPr lang="zh-CN" altLang="en-US"/>
            </a:p>
          </p:txBody>
        </p:sp>
        <p:sp>
          <p:nvSpPr>
            <p:cNvPr id="30" name="图形 8" descr="上升趋势条形图 轮廓">
              <a:extLst>
                <a:ext uri="{FF2B5EF4-FFF2-40B4-BE49-F238E27FC236}">
                  <a16:creationId xmlns:a16="http://schemas.microsoft.com/office/drawing/2014/main" id="{602A4924-E5A1-47B2-AB38-E0C5FE138BD8}"/>
                </a:ext>
              </a:extLst>
            </p:cNvPr>
            <p:cNvSpPr/>
            <p:nvPr/>
          </p:nvSpPr>
          <p:spPr>
            <a:xfrm>
              <a:off x="4361610" y="5607315"/>
              <a:ext cx="110165" cy="261642"/>
            </a:xfrm>
            <a:custGeom>
              <a:avLst/>
              <a:gdLst>
                <a:gd name="connsiteX0" fmla="*/ 0 w 110165"/>
                <a:gd name="connsiteY0" fmla="*/ 261643 h 261642"/>
                <a:gd name="connsiteX1" fmla="*/ 110165 w 110165"/>
                <a:gd name="connsiteY1" fmla="*/ 261643 h 261642"/>
                <a:gd name="connsiteX2" fmla="*/ 110165 w 110165"/>
                <a:gd name="connsiteY2" fmla="*/ 0 h 261642"/>
                <a:gd name="connsiteX3" fmla="*/ 0 w 110165"/>
                <a:gd name="connsiteY3" fmla="*/ 0 h 261642"/>
                <a:gd name="connsiteX4" fmla="*/ 13771 w 110165"/>
                <a:gd name="connsiteY4" fmla="*/ 13771 h 261642"/>
                <a:gd name="connsiteX5" fmla="*/ 96395 w 110165"/>
                <a:gd name="connsiteY5" fmla="*/ 13771 h 261642"/>
                <a:gd name="connsiteX6" fmla="*/ 96395 w 110165"/>
                <a:gd name="connsiteY6" fmla="*/ 247872 h 261642"/>
                <a:gd name="connsiteX7" fmla="*/ 13771 w 110165"/>
                <a:gd name="connsiteY7" fmla="*/ 247872 h 2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5" h="261642">
                  <a:moveTo>
                    <a:pt x="0" y="261643"/>
                  </a:moveTo>
                  <a:lnTo>
                    <a:pt x="110165" y="261643"/>
                  </a:lnTo>
                  <a:lnTo>
                    <a:pt x="110165" y="0"/>
                  </a:lnTo>
                  <a:lnTo>
                    <a:pt x="0" y="0"/>
                  </a:lnTo>
                  <a:close/>
                  <a:moveTo>
                    <a:pt x="13771" y="13771"/>
                  </a:moveTo>
                  <a:lnTo>
                    <a:pt x="96395" y="13771"/>
                  </a:lnTo>
                  <a:lnTo>
                    <a:pt x="96395" y="247872"/>
                  </a:lnTo>
                  <a:lnTo>
                    <a:pt x="13771" y="247872"/>
                  </a:lnTo>
                  <a:close/>
                </a:path>
              </a:pathLst>
            </a:custGeom>
            <a:solidFill>
              <a:schemeClr val="bg1"/>
            </a:solidFill>
            <a:ln w="6846" cap="flat">
              <a:noFill/>
              <a:prstDash val="solid"/>
              <a:miter/>
            </a:ln>
          </p:spPr>
          <p:txBody>
            <a:bodyPr rtlCol="0" anchor="ctr"/>
            <a:lstStyle/>
            <a:p>
              <a:endParaRPr lang="zh-CN" altLang="en-US"/>
            </a:p>
          </p:txBody>
        </p:sp>
        <p:sp>
          <p:nvSpPr>
            <p:cNvPr id="31" name="图形 8" descr="上升趋势条形图 轮廓">
              <a:extLst>
                <a:ext uri="{FF2B5EF4-FFF2-40B4-BE49-F238E27FC236}">
                  <a16:creationId xmlns:a16="http://schemas.microsoft.com/office/drawing/2014/main" id="{F200EC7F-DEAC-4F50-A7BE-93D1A92A5E4C}"/>
                </a:ext>
              </a:extLst>
            </p:cNvPr>
            <p:cNvSpPr/>
            <p:nvPr/>
          </p:nvSpPr>
          <p:spPr>
            <a:xfrm>
              <a:off x="4210133" y="5731251"/>
              <a:ext cx="110165" cy="137706"/>
            </a:xfrm>
            <a:custGeom>
              <a:avLst/>
              <a:gdLst>
                <a:gd name="connsiteX0" fmla="*/ 0 w 110165"/>
                <a:gd name="connsiteY0" fmla="*/ 137707 h 137706"/>
                <a:gd name="connsiteX1" fmla="*/ 110165 w 110165"/>
                <a:gd name="connsiteY1" fmla="*/ 137707 h 137706"/>
                <a:gd name="connsiteX2" fmla="*/ 110165 w 110165"/>
                <a:gd name="connsiteY2" fmla="*/ 0 h 137706"/>
                <a:gd name="connsiteX3" fmla="*/ 0 w 110165"/>
                <a:gd name="connsiteY3" fmla="*/ 0 h 137706"/>
                <a:gd name="connsiteX4" fmla="*/ 13771 w 110165"/>
                <a:gd name="connsiteY4" fmla="*/ 13771 h 137706"/>
                <a:gd name="connsiteX5" fmla="*/ 96395 w 110165"/>
                <a:gd name="connsiteY5" fmla="*/ 13771 h 137706"/>
                <a:gd name="connsiteX6" fmla="*/ 96395 w 110165"/>
                <a:gd name="connsiteY6" fmla="*/ 123936 h 137706"/>
                <a:gd name="connsiteX7" fmla="*/ 13771 w 110165"/>
                <a:gd name="connsiteY7" fmla="*/ 123936 h 13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65" h="137706">
                  <a:moveTo>
                    <a:pt x="0" y="137707"/>
                  </a:moveTo>
                  <a:lnTo>
                    <a:pt x="110165" y="137707"/>
                  </a:lnTo>
                  <a:lnTo>
                    <a:pt x="110165" y="0"/>
                  </a:lnTo>
                  <a:lnTo>
                    <a:pt x="0" y="0"/>
                  </a:lnTo>
                  <a:close/>
                  <a:moveTo>
                    <a:pt x="13771" y="13771"/>
                  </a:moveTo>
                  <a:lnTo>
                    <a:pt x="96395" y="13771"/>
                  </a:lnTo>
                  <a:lnTo>
                    <a:pt x="96395" y="123936"/>
                  </a:lnTo>
                  <a:lnTo>
                    <a:pt x="13771" y="123936"/>
                  </a:lnTo>
                  <a:close/>
                </a:path>
              </a:pathLst>
            </a:custGeom>
            <a:solidFill>
              <a:schemeClr val="bg1"/>
            </a:solidFill>
            <a:ln w="6846" cap="flat">
              <a:noFill/>
              <a:prstDash val="solid"/>
              <a:miter/>
            </a:ln>
          </p:spPr>
          <p:txBody>
            <a:bodyPr rtlCol="0" anchor="ctr"/>
            <a:lstStyle/>
            <a:p>
              <a:endParaRPr lang="zh-CN" altLang="en-US"/>
            </a:p>
          </p:txBody>
        </p:sp>
        <p:sp>
          <p:nvSpPr>
            <p:cNvPr id="32" name="图形 8" descr="上升趋势条形图 轮廓">
              <a:extLst>
                <a:ext uri="{FF2B5EF4-FFF2-40B4-BE49-F238E27FC236}">
                  <a16:creationId xmlns:a16="http://schemas.microsoft.com/office/drawing/2014/main" id="{16615751-CA7B-491C-B483-878FAC5515A2}"/>
                </a:ext>
              </a:extLst>
            </p:cNvPr>
            <p:cNvSpPr/>
            <p:nvPr/>
          </p:nvSpPr>
          <p:spPr>
            <a:xfrm>
              <a:off x="4205265" y="5455838"/>
              <a:ext cx="225219" cy="225198"/>
            </a:xfrm>
            <a:custGeom>
              <a:avLst/>
              <a:gdLst>
                <a:gd name="connsiteX0" fmla="*/ 9736 w 225219"/>
                <a:gd name="connsiteY0" fmla="*/ 225199 h 225198"/>
                <a:gd name="connsiteX1" fmla="*/ 211332 w 225219"/>
                <a:gd name="connsiteY1" fmla="*/ 23603 h 225198"/>
                <a:gd name="connsiteX2" fmla="*/ 211429 w 225219"/>
                <a:gd name="connsiteY2" fmla="*/ 23604 h 225198"/>
                <a:gd name="connsiteX3" fmla="*/ 211449 w 225219"/>
                <a:gd name="connsiteY3" fmla="*/ 23651 h 225198"/>
                <a:gd name="connsiteX4" fmla="*/ 211449 w 225219"/>
                <a:gd name="connsiteY4" fmla="*/ 89509 h 225198"/>
                <a:gd name="connsiteX5" fmla="*/ 225219 w 225219"/>
                <a:gd name="connsiteY5" fmla="*/ 89509 h 225198"/>
                <a:gd name="connsiteX6" fmla="*/ 225219 w 225219"/>
                <a:gd name="connsiteY6" fmla="*/ 0 h 225198"/>
                <a:gd name="connsiteX7" fmla="*/ 135896 w 225219"/>
                <a:gd name="connsiteY7" fmla="*/ 0 h 225198"/>
                <a:gd name="connsiteX8" fmla="*/ 135896 w 225219"/>
                <a:gd name="connsiteY8" fmla="*/ 13771 h 225198"/>
                <a:gd name="connsiteX9" fmla="*/ 201527 w 225219"/>
                <a:gd name="connsiteY9" fmla="*/ 13771 h 225198"/>
                <a:gd name="connsiteX10" fmla="*/ 201595 w 225219"/>
                <a:gd name="connsiteY10" fmla="*/ 13840 h 225198"/>
                <a:gd name="connsiteX11" fmla="*/ 201575 w 225219"/>
                <a:gd name="connsiteY11" fmla="*/ 13888 h 225198"/>
                <a:gd name="connsiteX12" fmla="*/ 0 w 225219"/>
                <a:gd name="connsiteY12" fmla="*/ 215463 h 22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219" h="225198">
                  <a:moveTo>
                    <a:pt x="9736" y="225199"/>
                  </a:moveTo>
                  <a:lnTo>
                    <a:pt x="211332" y="23603"/>
                  </a:lnTo>
                  <a:cubicBezTo>
                    <a:pt x="211358" y="23576"/>
                    <a:pt x="211402" y="23577"/>
                    <a:pt x="211429" y="23604"/>
                  </a:cubicBezTo>
                  <a:cubicBezTo>
                    <a:pt x="211441" y="23617"/>
                    <a:pt x="211449" y="23633"/>
                    <a:pt x="211449" y="23651"/>
                  </a:cubicBezTo>
                  <a:lnTo>
                    <a:pt x="211449" y="89509"/>
                  </a:lnTo>
                  <a:lnTo>
                    <a:pt x="225219" y="89509"/>
                  </a:lnTo>
                  <a:lnTo>
                    <a:pt x="225219" y="0"/>
                  </a:lnTo>
                  <a:lnTo>
                    <a:pt x="135896" y="0"/>
                  </a:lnTo>
                  <a:lnTo>
                    <a:pt x="135896" y="13771"/>
                  </a:lnTo>
                  <a:lnTo>
                    <a:pt x="201527" y="13771"/>
                  </a:lnTo>
                  <a:cubicBezTo>
                    <a:pt x="201565" y="13771"/>
                    <a:pt x="201595" y="13802"/>
                    <a:pt x="201595" y="13840"/>
                  </a:cubicBezTo>
                  <a:cubicBezTo>
                    <a:pt x="201594" y="13858"/>
                    <a:pt x="201587" y="13875"/>
                    <a:pt x="201575" y="13888"/>
                  </a:cubicBezTo>
                  <a:lnTo>
                    <a:pt x="0" y="215463"/>
                  </a:lnTo>
                  <a:close/>
                </a:path>
              </a:pathLst>
            </a:custGeom>
            <a:solidFill>
              <a:schemeClr val="bg1"/>
            </a:solidFill>
            <a:ln w="6846" cap="flat">
              <a:noFill/>
              <a:prstDash val="solid"/>
              <a:miter/>
            </a:ln>
          </p:spPr>
          <p:txBody>
            <a:bodyPr rtlCol="0" anchor="ctr"/>
            <a:lstStyle/>
            <a:p>
              <a:endParaRPr lang="zh-CN" altLang="en-US"/>
            </a:p>
          </p:txBody>
        </p:sp>
      </p:grpSp>
      <p:grpSp>
        <p:nvGrpSpPr>
          <p:cNvPr id="33" name="图形 12" descr="护理 轮廓">
            <a:extLst>
              <a:ext uri="{FF2B5EF4-FFF2-40B4-BE49-F238E27FC236}">
                <a16:creationId xmlns:a16="http://schemas.microsoft.com/office/drawing/2014/main" id="{A173BF5E-2215-4272-87B6-4E4B26FF7F33}"/>
              </a:ext>
            </a:extLst>
          </p:cNvPr>
          <p:cNvGrpSpPr/>
          <p:nvPr/>
        </p:nvGrpSpPr>
        <p:grpSpPr>
          <a:xfrm>
            <a:off x="6727995" y="1044282"/>
            <a:ext cx="619666" cy="488169"/>
            <a:chOff x="6727995" y="1044282"/>
            <a:chExt cx="619666" cy="488169"/>
          </a:xfrm>
          <a:solidFill>
            <a:schemeClr val="bg1"/>
          </a:solidFill>
        </p:grpSpPr>
        <p:sp>
          <p:nvSpPr>
            <p:cNvPr id="34" name="图形 12" descr="护理 轮廓">
              <a:extLst>
                <a:ext uri="{FF2B5EF4-FFF2-40B4-BE49-F238E27FC236}">
                  <a16:creationId xmlns:a16="http://schemas.microsoft.com/office/drawing/2014/main" id="{C0A00D21-D2CD-4CD0-B8A6-70E25346D346}"/>
                </a:ext>
              </a:extLst>
            </p:cNvPr>
            <p:cNvSpPr/>
            <p:nvPr/>
          </p:nvSpPr>
          <p:spPr>
            <a:xfrm>
              <a:off x="6727995" y="1319640"/>
              <a:ext cx="433762" cy="116417"/>
            </a:xfrm>
            <a:custGeom>
              <a:avLst/>
              <a:gdLst>
                <a:gd name="connsiteX0" fmla="*/ 6872 w 433762"/>
                <a:gd name="connsiteY0" fmla="*/ 116417 h 116417"/>
                <a:gd name="connsiteX1" fmla="*/ 0 w 433762"/>
                <a:gd name="connsiteY1" fmla="*/ 109519 h 116417"/>
                <a:gd name="connsiteX2" fmla="*/ 3884 w 433762"/>
                <a:gd name="connsiteY2" fmla="*/ 103335 h 116417"/>
                <a:gd name="connsiteX3" fmla="*/ 198739 w 433762"/>
                <a:gd name="connsiteY3" fmla="*/ 9695 h 116417"/>
                <a:gd name="connsiteX4" fmla="*/ 234088 w 433762"/>
                <a:gd name="connsiteY4" fmla="*/ 0 h 116417"/>
                <a:gd name="connsiteX5" fmla="*/ 399336 w 433762"/>
                <a:gd name="connsiteY5" fmla="*/ 0 h 116417"/>
                <a:gd name="connsiteX6" fmla="*/ 433763 w 433762"/>
                <a:gd name="connsiteY6" fmla="*/ 34427 h 116417"/>
                <a:gd name="connsiteX7" fmla="*/ 399336 w 433762"/>
                <a:gd name="connsiteY7" fmla="*/ 68853 h 116417"/>
                <a:gd name="connsiteX8" fmla="*/ 275400 w 433762"/>
                <a:gd name="connsiteY8" fmla="*/ 68853 h 116417"/>
                <a:gd name="connsiteX9" fmla="*/ 268515 w 433762"/>
                <a:gd name="connsiteY9" fmla="*/ 61968 h 116417"/>
                <a:gd name="connsiteX10" fmla="*/ 275400 w 433762"/>
                <a:gd name="connsiteY10" fmla="*/ 55083 h 116417"/>
                <a:gd name="connsiteX11" fmla="*/ 399336 w 433762"/>
                <a:gd name="connsiteY11" fmla="*/ 55083 h 116417"/>
                <a:gd name="connsiteX12" fmla="*/ 419992 w 433762"/>
                <a:gd name="connsiteY12" fmla="*/ 34427 h 116417"/>
                <a:gd name="connsiteX13" fmla="*/ 399336 w 433762"/>
                <a:gd name="connsiteY13" fmla="*/ 13771 h 116417"/>
                <a:gd name="connsiteX14" fmla="*/ 234088 w 433762"/>
                <a:gd name="connsiteY14" fmla="*/ 13771 h 116417"/>
                <a:gd name="connsiteX15" fmla="*/ 205170 w 433762"/>
                <a:gd name="connsiteY15" fmla="*/ 21813 h 116417"/>
                <a:gd name="connsiteX16" fmla="*/ 9861 w 433762"/>
                <a:gd name="connsiteY16" fmla="*/ 115729 h 116417"/>
                <a:gd name="connsiteX17" fmla="*/ 6872 w 433762"/>
                <a:gd name="connsiteY17" fmla="*/ 116417 h 11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762" h="116417">
                  <a:moveTo>
                    <a:pt x="6872" y="116417"/>
                  </a:moveTo>
                  <a:cubicBezTo>
                    <a:pt x="3070" y="116410"/>
                    <a:pt x="-7" y="113322"/>
                    <a:pt x="0" y="109519"/>
                  </a:cubicBezTo>
                  <a:cubicBezTo>
                    <a:pt x="5" y="106884"/>
                    <a:pt x="1513" y="104484"/>
                    <a:pt x="3884" y="103335"/>
                  </a:cubicBezTo>
                  <a:lnTo>
                    <a:pt x="198739" y="9695"/>
                  </a:lnTo>
                  <a:cubicBezTo>
                    <a:pt x="209484" y="3457"/>
                    <a:pt x="221664" y="117"/>
                    <a:pt x="234088" y="0"/>
                  </a:cubicBezTo>
                  <a:lnTo>
                    <a:pt x="399336" y="0"/>
                  </a:lnTo>
                  <a:cubicBezTo>
                    <a:pt x="418349" y="0"/>
                    <a:pt x="433763" y="15413"/>
                    <a:pt x="433763" y="34427"/>
                  </a:cubicBezTo>
                  <a:cubicBezTo>
                    <a:pt x="433763" y="53440"/>
                    <a:pt x="418349" y="68853"/>
                    <a:pt x="399336" y="68853"/>
                  </a:cubicBezTo>
                  <a:lnTo>
                    <a:pt x="275400" y="68853"/>
                  </a:lnTo>
                  <a:cubicBezTo>
                    <a:pt x="271598" y="68853"/>
                    <a:pt x="268515" y="65771"/>
                    <a:pt x="268515" y="61968"/>
                  </a:cubicBezTo>
                  <a:cubicBezTo>
                    <a:pt x="268515" y="58165"/>
                    <a:pt x="271598" y="55083"/>
                    <a:pt x="275400" y="55083"/>
                  </a:cubicBezTo>
                  <a:lnTo>
                    <a:pt x="399336" y="55083"/>
                  </a:lnTo>
                  <a:cubicBezTo>
                    <a:pt x="410745" y="55083"/>
                    <a:pt x="419992" y="45835"/>
                    <a:pt x="419992" y="34427"/>
                  </a:cubicBezTo>
                  <a:cubicBezTo>
                    <a:pt x="419992" y="23018"/>
                    <a:pt x="410745" y="13771"/>
                    <a:pt x="399336" y="13771"/>
                  </a:cubicBezTo>
                  <a:lnTo>
                    <a:pt x="234088" y="13771"/>
                  </a:lnTo>
                  <a:cubicBezTo>
                    <a:pt x="223910" y="13862"/>
                    <a:pt x="213934" y="16636"/>
                    <a:pt x="205170" y="21813"/>
                  </a:cubicBezTo>
                  <a:lnTo>
                    <a:pt x="9861" y="115729"/>
                  </a:lnTo>
                  <a:cubicBezTo>
                    <a:pt x="8930" y="116182"/>
                    <a:pt x="7908" y="116418"/>
                    <a:pt x="6872" y="116417"/>
                  </a:cubicBezTo>
                  <a:close/>
                </a:path>
              </a:pathLst>
            </a:custGeom>
            <a:solidFill>
              <a:schemeClr val="bg1"/>
            </a:solidFill>
            <a:ln w="6846" cap="flat">
              <a:noFill/>
              <a:prstDash val="solid"/>
              <a:miter/>
            </a:ln>
          </p:spPr>
          <p:txBody>
            <a:bodyPr rtlCol="0" anchor="ctr"/>
            <a:lstStyle/>
            <a:p>
              <a:endParaRPr lang="zh-CN" altLang="en-US"/>
            </a:p>
          </p:txBody>
        </p:sp>
        <p:sp>
          <p:nvSpPr>
            <p:cNvPr id="35" name="图形 12" descr="护理 轮廓">
              <a:extLst>
                <a:ext uri="{FF2B5EF4-FFF2-40B4-BE49-F238E27FC236}">
                  <a16:creationId xmlns:a16="http://schemas.microsoft.com/office/drawing/2014/main" id="{10D86AE1-1189-4EBC-8072-EC965343B122}"/>
                </a:ext>
              </a:extLst>
            </p:cNvPr>
            <p:cNvSpPr/>
            <p:nvPr/>
          </p:nvSpPr>
          <p:spPr>
            <a:xfrm>
              <a:off x="6824378" y="1263849"/>
              <a:ext cx="523283" cy="268602"/>
            </a:xfrm>
            <a:custGeom>
              <a:avLst/>
              <a:gdLst>
                <a:gd name="connsiteX0" fmla="*/ 6884 w 523283"/>
                <a:gd name="connsiteY0" fmla="*/ 268603 h 268602"/>
                <a:gd name="connsiteX1" fmla="*/ 0 w 523283"/>
                <a:gd name="connsiteY1" fmla="*/ 261716 h 268602"/>
                <a:gd name="connsiteX2" fmla="*/ 2016 w 523283"/>
                <a:gd name="connsiteY2" fmla="*/ 256850 h 268602"/>
                <a:gd name="connsiteX3" fmla="*/ 172132 w 523283"/>
                <a:gd name="connsiteY3" fmla="*/ 192864 h 268602"/>
                <a:gd name="connsiteX4" fmla="*/ 300888 w 523283"/>
                <a:gd name="connsiteY4" fmla="*/ 192864 h 268602"/>
                <a:gd name="connsiteX5" fmla="*/ 313405 w 523283"/>
                <a:gd name="connsiteY5" fmla="*/ 188644 h 268602"/>
                <a:gd name="connsiteX6" fmla="*/ 502270 w 523283"/>
                <a:gd name="connsiteY6" fmla="*/ 50558 h 268602"/>
                <a:gd name="connsiteX7" fmla="*/ 509513 w 523283"/>
                <a:gd name="connsiteY7" fmla="*/ 34440 h 268602"/>
                <a:gd name="connsiteX8" fmla="*/ 488857 w 523283"/>
                <a:gd name="connsiteY8" fmla="*/ 13784 h 268602"/>
                <a:gd name="connsiteX9" fmla="*/ 478219 w 523283"/>
                <a:gd name="connsiteY9" fmla="*/ 16758 h 268602"/>
                <a:gd name="connsiteX10" fmla="*/ 360102 w 523283"/>
                <a:gd name="connsiteY10" fmla="*/ 84489 h 268602"/>
                <a:gd name="connsiteX11" fmla="*/ 350760 w 523283"/>
                <a:gd name="connsiteY11" fmla="*/ 81742 h 268602"/>
                <a:gd name="connsiteX12" fmla="*/ 353258 w 523283"/>
                <a:gd name="connsiteY12" fmla="*/ 72543 h 268602"/>
                <a:gd name="connsiteX13" fmla="*/ 470997 w 523283"/>
                <a:gd name="connsiteY13" fmla="*/ 5067 h 268602"/>
                <a:gd name="connsiteX14" fmla="*/ 488857 w 523283"/>
                <a:gd name="connsiteY14" fmla="*/ 6 h 268602"/>
                <a:gd name="connsiteX15" fmla="*/ 523284 w 523283"/>
                <a:gd name="connsiteY15" fmla="*/ 34433 h 268602"/>
                <a:gd name="connsiteX16" fmla="*/ 511662 w 523283"/>
                <a:gd name="connsiteY16" fmla="*/ 60666 h 268602"/>
                <a:gd name="connsiteX17" fmla="*/ 510849 w 523283"/>
                <a:gd name="connsiteY17" fmla="*/ 61354 h 268602"/>
                <a:gd name="connsiteX18" fmla="*/ 321502 w 523283"/>
                <a:gd name="connsiteY18" fmla="*/ 199791 h 268602"/>
                <a:gd name="connsiteX19" fmla="*/ 300888 w 523283"/>
                <a:gd name="connsiteY19" fmla="*/ 206635 h 268602"/>
                <a:gd name="connsiteX20" fmla="*/ 172132 w 523283"/>
                <a:gd name="connsiteY20" fmla="*/ 206635 h 268602"/>
                <a:gd name="connsiteX21" fmla="*/ 11745 w 523283"/>
                <a:gd name="connsiteY21" fmla="*/ 266606 h 268602"/>
                <a:gd name="connsiteX22" fmla="*/ 6884 w 523283"/>
                <a:gd name="connsiteY22" fmla="*/ 268603 h 26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3283" h="268602">
                  <a:moveTo>
                    <a:pt x="6884" y="268603"/>
                  </a:moveTo>
                  <a:cubicBezTo>
                    <a:pt x="3081" y="268602"/>
                    <a:pt x="-1" y="265519"/>
                    <a:pt x="0" y="261716"/>
                  </a:cubicBezTo>
                  <a:cubicBezTo>
                    <a:pt x="1" y="259891"/>
                    <a:pt x="726" y="258141"/>
                    <a:pt x="2016" y="256850"/>
                  </a:cubicBezTo>
                  <a:cubicBezTo>
                    <a:pt x="44478" y="214381"/>
                    <a:pt x="101716" y="192864"/>
                    <a:pt x="172132" y="192864"/>
                  </a:cubicBezTo>
                  <a:lnTo>
                    <a:pt x="300888" y="192864"/>
                  </a:lnTo>
                  <a:cubicBezTo>
                    <a:pt x="305406" y="192842"/>
                    <a:pt x="309797" y="191362"/>
                    <a:pt x="313405" y="188644"/>
                  </a:cubicBezTo>
                  <a:lnTo>
                    <a:pt x="502270" y="50558"/>
                  </a:lnTo>
                  <a:cubicBezTo>
                    <a:pt x="506655" y="46308"/>
                    <a:pt x="509247" y="40541"/>
                    <a:pt x="509513" y="34440"/>
                  </a:cubicBezTo>
                  <a:cubicBezTo>
                    <a:pt x="509513" y="23031"/>
                    <a:pt x="500266" y="13784"/>
                    <a:pt x="488857" y="13784"/>
                  </a:cubicBezTo>
                  <a:cubicBezTo>
                    <a:pt x="485092" y="13674"/>
                    <a:pt x="481382" y="14712"/>
                    <a:pt x="478219" y="16758"/>
                  </a:cubicBezTo>
                  <a:lnTo>
                    <a:pt x="360102" y="84489"/>
                  </a:lnTo>
                  <a:cubicBezTo>
                    <a:pt x="356764" y="86310"/>
                    <a:pt x="352581" y="85081"/>
                    <a:pt x="350760" y="81742"/>
                  </a:cubicBezTo>
                  <a:cubicBezTo>
                    <a:pt x="348992" y="78502"/>
                    <a:pt x="350094" y="74444"/>
                    <a:pt x="353258" y="72543"/>
                  </a:cubicBezTo>
                  <a:lnTo>
                    <a:pt x="470997" y="5067"/>
                  </a:lnTo>
                  <a:cubicBezTo>
                    <a:pt x="476316" y="1644"/>
                    <a:pt x="482533" y="-117"/>
                    <a:pt x="488857" y="6"/>
                  </a:cubicBezTo>
                  <a:cubicBezTo>
                    <a:pt x="507862" y="29"/>
                    <a:pt x="523261" y="15429"/>
                    <a:pt x="523284" y="34433"/>
                  </a:cubicBezTo>
                  <a:cubicBezTo>
                    <a:pt x="523056" y="44376"/>
                    <a:pt x="518873" y="53817"/>
                    <a:pt x="511662" y="60666"/>
                  </a:cubicBezTo>
                  <a:lnTo>
                    <a:pt x="510849" y="61354"/>
                  </a:lnTo>
                  <a:lnTo>
                    <a:pt x="321502" y="199791"/>
                  </a:lnTo>
                  <a:cubicBezTo>
                    <a:pt x="315537" y="204213"/>
                    <a:pt x="308314" y="206611"/>
                    <a:pt x="300888" y="206635"/>
                  </a:cubicBezTo>
                  <a:lnTo>
                    <a:pt x="172132" y="206635"/>
                  </a:lnTo>
                  <a:cubicBezTo>
                    <a:pt x="105489" y="206635"/>
                    <a:pt x="51522" y="226816"/>
                    <a:pt x="11745" y="266606"/>
                  </a:cubicBezTo>
                  <a:cubicBezTo>
                    <a:pt x="10453" y="267888"/>
                    <a:pt x="8704" y="268606"/>
                    <a:pt x="6884" y="268603"/>
                  </a:cubicBezTo>
                  <a:close/>
                </a:path>
              </a:pathLst>
            </a:custGeom>
            <a:solidFill>
              <a:schemeClr val="bg1"/>
            </a:solidFill>
            <a:ln w="6846" cap="flat">
              <a:noFill/>
              <a:prstDash val="solid"/>
              <a:miter/>
            </a:ln>
          </p:spPr>
          <p:txBody>
            <a:bodyPr rtlCol="0" anchor="ctr"/>
            <a:lstStyle/>
            <a:p>
              <a:endParaRPr lang="zh-CN" altLang="en-US"/>
            </a:p>
          </p:txBody>
        </p:sp>
        <p:sp>
          <p:nvSpPr>
            <p:cNvPr id="36" name="图形 12" descr="护理 轮廓">
              <a:extLst>
                <a:ext uri="{FF2B5EF4-FFF2-40B4-BE49-F238E27FC236}">
                  <a16:creationId xmlns:a16="http://schemas.microsoft.com/office/drawing/2014/main" id="{82D14CD8-A59E-4FBB-A37B-A3AF15140D5A}"/>
                </a:ext>
              </a:extLst>
            </p:cNvPr>
            <p:cNvSpPr/>
            <p:nvPr/>
          </p:nvSpPr>
          <p:spPr>
            <a:xfrm>
              <a:off x="6948312" y="1044282"/>
              <a:ext cx="234101" cy="221811"/>
            </a:xfrm>
            <a:custGeom>
              <a:avLst/>
              <a:gdLst>
                <a:gd name="connsiteX0" fmla="*/ 175576 w 234101"/>
                <a:gd name="connsiteY0" fmla="*/ 13771 h 221811"/>
                <a:gd name="connsiteX1" fmla="*/ 220331 w 234101"/>
                <a:gd name="connsiteY1" fmla="*/ 60006 h 221811"/>
                <a:gd name="connsiteX2" fmla="*/ 117051 w 234101"/>
                <a:gd name="connsiteY2" fmla="*/ 204233 h 221811"/>
                <a:gd name="connsiteX3" fmla="*/ 13771 w 234101"/>
                <a:gd name="connsiteY3" fmla="*/ 60006 h 221811"/>
                <a:gd name="connsiteX4" fmla="*/ 27541 w 234101"/>
                <a:gd name="connsiteY4" fmla="*/ 28464 h 221811"/>
                <a:gd name="connsiteX5" fmla="*/ 58525 w 234101"/>
                <a:gd name="connsiteY5" fmla="*/ 13771 h 221811"/>
                <a:gd name="connsiteX6" fmla="*/ 104753 w 234101"/>
                <a:gd name="connsiteY6" fmla="*/ 52432 h 221811"/>
                <a:gd name="connsiteX7" fmla="*/ 116989 w 234101"/>
                <a:gd name="connsiteY7" fmla="*/ 76710 h 221811"/>
                <a:gd name="connsiteX8" fmla="*/ 117113 w 234101"/>
                <a:gd name="connsiteY8" fmla="*/ 76710 h 221811"/>
                <a:gd name="connsiteX9" fmla="*/ 129348 w 234101"/>
                <a:gd name="connsiteY9" fmla="*/ 52432 h 221811"/>
                <a:gd name="connsiteX10" fmla="*/ 175576 w 234101"/>
                <a:gd name="connsiteY10" fmla="*/ 13771 h 221811"/>
                <a:gd name="connsiteX11" fmla="*/ 175576 w 234101"/>
                <a:gd name="connsiteY11" fmla="*/ 0 h 221811"/>
                <a:gd name="connsiteX12" fmla="*/ 117113 w 234101"/>
                <a:gd name="connsiteY12" fmla="*/ 46132 h 221811"/>
                <a:gd name="connsiteX13" fmla="*/ 116989 w 234101"/>
                <a:gd name="connsiteY13" fmla="*/ 46132 h 221811"/>
                <a:gd name="connsiteX14" fmla="*/ 58525 w 234101"/>
                <a:gd name="connsiteY14" fmla="*/ 0 h 221811"/>
                <a:gd name="connsiteX15" fmla="*/ 0 w 234101"/>
                <a:gd name="connsiteY15" fmla="*/ 60006 h 221811"/>
                <a:gd name="connsiteX16" fmla="*/ 117051 w 234101"/>
                <a:gd name="connsiteY16" fmla="*/ 221811 h 221811"/>
                <a:gd name="connsiteX17" fmla="*/ 234101 w 234101"/>
                <a:gd name="connsiteY17" fmla="*/ 60006 h 221811"/>
                <a:gd name="connsiteX18" fmla="*/ 175576 w 234101"/>
                <a:gd name="connsiteY18" fmla="*/ 0 h 22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101" h="221811">
                  <a:moveTo>
                    <a:pt x="175576" y="13771"/>
                  </a:moveTo>
                  <a:cubicBezTo>
                    <a:pt x="199675" y="13771"/>
                    <a:pt x="220331" y="39191"/>
                    <a:pt x="220331" y="60006"/>
                  </a:cubicBezTo>
                  <a:cubicBezTo>
                    <a:pt x="220331" y="109346"/>
                    <a:pt x="152166" y="175438"/>
                    <a:pt x="117051" y="204233"/>
                  </a:cubicBezTo>
                  <a:cubicBezTo>
                    <a:pt x="81935" y="175473"/>
                    <a:pt x="13771" y="109422"/>
                    <a:pt x="13771" y="60006"/>
                  </a:cubicBezTo>
                  <a:cubicBezTo>
                    <a:pt x="14291" y="48148"/>
                    <a:pt x="19199" y="36907"/>
                    <a:pt x="27541" y="28464"/>
                  </a:cubicBezTo>
                  <a:cubicBezTo>
                    <a:pt x="35442" y="19558"/>
                    <a:pt x="46630" y="14253"/>
                    <a:pt x="58525" y="13771"/>
                  </a:cubicBezTo>
                  <a:cubicBezTo>
                    <a:pt x="76021" y="13771"/>
                    <a:pt x="92009" y="27142"/>
                    <a:pt x="104753" y="52432"/>
                  </a:cubicBezTo>
                  <a:lnTo>
                    <a:pt x="116989" y="76710"/>
                  </a:lnTo>
                  <a:cubicBezTo>
                    <a:pt x="117023" y="76778"/>
                    <a:pt x="117078" y="76778"/>
                    <a:pt x="117113" y="76710"/>
                  </a:cubicBezTo>
                  <a:lnTo>
                    <a:pt x="129348" y="52432"/>
                  </a:lnTo>
                  <a:cubicBezTo>
                    <a:pt x="142093" y="27142"/>
                    <a:pt x="158080" y="13771"/>
                    <a:pt x="175576" y="13771"/>
                  </a:cubicBezTo>
                  <a:moveTo>
                    <a:pt x="175576" y="0"/>
                  </a:moveTo>
                  <a:cubicBezTo>
                    <a:pt x="155609" y="0"/>
                    <a:pt x="134057" y="12573"/>
                    <a:pt x="117113" y="46132"/>
                  </a:cubicBezTo>
                  <a:cubicBezTo>
                    <a:pt x="117078" y="46194"/>
                    <a:pt x="117023" y="46194"/>
                    <a:pt x="116989" y="46132"/>
                  </a:cubicBezTo>
                  <a:cubicBezTo>
                    <a:pt x="100051" y="12580"/>
                    <a:pt x="78493" y="0"/>
                    <a:pt x="58525" y="0"/>
                  </a:cubicBezTo>
                  <a:cubicBezTo>
                    <a:pt x="27349" y="0"/>
                    <a:pt x="0" y="30640"/>
                    <a:pt x="0" y="60006"/>
                  </a:cubicBezTo>
                  <a:cubicBezTo>
                    <a:pt x="0" y="132302"/>
                    <a:pt x="117051" y="221811"/>
                    <a:pt x="117051" y="221811"/>
                  </a:cubicBezTo>
                  <a:cubicBezTo>
                    <a:pt x="117051" y="221811"/>
                    <a:pt x="234101" y="132302"/>
                    <a:pt x="234101" y="60006"/>
                  </a:cubicBezTo>
                  <a:cubicBezTo>
                    <a:pt x="234101" y="30647"/>
                    <a:pt x="206753" y="0"/>
                    <a:pt x="175576" y="0"/>
                  </a:cubicBezTo>
                  <a:close/>
                </a:path>
              </a:pathLst>
            </a:custGeom>
            <a:solidFill>
              <a:schemeClr val="bg1"/>
            </a:solidFill>
            <a:ln w="6846" cap="flat">
              <a:noFill/>
              <a:prstDash val="solid"/>
              <a:miter/>
            </a:ln>
          </p:spPr>
          <p:txBody>
            <a:bodyPr rtlCol="0" anchor="ctr"/>
            <a:lstStyle/>
            <a:p>
              <a:endParaRPr lang="zh-CN" altLang="en-US"/>
            </a:p>
          </p:txBody>
        </p:sp>
      </p:grpSp>
      <p:grpSp>
        <p:nvGrpSpPr>
          <p:cNvPr id="37" name="图形 14" descr="带箭头的圆圈 轮廓">
            <a:extLst>
              <a:ext uri="{FF2B5EF4-FFF2-40B4-BE49-F238E27FC236}">
                <a16:creationId xmlns:a16="http://schemas.microsoft.com/office/drawing/2014/main" id="{736395CD-841A-4AFC-A147-A2F302D14369}"/>
              </a:ext>
            </a:extLst>
          </p:cNvPr>
          <p:cNvGrpSpPr/>
          <p:nvPr/>
        </p:nvGrpSpPr>
        <p:grpSpPr>
          <a:xfrm>
            <a:off x="1796322" y="5439382"/>
            <a:ext cx="444103" cy="491633"/>
            <a:chOff x="1796322" y="5439382"/>
            <a:chExt cx="444103" cy="491633"/>
          </a:xfrm>
          <a:solidFill>
            <a:schemeClr val="bg1"/>
          </a:solidFill>
        </p:grpSpPr>
        <p:sp>
          <p:nvSpPr>
            <p:cNvPr id="38" name="图形 14" descr="带箭头的圆圈 轮廓">
              <a:extLst>
                <a:ext uri="{FF2B5EF4-FFF2-40B4-BE49-F238E27FC236}">
                  <a16:creationId xmlns:a16="http://schemas.microsoft.com/office/drawing/2014/main" id="{75C55B06-B225-49F7-9F5D-9D0F119CD8F9}"/>
                </a:ext>
              </a:extLst>
            </p:cNvPr>
            <p:cNvSpPr/>
            <p:nvPr/>
          </p:nvSpPr>
          <p:spPr>
            <a:xfrm>
              <a:off x="1796322" y="5749428"/>
              <a:ext cx="110165" cy="110165"/>
            </a:xfrm>
            <a:custGeom>
              <a:avLst/>
              <a:gdLst>
                <a:gd name="connsiteX0" fmla="*/ 55083 w 110165"/>
                <a:gd name="connsiteY0" fmla="*/ 13771 h 110165"/>
                <a:gd name="connsiteX1" fmla="*/ 96395 w 110165"/>
                <a:gd name="connsiteY1" fmla="*/ 55083 h 110165"/>
                <a:gd name="connsiteX2" fmla="*/ 55083 w 110165"/>
                <a:gd name="connsiteY2" fmla="*/ 96395 h 110165"/>
                <a:gd name="connsiteX3" fmla="*/ 13771 w 110165"/>
                <a:gd name="connsiteY3" fmla="*/ 55083 h 110165"/>
                <a:gd name="connsiteX4" fmla="*/ 55083 w 110165"/>
                <a:gd name="connsiteY4" fmla="*/ 13771 h 110165"/>
                <a:gd name="connsiteX5" fmla="*/ 55083 w 110165"/>
                <a:gd name="connsiteY5" fmla="*/ 0 h 110165"/>
                <a:gd name="connsiteX6" fmla="*/ 0 w 110165"/>
                <a:gd name="connsiteY6" fmla="*/ 55083 h 110165"/>
                <a:gd name="connsiteX7" fmla="*/ 55083 w 110165"/>
                <a:gd name="connsiteY7" fmla="*/ 110165 h 110165"/>
                <a:gd name="connsiteX8" fmla="*/ 110165 w 110165"/>
                <a:gd name="connsiteY8" fmla="*/ 55083 h 110165"/>
                <a:gd name="connsiteX9" fmla="*/ 55083 w 110165"/>
                <a:gd name="connsiteY9" fmla="*/ 0 h 11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65" h="110165">
                  <a:moveTo>
                    <a:pt x="55083" y="13771"/>
                  </a:moveTo>
                  <a:cubicBezTo>
                    <a:pt x="77899" y="13771"/>
                    <a:pt x="96395" y="32267"/>
                    <a:pt x="96395" y="55083"/>
                  </a:cubicBezTo>
                  <a:cubicBezTo>
                    <a:pt x="96395" y="77899"/>
                    <a:pt x="77899" y="96395"/>
                    <a:pt x="55083" y="96395"/>
                  </a:cubicBezTo>
                  <a:cubicBezTo>
                    <a:pt x="32267" y="96395"/>
                    <a:pt x="13771" y="77899"/>
                    <a:pt x="13771" y="55083"/>
                  </a:cubicBezTo>
                  <a:cubicBezTo>
                    <a:pt x="13798" y="32278"/>
                    <a:pt x="32278" y="13798"/>
                    <a:pt x="55083" y="13771"/>
                  </a:cubicBezTo>
                  <a:moveTo>
                    <a:pt x="55083" y="0"/>
                  </a:moveTo>
                  <a:cubicBezTo>
                    <a:pt x="24661" y="0"/>
                    <a:pt x="0" y="24661"/>
                    <a:pt x="0" y="55083"/>
                  </a:cubicBezTo>
                  <a:cubicBezTo>
                    <a:pt x="0" y="85504"/>
                    <a:pt x="24661" y="110165"/>
                    <a:pt x="55083" y="110165"/>
                  </a:cubicBezTo>
                  <a:cubicBezTo>
                    <a:pt x="85504" y="110165"/>
                    <a:pt x="110165" y="85504"/>
                    <a:pt x="110165" y="55083"/>
                  </a:cubicBezTo>
                  <a:cubicBezTo>
                    <a:pt x="110165" y="24661"/>
                    <a:pt x="85504" y="0"/>
                    <a:pt x="55083" y="0"/>
                  </a:cubicBezTo>
                  <a:close/>
                </a:path>
              </a:pathLst>
            </a:custGeom>
            <a:solidFill>
              <a:schemeClr val="bg1"/>
            </a:solidFill>
            <a:ln w="6846" cap="flat">
              <a:noFill/>
              <a:prstDash val="solid"/>
              <a:miter/>
            </a:ln>
          </p:spPr>
          <p:txBody>
            <a:bodyPr rtlCol="0" anchor="ctr"/>
            <a:lstStyle/>
            <a:p>
              <a:endParaRPr lang="zh-CN" altLang="en-US"/>
            </a:p>
          </p:txBody>
        </p:sp>
        <p:sp>
          <p:nvSpPr>
            <p:cNvPr id="39" name="图形 14" descr="带箭头的圆圈 轮廓">
              <a:extLst>
                <a:ext uri="{FF2B5EF4-FFF2-40B4-BE49-F238E27FC236}">
                  <a16:creationId xmlns:a16="http://schemas.microsoft.com/office/drawing/2014/main" id="{A64FBF95-224E-4B75-82A7-6581BE5F0D69}"/>
                </a:ext>
              </a:extLst>
            </p:cNvPr>
            <p:cNvSpPr/>
            <p:nvPr/>
          </p:nvSpPr>
          <p:spPr>
            <a:xfrm>
              <a:off x="2130260" y="5702332"/>
              <a:ext cx="110165" cy="110165"/>
            </a:xfrm>
            <a:custGeom>
              <a:avLst/>
              <a:gdLst>
                <a:gd name="connsiteX0" fmla="*/ 55083 w 110165"/>
                <a:gd name="connsiteY0" fmla="*/ 13771 h 110165"/>
                <a:gd name="connsiteX1" fmla="*/ 96395 w 110165"/>
                <a:gd name="connsiteY1" fmla="*/ 55083 h 110165"/>
                <a:gd name="connsiteX2" fmla="*/ 55083 w 110165"/>
                <a:gd name="connsiteY2" fmla="*/ 96395 h 110165"/>
                <a:gd name="connsiteX3" fmla="*/ 13771 w 110165"/>
                <a:gd name="connsiteY3" fmla="*/ 55083 h 110165"/>
                <a:gd name="connsiteX4" fmla="*/ 55083 w 110165"/>
                <a:gd name="connsiteY4" fmla="*/ 13771 h 110165"/>
                <a:gd name="connsiteX5" fmla="*/ 55083 w 110165"/>
                <a:gd name="connsiteY5" fmla="*/ 0 h 110165"/>
                <a:gd name="connsiteX6" fmla="*/ 0 w 110165"/>
                <a:gd name="connsiteY6" fmla="*/ 55083 h 110165"/>
                <a:gd name="connsiteX7" fmla="*/ 55083 w 110165"/>
                <a:gd name="connsiteY7" fmla="*/ 110165 h 110165"/>
                <a:gd name="connsiteX8" fmla="*/ 110165 w 110165"/>
                <a:gd name="connsiteY8" fmla="*/ 55083 h 110165"/>
                <a:gd name="connsiteX9" fmla="*/ 55083 w 110165"/>
                <a:gd name="connsiteY9" fmla="*/ 0 h 11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65" h="110165">
                  <a:moveTo>
                    <a:pt x="55083" y="13771"/>
                  </a:moveTo>
                  <a:cubicBezTo>
                    <a:pt x="77899" y="13771"/>
                    <a:pt x="96395" y="32267"/>
                    <a:pt x="96395" y="55083"/>
                  </a:cubicBezTo>
                  <a:cubicBezTo>
                    <a:pt x="96395" y="77899"/>
                    <a:pt x="77899" y="96395"/>
                    <a:pt x="55083" y="96395"/>
                  </a:cubicBezTo>
                  <a:cubicBezTo>
                    <a:pt x="32267" y="96395"/>
                    <a:pt x="13771" y="77899"/>
                    <a:pt x="13771" y="55083"/>
                  </a:cubicBezTo>
                  <a:cubicBezTo>
                    <a:pt x="13798" y="32278"/>
                    <a:pt x="32278" y="13798"/>
                    <a:pt x="55083" y="13771"/>
                  </a:cubicBezTo>
                  <a:moveTo>
                    <a:pt x="55083" y="0"/>
                  </a:moveTo>
                  <a:cubicBezTo>
                    <a:pt x="24661" y="0"/>
                    <a:pt x="0" y="24661"/>
                    <a:pt x="0" y="55083"/>
                  </a:cubicBezTo>
                  <a:cubicBezTo>
                    <a:pt x="0" y="85504"/>
                    <a:pt x="24661" y="110165"/>
                    <a:pt x="55083" y="110165"/>
                  </a:cubicBezTo>
                  <a:cubicBezTo>
                    <a:pt x="85504" y="110165"/>
                    <a:pt x="110165" y="85504"/>
                    <a:pt x="110165" y="55083"/>
                  </a:cubicBezTo>
                  <a:cubicBezTo>
                    <a:pt x="110165" y="24661"/>
                    <a:pt x="85504" y="0"/>
                    <a:pt x="55083" y="0"/>
                  </a:cubicBezTo>
                  <a:close/>
                </a:path>
              </a:pathLst>
            </a:custGeom>
            <a:solidFill>
              <a:schemeClr val="bg1"/>
            </a:solidFill>
            <a:ln w="6846" cap="flat">
              <a:noFill/>
              <a:prstDash val="solid"/>
              <a:miter/>
            </a:ln>
          </p:spPr>
          <p:txBody>
            <a:bodyPr rtlCol="0" anchor="ctr"/>
            <a:lstStyle/>
            <a:p>
              <a:endParaRPr lang="zh-CN" altLang="en-US"/>
            </a:p>
          </p:txBody>
        </p:sp>
        <p:sp>
          <p:nvSpPr>
            <p:cNvPr id="40" name="图形 14" descr="带箭头的圆圈 轮廓">
              <a:extLst>
                <a:ext uri="{FF2B5EF4-FFF2-40B4-BE49-F238E27FC236}">
                  <a16:creationId xmlns:a16="http://schemas.microsoft.com/office/drawing/2014/main" id="{8D5852E5-7384-4DAD-83F2-E6F2FD316EA8}"/>
                </a:ext>
              </a:extLst>
            </p:cNvPr>
            <p:cNvSpPr/>
            <p:nvPr/>
          </p:nvSpPr>
          <p:spPr>
            <a:xfrm>
              <a:off x="1925422" y="5439382"/>
              <a:ext cx="110165" cy="110165"/>
            </a:xfrm>
            <a:custGeom>
              <a:avLst/>
              <a:gdLst>
                <a:gd name="connsiteX0" fmla="*/ 55083 w 110165"/>
                <a:gd name="connsiteY0" fmla="*/ 13771 h 110165"/>
                <a:gd name="connsiteX1" fmla="*/ 96395 w 110165"/>
                <a:gd name="connsiteY1" fmla="*/ 55083 h 110165"/>
                <a:gd name="connsiteX2" fmla="*/ 55083 w 110165"/>
                <a:gd name="connsiteY2" fmla="*/ 96395 h 110165"/>
                <a:gd name="connsiteX3" fmla="*/ 13771 w 110165"/>
                <a:gd name="connsiteY3" fmla="*/ 55083 h 110165"/>
                <a:gd name="connsiteX4" fmla="*/ 55083 w 110165"/>
                <a:gd name="connsiteY4" fmla="*/ 13771 h 110165"/>
                <a:gd name="connsiteX5" fmla="*/ 55083 w 110165"/>
                <a:gd name="connsiteY5" fmla="*/ 0 h 110165"/>
                <a:gd name="connsiteX6" fmla="*/ 0 w 110165"/>
                <a:gd name="connsiteY6" fmla="*/ 55083 h 110165"/>
                <a:gd name="connsiteX7" fmla="*/ 55083 w 110165"/>
                <a:gd name="connsiteY7" fmla="*/ 110165 h 110165"/>
                <a:gd name="connsiteX8" fmla="*/ 110165 w 110165"/>
                <a:gd name="connsiteY8" fmla="*/ 55083 h 110165"/>
                <a:gd name="connsiteX9" fmla="*/ 55083 w 110165"/>
                <a:gd name="connsiteY9" fmla="*/ 0 h 11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65" h="110165">
                  <a:moveTo>
                    <a:pt x="55083" y="13771"/>
                  </a:moveTo>
                  <a:cubicBezTo>
                    <a:pt x="77899" y="13771"/>
                    <a:pt x="96395" y="32267"/>
                    <a:pt x="96395" y="55083"/>
                  </a:cubicBezTo>
                  <a:cubicBezTo>
                    <a:pt x="96395" y="77899"/>
                    <a:pt x="77899" y="96395"/>
                    <a:pt x="55083" y="96395"/>
                  </a:cubicBezTo>
                  <a:cubicBezTo>
                    <a:pt x="32267" y="96395"/>
                    <a:pt x="13771" y="77899"/>
                    <a:pt x="13771" y="55083"/>
                  </a:cubicBezTo>
                  <a:cubicBezTo>
                    <a:pt x="13798" y="32278"/>
                    <a:pt x="32278" y="13798"/>
                    <a:pt x="55083" y="13771"/>
                  </a:cubicBezTo>
                  <a:moveTo>
                    <a:pt x="55083" y="0"/>
                  </a:moveTo>
                  <a:cubicBezTo>
                    <a:pt x="24661" y="0"/>
                    <a:pt x="0" y="24661"/>
                    <a:pt x="0" y="55083"/>
                  </a:cubicBezTo>
                  <a:cubicBezTo>
                    <a:pt x="0" y="85504"/>
                    <a:pt x="24661" y="110165"/>
                    <a:pt x="55083" y="110165"/>
                  </a:cubicBezTo>
                  <a:cubicBezTo>
                    <a:pt x="85504" y="110165"/>
                    <a:pt x="110165" y="85504"/>
                    <a:pt x="110165" y="55083"/>
                  </a:cubicBezTo>
                  <a:cubicBezTo>
                    <a:pt x="110165" y="24661"/>
                    <a:pt x="85504" y="0"/>
                    <a:pt x="55083" y="0"/>
                  </a:cubicBezTo>
                  <a:close/>
                </a:path>
              </a:pathLst>
            </a:custGeom>
            <a:solidFill>
              <a:schemeClr val="bg1"/>
            </a:solidFill>
            <a:ln w="6846" cap="flat">
              <a:noFill/>
              <a:prstDash val="solid"/>
              <a:miter/>
            </a:ln>
          </p:spPr>
          <p:txBody>
            <a:bodyPr rtlCol="0" anchor="ctr"/>
            <a:lstStyle/>
            <a:p>
              <a:endParaRPr lang="zh-CN" altLang="en-US"/>
            </a:p>
          </p:txBody>
        </p:sp>
        <p:sp>
          <p:nvSpPr>
            <p:cNvPr id="41" name="图形 14" descr="带箭头的圆圈 轮廓">
              <a:extLst>
                <a:ext uri="{FF2B5EF4-FFF2-40B4-BE49-F238E27FC236}">
                  <a16:creationId xmlns:a16="http://schemas.microsoft.com/office/drawing/2014/main" id="{D9B14CD6-C4CF-4BB1-9F84-119AEAEAE399}"/>
                </a:ext>
              </a:extLst>
            </p:cNvPr>
            <p:cNvSpPr/>
            <p:nvPr/>
          </p:nvSpPr>
          <p:spPr>
            <a:xfrm>
              <a:off x="2050823" y="5491948"/>
              <a:ext cx="189416" cy="175544"/>
            </a:xfrm>
            <a:custGeom>
              <a:avLst/>
              <a:gdLst>
                <a:gd name="connsiteX0" fmla="*/ 186043 w 189416"/>
                <a:gd name="connsiteY0" fmla="*/ 101844 h 175544"/>
                <a:gd name="connsiteX1" fmla="*/ 176610 w 189416"/>
                <a:gd name="connsiteY1" fmla="*/ 104261 h 175544"/>
                <a:gd name="connsiteX2" fmla="*/ 176610 w 189416"/>
                <a:gd name="connsiteY2" fmla="*/ 104261 h 175544"/>
                <a:gd name="connsiteX3" fmla="*/ 150101 w 189416"/>
                <a:gd name="connsiteY3" fmla="*/ 149016 h 175544"/>
                <a:gd name="connsiteX4" fmla="*/ 149977 w 189416"/>
                <a:gd name="connsiteY4" fmla="*/ 149016 h 175544"/>
                <a:gd name="connsiteX5" fmla="*/ 14536 w 189416"/>
                <a:gd name="connsiteY5" fmla="*/ 1959 h 175544"/>
                <a:gd name="connsiteX6" fmla="*/ 8890 w 189416"/>
                <a:gd name="connsiteY6" fmla="*/ 299 h 175544"/>
                <a:gd name="connsiteX7" fmla="*/ 300 w 189416"/>
                <a:gd name="connsiteY7" fmla="*/ 4884 h 175544"/>
                <a:gd name="connsiteX8" fmla="*/ 4885 w 189416"/>
                <a:gd name="connsiteY8" fmla="*/ 13474 h 175544"/>
                <a:gd name="connsiteX9" fmla="*/ 5192 w 189416"/>
                <a:gd name="connsiteY9" fmla="*/ 13561 h 175544"/>
                <a:gd name="connsiteX10" fmla="*/ 10439 w 189416"/>
                <a:gd name="connsiteY10" fmla="*/ 15110 h 175544"/>
                <a:gd name="connsiteX11" fmla="*/ 137129 w 189416"/>
                <a:gd name="connsiteY11" fmla="*/ 154985 h 175544"/>
                <a:gd name="connsiteX12" fmla="*/ 137026 w 189416"/>
                <a:gd name="connsiteY12" fmla="*/ 155061 h 175544"/>
                <a:gd name="connsiteX13" fmla="*/ 88987 w 189416"/>
                <a:gd name="connsiteY13" fmla="*/ 126611 h 175544"/>
                <a:gd name="connsiteX14" fmla="*/ 79596 w 189416"/>
                <a:gd name="connsiteY14" fmla="*/ 129184 h 175544"/>
                <a:gd name="connsiteX15" fmla="*/ 81964 w 189416"/>
                <a:gd name="connsiteY15" fmla="*/ 138454 h 175544"/>
                <a:gd name="connsiteX16" fmla="*/ 142968 w 189416"/>
                <a:gd name="connsiteY16" fmla="*/ 174581 h 175544"/>
                <a:gd name="connsiteX17" fmla="*/ 148180 w 189416"/>
                <a:gd name="connsiteY17" fmla="*/ 175331 h 175544"/>
                <a:gd name="connsiteX18" fmla="*/ 152401 w 189416"/>
                <a:gd name="connsiteY18" fmla="*/ 172171 h 175544"/>
                <a:gd name="connsiteX19" fmla="*/ 188452 w 189416"/>
                <a:gd name="connsiteY19" fmla="*/ 111277 h 175544"/>
                <a:gd name="connsiteX20" fmla="*/ 186043 w 189416"/>
                <a:gd name="connsiteY20" fmla="*/ 101844 h 17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9416" h="175544">
                  <a:moveTo>
                    <a:pt x="186043" y="101844"/>
                  </a:moveTo>
                  <a:cubicBezTo>
                    <a:pt x="182771" y="99907"/>
                    <a:pt x="178547" y="100988"/>
                    <a:pt x="176610" y="104261"/>
                  </a:cubicBezTo>
                  <a:cubicBezTo>
                    <a:pt x="176610" y="104261"/>
                    <a:pt x="176610" y="104261"/>
                    <a:pt x="176610" y="104261"/>
                  </a:cubicBezTo>
                  <a:lnTo>
                    <a:pt x="150101" y="149016"/>
                  </a:lnTo>
                  <a:cubicBezTo>
                    <a:pt x="150053" y="149091"/>
                    <a:pt x="149998" y="149085"/>
                    <a:pt x="149977" y="149016"/>
                  </a:cubicBezTo>
                  <a:cubicBezTo>
                    <a:pt x="134144" y="79425"/>
                    <a:pt x="82592" y="23451"/>
                    <a:pt x="14536" y="1959"/>
                  </a:cubicBezTo>
                  <a:cubicBezTo>
                    <a:pt x="12670" y="1380"/>
                    <a:pt x="10783" y="823"/>
                    <a:pt x="8890" y="299"/>
                  </a:cubicBezTo>
                  <a:cubicBezTo>
                    <a:pt x="5252" y="-806"/>
                    <a:pt x="1405" y="1246"/>
                    <a:pt x="300" y="4884"/>
                  </a:cubicBezTo>
                  <a:cubicBezTo>
                    <a:pt x="-807" y="8523"/>
                    <a:pt x="1246" y="12369"/>
                    <a:pt x="4885" y="13474"/>
                  </a:cubicBezTo>
                  <a:cubicBezTo>
                    <a:pt x="4987" y="13505"/>
                    <a:pt x="5089" y="13534"/>
                    <a:pt x="5192" y="13561"/>
                  </a:cubicBezTo>
                  <a:cubicBezTo>
                    <a:pt x="6955" y="14051"/>
                    <a:pt x="8704" y="14568"/>
                    <a:pt x="10439" y="15110"/>
                  </a:cubicBezTo>
                  <a:cubicBezTo>
                    <a:pt x="74823" y="35446"/>
                    <a:pt x="123246" y="88909"/>
                    <a:pt x="137129" y="154985"/>
                  </a:cubicBezTo>
                  <a:cubicBezTo>
                    <a:pt x="137129" y="155068"/>
                    <a:pt x="137129" y="155102"/>
                    <a:pt x="137026" y="155061"/>
                  </a:cubicBezTo>
                  <a:lnTo>
                    <a:pt x="88987" y="126611"/>
                  </a:lnTo>
                  <a:cubicBezTo>
                    <a:pt x="85683" y="124728"/>
                    <a:pt x="81478" y="125880"/>
                    <a:pt x="79596" y="129184"/>
                  </a:cubicBezTo>
                  <a:cubicBezTo>
                    <a:pt x="77759" y="132408"/>
                    <a:pt x="78806" y="136506"/>
                    <a:pt x="81964" y="138454"/>
                  </a:cubicBezTo>
                  <a:lnTo>
                    <a:pt x="142968" y="174581"/>
                  </a:lnTo>
                  <a:cubicBezTo>
                    <a:pt x="144537" y="175512"/>
                    <a:pt x="146412" y="175782"/>
                    <a:pt x="148180" y="175331"/>
                  </a:cubicBezTo>
                  <a:cubicBezTo>
                    <a:pt x="149950" y="174880"/>
                    <a:pt x="151469" y="173743"/>
                    <a:pt x="152401" y="172171"/>
                  </a:cubicBezTo>
                  <a:lnTo>
                    <a:pt x="188452" y="111277"/>
                  </a:lnTo>
                  <a:cubicBezTo>
                    <a:pt x="190391" y="108007"/>
                    <a:pt x="189312" y="103784"/>
                    <a:pt x="186043" y="101844"/>
                  </a:cubicBezTo>
                  <a:close/>
                </a:path>
              </a:pathLst>
            </a:custGeom>
            <a:solidFill>
              <a:schemeClr val="bg1"/>
            </a:solidFill>
            <a:ln w="6846" cap="flat">
              <a:noFill/>
              <a:prstDash val="solid"/>
              <a:miter/>
            </a:ln>
          </p:spPr>
          <p:txBody>
            <a:bodyPr rtlCol="0" anchor="ctr"/>
            <a:lstStyle/>
            <a:p>
              <a:endParaRPr lang="zh-CN" altLang="en-US"/>
            </a:p>
          </p:txBody>
        </p:sp>
        <p:sp>
          <p:nvSpPr>
            <p:cNvPr id="42" name="图形 14" descr="带箭头的圆圈 轮廓">
              <a:extLst>
                <a:ext uri="{FF2B5EF4-FFF2-40B4-BE49-F238E27FC236}">
                  <a16:creationId xmlns:a16="http://schemas.microsoft.com/office/drawing/2014/main" id="{50B11F44-15BF-4E54-9436-5E87CFB86FBF}"/>
                </a:ext>
              </a:extLst>
            </p:cNvPr>
            <p:cNvSpPr/>
            <p:nvPr/>
          </p:nvSpPr>
          <p:spPr>
            <a:xfrm>
              <a:off x="1924461" y="5815686"/>
              <a:ext cx="223565" cy="115329"/>
            </a:xfrm>
            <a:custGeom>
              <a:avLst/>
              <a:gdLst>
                <a:gd name="connsiteX0" fmla="*/ 221580 w 223565"/>
                <a:gd name="connsiteY0" fmla="*/ 2072 h 115329"/>
                <a:gd name="connsiteX1" fmla="*/ 211844 w 223565"/>
                <a:gd name="connsiteY1" fmla="*/ 1962 h 115329"/>
                <a:gd name="connsiteX2" fmla="*/ 211838 w 223565"/>
                <a:gd name="connsiteY2" fmla="*/ 1968 h 115329"/>
                <a:gd name="connsiteX3" fmla="*/ 207872 w 223565"/>
                <a:gd name="connsiteY3" fmla="*/ 5742 h 115329"/>
                <a:gd name="connsiteX4" fmla="*/ 23393 w 223565"/>
                <a:gd name="connsiteY4" fmla="*/ 45511 h 115329"/>
                <a:gd name="connsiteX5" fmla="*/ 23393 w 223565"/>
                <a:gd name="connsiteY5" fmla="*/ 45387 h 115329"/>
                <a:gd name="connsiteX6" fmla="*/ 72058 w 223565"/>
                <a:gd name="connsiteY6" fmla="*/ 18004 h 115329"/>
                <a:gd name="connsiteX7" fmla="*/ 74682 w 223565"/>
                <a:gd name="connsiteY7" fmla="*/ 8627 h 115329"/>
                <a:gd name="connsiteX8" fmla="*/ 65304 w 223565"/>
                <a:gd name="connsiteY8" fmla="*/ 6003 h 115329"/>
                <a:gd name="connsiteX9" fmla="*/ 3515 w 223565"/>
                <a:gd name="connsiteY9" fmla="*/ 40774 h 115329"/>
                <a:gd name="connsiteX10" fmla="*/ 883 w 223565"/>
                <a:gd name="connsiteY10" fmla="*/ 50149 h 115329"/>
                <a:gd name="connsiteX11" fmla="*/ 885 w 223565"/>
                <a:gd name="connsiteY11" fmla="*/ 50152 h 115329"/>
                <a:gd name="connsiteX12" fmla="*/ 35587 w 223565"/>
                <a:gd name="connsiteY12" fmla="*/ 111817 h 115329"/>
                <a:gd name="connsiteX13" fmla="*/ 44968 w 223565"/>
                <a:gd name="connsiteY13" fmla="*/ 114444 h 115329"/>
                <a:gd name="connsiteX14" fmla="*/ 47595 w 223565"/>
                <a:gd name="connsiteY14" fmla="*/ 105063 h 115329"/>
                <a:gd name="connsiteX15" fmla="*/ 22119 w 223565"/>
                <a:gd name="connsiteY15" fmla="*/ 59743 h 115329"/>
                <a:gd name="connsiteX16" fmla="*/ 22195 w 223565"/>
                <a:gd name="connsiteY16" fmla="*/ 59647 h 115329"/>
                <a:gd name="connsiteX17" fmla="*/ 81278 w 223565"/>
                <a:gd name="connsiteY17" fmla="*/ 68660 h 115329"/>
                <a:gd name="connsiteX18" fmla="*/ 217263 w 223565"/>
                <a:gd name="connsiteY18" fmla="*/ 15856 h 115329"/>
                <a:gd name="connsiteX19" fmla="*/ 221518 w 223565"/>
                <a:gd name="connsiteY19" fmla="*/ 11808 h 115329"/>
                <a:gd name="connsiteX20" fmla="*/ 221580 w 223565"/>
                <a:gd name="connsiteY20" fmla="*/ 2072 h 11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65" h="115329">
                  <a:moveTo>
                    <a:pt x="221580" y="2072"/>
                  </a:moveTo>
                  <a:cubicBezTo>
                    <a:pt x="218922" y="-647"/>
                    <a:pt x="214563" y="-696"/>
                    <a:pt x="211844" y="1962"/>
                  </a:cubicBezTo>
                  <a:cubicBezTo>
                    <a:pt x="211842" y="1964"/>
                    <a:pt x="211840" y="1966"/>
                    <a:pt x="211838" y="1968"/>
                  </a:cubicBezTo>
                  <a:cubicBezTo>
                    <a:pt x="210529" y="3242"/>
                    <a:pt x="209214" y="4502"/>
                    <a:pt x="207872" y="5742"/>
                  </a:cubicBezTo>
                  <a:cubicBezTo>
                    <a:pt x="158065" y="51325"/>
                    <a:pt x="87557" y="66525"/>
                    <a:pt x="23393" y="45511"/>
                  </a:cubicBezTo>
                  <a:cubicBezTo>
                    <a:pt x="23310" y="45511"/>
                    <a:pt x="23303" y="45429"/>
                    <a:pt x="23393" y="45387"/>
                  </a:cubicBezTo>
                  <a:lnTo>
                    <a:pt x="72058" y="18004"/>
                  </a:lnTo>
                  <a:cubicBezTo>
                    <a:pt x="75372" y="16139"/>
                    <a:pt x="76547" y="11940"/>
                    <a:pt x="74682" y="8627"/>
                  </a:cubicBezTo>
                  <a:cubicBezTo>
                    <a:pt x="72817" y="5313"/>
                    <a:pt x="68618" y="4138"/>
                    <a:pt x="65304" y="6003"/>
                  </a:cubicBezTo>
                  <a:lnTo>
                    <a:pt x="3515" y="40774"/>
                  </a:lnTo>
                  <a:cubicBezTo>
                    <a:pt x="200" y="42636"/>
                    <a:pt x="-979" y="46833"/>
                    <a:pt x="883" y="50149"/>
                  </a:cubicBezTo>
                  <a:cubicBezTo>
                    <a:pt x="883" y="50150"/>
                    <a:pt x="884" y="50151"/>
                    <a:pt x="885" y="50152"/>
                  </a:cubicBezTo>
                  <a:lnTo>
                    <a:pt x="35587" y="111817"/>
                  </a:lnTo>
                  <a:cubicBezTo>
                    <a:pt x="37452" y="115133"/>
                    <a:pt x="41652" y="116309"/>
                    <a:pt x="44968" y="114444"/>
                  </a:cubicBezTo>
                  <a:cubicBezTo>
                    <a:pt x="48284" y="112579"/>
                    <a:pt x="49460" y="108379"/>
                    <a:pt x="47595" y="105063"/>
                  </a:cubicBezTo>
                  <a:lnTo>
                    <a:pt x="22119" y="59743"/>
                  </a:lnTo>
                  <a:cubicBezTo>
                    <a:pt x="22078" y="59661"/>
                    <a:pt x="22119" y="59619"/>
                    <a:pt x="22195" y="59647"/>
                  </a:cubicBezTo>
                  <a:cubicBezTo>
                    <a:pt x="41320" y="65621"/>
                    <a:pt x="61241" y="68659"/>
                    <a:pt x="81278" y="68660"/>
                  </a:cubicBezTo>
                  <a:cubicBezTo>
                    <a:pt x="131622" y="68722"/>
                    <a:pt x="180153" y="49877"/>
                    <a:pt x="217263" y="15856"/>
                  </a:cubicBezTo>
                  <a:cubicBezTo>
                    <a:pt x="218702" y="14534"/>
                    <a:pt x="220114" y="13178"/>
                    <a:pt x="221518" y="11808"/>
                  </a:cubicBezTo>
                  <a:cubicBezTo>
                    <a:pt x="224224" y="9136"/>
                    <a:pt x="224251" y="4778"/>
                    <a:pt x="221580" y="2072"/>
                  </a:cubicBezTo>
                  <a:close/>
                </a:path>
              </a:pathLst>
            </a:custGeom>
            <a:solidFill>
              <a:schemeClr val="bg1"/>
            </a:solidFill>
            <a:ln w="6846" cap="flat">
              <a:noFill/>
              <a:prstDash val="solid"/>
              <a:miter/>
            </a:ln>
          </p:spPr>
          <p:txBody>
            <a:bodyPr rtlCol="0" anchor="ctr"/>
            <a:lstStyle/>
            <a:p>
              <a:endParaRPr lang="zh-CN" altLang="en-US"/>
            </a:p>
          </p:txBody>
        </p:sp>
        <p:sp>
          <p:nvSpPr>
            <p:cNvPr id="43" name="图形 14" descr="带箭头的圆圈 轮廓">
              <a:extLst>
                <a:ext uri="{FF2B5EF4-FFF2-40B4-BE49-F238E27FC236}">
                  <a16:creationId xmlns:a16="http://schemas.microsoft.com/office/drawing/2014/main" id="{088EA0FE-4DF1-4998-B170-5E01AC3F030D}"/>
                </a:ext>
              </a:extLst>
            </p:cNvPr>
            <p:cNvSpPr/>
            <p:nvPr/>
          </p:nvSpPr>
          <p:spPr>
            <a:xfrm>
              <a:off x="1806658" y="5523080"/>
              <a:ext cx="90024" cy="216172"/>
            </a:xfrm>
            <a:custGeom>
              <a:avLst/>
              <a:gdLst>
                <a:gd name="connsiteX0" fmla="*/ 88041 w 90024"/>
                <a:gd name="connsiteY0" fmla="*/ 2851 h 216172"/>
                <a:gd name="connsiteX1" fmla="*/ 83221 w 90024"/>
                <a:gd name="connsiteY1" fmla="*/ 785 h 216172"/>
                <a:gd name="connsiteX2" fmla="*/ 12461 w 90024"/>
                <a:gd name="connsiteY2" fmla="*/ 0 h 216172"/>
                <a:gd name="connsiteX3" fmla="*/ 12385 w 90024"/>
                <a:gd name="connsiteY3" fmla="*/ 0 h 216172"/>
                <a:gd name="connsiteX4" fmla="*/ 5462 w 90024"/>
                <a:gd name="connsiteY4" fmla="*/ 6848 h 216172"/>
                <a:gd name="connsiteX5" fmla="*/ 12309 w 90024"/>
                <a:gd name="connsiteY5" fmla="*/ 13771 h 216172"/>
                <a:gd name="connsiteX6" fmla="*/ 64335 w 90024"/>
                <a:gd name="connsiteY6" fmla="*/ 14349 h 216172"/>
                <a:gd name="connsiteX7" fmla="*/ 64376 w 90024"/>
                <a:gd name="connsiteY7" fmla="*/ 14466 h 216172"/>
                <a:gd name="connsiteX8" fmla="*/ 4749 w 90024"/>
                <a:gd name="connsiteY8" fmla="*/ 205279 h 216172"/>
                <a:gd name="connsiteX9" fmla="*/ 6126 w 90024"/>
                <a:gd name="connsiteY9" fmla="*/ 211008 h 216172"/>
                <a:gd name="connsiteX10" fmla="*/ 12784 w 90024"/>
                <a:gd name="connsiteY10" fmla="*/ 216172 h 216172"/>
                <a:gd name="connsiteX11" fmla="*/ 14512 w 90024"/>
                <a:gd name="connsiteY11" fmla="*/ 215952 h 216172"/>
                <a:gd name="connsiteX12" fmla="*/ 19456 w 90024"/>
                <a:gd name="connsiteY12" fmla="*/ 207565 h 216172"/>
                <a:gd name="connsiteX13" fmla="*/ 18175 w 90024"/>
                <a:gd name="connsiteY13" fmla="*/ 202257 h 216172"/>
                <a:gd name="connsiteX14" fmla="*/ 75964 w 90024"/>
                <a:gd name="connsiteY14" fmla="*/ 22605 h 216172"/>
                <a:gd name="connsiteX15" fmla="*/ 76081 w 90024"/>
                <a:gd name="connsiteY15" fmla="*/ 22660 h 216172"/>
                <a:gd name="connsiteX16" fmla="*/ 75468 w 90024"/>
                <a:gd name="connsiteY16" fmla="*/ 78493 h 216172"/>
                <a:gd name="connsiteX17" fmla="*/ 82277 w 90024"/>
                <a:gd name="connsiteY17" fmla="*/ 85454 h 216172"/>
                <a:gd name="connsiteX18" fmla="*/ 82278 w 90024"/>
                <a:gd name="connsiteY18" fmla="*/ 85454 h 216172"/>
                <a:gd name="connsiteX19" fmla="*/ 82354 w 90024"/>
                <a:gd name="connsiteY19" fmla="*/ 85454 h 216172"/>
                <a:gd name="connsiteX20" fmla="*/ 89239 w 90024"/>
                <a:gd name="connsiteY20" fmla="*/ 78644 h 216172"/>
                <a:gd name="connsiteX21" fmla="*/ 90024 w 90024"/>
                <a:gd name="connsiteY21" fmla="*/ 7725 h 216172"/>
                <a:gd name="connsiteX22" fmla="*/ 88041 w 90024"/>
                <a:gd name="connsiteY22" fmla="*/ 2851 h 21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24" h="216172">
                  <a:moveTo>
                    <a:pt x="88041" y="2851"/>
                  </a:moveTo>
                  <a:cubicBezTo>
                    <a:pt x="86770" y="1553"/>
                    <a:pt x="85038" y="811"/>
                    <a:pt x="83221" y="785"/>
                  </a:cubicBezTo>
                  <a:lnTo>
                    <a:pt x="12461" y="0"/>
                  </a:lnTo>
                  <a:lnTo>
                    <a:pt x="12385" y="0"/>
                  </a:lnTo>
                  <a:cubicBezTo>
                    <a:pt x="8582" y="-21"/>
                    <a:pt x="5482" y="3045"/>
                    <a:pt x="5462" y="6848"/>
                  </a:cubicBezTo>
                  <a:cubicBezTo>
                    <a:pt x="5441" y="10650"/>
                    <a:pt x="8506" y="13750"/>
                    <a:pt x="12309" y="13771"/>
                  </a:cubicBezTo>
                  <a:lnTo>
                    <a:pt x="64335" y="14349"/>
                  </a:lnTo>
                  <a:cubicBezTo>
                    <a:pt x="64424" y="14349"/>
                    <a:pt x="64445" y="14404"/>
                    <a:pt x="64376" y="14466"/>
                  </a:cubicBezTo>
                  <a:cubicBezTo>
                    <a:pt x="12029" y="62971"/>
                    <a:pt x="-10667" y="135600"/>
                    <a:pt x="4749" y="205279"/>
                  </a:cubicBezTo>
                  <a:cubicBezTo>
                    <a:pt x="5176" y="207194"/>
                    <a:pt x="5635" y="209103"/>
                    <a:pt x="6126" y="211008"/>
                  </a:cubicBezTo>
                  <a:cubicBezTo>
                    <a:pt x="6910" y="214045"/>
                    <a:pt x="9648" y="216168"/>
                    <a:pt x="12784" y="216172"/>
                  </a:cubicBezTo>
                  <a:cubicBezTo>
                    <a:pt x="13367" y="216173"/>
                    <a:pt x="13949" y="216099"/>
                    <a:pt x="14512" y="215952"/>
                  </a:cubicBezTo>
                  <a:cubicBezTo>
                    <a:pt x="18193" y="215000"/>
                    <a:pt x="20406" y="211246"/>
                    <a:pt x="19456" y="207565"/>
                  </a:cubicBezTo>
                  <a:cubicBezTo>
                    <a:pt x="18997" y="205803"/>
                    <a:pt x="18570" y="204033"/>
                    <a:pt x="18175" y="202257"/>
                  </a:cubicBezTo>
                  <a:cubicBezTo>
                    <a:pt x="3597" y="136332"/>
                    <a:pt x="25685" y="67667"/>
                    <a:pt x="75964" y="22605"/>
                  </a:cubicBezTo>
                  <a:cubicBezTo>
                    <a:pt x="76033" y="22550"/>
                    <a:pt x="76088" y="22605"/>
                    <a:pt x="76081" y="22660"/>
                  </a:cubicBezTo>
                  <a:lnTo>
                    <a:pt x="75468" y="78493"/>
                  </a:lnTo>
                  <a:cubicBezTo>
                    <a:pt x="75426" y="82296"/>
                    <a:pt x="78474" y="85412"/>
                    <a:pt x="82277" y="85454"/>
                  </a:cubicBezTo>
                  <a:cubicBezTo>
                    <a:pt x="82277" y="85454"/>
                    <a:pt x="82278" y="85454"/>
                    <a:pt x="82278" y="85454"/>
                  </a:cubicBezTo>
                  <a:lnTo>
                    <a:pt x="82354" y="85454"/>
                  </a:lnTo>
                  <a:cubicBezTo>
                    <a:pt x="86127" y="85454"/>
                    <a:pt x="89198" y="82418"/>
                    <a:pt x="89239" y="78644"/>
                  </a:cubicBezTo>
                  <a:lnTo>
                    <a:pt x="90024" y="7725"/>
                  </a:lnTo>
                  <a:cubicBezTo>
                    <a:pt x="90034" y="5902"/>
                    <a:pt x="89322" y="4149"/>
                    <a:pt x="88041" y="2851"/>
                  </a:cubicBezTo>
                  <a:close/>
                </a:path>
              </a:pathLst>
            </a:custGeom>
            <a:solidFill>
              <a:schemeClr val="bg1"/>
            </a:solidFill>
            <a:ln w="6846" cap="flat">
              <a:noFill/>
              <a:prstDash val="solid"/>
              <a:miter/>
            </a:ln>
          </p:spPr>
          <p:txBody>
            <a:bodyPr rtlCol="0" anchor="ctr"/>
            <a:lstStyle/>
            <a:p>
              <a:endParaRPr lang="zh-CN" altLang="en-US"/>
            </a:p>
          </p:txBody>
        </p:sp>
      </p:grpSp>
      <p:grpSp>
        <p:nvGrpSpPr>
          <p:cNvPr id="44" name="组合 43">
            <a:extLst>
              <a:ext uri="{FF2B5EF4-FFF2-40B4-BE49-F238E27FC236}">
                <a16:creationId xmlns:a16="http://schemas.microsoft.com/office/drawing/2014/main" id="{16334E9A-AA75-4B46-86C7-B1D97A50FA00}"/>
              </a:ext>
            </a:extLst>
          </p:cNvPr>
          <p:cNvGrpSpPr/>
          <p:nvPr/>
        </p:nvGrpSpPr>
        <p:grpSpPr>
          <a:xfrm>
            <a:off x="10120728" y="5448952"/>
            <a:ext cx="468203" cy="468203"/>
            <a:chOff x="10120728" y="5448952"/>
            <a:chExt cx="468203" cy="468203"/>
          </a:xfrm>
        </p:grpSpPr>
        <p:sp>
          <p:nvSpPr>
            <p:cNvPr id="45" name="图形 16" descr="自行车与人 轮廓">
              <a:extLst>
                <a:ext uri="{FF2B5EF4-FFF2-40B4-BE49-F238E27FC236}">
                  <a16:creationId xmlns:a16="http://schemas.microsoft.com/office/drawing/2014/main" id="{6A0BC3E7-D2B4-492F-98B4-18A7451FAE9E}"/>
                </a:ext>
              </a:extLst>
            </p:cNvPr>
            <p:cNvSpPr/>
            <p:nvPr/>
          </p:nvSpPr>
          <p:spPr>
            <a:xfrm>
              <a:off x="10312829" y="5827646"/>
              <a:ext cx="84001" cy="13770"/>
            </a:xfrm>
            <a:custGeom>
              <a:avLst/>
              <a:gdLst>
                <a:gd name="connsiteX0" fmla="*/ 84001 w 84001"/>
                <a:gd name="connsiteY0" fmla="*/ 13771 h 13770"/>
                <a:gd name="connsiteX1" fmla="*/ 83313 w 84001"/>
                <a:gd name="connsiteY1" fmla="*/ 3443 h 13770"/>
                <a:gd name="connsiteX2" fmla="*/ 83313 w 84001"/>
                <a:gd name="connsiteY2" fmla="*/ 0 h 13770"/>
                <a:gd name="connsiteX3" fmla="*/ 689 w 84001"/>
                <a:gd name="connsiteY3" fmla="*/ 0 h 13770"/>
                <a:gd name="connsiteX4" fmla="*/ 689 w 84001"/>
                <a:gd name="connsiteY4" fmla="*/ 3443 h 13770"/>
                <a:gd name="connsiteX5" fmla="*/ 0 w 84001"/>
                <a:gd name="connsiteY5" fmla="*/ 13771 h 13770"/>
                <a:gd name="connsiteX6" fmla="*/ 84001 w 84001"/>
                <a:gd name="connsiteY6" fmla="*/ 13771 h 1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01" h="13770">
                  <a:moveTo>
                    <a:pt x="84001" y="13771"/>
                  </a:moveTo>
                  <a:cubicBezTo>
                    <a:pt x="84001" y="10328"/>
                    <a:pt x="83313" y="6885"/>
                    <a:pt x="83313" y="3443"/>
                  </a:cubicBezTo>
                  <a:cubicBezTo>
                    <a:pt x="83313" y="2066"/>
                    <a:pt x="83313" y="1377"/>
                    <a:pt x="83313" y="0"/>
                  </a:cubicBezTo>
                  <a:lnTo>
                    <a:pt x="689" y="0"/>
                  </a:lnTo>
                  <a:cubicBezTo>
                    <a:pt x="689" y="1377"/>
                    <a:pt x="689" y="2066"/>
                    <a:pt x="689" y="3443"/>
                  </a:cubicBezTo>
                  <a:cubicBezTo>
                    <a:pt x="689" y="6885"/>
                    <a:pt x="689" y="10328"/>
                    <a:pt x="0" y="13771"/>
                  </a:cubicBezTo>
                  <a:lnTo>
                    <a:pt x="84001" y="13771"/>
                  </a:lnTo>
                  <a:close/>
                </a:path>
              </a:pathLst>
            </a:custGeom>
            <a:solidFill>
              <a:schemeClr val="bg1"/>
            </a:solidFill>
            <a:ln w="6846" cap="flat">
              <a:noFill/>
              <a:prstDash val="solid"/>
              <a:miter/>
            </a:ln>
          </p:spPr>
          <p:txBody>
            <a:bodyPr rtlCol="0" anchor="ctr"/>
            <a:lstStyle/>
            <a:p>
              <a:endParaRPr lang="zh-CN" altLang="en-US"/>
            </a:p>
          </p:txBody>
        </p:sp>
        <p:sp>
          <p:nvSpPr>
            <p:cNvPr id="46" name="图形 16" descr="自行车与人 轮廓">
              <a:extLst>
                <a:ext uri="{FF2B5EF4-FFF2-40B4-BE49-F238E27FC236}">
                  <a16:creationId xmlns:a16="http://schemas.microsoft.com/office/drawing/2014/main" id="{0436114E-F020-4CFA-98E2-B99060CC15F9}"/>
                </a:ext>
              </a:extLst>
            </p:cNvPr>
            <p:cNvSpPr/>
            <p:nvPr/>
          </p:nvSpPr>
          <p:spPr>
            <a:xfrm>
              <a:off x="10237779" y="5659643"/>
              <a:ext cx="51640" cy="74361"/>
            </a:xfrm>
            <a:custGeom>
              <a:avLst/>
              <a:gdLst>
                <a:gd name="connsiteX0" fmla="*/ 13082 w 51640"/>
                <a:gd name="connsiteY0" fmla="*/ 74362 h 74361"/>
                <a:gd name="connsiteX1" fmla="*/ 51640 w 51640"/>
                <a:gd name="connsiteY1" fmla="*/ 7574 h 74361"/>
                <a:gd name="connsiteX2" fmla="*/ 39935 w 51640"/>
                <a:gd name="connsiteY2" fmla="*/ 0 h 74361"/>
                <a:gd name="connsiteX3" fmla="*/ 0 w 51640"/>
                <a:gd name="connsiteY3" fmla="*/ 69542 h 74361"/>
                <a:gd name="connsiteX4" fmla="*/ 13082 w 51640"/>
                <a:gd name="connsiteY4" fmla="*/ 74362 h 74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0" h="74361">
                  <a:moveTo>
                    <a:pt x="13082" y="74362"/>
                  </a:moveTo>
                  <a:lnTo>
                    <a:pt x="51640" y="7574"/>
                  </a:lnTo>
                  <a:cubicBezTo>
                    <a:pt x="47509" y="5508"/>
                    <a:pt x="44066" y="2754"/>
                    <a:pt x="39935" y="0"/>
                  </a:cubicBezTo>
                  <a:lnTo>
                    <a:pt x="0" y="69542"/>
                  </a:lnTo>
                  <a:cubicBezTo>
                    <a:pt x="4820" y="70919"/>
                    <a:pt x="8951" y="72296"/>
                    <a:pt x="13082" y="74362"/>
                  </a:cubicBezTo>
                  <a:close/>
                </a:path>
              </a:pathLst>
            </a:custGeom>
            <a:solidFill>
              <a:schemeClr val="bg1"/>
            </a:solidFill>
            <a:ln w="6846" cap="flat">
              <a:noFill/>
              <a:prstDash val="solid"/>
              <a:miter/>
            </a:ln>
          </p:spPr>
          <p:txBody>
            <a:bodyPr rtlCol="0" anchor="ctr"/>
            <a:lstStyle/>
            <a:p>
              <a:endParaRPr lang="zh-CN" altLang="en-US"/>
            </a:p>
          </p:txBody>
        </p:sp>
        <p:sp>
          <p:nvSpPr>
            <p:cNvPr id="47" name="图形 16" descr="自行车与人 轮廓">
              <a:extLst>
                <a:ext uri="{FF2B5EF4-FFF2-40B4-BE49-F238E27FC236}">
                  <a16:creationId xmlns:a16="http://schemas.microsoft.com/office/drawing/2014/main" id="{7CCA687D-2727-4BA0-9D8C-684938E51CC3}"/>
                </a:ext>
              </a:extLst>
            </p:cNvPr>
            <p:cNvSpPr/>
            <p:nvPr/>
          </p:nvSpPr>
          <p:spPr>
            <a:xfrm>
              <a:off x="10413355" y="5659643"/>
              <a:ext cx="53017" cy="77115"/>
            </a:xfrm>
            <a:custGeom>
              <a:avLst/>
              <a:gdLst>
                <a:gd name="connsiteX0" fmla="*/ 53017 w 53017"/>
                <a:gd name="connsiteY0" fmla="*/ 71607 h 77115"/>
                <a:gd name="connsiteX1" fmla="*/ 11705 w 53017"/>
                <a:gd name="connsiteY1" fmla="*/ 0 h 77115"/>
                <a:gd name="connsiteX2" fmla="*/ 0 w 53017"/>
                <a:gd name="connsiteY2" fmla="*/ 7574 h 77115"/>
                <a:gd name="connsiteX3" fmla="*/ 39935 w 53017"/>
                <a:gd name="connsiteY3" fmla="*/ 77116 h 77115"/>
                <a:gd name="connsiteX4" fmla="*/ 53017 w 53017"/>
                <a:gd name="connsiteY4" fmla="*/ 71607 h 7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17" h="77115">
                  <a:moveTo>
                    <a:pt x="53017" y="71607"/>
                  </a:moveTo>
                  <a:lnTo>
                    <a:pt x="11705" y="0"/>
                  </a:lnTo>
                  <a:cubicBezTo>
                    <a:pt x="8262" y="2754"/>
                    <a:pt x="4131" y="4820"/>
                    <a:pt x="0" y="7574"/>
                  </a:cubicBezTo>
                  <a:lnTo>
                    <a:pt x="39935" y="77116"/>
                  </a:lnTo>
                  <a:cubicBezTo>
                    <a:pt x="44066" y="75050"/>
                    <a:pt x="48886" y="72985"/>
                    <a:pt x="53017" y="71607"/>
                  </a:cubicBezTo>
                  <a:close/>
                </a:path>
              </a:pathLst>
            </a:custGeom>
            <a:solidFill>
              <a:schemeClr val="bg1"/>
            </a:solidFill>
            <a:ln w="6846" cap="flat">
              <a:noFill/>
              <a:prstDash val="solid"/>
              <a:miter/>
            </a:ln>
          </p:spPr>
          <p:txBody>
            <a:bodyPr rtlCol="0" anchor="ctr"/>
            <a:lstStyle/>
            <a:p>
              <a:endParaRPr lang="zh-CN" altLang="en-US"/>
            </a:p>
          </p:txBody>
        </p:sp>
        <p:sp>
          <p:nvSpPr>
            <p:cNvPr id="48" name="图形 16" descr="自行车与人 轮廓">
              <a:extLst>
                <a:ext uri="{FF2B5EF4-FFF2-40B4-BE49-F238E27FC236}">
                  <a16:creationId xmlns:a16="http://schemas.microsoft.com/office/drawing/2014/main" id="{CB856882-C1EB-47F2-94C1-73B9C29B8DCF}"/>
                </a:ext>
              </a:extLst>
            </p:cNvPr>
            <p:cNvSpPr/>
            <p:nvPr/>
          </p:nvSpPr>
          <p:spPr>
            <a:xfrm>
              <a:off x="10120728" y="5745022"/>
              <a:ext cx="172133" cy="172133"/>
            </a:xfrm>
            <a:custGeom>
              <a:avLst/>
              <a:gdLst>
                <a:gd name="connsiteX0" fmla="*/ 86067 w 172133"/>
                <a:gd name="connsiteY0" fmla="*/ 0 h 172133"/>
                <a:gd name="connsiteX1" fmla="*/ 0 w 172133"/>
                <a:gd name="connsiteY1" fmla="*/ 86067 h 172133"/>
                <a:gd name="connsiteX2" fmla="*/ 86067 w 172133"/>
                <a:gd name="connsiteY2" fmla="*/ 172133 h 172133"/>
                <a:gd name="connsiteX3" fmla="*/ 172133 w 172133"/>
                <a:gd name="connsiteY3" fmla="*/ 86067 h 172133"/>
                <a:gd name="connsiteX4" fmla="*/ 86067 w 172133"/>
                <a:gd name="connsiteY4" fmla="*/ 0 h 172133"/>
                <a:gd name="connsiteX5" fmla="*/ 44755 w 172133"/>
                <a:gd name="connsiteY5" fmla="*/ 145281 h 172133"/>
                <a:gd name="connsiteX6" fmla="*/ 90198 w 172133"/>
                <a:gd name="connsiteY6" fmla="*/ 107411 h 172133"/>
                <a:gd name="connsiteX7" fmla="*/ 128067 w 172133"/>
                <a:gd name="connsiteY7" fmla="*/ 145281 h 172133"/>
                <a:gd name="connsiteX8" fmla="*/ 44755 w 172133"/>
                <a:gd name="connsiteY8" fmla="*/ 145281 h 172133"/>
                <a:gd name="connsiteX9" fmla="*/ 66788 w 172133"/>
                <a:gd name="connsiteY9" fmla="*/ 74362 h 172133"/>
                <a:gd name="connsiteX10" fmla="*/ 86067 w 172133"/>
                <a:gd name="connsiteY10" fmla="*/ 55083 h 172133"/>
                <a:gd name="connsiteX11" fmla="*/ 105346 w 172133"/>
                <a:gd name="connsiteY11" fmla="*/ 74362 h 172133"/>
                <a:gd name="connsiteX12" fmla="*/ 86067 w 172133"/>
                <a:gd name="connsiteY12" fmla="*/ 93641 h 172133"/>
                <a:gd name="connsiteX13" fmla="*/ 66788 w 172133"/>
                <a:gd name="connsiteY13" fmla="*/ 74362 h 172133"/>
                <a:gd name="connsiteX14" fmla="*/ 139772 w 172133"/>
                <a:gd name="connsiteY14" fmla="*/ 134264 h 172133"/>
                <a:gd name="connsiteX15" fmla="*/ 108788 w 172133"/>
                <a:gd name="connsiteY15" fmla="*/ 97772 h 172133"/>
                <a:gd name="connsiteX16" fmla="*/ 110165 w 172133"/>
                <a:gd name="connsiteY16" fmla="*/ 50951 h 172133"/>
                <a:gd name="connsiteX17" fmla="*/ 63345 w 172133"/>
                <a:gd name="connsiteY17" fmla="*/ 49574 h 172133"/>
                <a:gd name="connsiteX18" fmla="*/ 61968 w 172133"/>
                <a:gd name="connsiteY18" fmla="*/ 96395 h 172133"/>
                <a:gd name="connsiteX19" fmla="*/ 63345 w 172133"/>
                <a:gd name="connsiteY19" fmla="*/ 97772 h 172133"/>
                <a:gd name="connsiteX20" fmla="*/ 32361 w 172133"/>
                <a:gd name="connsiteY20" fmla="*/ 134264 h 172133"/>
                <a:gd name="connsiteX21" fmla="*/ 37181 w 172133"/>
                <a:gd name="connsiteY21" fmla="*/ 32361 h 172133"/>
                <a:gd name="connsiteX22" fmla="*/ 139084 w 172133"/>
                <a:gd name="connsiteY22" fmla="*/ 37181 h 172133"/>
                <a:gd name="connsiteX23" fmla="*/ 139772 w 172133"/>
                <a:gd name="connsiteY23" fmla="*/ 134264 h 17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133" h="172133">
                  <a:moveTo>
                    <a:pt x="86067" y="0"/>
                  </a:moveTo>
                  <a:cubicBezTo>
                    <a:pt x="38558" y="0"/>
                    <a:pt x="0" y="38558"/>
                    <a:pt x="0" y="86067"/>
                  </a:cubicBezTo>
                  <a:cubicBezTo>
                    <a:pt x="0" y="133575"/>
                    <a:pt x="38558" y="172133"/>
                    <a:pt x="86067" y="172133"/>
                  </a:cubicBezTo>
                  <a:cubicBezTo>
                    <a:pt x="133575" y="172133"/>
                    <a:pt x="172133" y="133575"/>
                    <a:pt x="172133" y="86067"/>
                  </a:cubicBezTo>
                  <a:cubicBezTo>
                    <a:pt x="172133" y="38558"/>
                    <a:pt x="133575" y="0"/>
                    <a:pt x="86067" y="0"/>
                  </a:cubicBezTo>
                  <a:close/>
                  <a:moveTo>
                    <a:pt x="44755" y="145281"/>
                  </a:moveTo>
                  <a:cubicBezTo>
                    <a:pt x="46820" y="122559"/>
                    <a:pt x="67476" y="105346"/>
                    <a:pt x="90198" y="107411"/>
                  </a:cubicBezTo>
                  <a:cubicBezTo>
                    <a:pt x="110165" y="109477"/>
                    <a:pt x="126002" y="125313"/>
                    <a:pt x="128067" y="145281"/>
                  </a:cubicBezTo>
                  <a:cubicBezTo>
                    <a:pt x="102591" y="162494"/>
                    <a:pt x="69542" y="162494"/>
                    <a:pt x="44755" y="145281"/>
                  </a:cubicBezTo>
                  <a:close/>
                  <a:moveTo>
                    <a:pt x="66788" y="74362"/>
                  </a:moveTo>
                  <a:cubicBezTo>
                    <a:pt x="66788" y="64034"/>
                    <a:pt x="75050" y="55083"/>
                    <a:pt x="86067" y="55083"/>
                  </a:cubicBezTo>
                  <a:cubicBezTo>
                    <a:pt x="96395" y="55083"/>
                    <a:pt x="105346" y="63345"/>
                    <a:pt x="105346" y="74362"/>
                  </a:cubicBezTo>
                  <a:cubicBezTo>
                    <a:pt x="105346" y="84690"/>
                    <a:pt x="97083" y="93641"/>
                    <a:pt x="86067" y="93641"/>
                  </a:cubicBezTo>
                  <a:cubicBezTo>
                    <a:pt x="75739" y="93641"/>
                    <a:pt x="66788" y="84690"/>
                    <a:pt x="66788" y="74362"/>
                  </a:cubicBezTo>
                  <a:close/>
                  <a:moveTo>
                    <a:pt x="139772" y="134264"/>
                  </a:moveTo>
                  <a:cubicBezTo>
                    <a:pt x="135641" y="118428"/>
                    <a:pt x="123936" y="104657"/>
                    <a:pt x="108788" y="97772"/>
                  </a:cubicBezTo>
                  <a:cubicBezTo>
                    <a:pt x="121870" y="85378"/>
                    <a:pt x="122559" y="64722"/>
                    <a:pt x="110165" y="50951"/>
                  </a:cubicBezTo>
                  <a:cubicBezTo>
                    <a:pt x="97772" y="37869"/>
                    <a:pt x="77116" y="37181"/>
                    <a:pt x="63345" y="49574"/>
                  </a:cubicBezTo>
                  <a:cubicBezTo>
                    <a:pt x="50263" y="61968"/>
                    <a:pt x="49574" y="82624"/>
                    <a:pt x="61968" y="96395"/>
                  </a:cubicBezTo>
                  <a:cubicBezTo>
                    <a:pt x="62657" y="97083"/>
                    <a:pt x="63345" y="97772"/>
                    <a:pt x="63345" y="97772"/>
                  </a:cubicBezTo>
                  <a:cubicBezTo>
                    <a:pt x="48197" y="104657"/>
                    <a:pt x="36492" y="117739"/>
                    <a:pt x="32361" y="134264"/>
                  </a:cubicBezTo>
                  <a:cubicBezTo>
                    <a:pt x="5508" y="104657"/>
                    <a:pt x="7574" y="59214"/>
                    <a:pt x="37181" y="32361"/>
                  </a:cubicBezTo>
                  <a:cubicBezTo>
                    <a:pt x="66788" y="5508"/>
                    <a:pt x="112231" y="7574"/>
                    <a:pt x="139084" y="37181"/>
                  </a:cubicBezTo>
                  <a:cubicBezTo>
                    <a:pt x="164559" y="64722"/>
                    <a:pt x="164559" y="106723"/>
                    <a:pt x="139772" y="134264"/>
                  </a:cubicBezTo>
                  <a:close/>
                </a:path>
              </a:pathLst>
            </a:custGeom>
            <a:solidFill>
              <a:schemeClr val="bg1"/>
            </a:solidFill>
            <a:ln w="6846" cap="flat">
              <a:noFill/>
              <a:prstDash val="solid"/>
              <a:miter/>
            </a:ln>
          </p:spPr>
          <p:txBody>
            <a:bodyPr rtlCol="0" anchor="ctr"/>
            <a:lstStyle/>
            <a:p>
              <a:endParaRPr lang="zh-CN" altLang="en-US"/>
            </a:p>
          </p:txBody>
        </p:sp>
        <p:sp>
          <p:nvSpPr>
            <p:cNvPr id="49" name="图形 16" descr="自行车与人 轮廓">
              <a:extLst>
                <a:ext uri="{FF2B5EF4-FFF2-40B4-BE49-F238E27FC236}">
                  <a16:creationId xmlns:a16="http://schemas.microsoft.com/office/drawing/2014/main" id="{F7C92DD6-718C-4775-871C-33F468A855A4}"/>
                </a:ext>
              </a:extLst>
            </p:cNvPr>
            <p:cNvSpPr/>
            <p:nvPr/>
          </p:nvSpPr>
          <p:spPr>
            <a:xfrm>
              <a:off x="10416798" y="5745022"/>
              <a:ext cx="172133" cy="172133"/>
            </a:xfrm>
            <a:custGeom>
              <a:avLst/>
              <a:gdLst>
                <a:gd name="connsiteX0" fmla="*/ 86067 w 172133"/>
                <a:gd name="connsiteY0" fmla="*/ 0 h 172133"/>
                <a:gd name="connsiteX1" fmla="*/ 0 w 172133"/>
                <a:gd name="connsiteY1" fmla="*/ 86067 h 172133"/>
                <a:gd name="connsiteX2" fmla="*/ 86067 w 172133"/>
                <a:gd name="connsiteY2" fmla="*/ 172133 h 172133"/>
                <a:gd name="connsiteX3" fmla="*/ 172133 w 172133"/>
                <a:gd name="connsiteY3" fmla="*/ 86067 h 172133"/>
                <a:gd name="connsiteX4" fmla="*/ 86067 w 172133"/>
                <a:gd name="connsiteY4" fmla="*/ 0 h 172133"/>
                <a:gd name="connsiteX5" fmla="*/ 44755 w 172133"/>
                <a:gd name="connsiteY5" fmla="*/ 145281 h 172133"/>
                <a:gd name="connsiteX6" fmla="*/ 90198 w 172133"/>
                <a:gd name="connsiteY6" fmla="*/ 107411 h 172133"/>
                <a:gd name="connsiteX7" fmla="*/ 128067 w 172133"/>
                <a:gd name="connsiteY7" fmla="*/ 145281 h 172133"/>
                <a:gd name="connsiteX8" fmla="*/ 44755 w 172133"/>
                <a:gd name="connsiteY8" fmla="*/ 145281 h 172133"/>
                <a:gd name="connsiteX9" fmla="*/ 66788 w 172133"/>
                <a:gd name="connsiteY9" fmla="*/ 74362 h 172133"/>
                <a:gd name="connsiteX10" fmla="*/ 86067 w 172133"/>
                <a:gd name="connsiteY10" fmla="*/ 55083 h 172133"/>
                <a:gd name="connsiteX11" fmla="*/ 105346 w 172133"/>
                <a:gd name="connsiteY11" fmla="*/ 74362 h 172133"/>
                <a:gd name="connsiteX12" fmla="*/ 86067 w 172133"/>
                <a:gd name="connsiteY12" fmla="*/ 93641 h 172133"/>
                <a:gd name="connsiteX13" fmla="*/ 66788 w 172133"/>
                <a:gd name="connsiteY13" fmla="*/ 74362 h 172133"/>
                <a:gd name="connsiteX14" fmla="*/ 139772 w 172133"/>
                <a:gd name="connsiteY14" fmla="*/ 134264 h 172133"/>
                <a:gd name="connsiteX15" fmla="*/ 108788 w 172133"/>
                <a:gd name="connsiteY15" fmla="*/ 97772 h 172133"/>
                <a:gd name="connsiteX16" fmla="*/ 110165 w 172133"/>
                <a:gd name="connsiteY16" fmla="*/ 50951 h 172133"/>
                <a:gd name="connsiteX17" fmla="*/ 63345 w 172133"/>
                <a:gd name="connsiteY17" fmla="*/ 49574 h 172133"/>
                <a:gd name="connsiteX18" fmla="*/ 61968 w 172133"/>
                <a:gd name="connsiteY18" fmla="*/ 96395 h 172133"/>
                <a:gd name="connsiteX19" fmla="*/ 63345 w 172133"/>
                <a:gd name="connsiteY19" fmla="*/ 97772 h 172133"/>
                <a:gd name="connsiteX20" fmla="*/ 32361 w 172133"/>
                <a:gd name="connsiteY20" fmla="*/ 134264 h 172133"/>
                <a:gd name="connsiteX21" fmla="*/ 37181 w 172133"/>
                <a:gd name="connsiteY21" fmla="*/ 32361 h 172133"/>
                <a:gd name="connsiteX22" fmla="*/ 139084 w 172133"/>
                <a:gd name="connsiteY22" fmla="*/ 37181 h 172133"/>
                <a:gd name="connsiteX23" fmla="*/ 139772 w 172133"/>
                <a:gd name="connsiteY23" fmla="*/ 134264 h 17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133" h="172133">
                  <a:moveTo>
                    <a:pt x="86067" y="0"/>
                  </a:moveTo>
                  <a:cubicBezTo>
                    <a:pt x="38558" y="0"/>
                    <a:pt x="0" y="38558"/>
                    <a:pt x="0" y="86067"/>
                  </a:cubicBezTo>
                  <a:cubicBezTo>
                    <a:pt x="0" y="133575"/>
                    <a:pt x="38558" y="172133"/>
                    <a:pt x="86067" y="172133"/>
                  </a:cubicBezTo>
                  <a:cubicBezTo>
                    <a:pt x="133575" y="172133"/>
                    <a:pt x="172133" y="133575"/>
                    <a:pt x="172133" y="86067"/>
                  </a:cubicBezTo>
                  <a:cubicBezTo>
                    <a:pt x="172133" y="38558"/>
                    <a:pt x="133575" y="0"/>
                    <a:pt x="86067" y="0"/>
                  </a:cubicBezTo>
                  <a:close/>
                  <a:moveTo>
                    <a:pt x="44755" y="145281"/>
                  </a:moveTo>
                  <a:cubicBezTo>
                    <a:pt x="46820" y="122559"/>
                    <a:pt x="67476" y="105346"/>
                    <a:pt x="90198" y="107411"/>
                  </a:cubicBezTo>
                  <a:cubicBezTo>
                    <a:pt x="110165" y="109477"/>
                    <a:pt x="126002" y="125313"/>
                    <a:pt x="128067" y="145281"/>
                  </a:cubicBezTo>
                  <a:cubicBezTo>
                    <a:pt x="102591" y="162494"/>
                    <a:pt x="69542" y="162494"/>
                    <a:pt x="44755" y="145281"/>
                  </a:cubicBezTo>
                  <a:close/>
                  <a:moveTo>
                    <a:pt x="66788" y="74362"/>
                  </a:moveTo>
                  <a:cubicBezTo>
                    <a:pt x="66788" y="64034"/>
                    <a:pt x="75050" y="55083"/>
                    <a:pt x="86067" y="55083"/>
                  </a:cubicBezTo>
                  <a:cubicBezTo>
                    <a:pt x="96395" y="55083"/>
                    <a:pt x="105346" y="63345"/>
                    <a:pt x="105346" y="74362"/>
                  </a:cubicBezTo>
                  <a:cubicBezTo>
                    <a:pt x="105346" y="84690"/>
                    <a:pt x="97083" y="93641"/>
                    <a:pt x="86067" y="93641"/>
                  </a:cubicBezTo>
                  <a:cubicBezTo>
                    <a:pt x="75739" y="93641"/>
                    <a:pt x="66788" y="84690"/>
                    <a:pt x="66788" y="74362"/>
                  </a:cubicBezTo>
                  <a:close/>
                  <a:moveTo>
                    <a:pt x="139772" y="134264"/>
                  </a:moveTo>
                  <a:cubicBezTo>
                    <a:pt x="135641" y="118428"/>
                    <a:pt x="123936" y="104657"/>
                    <a:pt x="108788" y="97772"/>
                  </a:cubicBezTo>
                  <a:cubicBezTo>
                    <a:pt x="121870" y="85378"/>
                    <a:pt x="122559" y="64722"/>
                    <a:pt x="110165" y="50951"/>
                  </a:cubicBezTo>
                  <a:cubicBezTo>
                    <a:pt x="97772" y="37869"/>
                    <a:pt x="77116" y="37181"/>
                    <a:pt x="63345" y="49574"/>
                  </a:cubicBezTo>
                  <a:cubicBezTo>
                    <a:pt x="49574" y="61968"/>
                    <a:pt x="49574" y="82624"/>
                    <a:pt x="61968" y="96395"/>
                  </a:cubicBezTo>
                  <a:cubicBezTo>
                    <a:pt x="62657" y="97083"/>
                    <a:pt x="63345" y="97772"/>
                    <a:pt x="63345" y="97772"/>
                  </a:cubicBezTo>
                  <a:cubicBezTo>
                    <a:pt x="48197" y="104657"/>
                    <a:pt x="36492" y="117739"/>
                    <a:pt x="32361" y="134264"/>
                  </a:cubicBezTo>
                  <a:cubicBezTo>
                    <a:pt x="5508" y="104657"/>
                    <a:pt x="7574" y="59214"/>
                    <a:pt x="37181" y="32361"/>
                  </a:cubicBezTo>
                  <a:cubicBezTo>
                    <a:pt x="66788" y="5508"/>
                    <a:pt x="112231" y="7574"/>
                    <a:pt x="139084" y="37181"/>
                  </a:cubicBezTo>
                  <a:cubicBezTo>
                    <a:pt x="164559" y="64722"/>
                    <a:pt x="164559" y="106723"/>
                    <a:pt x="139772" y="134264"/>
                  </a:cubicBezTo>
                  <a:close/>
                </a:path>
              </a:pathLst>
            </a:custGeom>
            <a:solidFill>
              <a:schemeClr val="bg1"/>
            </a:solidFill>
            <a:ln w="6846" cap="flat">
              <a:noFill/>
              <a:prstDash val="solid"/>
              <a:miter/>
            </a:ln>
          </p:spPr>
          <p:txBody>
            <a:bodyPr rtlCol="0" anchor="ctr"/>
            <a:lstStyle/>
            <a:p>
              <a:endParaRPr lang="zh-CN" altLang="en-US"/>
            </a:p>
          </p:txBody>
        </p:sp>
        <p:sp>
          <p:nvSpPr>
            <p:cNvPr id="50" name="图形 16" descr="自行车与人 轮廓">
              <a:extLst>
                <a:ext uri="{FF2B5EF4-FFF2-40B4-BE49-F238E27FC236}">
                  <a16:creationId xmlns:a16="http://schemas.microsoft.com/office/drawing/2014/main" id="{FFE22572-69D5-47DF-A9EE-FAF286C26F5C}"/>
                </a:ext>
              </a:extLst>
            </p:cNvPr>
            <p:cNvSpPr/>
            <p:nvPr/>
          </p:nvSpPr>
          <p:spPr>
            <a:xfrm>
              <a:off x="10244664" y="5448952"/>
              <a:ext cx="213445" cy="213445"/>
            </a:xfrm>
            <a:custGeom>
              <a:avLst/>
              <a:gdLst>
                <a:gd name="connsiteX0" fmla="*/ 106723 w 213445"/>
                <a:gd name="connsiteY0" fmla="*/ 0 h 213445"/>
                <a:gd name="connsiteX1" fmla="*/ 0 w 213445"/>
                <a:gd name="connsiteY1" fmla="*/ 106723 h 213445"/>
                <a:gd name="connsiteX2" fmla="*/ 106723 w 213445"/>
                <a:gd name="connsiteY2" fmla="*/ 213445 h 213445"/>
                <a:gd name="connsiteX3" fmla="*/ 213445 w 213445"/>
                <a:gd name="connsiteY3" fmla="*/ 106723 h 213445"/>
                <a:gd name="connsiteX4" fmla="*/ 106723 w 213445"/>
                <a:gd name="connsiteY4" fmla="*/ 0 h 213445"/>
                <a:gd name="connsiteX5" fmla="*/ 52329 w 213445"/>
                <a:gd name="connsiteY5" fmla="*/ 181773 h 213445"/>
                <a:gd name="connsiteX6" fmla="*/ 110854 w 213445"/>
                <a:gd name="connsiteY6" fmla="*/ 131510 h 213445"/>
                <a:gd name="connsiteX7" fmla="*/ 161117 w 213445"/>
                <a:gd name="connsiteY7" fmla="*/ 181773 h 213445"/>
                <a:gd name="connsiteX8" fmla="*/ 52329 w 213445"/>
                <a:gd name="connsiteY8" fmla="*/ 181773 h 213445"/>
                <a:gd name="connsiteX9" fmla="*/ 80558 w 213445"/>
                <a:gd name="connsiteY9" fmla="*/ 91575 h 213445"/>
                <a:gd name="connsiteX10" fmla="*/ 106723 w 213445"/>
                <a:gd name="connsiteY10" fmla="*/ 65411 h 213445"/>
                <a:gd name="connsiteX11" fmla="*/ 132887 w 213445"/>
                <a:gd name="connsiteY11" fmla="*/ 91575 h 213445"/>
                <a:gd name="connsiteX12" fmla="*/ 106723 w 213445"/>
                <a:gd name="connsiteY12" fmla="*/ 117739 h 213445"/>
                <a:gd name="connsiteX13" fmla="*/ 80558 w 213445"/>
                <a:gd name="connsiteY13" fmla="*/ 91575 h 213445"/>
                <a:gd name="connsiteX14" fmla="*/ 80558 w 213445"/>
                <a:gd name="connsiteY14" fmla="*/ 91575 h 213445"/>
                <a:gd name="connsiteX15" fmla="*/ 173510 w 213445"/>
                <a:gd name="connsiteY15" fmla="*/ 170068 h 213445"/>
                <a:gd name="connsiteX16" fmla="*/ 132198 w 213445"/>
                <a:gd name="connsiteY16" fmla="*/ 122559 h 213445"/>
                <a:gd name="connsiteX17" fmla="*/ 137707 w 213445"/>
                <a:gd name="connsiteY17" fmla="*/ 66788 h 213445"/>
                <a:gd name="connsiteX18" fmla="*/ 81935 w 213445"/>
                <a:gd name="connsiteY18" fmla="*/ 61279 h 213445"/>
                <a:gd name="connsiteX19" fmla="*/ 75739 w 213445"/>
                <a:gd name="connsiteY19" fmla="*/ 117051 h 213445"/>
                <a:gd name="connsiteX20" fmla="*/ 81247 w 213445"/>
                <a:gd name="connsiteY20" fmla="*/ 122559 h 213445"/>
                <a:gd name="connsiteX21" fmla="*/ 39935 w 213445"/>
                <a:gd name="connsiteY21" fmla="*/ 171445 h 213445"/>
                <a:gd name="connsiteX22" fmla="*/ 42001 w 213445"/>
                <a:gd name="connsiteY22" fmla="*/ 39935 h 213445"/>
                <a:gd name="connsiteX23" fmla="*/ 173510 w 213445"/>
                <a:gd name="connsiteY23" fmla="*/ 42001 h 213445"/>
                <a:gd name="connsiteX24" fmla="*/ 173510 w 213445"/>
                <a:gd name="connsiteY24" fmla="*/ 171445 h 213445"/>
                <a:gd name="connsiteX25" fmla="*/ 173510 w 213445"/>
                <a:gd name="connsiteY25" fmla="*/ 170068 h 21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3445" h="213445">
                  <a:moveTo>
                    <a:pt x="106723" y="0"/>
                  </a:moveTo>
                  <a:cubicBezTo>
                    <a:pt x="47509" y="0"/>
                    <a:pt x="0" y="47509"/>
                    <a:pt x="0" y="106723"/>
                  </a:cubicBezTo>
                  <a:cubicBezTo>
                    <a:pt x="0" y="165937"/>
                    <a:pt x="47509" y="213445"/>
                    <a:pt x="106723" y="213445"/>
                  </a:cubicBezTo>
                  <a:cubicBezTo>
                    <a:pt x="165937" y="213445"/>
                    <a:pt x="213445" y="165937"/>
                    <a:pt x="213445" y="106723"/>
                  </a:cubicBezTo>
                  <a:cubicBezTo>
                    <a:pt x="213445" y="47509"/>
                    <a:pt x="165937" y="0"/>
                    <a:pt x="106723" y="0"/>
                  </a:cubicBezTo>
                  <a:close/>
                  <a:moveTo>
                    <a:pt x="52329" y="181773"/>
                  </a:moveTo>
                  <a:cubicBezTo>
                    <a:pt x="54394" y="151477"/>
                    <a:pt x="80558" y="129444"/>
                    <a:pt x="110854" y="131510"/>
                  </a:cubicBezTo>
                  <a:cubicBezTo>
                    <a:pt x="137707" y="133575"/>
                    <a:pt x="159051" y="154920"/>
                    <a:pt x="161117" y="181773"/>
                  </a:cubicBezTo>
                  <a:cubicBezTo>
                    <a:pt x="128756" y="205871"/>
                    <a:pt x="84690" y="205871"/>
                    <a:pt x="52329" y="181773"/>
                  </a:cubicBezTo>
                  <a:close/>
                  <a:moveTo>
                    <a:pt x="80558" y="91575"/>
                  </a:moveTo>
                  <a:cubicBezTo>
                    <a:pt x="80558" y="77116"/>
                    <a:pt x="92263" y="65411"/>
                    <a:pt x="106723" y="65411"/>
                  </a:cubicBezTo>
                  <a:cubicBezTo>
                    <a:pt x="121182" y="65411"/>
                    <a:pt x="132887" y="77116"/>
                    <a:pt x="132887" y="91575"/>
                  </a:cubicBezTo>
                  <a:cubicBezTo>
                    <a:pt x="132887" y="106034"/>
                    <a:pt x="121182" y="117739"/>
                    <a:pt x="106723" y="117739"/>
                  </a:cubicBezTo>
                  <a:cubicBezTo>
                    <a:pt x="92263" y="117739"/>
                    <a:pt x="80558" y="106034"/>
                    <a:pt x="80558" y="91575"/>
                  </a:cubicBezTo>
                  <a:lnTo>
                    <a:pt x="80558" y="91575"/>
                  </a:lnTo>
                  <a:close/>
                  <a:moveTo>
                    <a:pt x="173510" y="170068"/>
                  </a:moveTo>
                  <a:cubicBezTo>
                    <a:pt x="168691" y="148035"/>
                    <a:pt x="152854" y="130133"/>
                    <a:pt x="132198" y="122559"/>
                  </a:cubicBezTo>
                  <a:cubicBezTo>
                    <a:pt x="149412" y="108788"/>
                    <a:pt x="151477" y="84001"/>
                    <a:pt x="137707" y="66788"/>
                  </a:cubicBezTo>
                  <a:cubicBezTo>
                    <a:pt x="123936" y="49574"/>
                    <a:pt x="99149" y="47509"/>
                    <a:pt x="81935" y="61279"/>
                  </a:cubicBezTo>
                  <a:cubicBezTo>
                    <a:pt x="64722" y="75050"/>
                    <a:pt x="61968" y="99837"/>
                    <a:pt x="75739" y="117051"/>
                  </a:cubicBezTo>
                  <a:cubicBezTo>
                    <a:pt x="77116" y="119116"/>
                    <a:pt x="79181" y="121182"/>
                    <a:pt x="81247" y="122559"/>
                  </a:cubicBezTo>
                  <a:cubicBezTo>
                    <a:pt x="59902" y="130821"/>
                    <a:pt x="44755" y="149412"/>
                    <a:pt x="39935" y="171445"/>
                  </a:cubicBezTo>
                  <a:cubicBezTo>
                    <a:pt x="4131" y="134953"/>
                    <a:pt x="4820" y="75739"/>
                    <a:pt x="42001" y="39935"/>
                  </a:cubicBezTo>
                  <a:cubicBezTo>
                    <a:pt x="79181" y="4131"/>
                    <a:pt x="137707" y="4820"/>
                    <a:pt x="173510" y="42001"/>
                  </a:cubicBezTo>
                  <a:cubicBezTo>
                    <a:pt x="208626" y="77804"/>
                    <a:pt x="208626" y="135641"/>
                    <a:pt x="173510" y="171445"/>
                  </a:cubicBezTo>
                  <a:cubicBezTo>
                    <a:pt x="173510" y="171445"/>
                    <a:pt x="173510" y="170756"/>
                    <a:pt x="173510" y="170068"/>
                  </a:cubicBezTo>
                  <a:close/>
                </a:path>
              </a:pathLst>
            </a:custGeom>
            <a:solidFill>
              <a:schemeClr val="bg1"/>
            </a:solidFill>
            <a:ln w="6846" cap="flat">
              <a:noFill/>
              <a:prstDash val="solid"/>
              <a:miter/>
            </a:ln>
          </p:spPr>
          <p:txBody>
            <a:bodyPr rtlCol="0" anchor="ctr"/>
            <a:lstStyle/>
            <a:p>
              <a:endParaRPr lang="zh-CN" altLang="en-US"/>
            </a:p>
          </p:txBody>
        </p:sp>
      </p:grpSp>
      <p:grpSp>
        <p:nvGrpSpPr>
          <p:cNvPr id="51" name="图形 18" descr="网络图 轮廓">
            <a:extLst>
              <a:ext uri="{FF2B5EF4-FFF2-40B4-BE49-F238E27FC236}">
                <a16:creationId xmlns:a16="http://schemas.microsoft.com/office/drawing/2014/main" id="{CD843835-8D43-48BA-9629-8A2C98213DEF}"/>
              </a:ext>
            </a:extLst>
          </p:cNvPr>
          <p:cNvGrpSpPr/>
          <p:nvPr/>
        </p:nvGrpSpPr>
        <p:grpSpPr>
          <a:xfrm>
            <a:off x="6541320" y="5442067"/>
            <a:ext cx="468202" cy="468202"/>
            <a:chOff x="6541320" y="5442067"/>
            <a:chExt cx="468202" cy="468202"/>
          </a:xfrm>
          <a:solidFill>
            <a:schemeClr val="bg1"/>
          </a:solidFill>
        </p:grpSpPr>
        <p:sp>
          <p:nvSpPr>
            <p:cNvPr id="52" name="图形 18" descr="网络图 轮廓">
              <a:extLst>
                <a:ext uri="{FF2B5EF4-FFF2-40B4-BE49-F238E27FC236}">
                  <a16:creationId xmlns:a16="http://schemas.microsoft.com/office/drawing/2014/main" id="{BBD0943E-6D94-44C1-8FCC-0CA30584567F}"/>
                </a:ext>
              </a:extLst>
            </p:cNvPr>
            <p:cNvSpPr/>
            <p:nvPr/>
          </p:nvSpPr>
          <p:spPr>
            <a:xfrm>
              <a:off x="6658371" y="5483379"/>
              <a:ext cx="234101" cy="385578"/>
            </a:xfrm>
            <a:custGeom>
              <a:avLst/>
              <a:gdLst>
                <a:gd name="connsiteX0" fmla="*/ 234101 w 234101"/>
                <a:gd name="connsiteY0" fmla="*/ 185904 h 385578"/>
                <a:gd name="connsiteX1" fmla="*/ 123936 w 234101"/>
                <a:gd name="connsiteY1" fmla="*/ 185904 h 385578"/>
                <a:gd name="connsiteX2" fmla="*/ 123936 w 234101"/>
                <a:gd name="connsiteY2" fmla="*/ 0 h 385578"/>
                <a:gd name="connsiteX3" fmla="*/ 0 w 234101"/>
                <a:gd name="connsiteY3" fmla="*/ 0 h 385578"/>
                <a:gd name="connsiteX4" fmla="*/ 0 w 234101"/>
                <a:gd name="connsiteY4" fmla="*/ 13771 h 385578"/>
                <a:gd name="connsiteX5" fmla="*/ 110165 w 234101"/>
                <a:gd name="connsiteY5" fmla="*/ 13771 h 385578"/>
                <a:gd name="connsiteX6" fmla="*/ 110165 w 234101"/>
                <a:gd name="connsiteY6" fmla="*/ 185904 h 385578"/>
                <a:gd name="connsiteX7" fmla="*/ 0 w 234101"/>
                <a:gd name="connsiteY7" fmla="*/ 185904 h 385578"/>
                <a:gd name="connsiteX8" fmla="*/ 0 w 234101"/>
                <a:gd name="connsiteY8" fmla="*/ 199675 h 385578"/>
                <a:gd name="connsiteX9" fmla="*/ 110165 w 234101"/>
                <a:gd name="connsiteY9" fmla="*/ 199675 h 385578"/>
                <a:gd name="connsiteX10" fmla="*/ 110165 w 234101"/>
                <a:gd name="connsiteY10" fmla="*/ 371808 h 385578"/>
                <a:gd name="connsiteX11" fmla="*/ 0 w 234101"/>
                <a:gd name="connsiteY11" fmla="*/ 371808 h 385578"/>
                <a:gd name="connsiteX12" fmla="*/ 0 w 234101"/>
                <a:gd name="connsiteY12" fmla="*/ 385579 h 385578"/>
                <a:gd name="connsiteX13" fmla="*/ 123936 w 234101"/>
                <a:gd name="connsiteY13" fmla="*/ 385579 h 385578"/>
                <a:gd name="connsiteX14" fmla="*/ 123936 w 234101"/>
                <a:gd name="connsiteY14" fmla="*/ 199675 h 385578"/>
                <a:gd name="connsiteX15" fmla="*/ 234101 w 234101"/>
                <a:gd name="connsiteY15" fmla="*/ 199675 h 385578"/>
                <a:gd name="connsiteX16" fmla="*/ 234101 w 234101"/>
                <a:gd name="connsiteY16" fmla="*/ 185904 h 38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4101" h="385578">
                  <a:moveTo>
                    <a:pt x="234101" y="185904"/>
                  </a:moveTo>
                  <a:lnTo>
                    <a:pt x="123936" y="185904"/>
                  </a:lnTo>
                  <a:lnTo>
                    <a:pt x="123936" y="0"/>
                  </a:lnTo>
                  <a:lnTo>
                    <a:pt x="0" y="0"/>
                  </a:lnTo>
                  <a:lnTo>
                    <a:pt x="0" y="13771"/>
                  </a:lnTo>
                  <a:lnTo>
                    <a:pt x="110165" y="13771"/>
                  </a:lnTo>
                  <a:lnTo>
                    <a:pt x="110165" y="185904"/>
                  </a:lnTo>
                  <a:lnTo>
                    <a:pt x="0" y="185904"/>
                  </a:lnTo>
                  <a:lnTo>
                    <a:pt x="0" y="199675"/>
                  </a:lnTo>
                  <a:lnTo>
                    <a:pt x="110165" y="199675"/>
                  </a:lnTo>
                  <a:lnTo>
                    <a:pt x="110165" y="371808"/>
                  </a:lnTo>
                  <a:lnTo>
                    <a:pt x="0" y="371808"/>
                  </a:lnTo>
                  <a:lnTo>
                    <a:pt x="0" y="385579"/>
                  </a:lnTo>
                  <a:lnTo>
                    <a:pt x="123936" y="385579"/>
                  </a:lnTo>
                  <a:lnTo>
                    <a:pt x="123936" y="199675"/>
                  </a:lnTo>
                  <a:lnTo>
                    <a:pt x="234101" y="199675"/>
                  </a:lnTo>
                  <a:lnTo>
                    <a:pt x="234101" y="185904"/>
                  </a:lnTo>
                  <a:close/>
                </a:path>
              </a:pathLst>
            </a:custGeom>
            <a:solidFill>
              <a:schemeClr val="bg1"/>
            </a:solidFill>
            <a:ln w="6846" cap="flat">
              <a:noFill/>
              <a:prstDash val="solid"/>
              <a:miter/>
            </a:ln>
          </p:spPr>
          <p:txBody>
            <a:bodyPr rtlCol="0" anchor="ctr"/>
            <a:lstStyle/>
            <a:p>
              <a:endParaRPr lang="zh-CN" altLang="en-US"/>
            </a:p>
          </p:txBody>
        </p:sp>
        <p:sp>
          <p:nvSpPr>
            <p:cNvPr id="53" name="图形 18" descr="网络图 轮廓">
              <a:extLst>
                <a:ext uri="{FF2B5EF4-FFF2-40B4-BE49-F238E27FC236}">
                  <a16:creationId xmlns:a16="http://schemas.microsoft.com/office/drawing/2014/main" id="{8CF78457-A864-4CF4-BF36-63B57D3BEFE6}"/>
                </a:ext>
              </a:extLst>
            </p:cNvPr>
            <p:cNvSpPr/>
            <p:nvPr/>
          </p:nvSpPr>
          <p:spPr>
            <a:xfrm>
              <a:off x="6541320" y="5442067"/>
              <a:ext cx="96394" cy="96394"/>
            </a:xfrm>
            <a:custGeom>
              <a:avLst/>
              <a:gdLst>
                <a:gd name="connsiteX0" fmla="*/ 82624 w 96394"/>
                <a:gd name="connsiteY0" fmla="*/ 82624 h 96394"/>
                <a:gd name="connsiteX1" fmla="*/ 13771 w 96394"/>
                <a:gd name="connsiteY1" fmla="*/ 82624 h 96394"/>
                <a:gd name="connsiteX2" fmla="*/ 13771 w 96394"/>
                <a:gd name="connsiteY2" fmla="*/ 13771 h 96394"/>
                <a:gd name="connsiteX3" fmla="*/ 82624 w 96394"/>
                <a:gd name="connsiteY3" fmla="*/ 13771 h 96394"/>
                <a:gd name="connsiteX4" fmla="*/ 0 w 96394"/>
                <a:gd name="connsiteY4" fmla="*/ 0 h 96394"/>
                <a:gd name="connsiteX5" fmla="*/ 0 w 96394"/>
                <a:gd name="connsiteY5" fmla="*/ 96395 h 96394"/>
                <a:gd name="connsiteX6" fmla="*/ 96395 w 96394"/>
                <a:gd name="connsiteY6" fmla="*/ 96395 h 96394"/>
                <a:gd name="connsiteX7" fmla="*/ 96395 w 96394"/>
                <a:gd name="connsiteY7" fmla="*/ 0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94" h="96394">
                  <a:moveTo>
                    <a:pt x="82624" y="82624"/>
                  </a:moveTo>
                  <a:lnTo>
                    <a:pt x="13771" y="82624"/>
                  </a:lnTo>
                  <a:lnTo>
                    <a:pt x="13771" y="13771"/>
                  </a:lnTo>
                  <a:lnTo>
                    <a:pt x="82624" y="13771"/>
                  </a:lnTo>
                  <a:close/>
                  <a:moveTo>
                    <a:pt x="0" y="0"/>
                  </a:moveTo>
                  <a:lnTo>
                    <a:pt x="0" y="96395"/>
                  </a:lnTo>
                  <a:lnTo>
                    <a:pt x="96395" y="96395"/>
                  </a:lnTo>
                  <a:lnTo>
                    <a:pt x="96395" y="0"/>
                  </a:lnTo>
                  <a:close/>
                </a:path>
              </a:pathLst>
            </a:custGeom>
            <a:solidFill>
              <a:schemeClr val="bg1"/>
            </a:solidFill>
            <a:ln w="6846" cap="flat">
              <a:noFill/>
              <a:prstDash val="solid"/>
              <a:miter/>
            </a:ln>
          </p:spPr>
          <p:txBody>
            <a:bodyPr rtlCol="0" anchor="ctr"/>
            <a:lstStyle/>
            <a:p>
              <a:endParaRPr lang="zh-CN" altLang="en-US"/>
            </a:p>
          </p:txBody>
        </p:sp>
        <p:sp>
          <p:nvSpPr>
            <p:cNvPr id="54" name="图形 18" descr="网络图 轮廓">
              <a:extLst>
                <a:ext uri="{FF2B5EF4-FFF2-40B4-BE49-F238E27FC236}">
                  <a16:creationId xmlns:a16="http://schemas.microsoft.com/office/drawing/2014/main" id="{BB0E0A66-4E5A-41F4-AC10-B3EFAB450FFA}"/>
                </a:ext>
              </a:extLst>
            </p:cNvPr>
            <p:cNvSpPr/>
            <p:nvPr/>
          </p:nvSpPr>
          <p:spPr>
            <a:xfrm>
              <a:off x="6541320" y="5627971"/>
              <a:ext cx="96394" cy="96394"/>
            </a:xfrm>
            <a:custGeom>
              <a:avLst/>
              <a:gdLst>
                <a:gd name="connsiteX0" fmla="*/ 82624 w 96394"/>
                <a:gd name="connsiteY0" fmla="*/ 82624 h 96394"/>
                <a:gd name="connsiteX1" fmla="*/ 13771 w 96394"/>
                <a:gd name="connsiteY1" fmla="*/ 82624 h 96394"/>
                <a:gd name="connsiteX2" fmla="*/ 13771 w 96394"/>
                <a:gd name="connsiteY2" fmla="*/ 13771 h 96394"/>
                <a:gd name="connsiteX3" fmla="*/ 82624 w 96394"/>
                <a:gd name="connsiteY3" fmla="*/ 13771 h 96394"/>
                <a:gd name="connsiteX4" fmla="*/ 0 w 96394"/>
                <a:gd name="connsiteY4" fmla="*/ 0 h 96394"/>
                <a:gd name="connsiteX5" fmla="*/ 0 w 96394"/>
                <a:gd name="connsiteY5" fmla="*/ 96395 h 96394"/>
                <a:gd name="connsiteX6" fmla="*/ 96395 w 96394"/>
                <a:gd name="connsiteY6" fmla="*/ 96395 h 96394"/>
                <a:gd name="connsiteX7" fmla="*/ 96395 w 96394"/>
                <a:gd name="connsiteY7" fmla="*/ 0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94" h="96394">
                  <a:moveTo>
                    <a:pt x="82624" y="82624"/>
                  </a:moveTo>
                  <a:lnTo>
                    <a:pt x="13771" y="82624"/>
                  </a:lnTo>
                  <a:lnTo>
                    <a:pt x="13771" y="13771"/>
                  </a:lnTo>
                  <a:lnTo>
                    <a:pt x="82624" y="13771"/>
                  </a:lnTo>
                  <a:close/>
                  <a:moveTo>
                    <a:pt x="0" y="0"/>
                  </a:moveTo>
                  <a:lnTo>
                    <a:pt x="0" y="96395"/>
                  </a:lnTo>
                  <a:lnTo>
                    <a:pt x="96395" y="96395"/>
                  </a:lnTo>
                  <a:lnTo>
                    <a:pt x="96395" y="0"/>
                  </a:lnTo>
                  <a:close/>
                </a:path>
              </a:pathLst>
            </a:custGeom>
            <a:solidFill>
              <a:schemeClr val="bg1"/>
            </a:solidFill>
            <a:ln w="6846" cap="flat">
              <a:noFill/>
              <a:prstDash val="solid"/>
              <a:miter/>
            </a:ln>
          </p:spPr>
          <p:txBody>
            <a:bodyPr rtlCol="0" anchor="ctr"/>
            <a:lstStyle/>
            <a:p>
              <a:endParaRPr lang="zh-CN" altLang="en-US"/>
            </a:p>
          </p:txBody>
        </p:sp>
        <p:sp>
          <p:nvSpPr>
            <p:cNvPr id="55" name="图形 18" descr="网络图 轮廓">
              <a:extLst>
                <a:ext uri="{FF2B5EF4-FFF2-40B4-BE49-F238E27FC236}">
                  <a16:creationId xmlns:a16="http://schemas.microsoft.com/office/drawing/2014/main" id="{422BB6B9-48D0-4908-8761-984DBE67F10F}"/>
                </a:ext>
              </a:extLst>
            </p:cNvPr>
            <p:cNvSpPr/>
            <p:nvPr/>
          </p:nvSpPr>
          <p:spPr>
            <a:xfrm>
              <a:off x="6541320" y="5813875"/>
              <a:ext cx="96394" cy="96394"/>
            </a:xfrm>
            <a:custGeom>
              <a:avLst/>
              <a:gdLst>
                <a:gd name="connsiteX0" fmla="*/ 82624 w 96394"/>
                <a:gd name="connsiteY0" fmla="*/ 82624 h 96394"/>
                <a:gd name="connsiteX1" fmla="*/ 13771 w 96394"/>
                <a:gd name="connsiteY1" fmla="*/ 82624 h 96394"/>
                <a:gd name="connsiteX2" fmla="*/ 13771 w 96394"/>
                <a:gd name="connsiteY2" fmla="*/ 13771 h 96394"/>
                <a:gd name="connsiteX3" fmla="*/ 82624 w 96394"/>
                <a:gd name="connsiteY3" fmla="*/ 13771 h 96394"/>
                <a:gd name="connsiteX4" fmla="*/ 0 w 96394"/>
                <a:gd name="connsiteY4" fmla="*/ 0 h 96394"/>
                <a:gd name="connsiteX5" fmla="*/ 0 w 96394"/>
                <a:gd name="connsiteY5" fmla="*/ 96395 h 96394"/>
                <a:gd name="connsiteX6" fmla="*/ 96395 w 96394"/>
                <a:gd name="connsiteY6" fmla="*/ 96395 h 96394"/>
                <a:gd name="connsiteX7" fmla="*/ 96395 w 96394"/>
                <a:gd name="connsiteY7" fmla="*/ 0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94" h="96394">
                  <a:moveTo>
                    <a:pt x="82624" y="82624"/>
                  </a:moveTo>
                  <a:lnTo>
                    <a:pt x="13771" y="82624"/>
                  </a:lnTo>
                  <a:lnTo>
                    <a:pt x="13771" y="13771"/>
                  </a:lnTo>
                  <a:lnTo>
                    <a:pt x="82624" y="13771"/>
                  </a:lnTo>
                  <a:close/>
                  <a:moveTo>
                    <a:pt x="0" y="0"/>
                  </a:moveTo>
                  <a:lnTo>
                    <a:pt x="0" y="96395"/>
                  </a:lnTo>
                  <a:lnTo>
                    <a:pt x="96395" y="96395"/>
                  </a:lnTo>
                  <a:lnTo>
                    <a:pt x="96395" y="0"/>
                  </a:lnTo>
                  <a:close/>
                </a:path>
              </a:pathLst>
            </a:custGeom>
            <a:solidFill>
              <a:schemeClr val="bg1"/>
            </a:solidFill>
            <a:ln w="6846" cap="flat">
              <a:noFill/>
              <a:prstDash val="solid"/>
              <a:miter/>
            </a:ln>
          </p:spPr>
          <p:txBody>
            <a:bodyPr rtlCol="0" anchor="ctr"/>
            <a:lstStyle/>
            <a:p>
              <a:endParaRPr lang="zh-CN" altLang="en-US"/>
            </a:p>
          </p:txBody>
        </p:sp>
        <p:sp>
          <p:nvSpPr>
            <p:cNvPr id="56" name="图形 18" descr="网络图 轮廓">
              <a:extLst>
                <a:ext uri="{FF2B5EF4-FFF2-40B4-BE49-F238E27FC236}">
                  <a16:creationId xmlns:a16="http://schemas.microsoft.com/office/drawing/2014/main" id="{9F8E5F3A-DAB5-4EF9-92CC-7461E9D52CC4}"/>
                </a:ext>
              </a:extLst>
            </p:cNvPr>
            <p:cNvSpPr/>
            <p:nvPr/>
          </p:nvSpPr>
          <p:spPr>
            <a:xfrm>
              <a:off x="6913128" y="5627971"/>
              <a:ext cx="96394" cy="96394"/>
            </a:xfrm>
            <a:custGeom>
              <a:avLst/>
              <a:gdLst>
                <a:gd name="connsiteX0" fmla="*/ 82624 w 96394"/>
                <a:gd name="connsiteY0" fmla="*/ 82624 h 96394"/>
                <a:gd name="connsiteX1" fmla="*/ 13771 w 96394"/>
                <a:gd name="connsiteY1" fmla="*/ 82624 h 96394"/>
                <a:gd name="connsiteX2" fmla="*/ 13771 w 96394"/>
                <a:gd name="connsiteY2" fmla="*/ 13771 h 96394"/>
                <a:gd name="connsiteX3" fmla="*/ 82624 w 96394"/>
                <a:gd name="connsiteY3" fmla="*/ 13771 h 96394"/>
                <a:gd name="connsiteX4" fmla="*/ 0 w 96394"/>
                <a:gd name="connsiteY4" fmla="*/ 0 h 96394"/>
                <a:gd name="connsiteX5" fmla="*/ 0 w 96394"/>
                <a:gd name="connsiteY5" fmla="*/ 96395 h 96394"/>
                <a:gd name="connsiteX6" fmla="*/ 96395 w 96394"/>
                <a:gd name="connsiteY6" fmla="*/ 96395 h 96394"/>
                <a:gd name="connsiteX7" fmla="*/ 96395 w 96394"/>
                <a:gd name="connsiteY7" fmla="*/ 0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94" h="96394">
                  <a:moveTo>
                    <a:pt x="82624" y="82624"/>
                  </a:moveTo>
                  <a:lnTo>
                    <a:pt x="13771" y="82624"/>
                  </a:lnTo>
                  <a:lnTo>
                    <a:pt x="13771" y="13771"/>
                  </a:lnTo>
                  <a:lnTo>
                    <a:pt x="82624" y="13771"/>
                  </a:lnTo>
                  <a:close/>
                  <a:moveTo>
                    <a:pt x="0" y="0"/>
                  </a:moveTo>
                  <a:lnTo>
                    <a:pt x="0" y="96395"/>
                  </a:lnTo>
                  <a:lnTo>
                    <a:pt x="96395" y="96395"/>
                  </a:lnTo>
                  <a:lnTo>
                    <a:pt x="96395" y="0"/>
                  </a:lnTo>
                  <a:close/>
                </a:path>
              </a:pathLst>
            </a:custGeom>
            <a:solidFill>
              <a:schemeClr val="bg1"/>
            </a:solidFill>
            <a:ln w="6846" cap="flat">
              <a:noFill/>
              <a:prstDash val="solid"/>
              <a:miter/>
            </a:ln>
          </p:spPr>
          <p:txBody>
            <a:bodyPr rtlCol="0" anchor="ctr"/>
            <a:lstStyle/>
            <a:p>
              <a:endParaRPr lang="zh-CN" altLang="en-US"/>
            </a:p>
          </p:txBody>
        </p:sp>
      </p:grpSp>
      <p:grpSp>
        <p:nvGrpSpPr>
          <p:cNvPr id="57" name="图形 20" descr="层次结构 轮廓">
            <a:extLst>
              <a:ext uri="{FF2B5EF4-FFF2-40B4-BE49-F238E27FC236}">
                <a16:creationId xmlns:a16="http://schemas.microsoft.com/office/drawing/2014/main" id="{2716008F-43CA-4181-ABCE-6FC9AA4F3DE1}"/>
              </a:ext>
            </a:extLst>
          </p:cNvPr>
          <p:cNvGrpSpPr/>
          <p:nvPr/>
        </p:nvGrpSpPr>
        <p:grpSpPr>
          <a:xfrm>
            <a:off x="7693143" y="5448952"/>
            <a:ext cx="550826" cy="468202"/>
            <a:chOff x="7693143" y="5448952"/>
            <a:chExt cx="550826" cy="468202"/>
          </a:xfrm>
          <a:solidFill>
            <a:schemeClr val="bg1"/>
          </a:solidFill>
        </p:grpSpPr>
        <p:sp>
          <p:nvSpPr>
            <p:cNvPr id="58" name="图形 20" descr="层次结构 轮廓">
              <a:extLst>
                <a:ext uri="{FF2B5EF4-FFF2-40B4-BE49-F238E27FC236}">
                  <a16:creationId xmlns:a16="http://schemas.microsoft.com/office/drawing/2014/main" id="{EC522D52-1FAF-41F6-A46C-30235F437E02}"/>
                </a:ext>
              </a:extLst>
            </p:cNvPr>
            <p:cNvSpPr/>
            <p:nvPr/>
          </p:nvSpPr>
          <p:spPr>
            <a:xfrm>
              <a:off x="7755111" y="5566003"/>
              <a:ext cx="426890" cy="234101"/>
            </a:xfrm>
            <a:custGeom>
              <a:avLst/>
              <a:gdLst>
                <a:gd name="connsiteX0" fmla="*/ 13771 w 426890"/>
                <a:gd name="connsiteY0" fmla="*/ 123936 h 234101"/>
                <a:gd name="connsiteX1" fmla="*/ 206560 w 426890"/>
                <a:gd name="connsiteY1" fmla="*/ 123936 h 234101"/>
                <a:gd name="connsiteX2" fmla="*/ 206560 w 426890"/>
                <a:gd name="connsiteY2" fmla="*/ 234101 h 234101"/>
                <a:gd name="connsiteX3" fmla="*/ 220331 w 426890"/>
                <a:gd name="connsiteY3" fmla="*/ 234101 h 234101"/>
                <a:gd name="connsiteX4" fmla="*/ 220331 w 426890"/>
                <a:gd name="connsiteY4" fmla="*/ 123936 h 234101"/>
                <a:gd name="connsiteX5" fmla="*/ 413120 w 426890"/>
                <a:gd name="connsiteY5" fmla="*/ 123936 h 234101"/>
                <a:gd name="connsiteX6" fmla="*/ 413120 w 426890"/>
                <a:gd name="connsiteY6" fmla="*/ 234101 h 234101"/>
                <a:gd name="connsiteX7" fmla="*/ 426891 w 426890"/>
                <a:gd name="connsiteY7" fmla="*/ 234101 h 234101"/>
                <a:gd name="connsiteX8" fmla="*/ 426891 w 426890"/>
                <a:gd name="connsiteY8" fmla="*/ 110165 h 234101"/>
                <a:gd name="connsiteX9" fmla="*/ 220331 w 426890"/>
                <a:gd name="connsiteY9" fmla="*/ 110165 h 234101"/>
                <a:gd name="connsiteX10" fmla="*/ 220331 w 426890"/>
                <a:gd name="connsiteY10" fmla="*/ 0 h 234101"/>
                <a:gd name="connsiteX11" fmla="*/ 206560 w 426890"/>
                <a:gd name="connsiteY11" fmla="*/ 0 h 234101"/>
                <a:gd name="connsiteX12" fmla="*/ 206560 w 426890"/>
                <a:gd name="connsiteY12" fmla="*/ 110165 h 234101"/>
                <a:gd name="connsiteX13" fmla="*/ 0 w 426890"/>
                <a:gd name="connsiteY13" fmla="*/ 110165 h 234101"/>
                <a:gd name="connsiteX14" fmla="*/ 0 w 426890"/>
                <a:gd name="connsiteY14" fmla="*/ 234101 h 234101"/>
                <a:gd name="connsiteX15" fmla="*/ 13771 w 426890"/>
                <a:gd name="connsiteY15" fmla="*/ 234101 h 234101"/>
                <a:gd name="connsiteX16" fmla="*/ 13771 w 426890"/>
                <a:gd name="connsiteY16" fmla="*/ 12393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890" h="234101">
                  <a:moveTo>
                    <a:pt x="13771" y="123936"/>
                  </a:moveTo>
                  <a:lnTo>
                    <a:pt x="206560" y="123936"/>
                  </a:lnTo>
                  <a:lnTo>
                    <a:pt x="206560" y="234101"/>
                  </a:lnTo>
                  <a:lnTo>
                    <a:pt x="220331" y="234101"/>
                  </a:lnTo>
                  <a:lnTo>
                    <a:pt x="220331" y="123936"/>
                  </a:lnTo>
                  <a:lnTo>
                    <a:pt x="413120" y="123936"/>
                  </a:lnTo>
                  <a:lnTo>
                    <a:pt x="413120" y="234101"/>
                  </a:lnTo>
                  <a:lnTo>
                    <a:pt x="426891" y="234101"/>
                  </a:lnTo>
                  <a:lnTo>
                    <a:pt x="426891" y="110165"/>
                  </a:lnTo>
                  <a:lnTo>
                    <a:pt x="220331" y="110165"/>
                  </a:lnTo>
                  <a:lnTo>
                    <a:pt x="220331" y="0"/>
                  </a:lnTo>
                  <a:lnTo>
                    <a:pt x="206560" y="0"/>
                  </a:lnTo>
                  <a:lnTo>
                    <a:pt x="206560" y="110165"/>
                  </a:lnTo>
                  <a:lnTo>
                    <a:pt x="0" y="110165"/>
                  </a:lnTo>
                  <a:lnTo>
                    <a:pt x="0" y="234101"/>
                  </a:lnTo>
                  <a:lnTo>
                    <a:pt x="13771" y="234101"/>
                  </a:lnTo>
                  <a:lnTo>
                    <a:pt x="13771" y="123936"/>
                  </a:lnTo>
                  <a:close/>
                </a:path>
              </a:pathLst>
            </a:custGeom>
            <a:solidFill>
              <a:schemeClr val="bg1"/>
            </a:solidFill>
            <a:ln w="6846" cap="flat">
              <a:noFill/>
              <a:prstDash val="solid"/>
              <a:miter/>
            </a:ln>
          </p:spPr>
          <p:txBody>
            <a:bodyPr rtlCol="0" anchor="ctr"/>
            <a:lstStyle/>
            <a:p>
              <a:endParaRPr lang="zh-CN" altLang="en-US"/>
            </a:p>
          </p:txBody>
        </p:sp>
        <p:sp>
          <p:nvSpPr>
            <p:cNvPr id="59" name="图形 20" descr="层次结构 轮廓">
              <a:extLst>
                <a:ext uri="{FF2B5EF4-FFF2-40B4-BE49-F238E27FC236}">
                  <a16:creationId xmlns:a16="http://schemas.microsoft.com/office/drawing/2014/main" id="{A95F1EBC-822D-46D8-BA4D-303778B7F3D6}"/>
                </a:ext>
              </a:extLst>
            </p:cNvPr>
            <p:cNvSpPr/>
            <p:nvPr/>
          </p:nvSpPr>
          <p:spPr>
            <a:xfrm>
              <a:off x="7899703" y="5448952"/>
              <a:ext cx="137706" cy="96394"/>
            </a:xfrm>
            <a:custGeom>
              <a:avLst/>
              <a:gdLst>
                <a:gd name="connsiteX0" fmla="*/ 137707 w 137706"/>
                <a:gd name="connsiteY0" fmla="*/ 0 h 96394"/>
                <a:gd name="connsiteX1" fmla="*/ 0 w 137706"/>
                <a:gd name="connsiteY1" fmla="*/ 0 h 96394"/>
                <a:gd name="connsiteX2" fmla="*/ 0 w 137706"/>
                <a:gd name="connsiteY2" fmla="*/ 96395 h 96394"/>
                <a:gd name="connsiteX3" fmla="*/ 137707 w 137706"/>
                <a:gd name="connsiteY3" fmla="*/ 96395 h 96394"/>
                <a:gd name="connsiteX4" fmla="*/ 123936 w 137706"/>
                <a:gd name="connsiteY4" fmla="*/ 82624 h 96394"/>
                <a:gd name="connsiteX5" fmla="*/ 13771 w 137706"/>
                <a:gd name="connsiteY5" fmla="*/ 82624 h 96394"/>
                <a:gd name="connsiteX6" fmla="*/ 13771 w 137706"/>
                <a:gd name="connsiteY6" fmla="*/ 13771 h 96394"/>
                <a:gd name="connsiteX7" fmla="*/ 123936 w 137706"/>
                <a:gd name="connsiteY7" fmla="*/ 13771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706" h="96394">
                  <a:moveTo>
                    <a:pt x="137707" y="0"/>
                  </a:moveTo>
                  <a:lnTo>
                    <a:pt x="0" y="0"/>
                  </a:lnTo>
                  <a:lnTo>
                    <a:pt x="0" y="96395"/>
                  </a:lnTo>
                  <a:lnTo>
                    <a:pt x="137707" y="96395"/>
                  </a:lnTo>
                  <a:close/>
                  <a:moveTo>
                    <a:pt x="123936" y="82624"/>
                  </a:moveTo>
                  <a:lnTo>
                    <a:pt x="13771" y="82624"/>
                  </a:lnTo>
                  <a:lnTo>
                    <a:pt x="13771" y="13771"/>
                  </a:lnTo>
                  <a:lnTo>
                    <a:pt x="123936" y="13771"/>
                  </a:lnTo>
                  <a:close/>
                </a:path>
              </a:pathLst>
            </a:custGeom>
            <a:solidFill>
              <a:schemeClr val="bg1"/>
            </a:solidFill>
            <a:ln w="6846" cap="flat">
              <a:noFill/>
              <a:prstDash val="solid"/>
              <a:miter/>
            </a:ln>
          </p:spPr>
          <p:txBody>
            <a:bodyPr rtlCol="0" anchor="ctr"/>
            <a:lstStyle/>
            <a:p>
              <a:endParaRPr lang="zh-CN" altLang="en-US"/>
            </a:p>
          </p:txBody>
        </p:sp>
        <p:sp>
          <p:nvSpPr>
            <p:cNvPr id="60" name="图形 20" descr="层次结构 轮廓">
              <a:extLst>
                <a:ext uri="{FF2B5EF4-FFF2-40B4-BE49-F238E27FC236}">
                  <a16:creationId xmlns:a16="http://schemas.microsoft.com/office/drawing/2014/main" id="{09711592-AA88-410F-A7ED-B81B425DDF00}"/>
                </a:ext>
              </a:extLst>
            </p:cNvPr>
            <p:cNvSpPr/>
            <p:nvPr/>
          </p:nvSpPr>
          <p:spPr>
            <a:xfrm>
              <a:off x="7899703" y="5820760"/>
              <a:ext cx="137706" cy="96394"/>
            </a:xfrm>
            <a:custGeom>
              <a:avLst/>
              <a:gdLst>
                <a:gd name="connsiteX0" fmla="*/ 0 w 137706"/>
                <a:gd name="connsiteY0" fmla="*/ 0 h 96394"/>
                <a:gd name="connsiteX1" fmla="*/ 0 w 137706"/>
                <a:gd name="connsiteY1" fmla="*/ 96395 h 96394"/>
                <a:gd name="connsiteX2" fmla="*/ 137707 w 137706"/>
                <a:gd name="connsiteY2" fmla="*/ 96395 h 96394"/>
                <a:gd name="connsiteX3" fmla="*/ 137707 w 137706"/>
                <a:gd name="connsiteY3" fmla="*/ 0 h 96394"/>
                <a:gd name="connsiteX4" fmla="*/ 123936 w 137706"/>
                <a:gd name="connsiteY4" fmla="*/ 82624 h 96394"/>
                <a:gd name="connsiteX5" fmla="*/ 13771 w 137706"/>
                <a:gd name="connsiteY5" fmla="*/ 82624 h 96394"/>
                <a:gd name="connsiteX6" fmla="*/ 13771 w 137706"/>
                <a:gd name="connsiteY6" fmla="*/ 13771 h 96394"/>
                <a:gd name="connsiteX7" fmla="*/ 123936 w 137706"/>
                <a:gd name="connsiteY7" fmla="*/ 13771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706" h="96394">
                  <a:moveTo>
                    <a:pt x="0" y="0"/>
                  </a:moveTo>
                  <a:lnTo>
                    <a:pt x="0" y="96395"/>
                  </a:lnTo>
                  <a:lnTo>
                    <a:pt x="137707" y="96395"/>
                  </a:lnTo>
                  <a:lnTo>
                    <a:pt x="137707" y="0"/>
                  </a:lnTo>
                  <a:close/>
                  <a:moveTo>
                    <a:pt x="123936" y="82624"/>
                  </a:moveTo>
                  <a:lnTo>
                    <a:pt x="13771" y="82624"/>
                  </a:lnTo>
                  <a:lnTo>
                    <a:pt x="13771" y="13771"/>
                  </a:lnTo>
                  <a:lnTo>
                    <a:pt x="123936" y="13771"/>
                  </a:lnTo>
                  <a:close/>
                </a:path>
              </a:pathLst>
            </a:custGeom>
            <a:solidFill>
              <a:schemeClr val="bg1"/>
            </a:solidFill>
            <a:ln w="6846" cap="flat">
              <a:noFill/>
              <a:prstDash val="solid"/>
              <a:miter/>
            </a:ln>
          </p:spPr>
          <p:txBody>
            <a:bodyPr rtlCol="0" anchor="ctr"/>
            <a:lstStyle/>
            <a:p>
              <a:endParaRPr lang="zh-CN" altLang="en-US"/>
            </a:p>
          </p:txBody>
        </p:sp>
        <p:sp>
          <p:nvSpPr>
            <p:cNvPr id="61" name="图形 20" descr="层次结构 轮廓">
              <a:extLst>
                <a:ext uri="{FF2B5EF4-FFF2-40B4-BE49-F238E27FC236}">
                  <a16:creationId xmlns:a16="http://schemas.microsoft.com/office/drawing/2014/main" id="{CD5FD200-C647-412C-921E-ADD7B9C6E9AB}"/>
                </a:ext>
              </a:extLst>
            </p:cNvPr>
            <p:cNvSpPr/>
            <p:nvPr/>
          </p:nvSpPr>
          <p:spPr>
            <a:xfrm>
              <a:off x="8106263" y="5820760"/>
              <a:ext cx="137706" cy="96394"/>
            </a:xfrm>
            <a:custGeom>
              <a:avLst/>
              <a:gdLst>
                <a:gd name="connsiteX0" fmla="*/ 0 w 137706"/>
                <a:gd name="connsiteY0" fmla="*/ 96395 h 96394"/>
                <a:gd name="connsiteX1" fmla="*/ 137707 w 137706"/>
                <a:gd name="connsiteY1" fmla="*/ 96395 h 96394"/>
                <a:gd name="connsiteX2" fmla="*/ 137707 w 137706"/>
                <a:gd name="connsiteY2" fmla="*/ 0 h 96394"/>
                <a:gd name="connsiteX3" fmla="*/ 0 w 137706"/>
                <a:gd name="connsiteY3" fmla="*/ 0 h 96394"/>
                <a:gd name="connsiteX4" fmla="*/ 13771 w 137706"/>
                <a:gd name="connsiteY4" fmla="*/ 13771 h 96394"/>
                <a:gd name="connsiteX5" fmla="*/ 123936 w 137706"/>
                <a:gd name="connsiteY5" fmla="*/ 13771 h 96394"/>
                <a:gd name="connsiteX6" fmla="*/ 123936 w 137706"/>
                <a:gd name="connsiteY6" fmla="*/ 82624 h 96394"/>
                <a:gd name="connsiteX7" fmla="*/ 13771 w 137706"/>
                <a:gd name="connsiteY7" fmla="*/ 82624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706" h="96394">
                  <a:moveTo>
                    <a:pt x="0" y="96395"/>
                  </a:moveTo>
                  <a:lnTo>
                    <a:pt x="137707" y="96395"/>
                  </a:lnTo>
                  <a:lnTo>
                    <a:pt x="137707" y="0"/>
                  </a:lnTo>
                  <a:lnTo>
                    <a:pt x="0" y="0"/>
                  </a:lnTo>
                  <a:close/>
                  <a:moveTo>
                    <a:pt x="13771" y="13771"/>
                  </a:moveTo>
                  <a:lnTo>
                    <a:pt x="123936" y="13771"/>
                  </a:lnTo>
                  <a:lnTo>
                    <a:pt x="123936" y="82624"/>
                  </a:lnTo>
                  <a:lnTo>
                    <a:pt x="13771" y="82624"/>
                  </a:lnTo>
                  <a:close/>
                </a:path>
              </a:pathLst>
            </a:custGeom>
            <a:solidFill>
              <a:schemeClr val="bg1"/>
            </a:solidFill>
            <a:ln w="6846" cap="flat">
              <a:noFill/>
              <a:prstDash val="solid"/>
              <a:miter/>
            </a:ln>
          </p:spPr>
          <p:txBody>
            <a:bodyPr rtlCol="0" anchor="ctr"/>
            <a:lstStyle/>
            <a:p>
              <a:endParaRPr lang="zh-CN" altLang="en-US"/>
            </a:p>
          </p:txBody>
        </p:sp>
        <p:sp>
          <p:nvSpPr>
            <p:cNvPr id="62" name="图形 20" descr="层次结构 轮廓">
              <a:extLst>
                <a:ext uri="{FF2B5EF4-FFF2-40B4-BE49-F238E27FC236}">
                  <a16:creationId xmlns:a16="http://schemas.microsoft.com/office/drawing/2014/main" id="{95A58FD7-1E5C-464E-A14A-6137B9E4DF7F}"/>
                </a:ext>
              </a:extLst>
            </p:cNvPr>
            <p:cNvSpPr/>
            <p:nvPr/>
          </p:nvSpPr>
          <p:spPr>
            <a:xfrm>
              <a:off x="7693143" y="5820760"/>
              <a:ext cx="137706" cy="96394"/>
            </a:xfrm>
            <a:custGeom>
              <a:avLst/>
              <a:gdLst>
                <a:gd name="connsiteX0" fmla="*/ 137707 w 137706"/>
                <a:gd name="connsiteY0" fmla="*/ 0 h 96394"/>
                <a:gd name="connsiteX1" fmla="*/ 0 w 137706"/>
                <a:gd name="connsiteY1" fmla="*/ 0 h 96394"/>
                <a:gd name="connsiteX2" fmla="*/ 0 w 137706"/>
                <a:gd name="connsiteY2" fmla="*/ 96395 h 96394"/>
                <a:gd name="connsiteX3" fmla="*/ 137707 w 137706"/>
                <a:gd name="connsiteY3" fmla="*/ 96395 h 96394"/>
                <a:gd name="connsiteX4" fmla="*/ 123936 w 137706"/>
                <a:gd name="connsiteY4" fmla="*/ 82624 h 96394"/>
                <a:gd name="connsiteX5" fmla="*/ 13771 w 137706"/>
                <a:gd name="connsiteY5" fmla="*/ 82624 h 96394"/>
                <a:gd name="connsiteX6" fmla="*/ 13771 w 137706"/>
                <a:gd name="connsiteY6" fmla="*/ 13771 h 96394"/>
                <a:gd name="connsiteX7" fmla="*/ 123936 w 137706"/>
                <a:gd name="connsiteY7" fmla="*/ 13771 h 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706" h="96394">
                  <a:moveTo>
                    <a:pt x="137707" y="0"/>
                  </a:moveTo>
                  <a:lnTo>
                    <a:pt x="0" y="0"/>
                  </a:lnTo>
                  <a:lnTo>
                    <a:pt x="0" y="96395"/>
                  </a:lnTo>
                  <a:lnTo>
                    <a:pt x="137707" y="96395"/>
                  </a:lnTo>
                  <a:close/>
                  <a:moveTo>
                    <a:pt x="123936" y="82624"/>
                  </a:moveTo>
                  <a:lnTo>
                    <a:pt x="13771" y="82624"/>
                  </a:lnTo>
                  <a:lnTo>
                    <a:pt x="13771" y="13771"/>
                  </a:lnTo>
                  <a:lnTo>
                    <a:pt x="123936" y="13771"/>
                  </a:lnTo>
                  <a:close/>
                </a:path>
              </a:pathLst>
            </a:custGeom>
            <a:solidFill>
              <a:schemeClr val="bg1"/>
            </a:solidFill>
            <a:ln w="6846" cap="flat">
              <a:noFill/>
              <a:prstDash val="solid"/>
              <a:miter/>
            </a:ln>
          </p:spPr>
          <p:txBody>
            <a:bodyPr rtlCol="0" anchor="ctr"/>
            <a:lstStyle/>
            <a:p>
              <a:endParaRPr lang="zh-CN" altLang="en-US"/>
            </a:p>
          </p:txBody>
        </p:sp>
      </p:grpSp>
      <p:sp>
        <p:nvSpPr>
          <p:cNvPr id="63" name="图形 22" descr="网络 轮廓">
            <a:extLst>
              <a:ext uri="{FF2B5EF4-FFF2-40B4-BE49-F238E27FC236}">
                <a16:creationId xmlns:a16="http://schemas.microsoft.com/office/drawing/2014/main" id="{2F4775FA-F007-4E86-A2F7-2E38C4C69A05}"/>
              </a:ext>
            </a:extLst>
          </p:cNvPr>
          <p:cNvSpPr/>
          <p:nvPr/>
        </p:nvSpPr>
        <p:spPr>
          <a:xfrm>
            <a:off x="8906868" y="5442005"/>
            <a:ext cx="510090" cy="482278"/>
          </a:xfrm>
          <a:custGeom>
            <a:avLst/>
            <a:gdLst>
              <a:gd name="connsiteX0" fmla="*/ 457941 w 510090"/>
              <a:gd name="connsiteY0" fmla="*/ 241048 h 482278"/>
              <a:gd name="connsiteX1" fmla="*/ 510090 w 510090"/>
              <a:gd name="connsiteY1" fmla="*/ 189408 h 482278"/>
              <a:gd name="connsiteX2" fmla="*/ 458450 w 510090"/>
              <a:gd name="connsiteY2" fmla="*/ 137260 h 482278"/>
              <a:gd name="connsiteX3" fmla="*/ 406301 w 510090"/>
              <a:gd name="connsiteY3" fmla="*/ 188899 h 482278"/>
              <a:gd name="connsiteX4" fmla="*/ 407961 w 510090"/>
              <a:gd name="connsiteY4" fmla="*/ 202174 h 482278"/>
              <a:gd name="connsiteX5" fmla="*/ 316737 w 510090"/>
              <a:gd name="connsiteY5" fmla="*/ 238666 h 482278"/>
              <a:gd name="connsiteX6" fmla="*/ 261709 w 510090"/>
              <a:gd name="connsiteY6" fmla="*/ 200087 h 482278"/>
              <a:gd name="connsiteX7" fmla="*/ 261709 w 510090"/>
              <a:gd name="connsiteY7" fmla="*/ 102825 h 482278"/>
              <a:gd name="connsiteX8" fmla="*/ 306003 w 510090"/>
              <a:gd name="connsiteY8" fmla="*/ 44761 h 482278"/>
              <a:gd name="connsiteX9" fmla="*/ 247939 w 510090"/>
              <a:gd name="connsiteY9" fmla="*/ 467 h 482278"/>
              <a:gd name="connsiteX10" fmla="*/ 203645 w 510090"/>
              <a:gd name="connsiteY10" fmla="*/ 58532 h 482278"/>
              <a:gd name="connsiteX11" fmla="*/ 247939 w 510090"/>
              <a:gd name="connsiteY11" fmla="*/ 102825 h 482278"/>
              <a:gd name="connsiteX12" fmla="*/ 247939 w 510090"/>
              <a:gd name="connsiteY12" fmla="*/ 200087 h 482278"/>
              <a:gd name="connsiteX13" fmla="*/ 192911 w 510090"/>
              <a:gd name="connsiteY13" fmla="*/ 238645 h 482278"/>
              <a:gd name="connsiteX14" fmla="*/ 101687 w 510090"/>
              <a:gd name="connsiteY14" fmla="*/ 202153 h 482278"/>
              <a:gd name="connsiteX15" fmla="*/ 64428 w 510090"/>
              <a:gd name="connsiteY15" fmla="*/ 139343 h 482278"/>
              <a:gd name="connsiteX16" fmla="*/ 1618 w 510090"/>
              <a:gd name="connsiteY16" fmla="*/ 176602 h 482278"/>
              <a:gd name="connsiteX17" fmla="*/ 38877 w 510090"/>
              <a:gd name="connsiteY17" fmla="*/ 239412 h 482278"/>
              <a:gd name="connsiteX18" fmla="*/ 96530 w 510090"/>
              <a:gd name="connsiteY18" fmla="*/ 214925 h 482278"/>
              <a:gd name="connsiteX19" fmla="*/ 188174 w 510090"/>
              <a:gd name="connsiteY19" fmla="*/ 251583 h 482278"/>
              <a:gd name="connsiteX20" fmla="*/ 203184 w 510090"/>
              <a:gd name="connsiteY20" fmla="*/ 313957 h 482278"/>
              <a:gd name="connsiteX21" fmla="*/ 129201 w 510090"/>
              <a:gd name="connsiteY21" fmla="*/ 387919 h 482278"/>
              <a:gd name="connsiteX22" fmla="*/ 57190 w 510090"/>
              <a:gd name="connsiteY22" fmla="*/ 401089 h 482278"/>
              <a:gd name="connsiteX23" fmla="*/ 70360 w 510090"/>
              <a:gd name="connsiteY23" fmla="*/ 473100 h 482278"/>
              <a:gd name="connsiteX24" fmla="*/ 142371 w 510090"/>
              <a:gd name="connsiteY24" fmla="*/ 459930 h 482278"/>
              <a:gd name="connsiteX25" fmla="*/ 139398 w 510090"/>
              <a:gd name="connsiteY25" fmla="*/ 397194 h 482278"/>
              <a:gd name="connsiteX26" fmla="*/ 213250 w 510090"/>
              <a:gd name="connsiteY26" fmla="*/ 323342 h 482278"/>
              <a:gd name="connsiteX27" fmla="*/ 296398 w 510090"/>
              <a:gd name="connsiteY27" fmla="*/ 323342 h 482278"/>
              <a:gd name="connsiteX28" fmla="*/ 370250 w 510090"/>
              <a:gd name="connsiteY28" fmla="*/ 397194 h 482278"/>
              <a:gd name="connsiteX29" fmla="*/ 376554 w 510090"/>
              <a:gd name="connsiteY29" fmla="*/ 470079 h 482278"/>
              <a:gd name="connsiteX30" fmla="*/ 449438 w 510090"/>
              <a:gd name="connsiteY30" fmla="*/ 463774 h 482278"/>
              <a:gd name="connsiteX31" fmla="*/ 443134 w 510090"/>
              <a:gd name="connsiteY31" fmla="*/ 390890 h 482278"/>
              <a:gd name="connsiteX32" fmla="*/ 380447 w 510090"/>
              <a:gd name="connsiteY32" fmla="*/ 387919 h 482278"/>
              <a:gd name="connsiteX33" fmla="*/ 306464 w 510090"/>
              <a:gd name="connsiteY33" fmla="*/ 313957 h 482278"/>
              <a:gd name="connsiteX34" fmla="*/ 321453 w 510090"/>
              <a:gd name="connsiteY34" fmla="*/ 251603 h 482278"/>
              <a:gd name="connsiteX35" fmla="*/ 413097 w 510090"/>
              <a:gd name="connsiteY35" fmla="*/ 214946 h 482278"/>
              <a:gd name="connsiteX36" fmla="*/ 457941 w 510090"/>
              <a:gd name="connsiteY36" fmla="*/ 241048 h 482278"/>
              <a:gd name="connsiteX37" fmla="*/ 51707 w 510090"/>
              <a:gd name="connsiteY37" fmla="*/ 227278 h 482278"/>
              <a:gd name="connsiteX38" fmla="*/ 13837 w 510090"/>
              <a:gd name="connsiteY38" fmla="*/ 189408 h 482278"/>
              <a:gd name="connsiteX39" fmla="*/ 51707 w 510090"/>
              <a:gd name="connsiteY39" fmla="*/ 151539 h 482278"/>
              <a:gd name="connsiteX40" fmla="*/ 89576 w 510090"/>
              <a:gd name="connsiteY40" fmla="*/ 189408 h 482278"/>
              <a:gd name="connsiteX41" fmla="*/ 51707 w 510090"/>
              <a:gd name="connsiteY41" fmla="*/ 227278 h 482278"/>
              <a:gd name="connsiteX42" fmla="*/ 216955 w 510090"/>
              <a:gd name="connsiteY42" fmla="*/ 51702 h 482278"/>
              <a:gd name="connsiteX43" fmla="*/ 254824 w 510090"/>
              <a:gd name="connsiteY43" fmla="*/ 13832 h 482278"/>
              <a:gd name="connsiteX44" fmla="*/ 292693 w 510090"/>
              <a:gd name="connsiteY44" fmla="*/ 51702 h 482278"/>
              <a:gd name="connsiteX45" fmla="*/ 254824 w 510090"/>
              <a:gd name="connsiteY45" fmla="*/ 89571 h 482278"/>
              <a:gd name="connsiteX46" fmla="*/ 216955 w 510090"/>
              <a:gd name="connsiteY46" fmla="*/ 51702 h 482278"/>
              <a:gd name="connsiteX47" fmla="*/ 99904 w 510090"/>
              <a:gd name="connsiteY47" fmla="*/ 468264 h 482278"/>
              <a:gd name="connsiteX48" fmla="*/ 62035 w 510090"/>
              <a:gd name="connsiteY48" fmla="*/ 430395 h 482278"/>
              <a:gd name="connsiteX49" fmla="*/ 99904 w 510090"/>
              <a:gd name="connsiteY49" fmla="*/ 392526 h 482278"/>
              <a:gd name="connsiteX50" fmla="*/ 137773 w 510090"/>
              <a:gd name="connsiteY50" fmla="*/ 430395 h 482278"/>
              <a:gd name="connsiteX51" fmla="*/ 99904 w 510090"/>
              <a:gd name="connsiteY51" fmla="*/ 468264 h 482278"/>
              <a:gd name="connsiteX52" fmla="*/ 447613 w 510090"/>
              <a:gd name="connsiteY52" fmla="*/ 430395 h 482278"/>
              <a:gd name="connsiteX53" fmla="*/ 409744 w 510090"/>
              <a:gd name="connsiteY53" fmla="*/ 468264 h 482278"/>
              <a:gd name="connsiteX54" fmla="*/ 371875 w 510090"/>
              <a:gd name="connsiteY54" fmla="*/ 430395 h 482278"/>
              <a:gd name="connsiteX55" fmla="*/ 409744 w 510090"/>
              <a:gd name="connsiteY55" fmla="*/ 392526 h 482278"/>
              <a:gd name="connsiteX56" fmla="*/ 447613 w 510090"/>
              <a:gd name="connsiteY56" fmla="*/ 430395 h 482278"/>
              <a:gd name="connsiteX57" fmla="*/ 254824 w 510090"/>
              <a:gd name="connsiteY57" fmla="*/ 323672 h 482278"/>
              <a:gd name="connsiteX58" fmla="*/ 199741 w 510090"/>
              <a:gd name="connsiteY58" fmla="*/ 268590 h 482278"/>
              <a:gd name="connsiteX59" fmla="*/ 254824 w 510090"/>
              <a:gd name="connsiteY59" fmla="*/ 213507 h 482278"/>
              <a:gd name="connsiteX60" fmla="*/ 309907 w 510090"/>
              <a:gd name="connsiteY60" fmla="*/ 268590 h 482278"/>
              <a:gd name="connsiteX61" fmla="*/ 254824 w 510090"/>
              <a:gd name="connsiteY61" fmla="*/ 323672 h 482278"/>
              <a:gd name="connsiteX62" fmla="*/ 457941 w 510090"/>
              <a:gd name="connsiteY62" fmla="*/ 151539 h 482278"/>
              <a:gd name="connsiteX63" fmla="*/ 495811 w 510090"/>
              <a:gd name="connsiteY63" fmla="*/ 189408 h 482278"/>
              <a:gd name="connsiteX64" fmla="*/ 457941 w 510090"/>
              <a:gd name="connsiteY64" fmla="*/ 227278 h 482278"/>
              <a:gd name="connsiteX65" fmla="*/ 420072 w 510090"/>
              <a:gd name="connsiteY65" fmla="*/ 189408 h 482278"/>
              <a:gd name="connsiteX66" fmla="*/ 457941 w 510090"/>
              <a:gd name="connsiteY66" fmla="*/ 151539 h 48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10090" h="482278">
                <a:moveTo>
                  <a:pt x="457941" y="241048"/>
                </a:moveTo>
                <a:cubicBezTo>
                  <a:pt x="486601" y="241189"/>
                  <a:pt x="509950" y="218069"/>
                  <a:pt x="510090" y="189408"/>
                </a:cubicBezTo>
                <a:cubicBezTo>
                  <a:pt x="510230" y="160748"/>
                  <a:pt x="487110" y="137401"/>
                  <a:pt x="458450" y="137260"/>
                </a:cubicBezTo>
                <a:cubicBezTo>
                  <a:pt x="429790" y="137120"/>
                  <a:pt x="406442" y="160239"/>
                  <a:pt x="406301" y="188899"/>
                </a:cubicBezTo>
                <a:cubicBezTo>
                  <a:pt x="406279" y="193378"/>
                  <a:pt x="406837" y="197839"/>
                  <a:pt x="407961" y="202174"/>
                </a:cubicBezTo>
                <a:lnTo>
                  <a:pt x="316737" y="238666"/>
                </a:lnTo>
                <a:cubicBezTo>
                  <a:pt x="306330" y="217130"/>
                  <a:pt x="285503" y="202529"/>
                  <a:pt x="261709" y="200087"/>
                </a:cubicBezTo>
                <a:lnTo>
                  <a:pt x="261709" y="102825"/>
                </a:lnTo>
                <a:cubicBezTo>
                  <a:pt x="289975" y="99022"/>
                  <a:pt x="309805" y="73026"/>
                  <a:pt x="306003" y="44761"/>
                </a:cubicBezTo>
                <a:cubicBezTo>
                  <a:pt x="302200" y="16496"/>
                  <a:pt x="276204" y="-3336"/>
                  <a:pt x="247939" y="467"/>
                </a:cubicBezTo>
                <a:cubicBezTo>
                  <a:pt x="219673" y="4270"/>
                  <a:pt x="199842" y="30266"/>
                  <a:pt x="203645" y="58532"/>
                </a:cubicBezTo>
                <a:cubicBezTo>
                  <a:pt x="206747" y="81588"/>
                  <a:pt x="224882" y="99723"/>
                  <a:pt x="247939" y="102825"/>
                </a:cubicBezTo>
                <a:lnTo>
                  <a:pt x="247939" y="200087"/>
                </a:lnTo>
                <a:cubicBezTo>
                  <a:pt x="224150" y="202524"/>
                  <a:pt x="203323" y="217118"/>
                  <a:pt x="192911" y="238645"/>
                </a:cubicBezTo>
                <a:lnTo>
                  <a:pt x="101687" y="202153"/>
                </a:lnTo>
                <a:cubicBezTo>
                  <a:pt x="108743" y="174519"/>
                  <a:pt x="92061" y="146398"/>
                  <a:pt x="64428" y="139343"/>
                </a:cubicBezTo>
                <a:cubicBezTo>
                  <a:pt x="36794" y="132287"/>
                  <a:pt x="8673" y="148969"/>
                  <a:pt x="1618" y="176602"/>
                </a:cubicBezTo>
                <a:cubicBezTo>
                  <a:pt x="-5438" y="204236"/>
                  <a:pt x="11243" y="232357"/>
                  <a:pt x="38877" y="239412"/>
                </a:cubicBezTo>
                <a:cubicBezTo>
                  <a:pt x="61416" y="245167"/>
                  <a:pt x="85021" y="235141"/>
                  <a:pt x="96530" y="214925"/>
                </a:cubicBezTo>
                <a:lnTo>
                  <a:pt x="188174" y="251583"/>
                </a:lnTo>
                <a:cubicBezTo>
                  <a:pt x="182434" y="273576"/>
                  <a:pt x="188066" y="296983"/>
                  <a:pt x="203184" y="313957"/>
                </a:cubicBezTo>
                <a:lnTo>
                  <a:pt x="129201" y="387919"/>
                </a:lnTo>
                <a:cubicBezTo>
                  <a:pt x="105679" y="371671"/>
                  <a:pt x="73439" y="377567"/>
                  <a:pt x="57190" y="401089"/>
                </a:cubicBezTo>
                <a:cubicBezTo>
                  <a:pt x="40941" y="424611"/>
                  <a:pt x="46838" y="456852"/>
                  <a:pt x="70360" y="473100"/>
                </a:cubicBezTo>
                <a:cubicBezTo>
                  <a:pt x="93882" y="489349"/>
                  <a:pt x="126123" y="483452"/>
                  <a:pt x="142371" y="459930"/>
                </a:cubicBezTo>
                <a:cubicBezTo>
                  <a:pt x="155629" y="440737"/>
                  <a:pt x="154412" y="415048"/>
                  <a:pt x="139398" y="397194"/>
                </a:cubicBezTo>
                <a:lnTo>
                  <a:pt x="213250" y="323342"/>
                </a:lnTo>
                <a:cubicBezTo>
                  <a:pt x="237778" y="342143"/>
                  <a:pt x="271870" y="342143"/>
                  <a:pt x="296398" y="323342"/>
                </a:cubicBezTo>
                <a:lnTo>
                  <a:pt x="370250" y="397194"/>
                </a:lnTo>
                <a:cubicBezTo>
                  <a:pt x="351864" y="419061"/>
                  <a:pt x="354687" y="451693"/>
                  <a:pt x="376554" y="470079"/>
                </a:cubicBezTo>
                <a:cubicBezTo>
                  <a:pt x="398421" y="488464"/>
                  <a:pt x="431053" y="485642"/>
                  <a:pt x="449438" y="463774"/>
                </a:cubicBezTo>
                <a:cubicBezTo>
                  <a:pt x="467824" y="441907"/>
                  <a:pt x="465001" y="409276"/>
                  <a:pt x="443134" y="390890"/>
                </a:cubicBezTo>
                <a:cubicBezTo>
                  <a:pt x="425294" y="375890"/>
                  <a:pt x="399625" y="374673"/>
                  <a:pt x="380447" y="387919"/>
                </a:cubicBezTo>
                <a:lnTo>
                  <a:pt x="306464" y="313957"/>
                </a:lnTo>
                <a:cubicBezTo>
                  <a:pt x="321568" y="296984"/>
                  <a:pt x="327192" y="273587"/>
                  <a:pt x="321453" y="251603"/>
                </a:cubicBezTo>
                <a:lnTo>
                  <a:pt x="413097" y="214946"/>
                </a:lnTo>
                <a:cubicBezTo>
                  <a:pt x="422271" y="231070"/>
                  <a:pt x="439389" y="241035"/>
                  <a:pt x="457941" y="241048"/>
                </a:cubicBezTo>
                <a:close/>
                <a:moveTo>
                  <a:pt x="51707" y="227278"/>
                </a:moveTo>
                <a:cubicBezTo>
                  <a:pt x="30792" y="227278"/>
                  <a:pt x="13837" y="210323"/>
                  <a:pt x="13837" y="189408"/>
                </a:cubicBezTo>
                <a:cubicBezTo>
                  <a:pt x="13837" y="168493"/>
                  <a:pt x="30792" y="151539"/>
                  <a:pt x="51707" y="151539"/>
                </a:cubicBezTo>
                <a:cubicBezTo>
                  <a:pt x="72621" y="151539"/>
                  <a:pt x="89576" y="168493"/>
                  <a:pt x="89576" y="189408"/>
                </a:cubicBezTo>
                <a:cubicBezTo>
                  <a:pt x="89553" y="210314"/>
                  <a:pt x="72612" y="227255"/>
                  <a:pt x="51707" y="227278"/>
                </a:cubicBezTo>
                <a:close/>
                <a:moveTo>
                  <a:pt x="216955" y="51702"/>
                </a:moveTo>
                <a:cubicBezTo>
                  <a:pt x="216955" y="30787"/>
                  <a:pt x="233909" y="13832"/>
                  <a:pt x="254824" y="13832"/>
                </a:cubicBezTo>
                <a:cubicBezTo>
                  <a:pt x="275739" y="13832"/>
                  <a:pt x="292693" y="30787"/>
                  <a:pt x="292693" y="51702"/>
                </a:cubicBezTo>
                <a:cubicBezTo>
                  <a:pt x="292693" y="72616"/>
                  <a:pt x="275739" y="89571"/>
                  <a:pt x="254824" y="89571"/>
                </a:cubicBezTo>
                <a:cubicBezTo>
                  <a:pt x="233919" y="89548"/>
                  <a:pt x="216977" y="72607"/>
                  <a:pt x="216955" y="51702"/>
                </a:cubicBezTo>
                <a:close/>
                <a:moveTo>
                  <a:pt x="99904" y="468264"/>
                </a:moveTo>
                <a:cubicBezTo>
                  <a:pt x="78989" y="468264"/>
                  <a:pt x="62035" y="451310"/>
                  <a:pt x="62035" y="430395"/>
                </a:cubicBezTo>
                <a:cubicBezTo>
                  <a:pt x="62035" y="409480"/>
                  <a:pt x="78989" y="392526"/>
                  <a:pt x="99904" y="392526"/>
                </a:cubicBezTo>
                <a:cubicBezTo>
                  <a:pt x="120819" y="392526"/>
                  <a:pt x="137773" y="409480"/>
                  <a:pt x="137773" y="430395"/>
                </a:cubicBezTo>
                <a:cubicBezTo>
                  <a:pt x="137750" y="451300"/>
                  <a:pt x="120809" y="468242"/>
                  <a:pt x="99904" y="468264"/>
                </a:cubicBezTo>
                <a:close/>
                <a:moveTo>
                  <a:pt x="447613" y="430395"/>
                </a:moveTo>
                <a:cubicBezTo>
                  <a:pt x="447613" y="451310"/>
                  <a:pt x="430659" y="468264"/>
                  <a:pt x="409744" y="468264"/>
                </a:cubicBezTo>
                <a:cubicBezTo>
                  <a:pt x="388829" y="468264"/>
                  <a:pt x="371875" y="451310"/>
                  <a:pt x="371875" y="430395"/>
                </a:cubicBezTo>
                <a:cubicBezTo>
                  <a:pt x="371875" y="409480"/>
                  <a:pt x="388829" y="392526"/>
                  <a:pt x="409744" y="392526"/>
                </a:cubicBezTo>
                <a:cubicBezTo>
                  <a:pt x="430649" y="392548"/>
                  <a:pt x="447590" y="409490"/>
                  <a:pt x="447613" y="430395"/>
                </a:cubicBezTo>
                <a:close/>
                <a:moveTo>
                  <a:pt x="254824" y="323672"/>
                </a:moveTo>
                <a:cubicBezTo>
                  <a:pt x="224402" y="323672"/>
                  <a:pt x="199741" y="299011"/>
                  <a:pt x="199741" y="268590"/>
                </a:cubicBezTo>
                <a:cubicBezTo>
                  <a:pt x="199741" y="238168"/>
                  <a:pt x="224402" y="213507"/>
                  <a:pt x="254824" y="213507"/>
                </a:cubicBezTo>
                <a:cubicBezTo>
                  <a:pt x="285245" y="213507"/>
                  <a:pt x="309907" y="238168"/>
                  <a:pt x="309907" y="268590"/>
                </a:cubicBezTo>
                <a:cubicBezTo>
                  <a:pt x="309872" y="298997"/>
                  <a:pt x="285231" y="323638"/>
                  <a:pt x="254824" y="323672"/>
                </a:cubicBezTo>
                <a:close/>
                <a:moveTo>
                  <a:pt x="457941" y="151539"/>
                </a:moveTo>
                <a:cubicBezTo>
                  <a:pt x="478856" y="151539"/>
                  <a:pt x="495811" y="168493"/>
                  <a:pt x="495811" y="189408"/>
                </a:cubicBezTo>
                <a:cubicBezTo>
                  <a:pt x="495811" y="210323"/>
                  <a:pt x="478856" y="227278"/>
                  <a:pt x="457941" y="227278"/>
                </a:cubicBezTo>
                <a:cubicBezTo>
                  <a:pt x="437026" y="227278"/>
                  <a:pt x="420072" y="210323"/>
                  <a:pt x="420072" y="189408"/>
                </a:cubicBezTo>
                <a:cubicBezTo>
                  <a:pt x="420095" y="168503"/>
                  <a:pt x="437036" y="151562"/>
                  <a:pt x="457941" y="151539"/>
                </a:cubicBezTo>
                <a:close/>
              </a:path>
            </a:pathLst>
          </a:custGeom>
          <a:solidFill>
            <a:schemeClr val="bg1"/>
          </a:solidFill>
          <a:ln w="6846" cap="flat">
            <a:noFill/>
            <a:prstDash val="solid"/>
            <a:miter/>
          </a:ln>
        </p:spPr>
        <p:txBody>
          <a:bodyPr rtlCol="0" anchor="ctr"/>
          <a:lstStyle/>
          <a:p>
            <a:endParaRPr lang="zh-CN" altLang="en-US"/>
          </a:p>
        </p:txBody>
      </p:sp>
      <p:grpSp>
        <p:nvGrpSpPr>
          <p:cNvPr id="64" name="组合 63">
            <a:extLst>
              <a:ext uri="{FF2B5EF4-FFF2-40B4-BE49-F238E27FC236}">
                <a16:creationId xmlns:a16="http://schemas.microsoft.com/office/drawing/2014/main" id="{C27CFE53-39C3-42B7-8949-518610C11C72}"/>
              </a:ext>
            </a:extLst>
          </p:cNvPr>
          <p:cNvGrpSpPr/>
          <p:nvPr/>
        </p:nvGrpSpPr>
        <p:grpSpPr>
          <a:xfrm>
            <a:off x="8027348" y="970586"/>
            <a:ext cx="320204" cy="499517"/>
            <a:chOff x="8027348" y="970586"/>
            <a:chExt cx="320204" cy="499517"/>
          </a:xfrm>
        </p:grpSpPr>
        <p:sp>
          <p:nvSpPr>
            <p:cNvPr id="65" name="图形 24" descr="签入 轮廓">
              <a:extLst>
                <a:ext uri="{FF2B5EF4-FFF2-40B4-BE49-F238E27FC236}">
                  <a16:creationId xmlns:a16="http://schemas.microsoft.com/office/drawing/2014/main" id="{440A9700-E1DE-455D-8228-25FD4AD506D2}"/>
                </a:ext>
              </a:extLst>
            </p:cNvPr>
            <p:cNvSpPr/>
            <p:nvPr/>
          </p:nvSpPr>
          <p:spPr>
            <a:xfrm>
              <a:off x="8027348" y="970586"/>
              <a:ext cx="320204" cy="499517"/>
            </a:xfrm>
            <a:custGeom>
              <a:avLst/>
              <a:gdLst>
                <a:gd name="connsiteX0" fmla="*/ 307396 w 320204"/>
                <a:gd name="connsiteY0" fmla="*/ 0 h 499517"/>
                <a:gd name="connsiteX1" fmla="*/ 12808 w 320204"/>
                <a:gd name="connsiteY1" fmla="*/ 0 h 499517"/>
                <a:gd name="connsiteX2" fmla="*/ 0 w 320204"/>
                <a:gd name="connsiteY2" fmla="*/ 11349 h 499517"/>
                <a:gd name="connsiteX3" fmla="*/ 0 w 320204"/>
                <a:gd name="connsiteY3" fmla="*/ 488168 h 499517"/>
                <a:gd name="connsiteX4" fmla="*/ 12808 w 320204"/>
                <a:gd name="connsiteY4" fmla="*/ 499517 h 499517"/>
                <a:gd name="connsiteX5" fmla="*/ 307396 w 320204"/>
                <a:gd name="connsiteY5" fmla="*/ 499517 h 499517"/>
                <a:gd name="connsiteX6" fmla="*/ 320204 w 320204"/>
                <a:gd name="connsiteY6" fmla="*/ 488168 h 499517"/>
                <a:gd name="connsiteX7" fmla="*/ 320204 w 320204"/>
                <a:gd name="connsiteY7" fmla="*/ 11349 h 499517"/>
                <a:gd name="connsiteX8" fmla="*/ 307396 w 320204"/>
                <a:gd name="connsiteY8" fmla="*/ 0 h 499517"/>
                <a:gd name="connsiteX9" fmla="*/ 307396 w 320204"/>
                <a:gd name="connsiteY9" fmla="*/ 11349 h 499517"/>
                <a:gd name="connsiteX10" fmla="*/ 307396 w 320204"/>
                <a:gd name="connsiteY10" fmla="*/ 11349 h 499517"/>
                <a:gd name="connsiteX11" fmla="*/ 307396 w 320204"/>
                <a:gd name="connsiteY11" fmla="*/ 56747 h 499517"/>
                <a:gd name="connsiteX12" fmla="*/ 12808 w 320204"/>
                <a:gd name="connsiteY12" fmla="*/ 56747 h 499517"/>
                <a:gd name="connsiteX13" fmla="*/ 12808 w 320204"/>
                <a:gd name="connsiteY13" fmla="*/ 11349 h 499517"/>
                <a:gd name="connsiteX14" fmla="*/ 307396 w 320204"/>
                <a:gd name="connsiteY14" fmla="*/ 68097 h 499517"/>
                <a:gd name="connsiteX15" fmla="*/ 307396 w 320204"/>
                <a:gd name="connsiteY15" fmla="*/ 431279 h 499517"/>
                <a:gd name="connsiteX16" fmla="*/ 12808 w 320204"/>
                <a:gd name="connsiteY16" fmla="*/ 431279 h 499517"/>
                <a:gd name="connsiteX17" fmla="*/ 12808 w 320204"/>
                <a:gd name="connsiteY17" fmla="*/ 68097 h 499517"/>
                <a:gd name="connsiteX18" fmla="*/ 12808 w 320204"/>
                <a:gd name="connsiteY18" fmla="*/ 488162 h 499517"/>
                <a:gd name="connsiteX19" fmla="*/ 12808 w 320204"/>
                <a:gd name="connsiteY19" fmla="*/ 442628 h 499517"/>
                <a:gd name="connsiteX20" fmla="*/ 307396 w 320204"/>
                <a:gd name="connsiteY20" fmla="*/ 442628 h 499517"/>
                <a:gd name="connsiteX21" fmla="*/ 307396 w 320204"/>
                <a:gd name="connsiteY21" fmla="*/ 488173 h 49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204" h="499517">
                  <a:moveTo>
                    <a:pt x="307396" y="0"/>
                  </a:moveTo>
                  <a:lnTo>
                    <a:pt x="12808" y="0"/>
                  </a:lnTo>
                  <a:cubicBezTo>
                    <a:pt x="5744" y="22"/>
                    <a:pt x="24" y="5090"/>
                    <a:pt x="0" y="11349"/>
                  </a:cubicBezTo>
                  <a:lnTo>
                    <a:pt x="0" y="488168"/>
                  </a:lnTo>
                  <a:cubicBezTo>
                    <a:pt x="24" y="494427"/>
                    <a:pt x="5744" y="499496"/>
                    <a:pt x="12808" y="499517"/>
                  </a:cubicBezTo>
                  <a:lnTo>
                    <a:pt x="307396" y="499517"/>
                  </a:lnTo>
                  <a:cubicBezTo>
                    <a:pt x="314460" y="499496"/>
                    <a:pt x="320180" y="494427"/>
                    <a:pt x="320204" y="488168"/>
                  </a:cubicBezTo>
                  <a:lnTo>
                    <a:pt x="320204" y="11349"/>
                  </a:lnTo>
                  <a:cubicBezTo>
                    <a:pt x="320183" y="5089"/>
                    <a:pt x="314461" y="19"/>
                    <a:pt x="307396" y="0"/>
                  </a:cubicBezTo>
                  <a:close/>
                  <a:moveTo>
                    <a:pt x="307396" y="11349"/>
                  </a:moveTo>
                  <a:lnTo>
                    <a:pt x="307396" y="11349"/>
                  </a:lnTo>
                  <a:lnTo>
                    <a:pt x="307396" y="56747"/>
                  </a:lnTo>
                  <a:lnTo>
                    <a:pt x="12808" y="56747"/>
                  </a:lnTo>
                  <a:lnTo>
                    <a:pt x="12808" y="11349"/>
                  </a:lnTo>
                  <a:close/>
                  <a:moveTo>
                    <a:pt x="307396" y="68097"/>
                  </a:moveTo>
                  <a:lnTo>
                    <a:pt x="307396" y="431279"/>
                  </a:lnTo>
                  <a:lnTo>
                    <a:pt x="12808" y="431279"/>
                  </a:lnTo>
                  <a:lnTo>
                    <a:pt x="12808" y="68097"/>
                  </a:lnTo>
                  <a:close/>
                  <a:moveTo>
                    <a:pt x="12808" y="488162"/>
                  </a:moveTo>
                  <a:lnTo>
                    <a:pt x="12808" y="442628"/>
                  </a:lnTo>
                  <a:lnTo>
                    <a:pt x="307396" y="442628"/>
                  </a:lnTo>
                  <a:lnTo>
                    <a:pt x="307396" y="488173"/>
                  </a:lnTo>
                  <a:close/>
                </a:path>
              </a:pathLst>
            </a:custGeom>
            <a:solidFill>
              <a:schemeClr val="bg1"/>
            </a:solidFill>
            <a:ln w="6350" cap="flat">
              <a:noFill/>
              <a:prstDash val="solid"/>
              <a:miter/>
            </a:ln>
          </p:spPr>
          <p:txBody>
            <a:bodyPr rtlCol="0" anchor="ctr"/>
            <a:lstStyle/>
            <a:p>
              <a:endParaRPr lang="zh-CN" altLang="en-US"/>
            </a:p>
          </p:txBody>
        </p:sp>
        <p:sp>
          <p:nvSpPr>
            <p:cNvPr id="66" name="图形 24" descr="签入 轮廓">
              <a:extLst>
                <a:ext uri="{FF2B5EF4-FFF2-40B4-BE49-F238E27FC236}">
                  <a16:creationId xmlns:a16="http://schemas.microsoft.com/office/drawing/2014/main" id="{9A16F1E5-0ECB-49F5-954F-F22BBEDEEF58}"/>
                </a:ext>
              </a:extLst>
            </p:cNvPr>
            <p:cNvSpPr/>
            <p:nvPr/>
          </p:nvSpPr>
          <p:spPr>
            <a:xfrm>
              <a:off x="8149026" y="998960"/>
              <a:ext cx="76849" cy="11349"/>
            </a:xfrm>
            <a:custGeom>
              <a:avLst/>
              <a:gdLst>
                <a:gd name="connsiteX0" fmla="*/ 6404 w 76849"/>
                <a:gd name="connsiteY0" fmla="*/ 11349 h 11349"/>
                <a:gd name="connsiteX1" fmla="*/ 70445 w 76849"/>
                <a:gd name="connsiteY1" fmla="*/ 11349 h 11349"/>
                <a:gd name="connsiteX2" fmla="*/ 76849 w 76849"/>
                <a:gd name="connsiteY2" fmla="*/ 5675 h 11349"/>
                <a:gd name="connsiteX3" fmla="*/ 70445 w 76849"/>
                <a:gd name="connsiteY3" fmla="*/ 0 h 11349"/>
                <a:gd name="connsiteX4" fmla="*/ 6404 w 76849"/>
                <a:gd name="connsiteY4" fmla="*/ 0 h 11349"/>
                <a:gd name="connsiteX5" fmla="*/ 0 w 76849"/>
                <a:gd name="connsiteY5" fmla="*/ 5675 h 11349"/>
                <a:gd name="connsiteX6" fmla="*/ 6404 w 76849"/>
                <a:gd name="connsiteY6" fmla="*/ 11349 h 1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49" h="11349">
                  <a:moveTo>
                    <a:pt x="6404" y="11349"/>
                  </a:moveTo>
                  <a:lnTo>
                    <a:pt x="70445" y="11349"/>
                  </a:lnTo>
                  <a:cubicBezTo>
                    <a:pt x="73982" y="11349"/>
                    <a:pt x="76849" y="8809"/>
                    <a:pt x="76849" y="5675"/>
                  </a:cubicBezTo>
                  <a:cubicBezTo>
                    <a:pt x="76849" y="2541"/>
                    <a:pt x="73982" y="0"/>
                    <a:pt x="70445" y="0"/>
                  </a:cubicBezTo>
                  <a:lnTo>
                    <a:pt x="6404" y="0"/>
                  </a:lnTo>
                  <a:cubicBezTo>
                    <a:pt x="2867" y="0"/>
                    <a:pt x="0" y="2541"/>
                    <a:pt x="0" y="5675"/>
                  </a:cubicBezTo>
                  <a:cubicBezTo>
                    <a:pt x="0" y="8809"/>
                    <a:pt x="2867" y="11349"/>
                    <a:pt x="6404" y="11349"/>
                  </a:cubicBezTo>
                  <a:close/>
                </a:path>
              </a:pathLst>
            </a:custGeom>
            <a:solidFill>
              <a:schemeClr val="bg1"/>
            </a:solidFill>
            <a:ln w="6350" cap="flat">
              <a:noFill/>
              <a:prstDash val="solid"/>
              <a:miter/>
            </a:ln>
          </p:spPr>
          <p:txBody>
            <a:bodyPr rtlCol="0" anchor="ctr"/>
            <a:lstStyle/>
            <a:p>
              <a:endParaRPr lang="zh-CN" altLang="en-US"/>
            </a:p>
          </p:txBody>
        </p:sp>
        <p:sp>
          <p:nvSpPr>
            <p:cNvPr id="67" name="图形 24" descr="签入 轮廓">
              <a:extLst>
                <a:ext uri="{FF2B5EF4-FFF2-40B4-BE49-F238E27FC236}">
                  <a16:creationId xmlns:a16="http://schemas.microsoft.com/office/drawing/2014/main" id="{5201AFB0-41DA-403B-949A-B65680C2A6FA}"/>
                </a:ext>
              </a:extLst>
            </p:cNvPr>
            <p:cNvSpPr/>
            <p:nvPr/>
          </p:nvSpPr>
          <p:spPr>
            <a:xfrm>
              <a:off x="8154940" y="1109201"/>
              <a:ext cx="65060" cy="57656"/>
            </a:xfrm>
            <a:custGeom>
              <a:avLst/>
              <a:gdLst>
                <a:gd name="connsiteX0" fmla="*/ 25082 w 65060"/>
                <a:gd name="connsiteY0" fmla="*/ 56885 h 57656"/>
                <a:gd name="connsiteX1" fmla="*/ 64190 w 65060"/>
                <a:gd name="connsiteY1" fmla="*/ 35425 h 57656"/>
                <a:gd name="connsiteX2" fmla="*/ 39971 w 65060"/>
                <a:gd name="connsiteY2" fmla="*/ 772 h 57656"/>
                <a:gd name="connsiteX3" fmla="*/ 864 w 65060"/>
                <a:gd name="connsiteY3" fmla="*/ 22232 h 57656"/>
                <a:gd name="connsiteX4" fmla="*/ 862 w 65060"/>
                <a:gd name="connsiteY4" fmla="*/ 35418 h 57656"/>
                <a:gd name="connsiteX5" fmla="*/ 25082 w 65060"/>
                <a:gd name="connsiteY5" fmla="*/ 56885 h 57656"/>
                <a:gd name="connsiteX6" fmla="*/ 28668 w 65060"/>
                <a:gd name="connsiteY6" fmla="*/ 11709 h 57656"/>
                <a:gd name="connsiteX7" fmla="*/ 51834 w 65060"/>
                <a:gd name="connsiteY7" fmla="*/ 25421 h 57656"/>
                <a:gd name="connsiteX8" fmla="*/ 36360 w 65060"/>
                <a:gd name="connsiteY8" fmla="*/ 45948 h 57656"/>
                <a:gd name="connsiteX9" fmla="*/ 13194 w 65060"/>
                <a:gd name="connsiteY9" fmla="*/ 32237 h 57656"/>
                <a:gd name="connsiteX10" fmla="*/ 13202 w 65060"/>
                <a:gd name="connsiteY10" fmla="*/ 25385 h 57656"/>
                <a:gd name="connsiteX11" fmla="*/ 28668 w 65060"/>
                <a:gd name="connsiteY11" fmla="*/ 11709 h 5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60" h="57656">
                  <a:moveTo>
                    <a:pt x="25082" y="56885"/>
                  </a:moveTo>
                  <a:cubicBezTo>
                    <a:pt x="42569" y="60529"/>
                    <a:pt x="60078" y="50921"/>
                    <a:pt x="64190" y="35425"/>
                  </a:cubicBezTo>
                  <a:cubicBezTo>
                    <a:pt x="68301" y="19930"/>
                    <a:pt x="57458" y="4415"/>
                    <a:pt x="39971" y="772"/>
                  </a:cubicBezTo>
                  <a:cubicBezTo>
                    <a:pt x="22484" y="-2872"/>
                    <a:pt x="4975" y="6736"/>
                    <a:pt x="864" y="22232"/>
                  </a:cubicBezTo>
                  <a:cubicBezTo>
                    <a:pt x="-287" y="26568"/>
                    <a:pt x="-288" y="31081"/>
                    <a:pt x="862" y="35418"/>
                  </a:cubicBezTo>
                  <a:cubicBezTo>
                    <a:pt x="3695" y="46061"/>
                    <a:pt x="13072" y="54372"/>
                    <a:pt x="25082" y="56885"/>
                  </a:cubicBezTo>
                  <a:close/>
                  <a:moveTo>
                    <a:pt x="28668" y="11709"/>
                  </a:moveTo>
                  <a:cubicBezTo>
                    <a:pt x="39338" y="9827"/>
                    <a:pt x="49710" y="15966"/>
                    <a:pt x="51834" y="25421"/>
                  </a:cubicBezTo>
                  <a:cubicBezTo>
                    <a:pt x="53958" y="34875"/>
                    <a:pt x="47030" y="44066"/>
                    <a:pt x="36360" y="45948"/>
                  </a:cubicBezTo>
                  <a:cubicBezTo>
                    <a:pt x="25690" y="47830"/>
                    <a:pt x="15318" y="41691"/>
                    <a:pt x="13194" y="32237"/>
                  </a:cubicBezTo>
                  <a:cubicBezTo>
                    <a:pt x="12686" y="29975"/>
                    <a:pt x="12689" y="27646"/>
                    <a:pt x="13202" y="25385"/>
                  </a:cubicBezTo>
                  <a:cubicBezTo>
                    <a:pt x="14777" y="18482"/>
                    <a:pt x="20874" y="13090"/>
                    <a:pt x="28668" y="11709"/>
                  </a:cubicBezTo>
                  <a:close/>
                </a:path>
              </a:pathLst>
            </a:custGeom>
            <a:solidFill>
              <a:schemeClr val="bg1"/>
            </a:solidFill>
            <a:ln w="6350" cap="flat">
              <a:noFill/>
              <a:prstDash val="solid"/>
              <a:miter/>
            </a:ln>
          </p:spPr>
          <p:txBody>
            <a:bodyPr rtlCol="0" anchor="ctr"/>
            <a:lstStyle/>
            <a:p>
              <a:endParaRPr lang="zh-CN" altLang="en-US"/>
            </a:p>
          </p:txBody>
        </p:sp>
        <p:sp>
          <p:nvSpPr>
            <p:cNvPr id="68" name="图形 24" descr="签入 轮廓">
              <a:extLst>
                <a:ext uri="{FF2B5EF4-FFF2-40B4-BE49-F238E27FC236}">
                  <a16:creationId xmlns:a16="http://schemas.microsoft.com/office/drawing/2014/main" id="{7BDEED29-1FE2-43CF-A1DD-7392B10AD35B}"/>
                </a:ext>
              </a:extLst>
            </p:cNvPr>
            <p:cNvSpPr/>
            <p:nvPr/>
          </p:nvSpPr>
          <p:spPr>
            <a:xfrm>
              <a:off x="8120171" y="1078401"/>
              <a:ext cx="134522" cy="185994"/>
            </a:xfrm>
            <a:custGeom>
              <a:avLst/>
              <a:gdLst>
                <a:gd name="connsiteX0" fmla="*/ 32486 w 134522"/>
                <a:gd name="connsiteY0" fmla="*/ 135670 h 185994"/>
                <a:gd name="connsiteX1" fmla="*/ 56277 w 134522"/>
                <a:gd name="connsiteY1" fmla="*/ 179893 h 185994"/>
                <a:gd name="connsiteX2" fmla="*/ 72574 w 134522"/>
                <a:gd name="connsiteY2" fmla="*/ 184912 h 185994"/>
                <a:gd name="connsiteX3" fmla="*/ 78256 w 134522"/>
                <a:gd name="connsiteY3" fmla="*/ 179859 h 185994"/>
                <a:gd name="connsiteX4" fmla="*/ 102079 w 134522"/>
                <a:gd name="connsiteY4" fmla="*/ 135597 h 185994"/>
                <a:gd name="connsiteX5" fmla="*/ 129873 w 134522"/>
                <a:gd name="connsiteY5" fmla="*/ 81369 h 185994"/>
                <a:gd name="connsiteX6" fmla="*/ 91751 w 134522"/>
                <a:gd name="connsiteY6" fmla="*/ 4109 h 185994"/>
                <a:gd name="connsiteX7" fmla="*/ 67279 w 134522"/>
                <a:gd name="connsiteY7" fmla="*/ 5 h 185994"/>
                <a:gd name="connsiteX8" fmla="*/ 67279 w 134522"/>
                <a:gd name="connsiteY8" fmla="*/ 5 h 185994"/>
                <a:gd name="connsiteX9" fmla="*/ 35003 w 134522"/>
                <a:gd name="connsiteY9" fmla="*/ 7178 h 185994"/>
                <a:gd name="connsiteX10" fmla="*/ 4769 w 134522"/>
                <a:gd name="connsiteY10" fmla="*/ 81624 h 185994"/>
                <a:gd name="connsiteX11" fmla="*/ 28771 w 134522"/>
                <a:gd name="connsiteY11" fmla="*/ 25507 h 185994"/>
                <a:gd name="connsiteX12" fmla="*/ 105754 w 134522"/>
                <a:gd name="connsiteY12" fmla="*/ 25466 h 185994"/>
                <a:gd name="connsiteX13" fmla="*/ 118083 w 134522"/>
                <a:gd name="connsiteY13" fmla="*/ 76931 h 185994"/>
                <a:gd name="connsiteX14" fmla="*/ 90468 w 134522"/>
                <a:gd name="connsiteY14" fmla="*/ 130784 h 185994"/>
                <a:gd name="connsiteX15" fmla="*/ 67414 w 134522"/>
                <a:gd name="connsiteY15" fmla="*/ 173941 h 185994"/>
                <a:gd name="connsiteX16" fmla="*/ 67328 w 134522"/>
                <a:gd name="connsiteY16" fmla="*/ 173967 h 185994"/>
                <a:gd name="connsiteX17" fmla="*/ 67298 w 134522"/>
                <a:gd name="connsiteY17" fmla="*/ 173941 h 185994"/>
                <a:gd name="connsiteX18" fmla="*/ 44116 w 134522"/>
                <a:gd name="connsiteY18" fmla="*/ 130881 h 185994"/>
                <a:gd name="connsiteX19" fmla="*/ 16578 w 134522"/>
                <a:gd name="connsiteY19" fmla="*/ 77209 h 185994"/>
                <a:gd name="connsiteX20" fmla="*/ 28746 w 134522"/>
                <a:gd name="connsiteY20" fmla="*/ 25507 h 18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522" h="185994">
                  <a:moveTo>
                    <a:pt x="32486" y="135670"/>
                  </a:moveTo>
                  <a:lnTo>
                    <a:pt x="56277" y="179893"/>
                  </a:lnTo>
                  <a:cubicBezTo>
                    <a:pt x="59213" y="185267"/>
                    <a:pt x="66510" y="187513"/>
                    <a:pt x="72574" y="184912"/>
                  </a:cubicBezTo>
                  <a:cubicBezTo>
                    <a:pt x="75058" y="183845"/>
                    <a:pt x="77061" y="182065"/>
                    <a:pt x="78256" y="179859"/>
                  </a:cubicBezTo>
                  <a:lnTo>
                    <a:pt x="102079" y="135597"/>
                  </a:lnTo>
                  <a:lnTo>
                    <a:pt x="129873" y="81369"/>
                  </a:lnTo>
                  <a:cubicBezTo>
                    <a:pt x="143422" y="50706"/>
                    <a:pt x="126355" y="16116"/>
                    <a:pt x="91751" y="4109"/>
                  </a:cubicBezTo>
                  <a:cubicBezTo>
                    <a:pt x="83953" y="1404"/>
                    <a:pt x="75654" y="12"/>
                    <a:pt x="67279" y="5"/>
                  </a:cubicBezTo>
                  <a:lnTo>
                    <a:pt x="67279" y="5"/>
                  </a:lnTo>
                  <a:cubicBezTo>
                    <a:pt x="56000" y="-125"/>
                    <a:pt x="44878" y="2347"/>
                    <a:pt x="35003" y="7178"/>
                  </a:cubicBezTo>
                  <a:cubicBezTo>
                    <a:pt x="5179" y="21686"/>
                    <a:pt x="-7783" y="53604"/>
                    <a:pt x="4769" y="81624"/>
                  </a:cubicBezTo>
                  <a:close/>
                  <a:moveTo>
                    <a:pt x="28771" y="25507"/>
                  </a:moveTo>
                  <a:cubicBezTo>
                    <a:pt x="50016" y="6658"/>
                    <a:pt x="84482" y="6640"/>
                    <a:pt x="105754" y="25466"/>
                  </a:cubicBezTo>
                  <a:cubicBezTo>
                    <a:pt x="120990" y="38950"/>
                    <a:pt x="125823" y="59125"/>
                    <a:pt x="118083" y="76931"/>
                  </a:cubicBezTo>
                  <a:lnTo>
                    <a:pt x="90468" y="130784"/>
                  </a:lnTo>
                  <a:lnTo>
                    <a:pt x="67414" y="173941"/>
                  </a:lnTo>
                  <a:cubicBezTo>
                    <a:pt x="67398" y="173969"/>
                    <a:pt x="67360" y="173981"/>
                    <a:pt x="67328" y="173967"/>
                  </a:cubicBezTo>
                  <a:cubicBezTo>
                    <a:pt x="67315" y="173962"/>
                    <a:pt x="67305" y="173952"/>
                    <a:pt x="67298" y="173941"/>
                  </a:cubicBezTo>
                  <a:lnTo>
                    <a:pt x="44116" y="130881"/>
                  </a:lnTo>
                  <a:lnTo>
                    <a:pt x="16578" y="77209"/>
                  </a:lnTo>
                  <a:cubicBezTo>
                    <a:pt x="8680" y="59364"/>
                    <a:pt x="13457" y="39068"/>
                    <a:pt x="28746" y="25507"/>
                  </a:cubicBezTo>
                  <a:close/>
                </a:path>
              </a:pathLst>
            </a:custGeom>
            <a:solidFill>
              <a:schemeClr val="bg1"/>
            </a:solidFill>
            <a:ln w="6350" cap="flat">
              <a:noFill/>
              <a:prstDash val="solid"/>
              <a:miter/>
            </a:ln>
          </p:spPr>
          <p:txBody>
            <a:bodyPr rtlCol="0" anchor="ctr"/>
            <a:lstStyle/>
            <a:p>
              <a:endParaRPr lang="zh-CN" altLang="en-US"/>
            </a:p>
          </p:txBody>
        </p:sp>
        <p:sp>
          <p:nvSpPr>
            <p:cNvPr id="69" name="图形 24" descr="签入 轮廓">
              <a:extLst>
                <a:ext uri="{FF2B5EF4-FFF2-40B4-BE49-F238E27FC236}">
                  <a16:creationId xmlns:a16="http://schemas.microsoft.com/office/drawing/2014/main" id="{FDFC2681-228D-42CB-845F-07D160BE4D77}"/>
                </a:ext>
              </a:extLst>
            </p:cNvPr>
            <p:cNvSpPr/>
            <p:nvPr/>
          </p:nvSpPr>
          <p:spPr>
            <a:xfrm>
              <a:off x="8091389" y="1299720"/>
              <a:ext cx="192122" cy="11349"/>
            </a:xfrm>
            <a:custGeom>
              <a:avLst/>
              <a:gdLst>
                <a:gd name="connsiteX0" fmla="*/ 0 w 192122"/>
                <a:gd name="connsiteY0" fmla="*/ 0 h 11349"/>
                <a:gd name="connsiteX1" fmla="*/ 192123 w 192122"/>
                <a:gd name="connsiteY1" fmla="*/ 0 h 11349"/>
                <a:gd name="connsiteX2" fmla="*/ 192123 w 192122"/>
                <a:gd name="connsiteY2" fmla="*/ 11349 h 11349"/>
                <a:gd name="connsiteX3" fmla="*/ 0 w 192122"/>
                <a:gd name="connsiteY3" fmla="*/ 11349 h 11349"/>
              </a:gdLst>
              <a:ahLst/>
              <a:cxnLst>
                <a:cxn ang="0">
                  <a:pos x="connsiteX0" y="connsiteY0"/>
                </a:cxn>
                <a:cxn ang="0">
                  <a:pos x="connsiteX1" y="connsiteY1"/>
                </a:cxn>
                <a:cxn ang="0">
                  <a:pos x="connsiteX2" y="connsiteY2"/>
                </a:cxn>
                <a:cxn ang="0">
                  <a:pos x="connsiteX3" y="connsiteY3"/>
                </a:cxn>
              </a:cxnLst>
              <a:rect l="l" t="t" r="r" b="b"/>
              <a:pathLst>
                <a:path w="192122" h="11349">
                  <a:moveTo>
                    <a:pt x="0" y="0"/>
                  </a:moveTo>
                  <a:lnTo>
                    <a:pt x="192123" y="0"/>
                  </a:lnTo>
                  <a:lnTo>
                    <a:pt x="192123" y="11349"/>
                  </a:lnTo>
                  <a:lnTo>
                    <a:pt x="0" y="11349"/>
                  </a:lnTo>
                  <a:close/>
                </a:path>
              </a:pathLst>
            </a:custGeom>
            <a:solidFill>
              <a:schemeClr val="bg1"/>
            </a:solidFill>
            <a:ln w="6350" cap="flat">
              <a:noFill/>
              <a:prstDash val="solid"/>
              <a:miter/>
            </a:ln>
          </p:spPr>
          <p:txBody>
            <a:bodyPr rtlCol="0" anchor="ctr"/>
            <a:lstStyle/>
            <a:p>
              <a:endParaRPr lang="zh-CN" altLang="en-US"/>
            </a:p>
          </p:txBody>
        </p:sp>
        <p:sp>
          <p:nvSpPr>
            <p:cNvPr id="70" name="图形 24" descr="签入 轮廓">
              <a:extLst>
                <a:ext uri="{FF2B5EF4-FFF2-40B4-BE49-F238E27FC236}">
                  <a16:creationId xmlns:a16="http://schemas.microsoft.com/office/drawing/2014/main" id="{B0346430-15F9-4557-9472-4214B3F80CD1}"/>
                </a:ext>
              </a:extLst>
            </p:cNvPr>
            <p:cNvSpPr/>
            <p:nvPr/>
          </p:nvSpPr>
          <p:spPr>
            <a:xfrm>
              <a:off x="8091389" y="1333768"/>
              <a:ext cx="192122" cy="11349"/>
            </a:xfrm>
            <a:custGeom>
              <a:avLst/>
              <a:gdLst>
                <a:gd name="connsiteX0" fmla="*/ 0 w 192122"/>
                <a:gd name="connsiteY0" fmla="*/ 0 h 11349"/>
                <a:gd name="connsiteX1" fmla="*/ 192123 w 192122"/>
                <a:gd name="connsiteY1" fmla="*/ 0 h 11349"/>
                <a:gd name="connsiteX2" fmla="*/ 192123 w 192122"/>
                <a:gd name="connsiteY2" fmla="*/ 11349 h 11349"/>
                <a:gd name="connsiteX3" fmla="*/ 0 w 192122"/>
                <a:gd name="connsiteY3" fmla="*/ 11349 h 11349"/>
              </a:gdLst>
              <a:ahLst/>
              <a:cxnLst>
                <a:cxn ang="0">
                  <a:pos x="connsiteX0" y="connsiteY0"/>
                </a:cxn>
                <a:cxn ang="0">
                  <a:pos x="connsiteX1" y="connsiteY1"/>
                </a:cxn>
                <a:cxn ang="0">
                  <a:pos x="connsiteX2" y="connsiteY2"/>
                </a:cxn>
                <a:cxn ang="0">
                  <a:pos x="connsiteX3" y="connsiteY3"/>
                </a:cxn>
              </a:cxnLst>
              <a:rect l="l" t="t" r="r" b="b"/>
              <a:pathLst>
                <a:path w="192122" h="11349">
                  <a:moveTo>
                    <a:pt x="0" y="0"/>
                  </a:moveTo>
                  <a:lnTo>
                    <a:pt x="192123" y="0"/>
                  </a:lnTo>
                  <a:lnTo>
                    <a:pt x="192123" y="11349"/>
                  </a:lnTo>
                  <a:lnTo>
                    <a:pt x="0" y="11349"/>
                  </a:lnTo>
                  <a:close/>
                </a:path>
              </a:pathLst>
            </a:custGeom>
            <a:solidFill>
              <a:schemeClr val="bg1"/>
            </a:solidFill>
            <a:ln w="6350" cap="flat">
              <a:noFill/>
              <a:prstDash val="solid"/>
              <a:miter/>
            </a:ln>
          </p:spPr>
          <p:txBody>
            <a:bodyPr rtlCol="0" anchor="ctr"/>
            <a:lstStyle/>
            <a:p>
              <a:endParaRPr lang="zh-CN" altLang="en-US"/>
            </a:p>
          </p:txBody>
        </p:sp>
      </p:grpSp>
      <p:grpSp>
        <p:nvGrpSpPr>
          <p:cNvPr id="71" name="图形 26" descr="清单 轮廓">
            <a:extLst>
              <a:ext uri="{FF2B5EF4-FFF2-40B4-BE49-F238E27FC236}">
                <a16:creationId xmlns:a16="http://schemas.microsoft.com/office/drawing/2014/main" id="{6C030FC1-02CC-4435-9A68-1E70051B8D38}"/>
              </a:ext>
            </a:extLst>
          </p:cNvPr>
          <p:cNvGrpSpPr/>
          <p:nvPr/>
        </p:nvGrpSpPr>
        <p:grpSpPr>
          <a:xfrm>
            <a:off x="9112058" y="994765"/>
            <a:ext cx="351581" cy="468775"/>
            <a:chOff x="9112058" y="994765"/>
            <a:chExt cx="351581" cy="468775"/>
          </a:xfrm>
          <a:solidFill>
            <a:schemeClr val="bg1"/>
          </a:solidFill>
        </p:grpSpPr>
        <p:sp>
          <p:nvSpPr>
            <p:cNvPr id="72" name="图形 26" descr="清单 轮廓">
              <a:extLst>
                <a:ext uri="{FF2B5EF4-FFF2-40B4-BE49-F238E27FC236}">
                  <a16:creationId xmlns:a16="http://schemas.microsoft.com/office/drawing/2014/main" id="{A36468A1-05CB-42E6-92C3-B9A8908CE8E2}"/>
                </a:ext>
              </a:extLst>
            </p:cNvPr>
            <p:cNvSpPr/>
            <p:nvPr/>
          </p:nvSpPr>
          <p:spPr>
            <a:xfrm>
              <a:off x="9172372" y="1060939"/>
              <a:ext cx="84461" cy="65165"/>
            </a:xfrm>
            <a:custGeom>
              <a:avLst/>
              <a:gdLst>
                <a:gd name="connsiteX0" fmla="*/ 27582 w 84461"/>
                <a:gd name="connsiteY0" fmla="*/ 48594 h 65165"/>
                <a:gd name="connsiteX1" fmla="*/ 8286 w 84461"/>
                <a:gd name="connsiteY1" fmla="*/ 29298 h 65165"/>
                <a:gd name="connsiteX2" fmla="*/ 0 w 84461"/>
                <a:gd name="connsiteY2" fmla="*/ 37584 h 65165"/>
                <a:gd name="connsiteX3" fmla="*/ 27582 w 84461"/>
                <a:gd name="connsiteY3" fmla="*/ 65166 h 65165"/>
                <a:gd name="connsiteX4" fmla="*/ 84462 w 84461"/>
                <a:gd name="connsiteY4" fmla="*/ 8286 h 65165"/>
                <a:gd name="connsiteX5" fmla="*/ 76176 w 84461"/>
                <a:gd name="connsiteY5" fmla="*/ 0 h 65165"/>
                <a:gd name="connsiteX6" fmla="*/ 27582 w 84461"/>
                <a:gd name="connsiteY6" fmla="*/ 48594 h 6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61" h="65165">
                  <a:moveTo>
                    <a:pt x="27582" y="48594"/>
                  </a:moveTo>
                  <a:lnTo>
                    <a:pt x="8286" y="29298"/>
                  </a:lnTo>
                  <a:lnTo>
                    <a:pt x="0" y="37584"/>
                  </a:lnTo>
                  <a:lnTo>
                    <a:pt x="27582" y="65166"/>
                  </a:lnTo>
                  <a:lnTo>
                    <a:pt x="84462" y="8286"/>
                  </a:lnTo>
                  <a:lnTo>
                    <a:pt x="76176" y="0"/>
                  </a:lnTo>
                  <a:lnTo>
                    <a:pt x="27582" y="48594"/>
                  </a:lnTo>
                  <a:close/>
                </a:path>
              </a:pathLst>
            </a:custGeom>
            <a:solidFill>
              <a:schemeClr val="bg1"/>
            </a:solidFill>
            <a:ln w="5854" cap="flat">
              <a:noFill/>
              <a:prstDash val="solid"/>
              <a:miter/>
            </a:ln>
          </p:spPr>
          <p:txBody>
            <a:bodyPr rtlCol="0" anchor="ctr"/>
            <a:lstStyle/>
            <a:p>
              <a:endParaRPr lang="zh-CN" altLang="en-US"/>
            </a:p>
          </p:txBody>
        </p:sp>
        <p:sp>
          <p:nvSpPr>
            <p:cNvPr id="73" name="图形 26" descr="清单 轮廓">
              <a:extLst>
                <a:ext uri="{FF2B5EF4-FFF2-40B4-BE49-F238E27FC236}">
                  <a16:creationId xmlns:a16="http://schemas.microsoft.com/office/drawing/2014/main" id="{F55ED90A-DA5E-46F0-B5EC-0867D22DD707}"/>
                </a:ext>
              </a:extLst>
            </p:cNvPr>
            <p:cNvSpPr/>
            <p:nvPr/>
          </p:nvSpPr>
          <p:spPr>
            <a:xfrm>
              <a:off x="9293709" y="1094380"/>
              <a:ext cx="111334" cy="11719"/>
            </a:xfrm>
            <a:custGeom>
              <a:avLst/>
              <a:gdLst>
                <a:gd name="connsiteX0" fmla="*/ 0 w 111334"/>
                <a:gd name="connsiteY0" fmla="*/ 0 h 11719"/>
                <a:gd name="connsiteX1" fmla="*/ 111334 w 111334"/>
                <a:gd name="connsiteY1" fmla="*/ 0 h 11719"/>
                <a:gd name="connsiteX2" fmla="*/ 111334 w 111334"/>
                <a:gd name="connsiteY2" fmla="*/ 11719 h 11719"/>
                <a:gd name="connsiteX3" fmla="*/ 0 w 111334"/>
                <a:gd name="connsiteY3" fmla="*/ 11719 h 11719"/>
              </a:gdLst>
              <a:ahLst/>
              <a:cxnLst>
                <a:cxn ang="0">
                  <a:pos x="connsiteX0" y="connsiteY0"/>
                </a:cxn>
                <a:cxn ang="0">
                  <a:pos x="connsiteX1" y="connsiteY1"/>
                </a:cxn>
                <a:cxn ang="0">
                  <a:pos x="connsiteX2" y="connsiteY2"/>
                </a:cxn>
                <a:cxn ang="0">
                  <a:pos x="connsiteX3" y="connsiteY3"/>
                </a:cxn>
              </a:cxnLst>
              <a:rect l="l" t="t" r="r" b="b"/>
              <a:pathLst>
                <a:path w="111334" h="11719">
                  <a:moveTo>
                    <a:pt x="0" y="0"/>
                  </a:moveTo>
                  <a:lnTo>
                    <a:pt x="111334" y="0"/>
                  </a:lnTo>
                  <a:lnTo>
                    <a:pt x="111334" y="11719"/>
                  </a:lnTo>
                  <a:lnTo>
                    <a:pt x="0" y="11719"/>
                  </a:lnTo>
                  <a:close/>
                </a:path>
              </a:pathLst>
            </a:custGeom>
            <a:solidFill>
              <a:schemeClr val="bg1"/>
            </a:solidFill>
            <a:ln w="5854" cap="flat">
              <a:noFill/>
              <a:prstDash val="solid"/>
              <a:miter/>
            </a:ln>
          </p:spPr>
          <p:txBody>
            <a:bodyPr rtlCol="0" anchor="ctr"/>
            <a:lstStyle/>
            <a:p>
              <a:endParaRPr lang="zh-CN" altLang="en-US"/>
            </a:p>
          </p:txBody>
        </p:sp>
        <p:sp>
          <p:nvSpPr>
            <p:cNvPr id="74" name="图形 26" descr="清单 轮廓">
              <a:extLst>
                <a:ext uri="{FF2B5EF4-FFF2-40B4-BE49-F238E27FC236}">
                  <a16:creationId xmlns:a16="http://schemas.microsoft.com/office/drawing/2014/main" id="{C3822ABD-838E-4C2D-9B8A-ED0F1433FA02}"/>
                </a:ext>
              </a:extLst>
            </p:cNvPr>
            <p:cNvSpPr/>
            <p:nvPr/>
          </p:nvSpPr>
          <p:spPr>
            <a:xfrm>
              <a:off x="9172372" y="1148834"/>
              <a:ext cx="84461" cy="65165"/>
            </a:xfrm>
            <a:custGeom>
              <a:avLst/>
              <a:gdLst>
                <a:gd name="connsiteX0" fmla="*/ 27582 w 84461"/>
                <a:gd name="connsiteY0" fmla="*/ 48594 h 65165"/>
                <a:gd name="connsiteX1" fmla="*/ 8286 w 84461"/>
                <a:gd name="connsiteY1" fmla="*/ 29298 h 65165"/>
                <a:gd name="connsiteX2" fmla="*/ 0 w 84461"/>
                <a:gd name="connsiteY2" fmla="*/ 37584 h 65165"/>
                <a:gd name="connsiteX3" fmla="*/ 27582 w 84461"/>
                <a:gd name="connsiteY3" fmla="*/ 65166 h 65165"/>
                <a:gd name="connsiteX4" fmla="*/ 84462 w 84461"/>
                <a:gd name="connsiteY4" fmla="*/ 8286 h 65165"/>
                <a:gd name="connsiteX5" fmla="*/ 76176 w 84461"/>
                <a:gd name="connsiteY5" fmla="*/ 0 h 65165"/>
                <a:gd name="connsiteX6" fmla="*/ 27582 w 84461"/>
                <a:gd name="connsiteY6" fmla="*/ 48594 h 6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61" h="65165">
                  <a:moveTo>
                    <a:pt x="27582" y="48594"/>
                  </a:moveTo>
                  <a:lnTo>
                    <a:pt x="8286" y="29298"/>
                  </a:lnTo>
                  <a:lnTo>
                    <a:pt x="0" y="37584"/>
                  </a:lnTo>
                  <a:lnTo>
                    <a:pt x="27582" y="65166"/>
                  </a:lnTo>
                  <a:lnTo>
                    <a:pt x="84462" y="8286"/>
                  </a:lnTo>
                  <a:lnTo>
                    <a:pt x="76176" y="0"/>
                  </a:lnTo>
                  <a:lnTo>
                    <a:pt x="27582" y="48594"/>
                  </a:lnTo>
                  <a:close/>
                </a:path>
              </a:pathLst>
            </a:custGeom>
            <a:solidFill>
              <a:schemeClr val="bg1"/>
            </a:solidFill>
            <a:ln w="5854" cap="flat">
              <a:noFill/>
              <a:prstDash val="solid"/>
              <a:miter/>
            </a:ln>
          </p:spPr>
          <p:txBody>
            <a:bodyPr rtlCol="0" anchor="ctr"/>
            <a:lstStyle/>
            <a:p>
              <a:endParaRPr lang="zh-CN" altLang="en-US"/>
            </a:p>
          </p:txBody>
        </p:sp>
        <p:sp>
          <p:nvSpPr>
            <p:cNvPr id="75" name="图形 26" descr="清单 轮廓">
              <a:extLst>
                <a:ext uri="{FF2B5EF4-FFF2-40B4-BE49-F238E27FC236}">
                  <a16:creationId xmlns:a16="http://schemas.microsoft.com/office/drawing/2014/main" id="{8182812D-7CA6-41A6-8C24-F760601672F2}"/>
                </a:ext>
              </a:extLst>
            </p:cNvPr>
            <p:cNvSpPr/>
            <p:nvPr/>
          </p:nvSpPr>
          <p:spPr>
            <a:xfrm>
              <a:off x="9293709" y="1182275"/>
              <a:ext cx="111334" cy="11719"/>
            </a:xfrm>
            <a:custGeom>
              <a:avLst/>
              <a:gdLst>
                <a:gd name="connsiteX0" fmla="*/ 0 w 111334"/>
                <a:gd name="connsiteY0" fmla="*/ 0 h 11719"/>
                <a:gd name="connsiteX1" fmla="*/ 111334 w 111334"/>
                <a:gd name="connsiteY1" fmla="*/ 0 h 11719"/>
                <a:gd name="connsiteX2" fmla="*/ 111334 w 111334"/>
                <a:gd name="connsiteY2" fmla="*/ 11719 h 11719"/>
                <a:gd name="connsiteX3" fmla="*/ 0 w 111334"/>
                <a:gd name="connsiteY3" fmla="*/ 11719 h 11719"/>
              </a:gdLst>
              <a:ahLst/>
              <a:cxnLst>
                <a:cxn ang="0">
                  <a:pos x="connsiteX0" y="connsiteY0"/>
                </a:cxn>
                <a:cxn ang="0">
                  <a:pos x="connsiteX1" y="connsiteY1"/>
                </a:cxn>
                <a:cxn ang="0">
                  <a:pos x="connsiteX2" y="connsiteY2"/>
                </a:cxn>
                <a:cxn ang="0">
                  <a:pos x="connsiteX3" y="connsiteY3"/>
                </a:cxn>
              </a:cxnLst>
              <a:rect l="l" t="t" r="r" b="b"/>
              <a:pathLst>
                <a:path w="111334" h="11719">
                  <a:moveTo>
                    <a:pt x="0" y="0"/>
                  </a:moveTo>
                  <a:lnTo>
                    <a:pt x="111334" y="0"/>
                  </a:lnTo>
                  <a:lnTo>
                    <a:pt x="111334" y="11719"/>
                  </a:lnTo>
                  <a:lnTo>
                    <a:pt x="0" y="11719"/>
                  </a:lnTo>
                  <a:close/>
                </a:path>
              </a:pathLst>
            </a:custGeom>
            <a:solidFill>
              <a:schemeClr val="bg1"/>
            </a:solidFill>
            <a:ln w="5854" cap="flat">
              <a:noFill/>
              <a:prstDash val="solid"/>
              <a:miter/>
            </a:ln>
          </p:spPr>
          <p:txBody>
            <a:bodyPr rtlCol="0" anchor="ctr"/>
            <a:lstStyle/>
            <a:p>
              <a:endParaRPr lang="zh-CN" altLang="en-US"/>
            </a:p>
          </p:txBody>
        </p:sp>
        <p:sp>
          <p:nvSpPr>
            <p:cNvPr id="76" name="图形 26" descr="清单 轮廓">
              <a:extLst>
                <a:ext uri="{FF2B5EF4-FFF2-40B4-BE49-F238E27FC236}">
                  <a16:creationId xmlns:a16="http://schemas.microsoft.com/office/drawing/2014/main" id="{9E1401AB-D134-449B-8DB8-A39CC36E3456}"/>
                </a:ext>
              </a:extLst>
            </p:cNvPr>
            <p:cNvSpPr/>
            <p:nvPr/>
          </p:nvSpPr>
          <p:spPr>
            <a:xfrm>
              <a:off x="9172372" y="1236730"/>
              <a:ext cx="84461" cy="65165"/>
            </a:xfrm>
            <a:custGeom>
              <a:avLst/>
              <a:gdLst>
                <a:gd name="connsiteX0" fmla="*/ 27582 w 84461"/>
                <a:gd name="connsiteY0" fmla="*/ 48594 h 65165"/>
                <a:gd name="connsiteX1" fmla="*/ 8286 w 84461"/>
                <a:gd name="connsiteY1" fmla="*/ 29298 h 65165"/>
                <a:gd name="connsiteX2" fmla="*/ 0 w 84461"/>
                <a:gd name="connsiteY2" fmla="*/ 37584 h 65165"/>
                <a:gd name="connsiteX3" fmla="*/ 27582 w 84461"/>
                <a:gd name="connsiteY3" fmla="*/ 65166 h 65165"/>
                <a:gd name="connsiteX4" fmla="*/ 84462 w 84461"/>
                <a:gd name="connsiteY4" fmla="*/ 8286 h 65165"/>
                <a:gd name="connsiteX5" fmla="*/ 76176 w 84461"/>
                <a:gd name="connsiteY5" fmla="*/ 0 h 65165"/>
                <a:gd name="connsiteX6" fmla="*/ 27582 w 84461"/>
                <a:gd name="connsiteY6" fmla="*/ 48594 h 6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61" h="65165">
                  <a:moveTo>
                    <a:pt x="27582" y="48594"/>
                  </a:moveTo>
                  <a:lnTo>
                    <a:pt x="8286" y="29298"/>
                  </a:lnTo>
                  <a:lnTo>
                    <a:pt x="0" y="37584"/>
                  </a:lnTo>
                  <a:lnTo>
                    <a:pt x="27582" y="65166"/>
                  </a:lnTo>
                  <a:lnTo>
                    <a:pt x="84462" y="8286"/>
                  </a:lnTo>
                  <a:lnTo>
                    <a:pt x="76176" y="0"/>
                  </a:lnTo>
                  <a:lnTo>
                    <a:pt x="27582" y="48594"/>
                  </a:lnTo>
                  <a:close/>
                </a:path>
              </a:pathLst>
            </a:custGeom>
            <a:solidFill>
              <a:schemeClr val="bg1"/>
            </a:solidFill>
            <a:ln w="5854" cap="flat">
              <a:noFill/>
              <a:prstDash val="solid"/>
              <a:miter/>
            </a:ln>
          </p:spPr>
          <p:txBody>
            <a:bodyPr rtlCol="0" anchor="ctr"/>
            <a:lstStyle/>
            <a:p>
              <a:endParaRPr lang="zh-CN" altLang="en-US"/>
            </a:p>
          </p:txBody>
        </p:sp>
        <p:sp>
          <p:nvSpPr>
            <p:cNvPr id="77" name="图形 26" descr="清单 轮廓">
              <a:extLst>
                <a:ext uri="{FF2B5EF4-FFF2-40B4-BE49-F238E27FC236}">
                  <a16:creationId xmlns:a16="http://schemas.microsoft.com/office/drawing/2014/main" id="{9AC9C8F9-CA42-4E1A-8277-751BB4745445}"/>
                </a:ext>
              </a:extLst>
            </p:cNvPr>
            <p:cNvSpPr/>
            <p:nvPr/>
          </p:nvSpPr>
          <p:spPr>
            <a:xfrm>
              <a:off x="9293709" y="1270171"/>
              <a:ext cx="111334" cy="11719"/>
            </a:xfrm>
            <a:custGeom>
              <a:avLst/>
              <a:gdLst>
                <a:gd name="connsiteX0" fmla="*/ 0 w 111334"/>
                <a:gd name="connsiteY0" fmla="*/ 0 h 11719"/>
                <a:gd name="connsiteX1" fmla="*/ 111334 w 111334"/>
                <a:gd name="connsiteY1" fmla="*/ 0 h 11719"/>
                <a:gd name="connsiteX2" fmla="*/ 111334 w 111334"/>
                <a:gd name="connsiteY2" fmla="*/ 11719 h 11719"/>
                <a:gd name="connsiteX3" fmla="*/ 0 w 111334"/>
                <a:gd name="connsiteY3" fmla="*/ 11719 h 11719"/>
              </a:gdLst>
              <a:ahLst/>
              <a:cxnLst>
                <a:cxn ang="0">
                  <a:pos x="connsiteX0" y="connsiteY0"/>
                </a:cxn>
                <a:cxn ang="0">
                  <a:pos x="connsiteX1" y="connsiteY1"/>
                </a:cxn>
                <a:cxn ang="0">
                  <a:pos x="connsiteX2" y="connsiteY2"/>
                </a:cxn>
                <a:cxn ang="0">
                  <a:pos x="connsiteX3" y="connsiteY3"/>
                </a:cxn>
              </a:cxnLst>
              <a:rect l="l" t="t" r="r" b="b"/>
              <a:pathLst>
                <a:path w="111334" h="11719">
                  <a:moveTo>
                    <a:pt x="0" y="0"/>
                  </a:moveTo>
                  <a:lnTo>
                    <a:pt x="111334" y="0"/>
                  </a:lnTo>
                  <a:lnTo>
                    <a:pt x="111334" y="11719"/>
                  </a:lnTo>
                  <a:lnTo>
                    <a:pt x="0" y="11719"/>
                  </a:lnTo>
                  <a:close/>
                </a:path>
              </a:pathLst>
            </a:custGeom>
            <a:solidFill>
              <a:schemeClr val="bg1"/>
            </a:solidFill>
            <a:ln w="5854" cap="flat">
              <a:noFill/>
              <a:prstDash val="solid"/>
              <a:miter/>
            </a:ln>
          </p:spPr>
          <p:txBody>
            <a:bodyPr rtlCol="0" anchor="ctr"/>
            <a:lstStyle/>
            <a:p>
              <a:endParaRPr lang="zh-CN" altLang="en-US"/>
            </a:p>
          </p:txBody>
        </p:sp>
        <p:sp>
          <p:nvSpPr>
            <p:cNvPr id="78" name="图形 26" descr="清单 轮廓">
              <a:extLst>
                <a:ext uri="{FF2B5EF4-FFF2-40B4-BE49-F238E27FC236}">
                  <a16:creationId xmlns:a16="http://schemas.microsoft.com/office/drawing/2014/main" id="{56D60859-97A8-4B37-BDDC-37AF938FB4D1}"/>
                </a:ext>
              </a:extLst>
            </p:cNvPr>
            <p:cNvSpPr/>
            <p:nvPr/>
          </p:nvSpPr>
          <p:spPr>
            <a:xfrm>
              <a:off x="9172372" y="1324625"/>
              <a:ext cx="84461" cy="65165"/>
            </a:xfrm>
            <a:custGeom>
              <a:avLst/>
              <a:gdLst>
                <a:gd name="connsiteX0" fmla="*/ 27582 w 84461"/>
                <a:gd name="connsiteY0" fmla="*/ 48594 h 65165"/>
                <a:gd name="connsiteX1" fmla="*/ 8286 w 84461"/>
                <a:gd name="connsiteY1" fmla="*/ 29298 h 65165"/>
                <a:gd name="connsiteX2" fmla="*/ 0 w 84461"/>
                <a:gd name="connsiteY2" fmla="*/ 37584 h 65165"/>
                <a:gd name="connsiteX3" fmla="*/ 27582 w 84461"/>
                <a:gd name="connsiteY3" fmla="*/ 65166 h 65165"/>
                <a:gd name="connsiteX4" fmla="*/ 84462 w 84461"/>
                <a:gd name="connsiteY4" fmla="*/ 8286 h 65165"/>
                <a:gd name="connsiteX5" fmla="*/ 76176 w 84461"/>
                <a:gd name="connsiteY5" fmla="*/ 0 h 65165"/>
                <a:gd name="connsiteX6" fmla="*/ 27582 w 84461"/>
                <a:gd name="connsiteY6" fmla="*/ 48594 h 6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61" h="65165">
                  <a:moveTo>
                    <a:pt x="27582" y="48594"/>
                  </a:moveTo>
                  <a:lnTo>
                    <a:pt x="8286" y="29298"/>
                  </a:lnTo>
                  <a:lnTo>
                    <a:pt x="0" y="37584"/>
                  </a:lnTo>
                  <a:lnTo>
                    <a:pt x="27582" y="65166"/>
                  </a:lnTo>
                  <a:lnTo>
                    <a:pt x="84462" y="8286"/>
                  </a:lnTo>
                  <a:lnTo>
                    <a:pt x="76176" y="0"/>
                  </a:lnTo>
                  <a:lnTo>
                    <a:pt x="27582" y="48594"/>
                  </a:lnTo>
                  <a:close/>
                </a:path>
              </a:pathLst>
            </a:custGeom>
            <a:solidFill>
              <a:schemeClr val="bg1"/>
            </a:solidFill>
            <a:ln w="5854" cap="flat">
              <a:noFill/>
              <a:prstDash val="solid"/>
              <a:miter/>
            </a:ln>
          </p:spPr>
          <p:txBody>
            <a:bodyPr rtlCol="0" anchor="ctr"/>
            <a:lstStyle/>
            <a:p>
              <a:endParaRPr lang="zh-CN" altLang="en-US"/>
            </a:p>
          </p:txBody>
        </p:sp>
        <p:sp>
          <p:nvSpPr>
            <p:cNvPr id="79" name="图形 26" descr="清单 轮廓">
              <a:extLst>
                <a:ext uri="{FF2B5EF4-FFF2-40B4-BE49-F238E27FC236}">
                  <a16:creationId xmlns:a16="http://schemas.microsoft.com/office/drawing/2014/main" id="{9A585687-37AB-4076-B527-07FC96E6474C}"/>
                </a:ext>
              </a:extLst>
            </p:cNvPr>
            <p:cNvSpPr/>
            <p:nvPr/>
          </p:nvSpPr>
          <p:spPr>
            <a:xfrm>
              <a:off x="9293709" y="1358066"/>
              <a:ext cx="111334" cy="11719"/>
            </a:xfrm>
            <a:custGeom>
              <a:avLst/>
              <a:gdLst>
                <a:gd name="connsiteX0" fmla="*/ 0 w 111334"/>
                <a:gd name="connsiteY0" fmla="*/ 0 h 11719"/>
                <a:gd name="connsiteX1" fmla="*/ 111334 w 111334"/>
                <a:gd name="connsiteY1" fmla="*/ 0 h 11719"/>
                <a:gd name="connsiteX2" fmla="*/ 111334 w 111334"/>
                <a:gd name="connsiteY2" fmla="*/ 11719 h 11719"/>
                <a:gd name="connsiteX3" fmla="*/ 0 w 111334"/>
                <a:gd name="connsiteY3" fmla="*/ 11719 h 11719"/>
              </a:gdLst>
              <a:ahLst/>
              <a:cxnLst>
                <a:cxn ang="0">
                  <a:pos x="connsiteX0" y="connsiteY0"/>
                </a:cxn>
                <a:cxn ang="0">
                  <a:pos x="connsiteX1" y="connsiteY1"/>
                </a:cxn>
                <a:cxn ang="0">
                  <a:pos x="connsiteX2" y="connsiteY2"/>
                </a:cxn>
                <a:cxn ang="0">
                  <a:pos x="connsiteX3" y="connsiteY3"/>
                </a:cxn>
              </a:cxnLst>
              <a:rect l="l" t="t" r="r" b="b"/>
              <a:pathLst>
                <a:path w="111334" h="11719">
                  <a:moveTo>
                    <a:pt x="0" y="0"/>
                  </a:moveTo>
                  <a:lnTo>
                    <a:pt x="111334" y="0"/>
                  </a:lnTo>
                  <a:lnTo>
                    <a:pt x="111334" y="11719"/>
                  </a:lnTo>
                  <a:lnTo>
                    <a:pt x="0" y="11719"/>
                  </a:lnTo>
                  <a:close/>
                </a:path>
              </a:pathLst>
            </a:custGeom>
            <a:solidFill>
              <a:schemeClr val="bg1"/>
            </a:solidFill>
            <a:ln w="5854" cap="flat">
              <a:noFill/>
              <a:prstDash val="solid"/>
              <a:miter/>
            </a:ln>
          </p:spPr>
          <p:txBody>
            <a:bodyPr rtlCol="0" anchor="ctr"/>
            <a:lstStyle/>
            <a:p>
              <a:endParaRPr lang="zh-CN" altLang="en-US"/>
            </a:p>
          </p:txBody>
        </p:sp>
        <p:sp>
          <p:nvSpPr>
            <p:cNvPr id="80" name="图形 26" descr="清单 轮廓">
              <a:extLst>
                <a:ext uri="{FF2B5EF4-FFF2-40B4-BE49-F238E27FC236}">
                  <a16:creationId xmlns:a16="http://schemas.microsoft.com/office/drawing/2014/main" id="{A42E2E2B-963F-4183-986B-89B47820D0CA}"/>
                </a:ext>
              </a:extLst>
            </p:cNvPr>
            <p:cNvSpPr/>
            <p:nvPr/>
          </p:nvSpPr>
          <p:spPr>
            <a:xfrm>
              <a:off x="9112058" y="994765"/>
              <a:ext cx="351581" cy="468775"/>
            </a:xfrm>
            <a:custGeom>
              <a:avLst/>
              <a:gdLst>
                <a:gd name="connsiteX0" fmla="*/ 0 w 351581"/>
                <a:gd name="connsiteY0" fmla="*/ 468776 h 468775"/>
                <a:gd name="connsiteX1" fmla="*/ 351582 w 351581"/>
                <a:gd name="connsiteY1" fmla="*/ 468776 h 468775"/>
                <a:gd name="connsiteX2" fmla="*/ 351582 w 351581"/>
                <a:gd name="connsiteY2" fmla="*/ 0 h 468775"/>
                <a:gd name="connsiteX3" fmla="*/ 0 w 351581"/>
                <a:gd name="connsiteY3" fmla="*/ 0 h 468775"/>
                <a:gd name="connsiteX4" fmla="*/ 11719 w 351581"/>
                <a:gd name="connsiteY4" fmla="*/ 11719 h 468775"/>
                <a:gd name="connsiteX5" fmla="*/ 339862 w 351581"/>
                <a:gd name="connsiteY5" fmla="*/ 11719 h 468775"/>
                <a:gd name="connsiteX6" fmla="*/ 339862 w 351581"/>
                <a:gd name="connsiteY6" fmla="*/ 457056 h 468775"/>
                <a:gd name="connsiteX7" fmla="*/ 11719 w 351581"/>
                <a:gd name="connsiteY7" fmla="*/ 457056 h 46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581" h="468775">
                  <a:moveTo>
                    <a:pt x="0" y="468776"/>
                  </a:moveTo>
                  <a:lnTo>
                    <a:pt x="351582" y="468776"/>
                  </a:lnTo>
                  <a:lnTo>
                    <a:pt x="351582" y="0"/>
                  </a:lnTo>
                  <a:lnTo>
                    <a:pt x="0" y="0"/>
                  </a:lnTo>
                  <a:close/>
                  <a:moveTo>
                    <a:pt x="11719" y="11719"/>
                  </a:moveTo>
                  <a:lnTo>
                    <a:pt x="339862" y="11719"/>
                  </a:lnTo>
                  <a:lnTo>
                    <a:pt x="339862" y="457056"/>
                  </a:lnTo>
                  <a:lnTo>
                    <a:pt x="11719" y="457056"/>
                  </a:lnTo>
                  <a:close/>
                </a:path>
              </a:pathLst>
            </a:custGeom>
            <a:solidFill>
              <a:schemeClr val="bg1"/>
            </a:solidFill>
            <a:ln w="5854" cap="flat">
              <a:noFill/>
              <a:prstDash val="solid"/>
              <a:miter/>
            </a:ln>
          </p:spPr>
          <p:txBody>
            <a:bodyPr rtlCol="0" anchor="ctr"/>
            <a:lstStyle/>
            <a:p>
              <a:endParaRPr lang="zh-CN" altLang="en-US"/>
            </a:p>
          </p:txBody>
        </p:sp>
      </p:grpSp>
      <p:grpSp>
        <p:nvGrpSpPr>
          <p:cNvPr id="81" name="图形 28" descr="女厨师 轮廓">
            <a:extLst>
              <a:ext uri="{FF2B5EF4-FFF2-40B4-BE49-F238E27FC236}">
                <a16:creationId xmlns:a16="http://schemas.microsoft.com/office/drawing/2014/main" id="{3CDA52E0-0580-4C3F-9596-64EB84C4D8D7}"/>
              </a:ext>
            </a:extLst>
          </p:cNvPr>
          <p:cNvGrpSpPr/>
          <p:nvPr/>
        </p:nvGrpSpPr>
        <p:grpSpPr>
          <a:xfrm>
            <a:off x="1815564" y="3910717"/>
            <a:ext cx="413009" cy="585236"/>
            <a:chOff x="1815564" y="3910717"/>
            <a:chExt cx="413009" cy="585236"/>
          </a:xfrm>
          <a:solidFill>
            <a:schemeClr val="bg1"/>
          </a:solidFill>
        </p:grpSpPr>
        <p:sp>
          <p:nvSpPr>
            <p:cNvPr id="82" name="图形 28" descr="女厨师 轮廓">
              <a:extLst>
                <a:ext uri="{FF2B5EF4-FFF2-40B4-BE49-F238E27FC236}">
                  <a16:creationId xmlns:a16="http://schemas.microsoft.com/office/drawing/2014/main" id="{1D375D31-8B88-4DCA-A221-C54990E63A2B}"/>
                </a:ext>
              </a:extLst>
            </p:cNvPr>
            <p:cNvSpPr/>
            <p:nvPr/>
          </p:nvSpPr>
          <p:spPr>
            <a:xfrm>
              <a:off x="2001426" y="4330740"/>
              <a:ext cx="27541" cy="27541"/>
            </a:xfrm>
            <a:custGeom>
              <a:avLst/>
              <a:gdLst>
                <a:gd name="connsiteX0" fmla="*/ 27541 w 27541"/>
                <a:gd name="connsiteY0" fmla="*/ 13771 h 27541"/>
                <a:gd name="connsiteX1" fmla="*/ 13771 w 27541"/>
                <a:gd name="connsiteY1" fmla="*/ 27541 h 27541"/>
                <a:gd name="connsiteX2" fmla="*/ 0 w 27541"/>
                <a:gd name="connsiteY2" fmla="*/ 13771 h 27541"/>
                <a:gd name="connsiteX3" fmla="*/ 13771 w 27541"/>
                <a:gd name="connsiteY3" fmla="*/ 0 h 27541"/>
                <a:gd name="connsiteX4" fmla="*/ 27541 w 27541"/>
                <a:gd name="connsiteY4" fmla="*/ 13771 h 2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1" h="27541">
                  <a:moveTo>
                    <a:pt x="27541" y="13771"/>
                  </a:moveTo>
                  <a:cubicBezTo>
                    <a:pt x="27541" y="21376"/>
                    <a:pt x="21376" y="27541"/>
                    <a:pt x="13771" y="27541"/>
                  </a:cubicBezTo>
                  <a:cubicBezTo>
                    <a:pt x="6165" y="27541"/>
                    <a:pt x="0" y="21376"/>
                    <a:pt x="0" y="13771"/>
                  </a:cubicBezTo>
                  <a:cubicBezTo>
                    <a:pt x="0" y="6165"/>
                    <a:pt x="6165" y="0"/>
                    <a:pt x="13771" y="0"/>
                  </a:cubicBezTo>
                  <a:cubicBezTo>
                    <a:pt x="21376" y="0"/>
                    <a:pt x="27541" y="6165"/>
                    <a:pt x="27541" y="13771"/>
                  </a:cubicBezTo>
                  <a:close/>
                </a:path>
              </a:pathLst>
            </a:custGeom>
            <a:solidFill>
              <a:schemeClr val="bg1"/>
            </a:solidFill>
            <a:ln w="6846" cap="flat">
              <a:noFill/>
              <a:prstDash val="solid"/>
              <a:miter/>
            </a:ln>
          </p:spPr>
          <p:txBody>
            <a:bodyPr rtlCol="0" anchor="ctr"/>
            <a:lstStyle/>
            <a:p>
              <a:endParaRPr lang="zh-CN" altLang="en-US"/>
            </a:p>
          </p:txBody>
        </p:sp>
        <p:sp>
          <p:nvSpPr>
            <p:cNvPr id="83" name="图形 28" descr="女厨师 轮廓">
              <a:extLst>
                <a:ext uri="{FF2B5EF4-FFF2-40B4-BE49-F238E27FC236}">
                  <a16:creationId xmlns:a16="http://schemas.microsoft.com/office/drawing/2014/main" id="{3BD1F44F-B53C-4350-8A1C-6278DA2B27DC}"/>
                </a:ext>
              </a:extLst>
            </p:cNvPr>
            <p:cNvSpPr/>
            <p:nvPr/>
          </p:nvSpPr>
          <p:spPr>
            <a:xfrm>
              <a:off x="2056509" y="4330740"/>
              <a:ext cx="27541" cy="27541"/>
            </a:xfrm>
            <a:custGeom>
              <a:avLst/>
              <a:gdLst>
                <a:gd name="connsiteX0" fmla="*/ 27541 w 27541"/>
                <a:gd name="connsiteY0" fmla="*/ 13771 h 27541"/>
                <a:gd name="connsiteX1" fmla="*/ 13771 w 27541"/>
                <a:gd name="connsiteY1" fmla="*/ 27541 h 27541"/>
                <a:gd name="connsiteX2" fmla="*/ 0 w 27541"/>
                <a:gd name="connsiteY2" fmla="*/ 13771 h 27541"/>
                <a:gd name="connsiteX3" fmla="*/ 13771 w 27541"/>
                <a:gd name="connsiteY3" fmla="*/ 0 h 27541"/>
                <a:gd name="connsiteX4" fmla="*/ 27541 w 27541"/>
                <a:gd name="connsiteY4" fmla="*/ 13771 h 2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1" h="27541">
                  <a:moveTo>
                    <a:pt x="27541" y="13771"/>
                  </a:moveTo>
                  <a:cubicBezTo>
                    <a:pt x="27541" y="21376"/>
                    <a:pt x="21376" y="27541"/>
                    <a:pt x="13771" y="27541"/>
                  </a:cubicBezTo>
                  <a:cubicBezTo>
                    <a:pt x="6165" y="27541"/>
                    <a:pt x="0" y="21376"/>
                    <a:pt x="0" y="13771"/>
                  </a:cubicBezTo>
                  <a:cubicBezTo>
                    <a:pt x="0" y="6165"/>
                    <a:pt x="6165" y="0"/>
                    <a:pt x="13771" y="0"/>
                  </a:cubicBezTo>
                  <a:cubicBezTo>
                    <a:pt x="21376" y="0"/>
                    <a:pt x="27541" y="6165"/>
                    <a:pt x="27541" y="13771"/>
                  </a:cubicBezTo>
                  <a:close/>
                </a:path>
              </a:pathLst>
            </a:custGeom>
            <a:solidFill>
              <a:schemeClr val="bg1"/>
            </a:solidFill>
            <a:ln w="6846" cap="flat">
              <a:noFill/>
              <a:prstDash val="solid"/>
              <a:miter/>
            </a:ln>
          </p:spPr>
          <p:txBody>
            <a:bodyPr rtlCol="0" anchor="ctr"/>
            <a:lstStyle/>
            <a:p>
              <a:endParaRPr lang="zh-CN" altLang="en-US"/>
            </a:p>
          </p:txBody>
        </p:sp>
        <p:sp>
          <p:nvSpPr>
            <p:cNvPr id="84" name="图形 28" descr="女厨师 轮廓">
              <a:extLst>
                <a:ext uri="{FF2B5EF4-FFF2-40B4-BE49-F238E27FC236}">
                  <a16:creationId xmlns:a16="http://schemas.microsoft.com/office/drawing/2014/main" id="{4E89154C-9C54-4F9D-894B-D4CDBE735942}"/>
                </a:ext>
              </a:extLst>
            </p:cNvPr>
            <p:cNvSpPr/>
            <p:nvPr/>
          </p:nvSpPr>
          <p:spPr>
            <a:xfrm>
              <a:off x="2001426" y="4385823"/>
              <a:ext cx="27541" cy="27541"/>
            </a:xfrm>
            <a:custGeom>
              <a:avLst/>
              <a:gdLst>
                <a:gd name="connsiteX0" fmla="*/ 27541 w 27541"/>
                <a:gd name="connsiteY0" fmla="*/ 13771 h 27541"/>
                <a:gd name="connsiteX1" fmla="*/ 13771 w 27541"/>
                <a:gd name="connsiteY1" fmla="*/ 27541 h 27541"/>
                <a:gd name="connsiteX2" fmla="*/ 0 w 27541"/>
                <a:gd name="connsiteY2" fmla="*/ 13771 h 27541"/>
                <a:gd name="connsiteX3" fmla="*/ 13771 w 27541"/>
                <a:gd name="connsiteY3" fmla="*/ 0 h 27541"/>
                <a:gd name="connsiteX4" fmla="*/ 27541 w 27541"/>
                <a:gd name="connsiteY4" fmla="*/ 13771 h 2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1" h="27541">
                  <a:moveTo>
                    <a:pt x="27541" y="13771"/>
                  </a:moveTo>
                  <a:cubicBezTo>
                    <a:pt x="27541" y="21376"/>
                    <a:pt x="21376" y="27541"/>
                    <a:pt x="13771" y="27541"/>
                  </a:cubicBezTo>
                  <a:cubicBezTo>
                    <a:pt x="6165" y="27541"/>
                    <a:pt x="0" y="21376"/>
                    <a:pt x="0" y="13771"/>
                  </a:cubicBezTo>
                  <a:cubicBezTo>
                    <a:pt x="0" y="6165"/>
                    <a:pt x="6165" y="0"/>
                    <a:pt x="13771" y="0"/>
                  </a:cubicBezTo>
                  <a:cubicBezTo>
                    <a:pt x="21376" y="0"/>
                    <a:pt x="27541" y="6165"/>
                    <a:pt x="27541" y="13771"/>
                  </a:cubicBezTo>
                  <a:close/>
                </a:path>
              </a:pathLst>
            </a:custGeom>
            <a:solidFill>
              <a:schemeClr val="bg1"/>
            </a:solidFill>
            <a:ln w="6846" cap="flat">
              <a:noFill/>
              <a:prstDash val="solid"/>
              <a:miter/>
            </a:ln>
          </p:spPr>
          <p:txBody>
            <a:bodyPr rtlCol="0" anchor="ctr"/>
            <a:lstStyle/>
            <a:p>
              <a:endParaRPr lang="zh-CN" altLang="en-US"/>
            </a:p>
          </p:txBody>
        </p:sp>
        <p:sp>
          <p:nvSpPr>
            <p:cNvPr id="85" name="图形 28" descr="女厨师 轮廓">
              <a:extLst>
                <a:ext uri="{FF2B5EF4-FFF2-40B4-BE49-F238E27FC236}">
                  <a16:creationId xmlns:a16="http://schemas.microsoft.com/office/drawing/2014/main" id="{48F217FA-5A5C-450E-BAF7-AC3C1F035E00}"/>
                </a:ext>
              </a:extLst>
            </p:cNvPr>
            <p:cNvSpPr/>
            <p:nvPr/>
          </p:nvSpPr>
          <p:spPr>
            <a:xfrm>
              <a:off x="2056509" y="4385823"/>
              <a:ext cx="27541" cy="27541"/>
            </a:xfrm>
            <a:custGeom>
              <a:avLst/>
              <a:gdLst>
                <a:gd name="connsiteX0" fmla="*/ 27541 w 27541"/>
                <a:gd name="connsiteY0" fmla="*/ 13771 h 27541"/>
                <a:gd name="connsiteX1" fmla="*/ 13771 w 27541"/>
                <a:gd name="connsiteY1" fmla="*/ 27541 h 27541"/>
                <a:gd name="connsiteX2" fmla="*/ 0 w 27541"/>
                <a:gd name="connsiteY2" fmla="*/ 13771 h 27541"/>
                <a:gd name="connsiteX3" fmla="*/ 13771 w 27541"/>
                <a:gd name="connsiteY3" fmla="*/ 0 h 27541"/>
                <a:gd name="connsiteX4" fmla="*/ 27541 w 27541"/>
                <a:gd name="connsiteY4" fmla="*/ 13771 h 2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1" h="27541">
                  <a:moveTo>
                    <a:pt x="27541" y="13771"/>
                  </a:moveTo>
                  <a:cubicBezTo>
                    <a:pt x="27541" y="21376"/>
                    <a:pt x="21376" y="27541"/>
                    <a:pt x="13771" y="27541"/>
                  </a:cubicBezTo>
                  <a:cubicBezTo>
                    <a:pt x="6165" y="27541"/>
                    <a:pt x="0" y="21376"/>
                    <a:pt x="0" y="13771"/>
                  </a:cubicBezTo>
                  <a:cubicBezTo>
                    <a:pt x="0" y="6165"/>
                    <a:pt x="6165" y="0"/>
                    <a:pt x="13771" y="0"/>
                  </a:cubicBezTo>
                  <a:cubicBezTo>
                    <a:pt x="21376" y="0"/>
                    <a:pt x="27541" y="6165"/>
                    <a:pt x="27541" y="13771"/>
                  </a:cubicBezTo>
                  <a:close/>
                </a:path>
              </a:pathLst>
            </a:custGeom>
            <a:solidFill>
              <a:schemeClr val="bg1"/>
            </a:solidFill>
            <a:ln w="6846" cap="flat">
              <a:noFill/>
              <a:prstDash val="solid"/>
              <a:miter/>
            </a:ln>
          </p:spPr>
          <p:txBody>
            <a:bodyPr rtlCol="0" anchor="ctr"/>
            <a:lstStyle/>
            <a:p>
              <a:endParaRPr lang="zh-CN" altLang="en-US"/>
            </a:p>
          </p:txBody>
        </p:sp>
        <p:sp>
          <p:nvSpPr>
            <p:cNvPr id="86" name="图形 28" descr="女厨师 轮廓">
              <a:extLst>
                <a:ext uri="{FF2B5EF4-FFF2-40B4-BE49-F238E27FC236}">
                  <a16:creationId xmlns:a16="http://schemas.microsoft.com/office/drawing/2014/main" id="{95298D1C-34D6-4803-9AB8-D854C06E5DE3}"/>
                </a:ext>
              </a:extLst>
            </p:cNvPr>
            <p:cNvSpPr/>
            <p:nvPr/>
          </p:nvSpPr>
          <p:spPr>
            <a:xfrm>
              <a:off x="1815564" y="3910717"/>
              <a:ext cx="413009" cy="585236"/>
            </a:xfrm>
            <a:custGeom>
              <a:avLst/>
              <a:gdLst>
                <a:gd name="connsiteX0" fmla="*/ 389951 w 413009"/>
                <a:gd name="connsiteY0" fmla="*/ 387235 h 585236"/>
                <a:gd name="connsiteX1" fmla="*/ 318619 w 413009"/>
                <a:gd name="connsiteY1" fmla="*/ 346488 h 585236"/>
                <a:gd name="connsiteX2" fmla="*/ 352977 w 413009"/>
                <a:gd name="connsiteY2" fmla="*/ 331002 h 585236"/>
                <a:gd name="connsiteX3" fmla="*/ 354368 w 413009"/>
                <a:gd name="connsiteY3" fmla="*/ 321365 h 585236"/>
                <a:gd name="connsiteX4" fmla="*/ 354299 w 413009"/>
                <a:gd name="connsiteY4" fmla="*/ 321273 h 585236"/>
                <a:gd name="connsiteX5" fmla="*/ 340452 w 413009"/>
                <a:gd name="connsiteY5" fmla="*/ 288761 h 585236"/>
                <a:gd name="connsiteX6" fmla="*/ 342518 w 413009"/>
                <a:gd name="connsiteY6" fmla="*/ 264497 h 585236"/>
                <a:gd name="connsiteX7" fmla="*/ 309785 w 413009"/>
                <a:gd name="connsiteY7" fmla="*/ 175373 h 585236"/>
                <a:gd name="connsiteX8" fmla="*/ 309785 w 413009"/>
                <a:gd name="connsiteY8" fmla="*/ 141222 h 585236"/>
                <a:gd name="connsiteX9" fmla="*/ 334244 w 413009"/>
                <a:gd name="connsiteY9" fmla="*/ 61632 h 585236"/>
                <a:gd name="connsiteX10" fmla="*/ 260279 w 413009"/>
                <a:gd name="connsiteY10" fmla="*/ 34561 h 585236"/>
                <a:gd name="connsiteX11" fmla="*/ 181962 w 413009"/>
                <a:gd name="connsiteY11" fmla="*/ 5357 h 585236"/>
                <a:gd name="connsiteX12" fmla="*/ 152758 w 413009"/>
                <a:gd name="connsiteY12" fmla="*/ 34561 h 585236"/>
                <a:gd name="connsiteX13" fmla="*/ 75975 w 413009"/>
                <a:gd name="connsiteY13" fmla="*/ 66716 h 585236"/>
                <a:gd name="connsiteX14" fmla="*/ 103225 w 413009"/>
                <a:gd name="connsiteY14" fmla="*/ 141222 h 585236"/>
                <a:gd name="connsiteX15" fmla="*/ 103225 w 413009"/>
                <a:gd name="connsiteY15" fmla="*/ 175387 h 585236"/>
                <a:gd name="connsiteX16" fmla="*/ 70526 w 413009"/>
                <a:gd name="connsiteY16" fmla="*/ 264497 h 585236"/>
                <a:gd name="connsiteX17" fmla="*/ 72592 w 413009"/>
                <a:gd name="connsiteY17" fmla="*/ 288761 h 585236"/>
                <a:gd name="connsiteX18" fmla="*/ 58746 w 413009"/>
                <a:gd name="connsiteY18" fmla="*/ 321273 h 585236"/>
                <a:gd name="connsiteX19" fmla="*/ 59971 w 413009"/>
                <a:gd name="connsiteY19" fmla="*/ 330934 h 585236"/>
                <a:gd name="connsiteX20" fmla="*/ 60061 w 413009"/>
                <a:gd name="connsiteY20" fmla="*/ 331002 h 585236"/>
                <a:gd name="connsiteX21" fmla="*/ 94419 w 413009"/>
                <a:gd name="connsiteY21" fmla="*/ 346488 h 585236"/>
                <a:gd name="connsiteX22" fmla="*/ 23080 w 413009"/>
                <a:gd name="connsiteY22" fmla="*/ 387235 h 585236"/>
                <a:gd name="connsiteX23" fmla="*/ 0 w 413009"/>
                <a:gd name="connsiteY23" fmla="*/ 433794 h 585236"/>
                <a:gd name="connsiteX24" fmla="*/ 0 w 413009"/>
                <a:gd name="connsiteY24" fmla="*/ 551051 h 585236"/>
                <a:gd name="connsiteX25" fmla="*/ 3064 w 413009"/>
                <a:gd name="connsiteY25" fmla="*/ 553116 h 585236"/>
                <a:gd name="connsiteX26" fmla="*/ 208743 w 413009"/>
                <a:gd name="connsiteY26" fmla="*/ 585237 h 585236"/>
                <a:gd name="connsiteX27" fmla="*/ 410276 w 413009"/>
                <a:gd name="connsiteY27" fmla="*/ 552875 h 585236"/>
                <a:gd name="connsiteX28" fmla="*/ 413010 w 413009"/>
                <a:gd name="connsiteY28" fmla="*/ 550810 h 585236"/>
                <a:gd name="connsiteX29" fmla="*/ 413010 w 413009"/>
                <a:gd name="connsiteY29" fmla="*/ 433649 h 585236"/>
                <a:gd name="connsiteX30" fmla="*/ 389951 w 413009"/>
                <a:gd name="connsiteY30" fmla="*/ 387235 h 585236"/>
                <a:gd name="connsiteX31" fmla="*/ 141459 w 413009"/>
                <a:gd name="connsiteY31" fmla="*/ 342384 h 585236"/>
                <a:gd name="connsiteX32" fmla="*/ 158253 w 413009"/>
                <a:gd name="connsiteY32" fmla="*/ 317053 h 585236"/>
                <a:gd name="connsiteX33" fmla="*/ 158253 w 413009"/>
                <a:gd name="connsiteY33" fmla="*/ 304714 h 585236"/>
                <a:gd name="connsiteX34" fmla="*/ 254688 w 413009"/>
                <a:gd name="connsiteY34" fmla="*/ 304714 h 585236"/>
                <a:gd name="connsiteX35" fmla="*/ 254688 w 413009"/>
                <a:gd name="connsiteY35" fmla="*/ 317053 h 585236"/>
                <a:gd name="connsiteX36" fmla="*/ 271764 w 413009"/>
                <a:gd name="connsiteY36" fmla="*/ 342528 h 585236"/>
                <a:gd name="connsiteX37" fmla="*/ 276584 w 413009"/>
                <a:gd name="connsiteY37" fmla="*/ 344511 h 585236"/>
                <a:gd name="connsiteX38" fmla="*/ 206498 w 413009"/>
                <a:gd name="connsiteY38" fmla="*/ 358055 h 585236"/>
                <a:gd name="connsiteX39" fmla="*/ 136371 w 413009"/>
                <a:gd name="connsiteY39" fmla="*/ 344498 h 585236"/>
                <a:gd name="connsiteX40" fmla="*/ 296028 w 413009"/>
                <a:gd name="connsiteY40" fmla="*/ 213463 h 585236"/>
                <a:gd name="connsiteX41" fmla="*/ 206519 w 413009"/>
                <a:gd name="connsiteY41" fmla="*/ 302972 h 585236"/>
                <a:gd name="connsiteX42" fmla="*/ 117009 w 413009"/>
                <a:gd name="connsiteY42" fmla="*/ 213463 h 585236"/>
                <a:gd name="connsiteX43" fmla="*/ 117009 w 413009"/>
                <a:gd name="connsiteY43" fmla="*/ 185922 h 585236"/>
                <a:gd name="connsiteX44" fmla="*/ 296028 w 413009"/>
                <a:gd name="connsiteY44" fmla="*/ 185922 h 585236"/>
                <a:gd name="connsiteX45" fmla="*/ 277011 w 413009"/>
                <a:gd name="connsiteY45" fmla="*/ 329791 h 585236"/>
                <a:gd name="connsiteX46" fmla="*/ 268473 w 413009"/>
                <a:gd name="connsiteY46" fmla="*/ 317053 h 585236"/>
                <a:gd name="connsiteX47" fmla="*/ 268473 w 413009"/>
                <a:gd name="connsiteY47" fmla="*/ 295901 h 585236"/>
                <a:gd name="connsiteX48" fmla="*/ 309785 w 413009"/>
                <a:gd name="connsiteY48" fmla="*/ 213463 h 585236"/>
                <a:gd name="connsiteX49" fmla="*/ 309785 w 413009"/>
                <a:gd name="connsiteY49" fmla="*/ 192497 h 585236"/>
                <a:gd name="connsiteX50" fmla="*/ 328857 w 413009"/>
                <a:gd name="connsiteY50" fmla="*/ 262500 h 585236"/>
                <a:gd name="connsiteX51" fmla="*/ 326695 w 413009"/>
                <a:gd name="connsiteY51" fmla="*/ 289622 h 585236"/>
                <a:gd name="connsiteX52" fmla="*/ 339020 w 413009"/>
                <a:gd name="connsiteY52" fmla="*/ 323594 h 585236"/>
                <a:gd name="connsiteX53" fmla="*/ 277011 w 413009"/>
                <a:gd name="connsiteY53" fmla="*/ 329791 h 585236"/>
                <a:gd name="connsiteX54" fmla="*/ 85323 w 413009"/>
                <a:gd name="connsiteY54" fmla="*/ 89527 h 585236"/>
                <a:gd name="connsiteX55" fmla="*/ 130655 w 413009"/>
                <a:gd name="connsiteY55" fmla="*/ 44083 h 585236"/>
                <a:gd name="connsiteX56" fmla="*/ 161234 w 413009"/>
                <a:gd name="connsiteY56" fmla="*/ 55878 h 585236"/>
                <a:gd name="connsiteX57" fmla="*/ 209814 w 413009"/>
                <a:gd name="connsiteY57" fmla="*/ 13909 h 585236"/>
                <a:gd name="connsiteX58" fmla="*/ 251783 w 413009"/>
                <a:gd name="connsiteY58" fmla="*/ 55878 h 585236"/>
                <a:gd name="connsiteX59" fmla="*/ 315889 w 413009"/>
                <a:gd name="connsiteY59" fmla="*/ 58939 h 585236"/>
                <a:gd name="connsiteX60" fmla="*/ 327687 w 413009"/>
                <a:gd name="connsiteY60" fmla="*/ 89527 h 585236"/>
                <a:gd name="connsiteX61" fmla="*/ 296014 w 413009"/>
                <a:gd name="connsiteY61" fmla="*/ 132326 h 585236"/>
                <a:gd name="connsiteX62" fmla="*/ 296014 w 413009"/>
                <a:gd name="connsiteY62" fmla="*/ 172151 h 585236"/>
                <a:gd name="connsiteX63" fmla="*/ 116996 w 413009"/>
                <a:gd name="connsiteY63" fmla="*/ 172151 h 585236"/>
                <a:gd name="connsiteX64" fmla="*/ 116996 w 413009"/>
                <a:gd name="connsiteY64" fmla="*/ 132326 h 585236"/>
                <a:gd name="connsiteX65" fmla="*/ 85323 w 413009"/>
                <a:gd name="connsiteY65" fmla="*/ 89527 h 585236"/>
                <a:gd name="connsiteX66" fmla="*/ 84132 w 413009"/>
                <a:gd name="connsiteY66" fmla="*/ 262507 h 585236"/>
                <a:gd name="connsiteX67" fmla="*/ 103232 w 413009"/>
                <a:gd name="connsiteY67" fmla="*/ 192490 h 585236"/>
                <a:gd name="connsiteX68" fmla="*/ 103232 w 413009"/>
                <a:gd name="connsiteY68" fmla="*/ 213463 h 585236"/>
                <a:gd name="connsiteX69" fmla="*/ 144482 w 413009"/>
                <a:gd name="connsiteY69" fmla="*/ 295853 h 585236"/>
                <a:gd name="connsiteX70" fmla="*/ 144482 w 413009"/>
                <a:gd name="connsiteY70" fmla="*/ 317053 h 585236"/>
                <a:gd name="connsiteX71" fmla="*/ 135937 w 413009"/>
                <a:gd name="connsiteY71" fmla="*/ 329791 h 585236"/>
                <a:gd name="connsiteX72" fmla="*/ 131283 w 413009"/>
                <a:gd name="connsiteY72" fmla="*/ 331698 h 585236"/>
                <a:gd name="connsiteX73" fmla="*/ 73983 w 413009"/>
                <a:gd name="connsiteY73" fmla="*/ 323587 h 585236"/>
                <a:gd name="connsiteX74" fmla="*/ 86287 w 413009"/>
                <a:gd name="connsiteY74" fmla="*/ 289615 h 585236"/>
                <a:gd name="connsiteX75" fmla="*/ 84132 w 413009"/>
                <a:gd name="connsiteY75" fmla="*/ 262507 h 585236"/>
                <a:gd name="connsiteX76" fmla="*/ 120211 w 413009"/>
                <a:gd name="connsiteY76" fmla="*/ 351135 h 585236"/>
                <a:gd name="connsiteX77" fmla="*/ 130780 w 413009"/>
                <a:gd name="connsiteY77" fmla="*/ 357070 h 585236"/>
                <a:gd name="connsiteX78" fmla="*/ 130780 w 413009"/>
                <a:gd name="connsiteY78" fmla="*/ 568712 h 585236"/>
                <a:gd name="connsiteX79" fmla="*/ 13729 w 413009"/>
                <a:gd name="connsiteY79" fmla="*/ 543573 h 585236"/>
                <a:gd name="connsiteX80" fmla="*/ 13729 w 413009"/>
                <a:gd name="connsiteY80" fmla="*/ 433938 h 585236"/>
                <a:gd name="connsiteX81" fmla="*/ 31955 w 413009"/>
                <a:gd name="connsiteY81" fmla="*/ 397728 h 585236"/>
                <a:gd name="connsiteX82" fmla="*/ 120211 w 413009"/>
                <a:gd name="connsiteY82" fmla="*/ 351135 h 585236"/>
                <a:gd name="connsiteX83" fmla="*/ 295133 w 413009"/>
                <a:gd name="connsiteY83" fmla="*/ 352030 h 585236"/>
                <a:gd name="connsiteX84" fmla="*/ 381034 w 413009"/>
                <a:gd name="connsiteY84" fmla="*/ 397714 h 585236"/>
                <a:gd name="connsiteX85" fmla="*/ 399239 w 413009"/>
                <a:gd name="connsiteY85" fmla="*/ 433794 h 585236"/>
                <a:gd name="connsiteX86" fmla="*/ 399239 w 413009"/>
                <a:gd name="connsiteY86" fmla="*/ 543766 h 585236"/>
                <a:gd name="connsiteX87" fmla="*/ 144523 w 413009"/>
                <a:gd name="connsiteY87" fmla="*/ 569683 h 585236"/>
                <a:gd name="connsiteX88" fmla="*/ 144523 w 413009"/>
                <a:gd name="connsiteY88" fmla="*/ 362641 h 585236"/>
                <a:gd name="connsiteX89" fmla="*/ 206491 w 413009"/>
                <a:gd name="connsiteY89" fmla="*/ 371826 h 585236"/>
                <a:gd name="connsiteX90" fmla="*/ 292771 w 413009"/>
                <a:gd name="connsiteY90" fmla="*/ 351170 h 5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13009" h="585236">
                  <a:moveTo>
                    <a:pt x="389951" y="387235"/>
                  </a:moveTo>
                  <a:cubicBezTo>
                    <a:pt x="368427" y="370042"/>
                    <a:pt x="344362" y="356295"/>
                    <a:pt x="318619" y="346488"/>
                  </a:cubicBezTo>
                  <a:cubicBezTo>
                    <a:pt x="330938" y="343517"/>
                    <a:pt x="342591" y="338264"/>
                    <a:pt x="352977" y="331002"/>
                  </a:cubicBezTo>
                  <a:cubicBezTo>
                    <a:pt x="356022" y="328725"/>
                    <a:pt x="356645" y="324410"/>
                    <a:pt x="354368" y="321365"/>
                  </a:cubicBezTo>
                  <a:cubicBezTo>
                    <a:pt x="354345" y="321334"/>
                    <a:pt x="354322" y="321304"/>
                    <a:pt x="354299" y="321273"/>
                  </a:cubicBezTo>
                  <a:cubicBezTo>
                    <a:pt x="346515" y="312077"/>
                    <a:pt x="341689" y="300746"/>
                    <a:pt x="340452" y="288761"/>
                  </a:cubicBezTo>
                  <a:cubicBezTo>
                    <a:pt x="340338" y="280625"/>
                    <a:pt x="341030" y="272497"/>
                    <a:pt x="342518" y="264497"/>
                  </a:cubicBezTo>
                  <a:cubicBezTo>
                    <a:pt x="346518" y="237107"/>
                    <a:pt x="351345" y="203218"/>
                    <a:pt x="309785" y="175373"/>
                  </a:cubicBezTo>
                  <a:lnTo>
                    <a:pt x="309785" y="141222"/>
                  </a:lnTo>
                  <a:cubicBezTo>
                    <a:pt x="338517" y="125998"/>
                    <a:pt x="349469" y="90364"/>
                    <a:pt x="334244" y="61632"/>
                  </a:cubicBezTo>
                  <a:cubicBezTo>
                    <a:pt x="320143" y="35018"/>
                    <a:pt x="288229" y="23337"/>
                    <a:pt x="260279" y="34561"/>
                  </a:cubicBezTo>
                  <a:cubicBezTo>
                    <a:pt x="246717" y="4870"/>
                    <a:pt x="211653" y="-8205"/>
                    <a:pt x="181962" y="5357"/>
                  </a:cubicBezTo>
                  <a:cubicBezTo>
                    <a:pt x="169032" y="11263"/>
                    <a:pt x="158664" y="21632"/>
                    <a:pt x="152758" y="34561"/>
                  </a:cubicBezTo>
                  <a:cubicBezTo>
                    <a:pt x="122675" y="22238"/>
                    <a:pt x="88298" y="36634"/>
                    <a:pt x="75975" y="66716"/>
                  </a:cubicBezTo>
                  <a:cubicBezTo>
                    <a:pt x="64444" y="94862"/>
                    <a:pt x="76256" y="127157"/>
                    <a:pt x="103225" y="141222"/>
                  </a:cubicBezTo>
                  <a:lnTo>
                    <a:pt x="103225" y="175387"/>
                  </a:lnTo>
                  <a:cubicBezTo>
                    <a:pt x="61693" y="203224"/>
                    <a:pt x="66519" y="237114"/>
                    <a:pt x="70526" y="264497"/>
                  </a:cubicBezTo>
                  <a:cubicBezTo>
                    <a:pt x="72004" y="272498"/>
                    <a:pt x="72696" y="280625"/>
                    <a:pt x="72592" y="288761"/>
                  </a:cubicBezTo>
                  <a:cubicBezTo>
                    <a:pt x="71351" y="300744"/>
                    <a:pt x="66525" y="312075"/>
                    <a:pt x="58746" y="321273"/>
                  </a:cubicBezTo>
                  <a:cubicBezTo>
                    <a:pt x="56416" y="324279"/>
                    <a:pt x="56964" y="328604"/>
                    <a:pt x="59971" y="330934"/>
                  </a:cubicBezTo>
                  <a:cubicBezTo>
                    <a:pt x="60000" y="330957"/>
                    <a:pt x="60030" y="330980"/>
                    <a:pt x="60061" y="331002"/>
                  </a:cubicBezTo>
                  <a:cubicBezTo>
                    <a:pt x="70445" y="338266"/>
                    <a:pt x="82099" y="343518"/>
                    <a:pt x="94419" y="346488"/>
                  </a:cubicBezTo>
                  <a:cubicBezTo>
                    <a:pt x="68672" y="356294"/>
                    <a:pt x="44606" y="370040"/>
                    <a:pt x="23080" y="387235"/>
                  </a:cubicBezTo>
                  <a:cubicBezTo>
                    <a:pt x="9082" y="398740"/>
                    <a:pt x="680" y="415687"/>
                    <a:pt x="0" y="433794"/>
                  </a:cubicBezTo>
                  <a:lnTo>
                    <a:pt x="0" y="551051"/>
                  </a:lnTo>
                  <a:lnTo>
                    <a:pt x="3064" y="553116"/>
                  </a:lnTo>
                  <a:cubicBezTo>
                    <a:pt x="35177" y="574530"/>
                    <a:pt x="122325" y="585237"/>
                    <a:pt x="208743" y="585237"/>
                  </a:cubicBezTo>
                  <a:cubicBezTo>
                    <a:pt x="295498" y="585237"/>
                    <a:pt x="381565" y="574440"/>
                    <a:pt x="410276" y="552875"/>
                  </a:cubicBezTo>
                  <a:lnTo>
                    <a:pt x="413010" y="550810"/>
                  </a:lnTo>
                  <a:lnTo>
                    <a:pt x="413010" y="433649"/>
                  </a:lnTo>
                  <a:cubicBezTo>
                    <a:pt x="412294" y="415597"/>
                    <a:pt x="403904" y="398710"/>
                    <a:pt x="389951" y="387235"/>
                  </a:cubicBezTo>
                  <a:close/>
                  <a:moveTo>
                    <a:pt x="141459" y="342384"/>
                  </a:moveTo>
                  <a:cubicBezTo>
                    <a:pt x="151653" y="338099"/>
                    <a:pt x="158275" y="328111"/>
                    <a:pt x="158253" y="317053"/>
                  </a:cubicBezTo>
                  <a:lnTo>
                    <a:pt x="158253" y="304714"/>
                  </a:lnTo>
                  <a:cubicBezTo>
                    <a:pt x="188402" y="320734"/>
                    <a:pt x="224539" y="320734"/>
                    <a:pt x="254688" y="304714"/>
                  </a:cubicBezTo>
                  <a:lnTo>
                    <a:pt x="254688" y="317053"/>
                  </a:lnTo>
                  <a:cubicBezTo>
                    <a:pt x="254662" y="328230"/>
                    <a:pt x="261416" y="338306"/>
                    <a:pt x="271764" y="342528"/>
                  </a:cubicBezTo>
                  <a:lnTo>
                    <a:pt x="276584" y="344511"/>
                  </a:lnTo>
                  <a:cubicBezTo>
                    <a:pt x="254460" y="353987"/>
                    <a:pt x="230560" y="358606"/>
                    <a:pt x="206498" y="358055"/>
                  </a:cubicBezTo>
                  <a:cubicBezTo>
                    <a:pt x="182421" y="358607"/>
                    <a:pt x="158507" y="353984"/>
                    <a:pt x="136371" y="344498"/>
                  </a:cubicBezTo>
                  <a:close/>
                  <a:moveTo>
                    <a:pt x="296028" y="213463"/>
                  </a:moveTo>
                  <a:cubicBezTo>
                    <a:pt x="296028" y="262898"/>
                    <a:pt x="255953" y="302972"/>
                    <a:pt x="206519" y="302972"/>
                  </a:cubicBezTo>
                  <a:cubicBezTo>
                    <a:pt x="157084" y="302972"/>
                    <a:pt x="117009" y="262898"/>
                    <a:pt x="117009" y="213463"/>
                  </a:cubicBezTo>
                  <a:lnTo>
                    <a:pt x="117009" y="185922"/>
                  </a:lnTo>
                  <a:lnTo>
                    <a:pt x="296028" y="185922"/>
                  </a:lnTo>
                  <a:close/>
                  <a:moveTo>
                    <a:pt x="277011" y="329791"/>
                  </a:moveTo>
                  <a:cubicBezTo>
                    <a:pt x="271838" y="327678"/>
                    <a:pt x="268462" y="322640"/>
                    <a:pt x="268473" y="317053"/>
                  </a:cubicBezTo>
                  <a:lnTo>
                    <a:pt x="268473" y="295901"/>
                  </a:lnTo>
                  <a:cubicBezTo>
                    <a:pt x="294452" y="276456"/>
                    <a:pt x="309758" y="245913"/>
                    <a:pt x="309785" y="213463"/>
                  </a:cubicBezTo>
                  <a:lnTo>
                    <a:pt x="309785" y="192497"/>
                  </a:lnTo>
                  <a:cubicBezTo>
                    <a:pt x="335839" y="214186"/>
                    <a:pt x="332341" y="238705"/>
                    <a:pt x="328857" y="262500"/>
                  </a:cubicBezTo>
                  <a:cubicBezTo>
                    <a:pt x="327214" y="271444"/>
                    <a:pt x="326490" y="280531"/>
                    <a:pt x="326695" y="289622"/>
                  </a:cubicBezTo>
                  <a:cubicBezTo>
                    <a:pt x="327723" y="301838"/>
                    <a:pt x="331976" y="313561"/>
                    <a:pt x="339020" y="323594"/>
                  </a:cubicBezTo>
                  <a:cubicBezTo>
                    <a:pt x="327914" y="330004"/>
                    <a:pt x="301970" y="341406"/>
                    <a:pt x="277011" y="329791"/>
                  </a:cubicBezTo>
                  <a:close/>
                  <a:moveTo>
                    <a:pt x="85323" y="89527"/>
                  </a:moveTo>
                  <a:cubicBezTo>
                    <a:pt x="85292" y="64459"/>
                    <a:pt x="105588" y="44114"/>
                    <a:pt x="130655" y="44083"/>
                  </a:cubicBezTo>
                  <a:cubicBezTo>
                    <a:pt x="141961" y="44068"/>
                    <a:pt x="152866" y="48275"/>
                    <a:pt x="161234" y="55878"/>
                  </a:cubicBezTo>
                  <a:cubicBezTo>
                    <a:pt x="163059" y="30874"/>
                    <a:pt x="184809" y="12084"/>
                    <a:pt x="209814" y="13909"/>
                  </a:cubicBezTo>
                  <a:cubicBezTo>
                    <a:pt x="232278" y="15549"/>
                    <a:pt x="250143" y="33414"/>
                    <a:pt x="251783" y="55878"/>
                  </a:cubicBezTo>
                  <a:cubicBezTo>
                    <a:pt x="270331" y="39021"/>
                    <a:pt x="299031" y="40391"/>
                    <a:pt x="315889" y="58939"/>
                  </a:cubicBezTo>
                  <a:cubicBezTo>
                    <a:pt x="323496" y="67308"/>
                    <a:pt x="327703" y="78217"/>
                    <a:pt x="327687" y="89527"/>
                  </a:cubicBezTo>
                  <a:cubicBezTo>
                    <a:pt x="327095" y="109005"/>
                    <a:pt x="314469" y="126067"/>
                    <a:pt x="296014" y="132326"/>
                  </a:cubicBezTo>
                  <a:lnTo>
                    <a:pt x="296014" y="172151"/>
                  </a:lnTo>
                  <a:lnTo>
                    <a:pt x="116996" y="172151"/>
                  </a:lnTo>
                  <a:lnTo>
                    <a:pt x="116996" y="132326"/>
                  </a:lnTo>
                  <a:cubicBezTo>
                    <a:pt x="98539" y="126071"/>
                    <a:pt x="85910" y="109006"/>
                    <a:pt x="85323" y="89527"/>
                  </a:cubicBezTo>
                  <a:close/>
                  <a:moveTo>
                    <a:pt x="84132" y="262507"/>
                  </a:moveTo>
                  <a:cubicBezTo>
                    <a:pt x="80689" y="238705"/>
                    <a:pt x="77157" y="214186"/>
                    <a:pt x="103232" y="192490"/>
                  </a:cubicBezTo>
                  <a:lnTo>
                    <a:pt x="103232" y="213463"/>
                  </a:lnTo>
                  <a:cubicBezTo>
                    <a:pt x="103259" y="245885"/>
                    <a:pt x="118539" y="276406"/>
                    <a:pt x="144482" y="295853"/>
                  </a:cubicBezTo>
                  <a:lnTo>
                    <a:pt x="144482" y="317053"/>
                  </a:lnTo>
                  <a:cubicBezTo>
                    <a:pt x="144492" y="322642"/>
                    <a:pt x="141113" y="327680"/>
                    <a:pt x="135937" y="329791"/>
                  </a:cubicBezTo>
                  <a:lnTo>
                    <a:pt x="131283" y="331698"/>
                  </a:lnTo>
                  <a:cubicBezTo>
                    <a:pt x="107873" y="340126"/>
                    <a:pt x="84462" y="329591"/>
                    <a:pt x="73983" y="323587"/>
                  </a:cubicBezTo>
                  <a:cubicBezTo>
                    <a:pt x="81018" y="313551"/>
                    <a:pt x="85264" y="301828"/>
                    <a:pt x="86287" y="289615"/>
                  </a:cubicBezTo>
                  <a:cubicBezTo>
                    <a:pt x="86494" y="280529"/>
                    <a:pt x="85772" y="271446"/>
                    <a:pt x="84132" y="262507"/>
                  </a:cubicBezTo>
                  <a:close/>
                  <a:moveTo>
                    <a:pt x="120211" y="351135"/>
                  </a:moveTo>
                  <a:cubicBezTo>
                    <a:pt x="123581" y="353375"/>
                    <a:pt x="127114" y="355359"/>
                    <a:pt x="130780" y="357070"/>
                  </a:cubicBezTo>
                  <a:lnTo>
                    <a:pt x="130780" y="568712"/>
                  </a:lnTo>
                  <a:cubicBezTo>
                    <a:pt x="79629" y="564581"/>
                    <a:pt x="35521" y="556180"/>
                    <a:pt x="13729" y="543573"/>
                  </a:cubicBezTo>
                  <a:lnTo>
                    <a:pt x="13729" y="433938"/>
                  </a:lnTo>
                  <a:cubicBezTo>
                    <a:pt x="14278" y="419799"/>
                    <a:pt x="20926" y="406592"/>
                    <a:pt x="31955" y="397728"/>
                  </a:cubicBezTo>
                  <a:cubicBezTo>
                    <a:pt x="51915" y="380783"/>
                    <a:pt x="80366" y="365815"/>
                    <a:pt x="120211" y="351135"/>
                  </a:cubicBezTo>
                  <a:close/>
                  <a:moveTo>
                    <a:pt x="295133" y="352030"/>
                  </a:moveTo>
                  <a:cubicBezTo>
                    <a:pt x="333952" y="366489"/>
                    <a:pt x="361397" y="381038"/>
                    <a:pt x="381034" y="397714"/>
                  </a:cubicBezTo>
                  <a:cubicBezTo>
                    <a:pt x="392022" y="406552"/>
                    <a:pt x="398659" y="419705"/>
                    <a:pt x="399239" y="433794"/>
                  </a:cubicBezTo>
                  <a:lnTo>
                    <a:pt x="399239" y="543766"/>
                  </a:lnTo>
                  <a:cubicBezTo>
                    <a:pt x="362148" y="567507"/>
                    <a:pt x="243169" y="576127"/>
                    <a:pt x="144523" y="569683"/>
                  </a:cubicBezTo>
                  <a:lnTo>
                    <a:pt x="144523" y="362641"/>
                  </a:lnTo>
                  <a:cubicBezTo>
                    <a:pt x="164570" y="368930"/>
                    <a:pt x="185481" y="372029"/>
                    <a:pt x="206491" y="371826"/>
                  </a:cubicBezTo>
                  <a:cubicBezTo>
                    <a:pt x="241606" y="371826"/>
                    <a:pt x="274119" y="363969"/>
                    <a:pt x="292771" y="351170"/>
                  </a:cubicBezTo>
                  <a:close/>
                </a:path>
              </a:pathLst>
            </a:custGeom>
            <a:solidFill>
              <a:schemeClr val="bg1"/>
            </a:solidFill>
            <a:ln w="6846" cap="flat">
              <a:noFill/>
              <a:prstDash val="solid"/>
              <a:miter/>
            </a:ln>
          </p:spPr>
          <p:txBody>
            <a:bodyPr rtlCol="0" anchor="ctr"/>
            <a:lstStyle/>
            <a:p>
              <a:endParaRPr lang="zh-CN" altLang="en-US"/>
            </a:p>
          </p:txBody>
        </p:sp>
      </p:grpSp>
      <p:grpSp>
        <p:nvGrpSpPr>
          <p:cNvPr id="87" name="图形 30" descr="剪贴板徽章 轮廓">
            <a:extLst>
              <a:ext uri="{FF2B5EF4-FFF2-40B4-BE49-F238E27FC236}">
                <a16:creationId xmlns:a16="http://schemas.microsoft.com/office/drawing/2014/main" id="{B7F99326-0BAD-4355-99B4-1EB5FC433910}"/>
              </a:ext>
            </a:extLst>
          </p:cNvPr>
          <p:cNvGrpSpPr/>
          <p:nvPr/>
        </p:nvGrpSpPr>
        <p:grpSpPr>
          <a:xfrm>
            <a:off x="3022913" y="3951868"/>
            <a:ext cx="413120" cy="550971"/>
            <a:chOff x="3022913" y="3951868"/>
            <a:chExt cx="413120" cy="550971"/>
          </a:xfrm>
          <a:solidFill>
            <a:schemeClr val="bg1"/>
          </a:solidFill>
        </p:grpSpPr>
        <p:sp>
          <p:nvSpPr>
            <p:cNvPr id="88" name="图形 30" descr="剪贴板徽章 轮廓">
              <a:extLst>
                <a:ext uri="{FF2B5EF4-FFF2-40B4-BE49-F238E27FC236}">
                  <a16:creationId xmlns:a16="http://schemas.microsoft.com/office/drawing/2014/main" id="{8C8263A9-6FB6-4981-91CF-B3F14C752D13}"/>
                </a:ext>
              </a:extLst>
            </p:cNvPr>
            <p:cNvSpPr/>
            <p:nvPr/>
          </p:nvSpPr>
          <p:spPr>
            <a:xfrm>
              <a:off x="3205372" y="3986439"/>
              <a:ext cx="48198" cy="48197"/>
            </a:xfrm>
            <a:custGeom>
              <a:avLst/>
              <a:gdLst>
                <a:gd name="connsiteX0" fmla="*/ 24100 w 48198"/>
                <a:gd name="connsiteY0" fmla="*/ 48197 h 48197"/>
                <a:gd name="connsiteX1" fmla="*/ 48199 w 48198"/>
                <a:gd name="connsiteY1" fmla="*/ 24099 h 48197"/>
                <a:gd name="connsiteX2" fmla="*/ 24100 w 48198"/>
                <a:gd name="connsiteY2" fmla="*/ 0 h 48197"/>
                <a:gd name="connsiteX3" fmla="*/ 23412 w 48198"/>
                <a:gd name="connsiteY3" fmla="*/ 0 h 48197"/>
                <a:gd name="connsiteX4" fmla="*/ 2 w 48198"/>
                <a:gd name="connsiteY4" fmla="*/ 24099 h 48197"/>
                <a:gd name="connsiteX5" fmla="*/ 24100 w 48198"/>
                <a:gd name="connsiteY5" fmla="*/ 48197 h 48197"/>
                <a:gd name="connsiteX6" fmla="*/ 23646 w 48198"/>
                <a:gd name="connsiteY6" fmla="*/ 13771 h 48197"/>
                <a:gd name="connsiteX7" fmla="*/ 24100 w 48198"/>
                <a:gd name="connsiteY7" fmla="*/ 13771 h 48197"/>
                <a:gd name="connsiteX8" fmla="*/ 34427 w 48198"/>
                <a:gd name="connsiteY8" fmla="*/ 24099 h 48197"/>
                <a:gd name="connsiteX9" fmla="*/ 24099 w 48198"/>
                <a:gd name="connsiteY9" fmla="*/ 34427 h 48197"/>
                <a:gd name="connsiteX10" fmla="*/ 13771 w 48198"/>
                <a:gd name="connsiteY10" fmla="*/ 24098 h 48197"/>
                <a:gd name="connsiteX11" fmla="*/ 13772 w 48198"/>
                <a:gd name="connsiteY11" fmla="*/ 24002 h 48197"/>
                <a:gd name="connsiteX12" fmla="*/ 23646 w 48198"/>
                <a:gd name="connsiteY12" fmla="*/ 13771 h 4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98" h="48197">
                  <a:moveTo>
                    <a:pt x="24100" y="48197"/>
                  </a:moveTo>
                  <a:cubicBezTo>
                    <a:pt x="37410" y="48197"/>
                    <a:pt x="48199" y="37408"/>
                    <a:pt x="48199" y="24099"/>
                  </a:cubicBezTo>
                  <a:cubicBezTo>
                    <a:pt x="48199" y="10789"/>
                    <a:pt x="37410" y="0"/>
                    <a:pt x="24100" y="0"/>
                  </a:cubicBezTo>
                  <a:lnTo>
                    <a:pt x="23412" y="0"/>
                  </a:lnTo>
                  <a:cubicBezTo>
                    <a:pt x="10312" y="234"/>
                    <a:pt x="-144" y="10997"/>
                    <a:pt x="2" y="24099"/>
                  </a:cubicBezTo>
                  <a:cubicBezTo>
                    <a:pt x="24" y="37398"/>
                    <a:pt x="10800" y="48175"/>
                    <a:pt x="24100" y="48197"/>
                  </a:cubicBezTo>
                  <a:close/>
                  <a:moveTo>
                    <a:pt x="23646" y="13771"/>
                  </a:moveTo>
                  <a:lnTo>
                    <a:pt x="24100" y="13771"/>
                  </a:lnTo>
                  <a:cubicBezTo>
                    <a:pt x="29804" y="13771"/>
                    <a:pt x="34428" y="18395"/>
                    <a:pt x="34427" y="24099"/>
                  </a:cubicBezTo>
                  <a:cubicBezTo>
                    <a:pt x="34427" y="29803"/>
                    <a:pt x="29803" y="34427"/>
                    <a:pt x="24099" y="34427"/>
                  </a:cubicBezTo>
                  <a:cubicBezTo>
                    <a:pt x="18395" y="34427"/>
                    <a:pt x="13771" y="29802"/>
                    <a:pt x="13771" y="24098"/>
                  </a:cubicBezTo>
                  <a:cubicBezTo>
                    <a:pt x="13771" y="24066"/>
                    <a:pt x="13772" y="24034"/>
                    <a:pt x="13772" y="24002"/>
                  </a:cubicBezTo>
                  <a:cubicBezTo>
                    <a:pt x="13684" y="18455"/>
                    <a:pt x="18098" y="13880"/>
                    <a:pt x="23646" y="13771"/>
                  </a:cubicBezTo>
                  <a:close/>
                </a:path>
              </a:pathLst>
            </a:custGeom>
            <a:solidFill>
              <a:schemeClr val="bg1"/>
            </a:solidFill>
            <a:ln w="6846" cap="flat">
              <a:noFill/>
              <a:prstDash val="solid"/>
              <a:miter/>
            </a:ln>
          </p:spPr>
          <p:txBody>
            <a:bodyPr rtlCol="0" anchor="ctr"/>
            <a:lstStyle/>
            <a:p>
              <a:endParaRPr lang="zh-CN" altLang="en-US"/>
            </a:p>
          </p:txBody>
        </p:sp>
        <p:sp>
          <p:nvSpPr>
            <p:cNvPr id="89" name="图形 30" descr="剪贴板徽章 轮廓">
              <a:extLst>
                <a:ext uri="{FF2B5EF4-FFF2-40B4-BE49-F238E27FC236}">
                  <a16:creationId xmlns:a16="http://schemas.microsoft.com/office/drawing/2014/main" id="{F7356AC5-F9B3-4FF5-A645-3995EB939CFF}"/>
                </a:ext>
              </a:extLst>
            </p:cNvPr>
            <p:cNvSpPr/>
            <p:nvPr/>
          </p:nvSpPr>
          <p:spPr>
            <a:xfrm>
              <a:off x="3091766" y="4144802"/>
              <a:ext cx="268528" cy="13770"/>
            </a:xfrm>
            <a:custGeom>
              <a:avLst/>
              <a:gdLst>
                <a:gd name="connsiteX0" fmla="*/ 0 w 268528"/>
                <a:gd name="connsiteY0" fmla="*/ 0 h 13770"/>
                <a:gd name="connsiteX1" fmla="*/ 268528 w 268528"/>
                <a:gd name="connsiteY1" fmla="*/ 0 h 13770"/>
                <a:gd name="connsiteX2" fmla="*/ 268528 w 268528"/>
                <a:gd name="connsiteY2" fmla="*/ 13771 h 13770"/>
                <a:gd name="connsiteX3" fmla="*/ 0 w 268528"/>
                <a:gd name="connsiteY3" fmla="*/ 13771 h 13770"/>
              </a:gdLst>
              <a:ahLst/>
              <a:cxnLst>
                <a:cxn ang="0">
                  <a:pos x="connsiteX0" y="connsiteY0"/>
                </a:cxn>
                <a:cxn ang="0">
                  <a:pos x="connsiteX1" y="connsiteY1"/>
                </a:cxn>
                <a:cxn ang="0">
                  <a:pos x="connsiteX2" y="connsiteY2"/>
                </a:cxn>
                <a:cxn ang="0">
                  <a:pos x="connsiteX3" y="connsiteY3"/>
                </a:cxn>
              </a:cxnLst>
              <a:rect l="l" t="t" r="r" b="b"/>
              <a:pathLst>
                <a:path w="268528" h="13770">
                  <a:moveTo>
                    <a:pt x="0" y="0"/>
                  </a:moveTo>
                  <a:lnTo>
                    <a:pt x="268528" y="0"/>
                  </a:lnTo>
                  <a:lnTo>
                    <a:pt x="268528" y="13771"/>
                  </a:lnTo>
                  <a:lnTo>
                    <a:pt x="0" y="13771"/>
                  </a:lnTo>
                  <a:close/>
                </a:path>
              </a:pathLst>
            </a:custGeom>
            <a:solidFill>
              <a:schemeClr val="bg1"/>
            </a:solidFill>
            <a:ln w="6846" cap="flat">
              <a:noFill/>
              <a:prstDash val="solid"/>
              <a:miter/>
            </a:ln>
          </p:spPr>
          <p:txBody>
            <a:bodyPr rtlCol="0" anchor="ctr"/>
            <a:lstStyle/>
            <a:p>
              <a:endParaRPr lang="zh-CN" altLang="en-US"/>
            </a:p>
          </p:txBody>
        </p:sp>
        <p:sp>
          <p:nvSpPr>
            <p:cNvPr id="90" name="图形 30" descr="剪贴板徽章 轮廓">
              <a:extLst>
                <a:ext uri="{FF2B5EF4-FFF2-40B4-BE49-F238E27FC236}">
                  <a16:creationId xmlns:a16="http://schemas.microsoft.com/office/drawing/2014/main" id="{307D7AC6-95FF-46E6-870C-48867098E630}"/>
                </a:ext>
              </a:extLst>
            </p:cNvPr>
            <p:cNvSpPr/>
            <p:nvPr/>
          </p:nvSpPr>
          <p:spPr>
            <a:xfrm>
              <a:off x="3091766" y="4199884"/>
              <a:ext cx="137706" cy="13770"/>
            </a:xfrm>
            <a:custGeom>
              <a:avLst/>
              <a:gdLst>
                <a:gd name="connsiteX0" fmla="*/ 0 w 137706"/>
                <a:gd name="connsiteY0" fmla="*/ 0 h 13770"/>
                <a:gd name="connsiteX1" fmla="*/ 137707 w 137706"/>
                <a:gd name="connsiteY1" fmla="*/ 0 h 13770"/>
                <a:gd name="connsiteX2" fmla="*/ 137707 w 137706"/>
                <a:gd name="connsiteY2" fmla="*/ 13771 h 13770"/>
                <a:gd name="connsiteX3" fmla="*/ 0 w 137706"/>
                <a:gd name="connsiteY3" fmla="*/ 13771 h 13770"/>
              </a:gdLst>
              <a:ahLst/>
              <a:cxnLst>
                <a:cxn ang="0">
                  <a:pos x="connsiteX0" y="connsiteY0"/>
                </a:cxn>
                <a:cxn ang="0">
                  <a:pos x="connsiteX1" y="connsiteY1"/>
                </a:cxn>
                <a:cxn ang="0">
                  <a:pos x="connsiteX2" y="connsiteY2"/>
                </a:cxn>
                <a:cxn ang="0">
                  <a:pos x="connsiteX3" y="connsiteY3"/>
                </a:cxn>
              </a:cxnLst>
              <a:rect l="l" t="t" r="r" b="b"/>
              <a:pathLst>
                <a:path w="137706" h="13770">
                  <a:moveTo>
                    <a:pt x="0" y="0"/>
                  </a:moveTo>
                  <a:lnTo>
                    <a:pt x="137707" y="0"/>
                  </a:lnTo>
                  <a:lnTo>
                    <a:pt x="137707" y="13771"/>
                  </a:lnTo>
                  <a:lnTo>
                    <a:pt x="0" y="13771"/>
                  </a:lnTo>
                  <a:close/>
                </a:path>
              </a:pathLst>
            </a:custGeom>
            <a:solidFill>
              <a:schemeClr val="bg1"/>
            </a:solidFill>
            <a:ln w="6846" cap="flat">
              <a:noFill/>
              <a:prstDash val="solid"/>
              <a:miter/>
            </a:ln>
          </p:spPr>
          <p:txBody>
            <a:bodyPr rtlCol="0" anchor="ctr"/>
            <a:lstStyle/>
            <a:p>
              <a:endParaRPr lang="zh-CN" altLang="en-US"/>
            </a:p>
          </p:txBody>
        </p:sp>
        <p:sp>
          <p:nvSpPr>
            <p:cNvPr id="91" name="图形 30" descr="剪贴板徽章 轮廓">
              <a:extLst>
                <a:ext uri="{FF2B5EF4-FFF2-40B4-BE49-F238E27FC236}">
                  <a16:creationId xmlns:a16="http://schemas.microsoft.com/office/drawing/2014/main" id="{9A198B52-C89D-439E-B58C-185C5F6ECDA8}"/>
                </a:ext>
              </a:extLst>
            </p:cNvPr>
            <p:cNvSpPr/>
            <p:nvPr/>
          </p:nvSpPr>
          <p:spPr>
            <a:xfrm>
              <a:off x="3257014" y="4344476"/>
              <a:ext cx="110165" cy="13770"/>
            </a:xfrm>
            <a:custGeom>
              <a:avLst/>
              <a:gdLst>
                <a:gd name="connsiteX0" fmla="*/ 0 w 110165"/>
                <a:gd name="connsiteY0" fmla="*/ 0 h 13770"/>
                <a:gd name="connsiteX1" fmla="*/ 110165 w 110165"/>
                <a:gd name="connsiteY1" fmla="*/ 0 h 13770"/>
                <a:gd name="connsiteX2" fmla="*/ 110165 w 110165"/>
                <a:gd name="connsiteY2" fmla="*/ 13771 h 13770"/>
                <a:gd name="connsiteX3" fmla="*/ 0 w 110165"/>
                <a:gd name="connsiteY3" fmla="*/ 13771 h 13770"/>
              </a:gdLst>
              <a:ahLst/>
              <a:cxnLst>
                <a:cxn ang="0">
                  <a:pos x="connsiteX0" y="connsiteY0"/>
                </a:cxn>
                <a:cxn ang="0">
                  <a:pos x="connsiteX1" y="connsiteY1"/>
                </a:cxn>
                <a:cxn ang="0">
                  <a:pos x="connsiteX2" y="connsiteY2"/>
                </a:cxn>
                <a:cxn ang="0">
                  <a:pos x="connsiteX3" y="connsiteY3"/>
                </a:cxn>
              </a:cxnLst>
              <a:rect l="l" t="t" r="r" b="b"/>
              <a:pathLst>
                <a:path w="110165" h="13770">
                  <a:moveTo>
                    <a:pt x="0" y="0"/>
                  </a:moveTo>
                  <a:lnTo>
                    <a:pt x="110165" y="0"/>
                  </a:lnTo>
                  <a:lnTo>
                    <a:pt x="110165" y="13771"/>
                  </a:lnTo>
                  <a:lnTo>
                    <a:pt x="0" y="13771"/>
                  </a:lnTo>
                  <a:close/>
                </a:path>
              </a:pathLst>
            </a:custGeom>
            <a:solidFill>
              <a:schemeClr val="bg1"/>
            </a:solidFill>
            <a:ln w="6846" cap="flat">
              <a:noFill/>
              <a:prstDash val="solid"/>
              <a:miter/>
            </a:ln>
          </p:spPr>
          <p:txBody>
            <a:bodyPr rtlCol="0" anchor="ctr"/>
            <a:lstStyle/>
            <a:p>
              <a:endParaRPr lang="zh-CN" altLang="en-US"/>
            </a:p>
          </p:txBody>
        </p:sp>
        <p:sp>
          <p:nvSpPr>
            <p:cNvPr id="92" name="图形 30" descr="剪贴板徽章 轮廓">
              <a:extLst>
                <a:ext uri="{FF2B5EF4-FFF2-40B4-BE49-F238E27FC236}">
                  <a16:creationId xmlns:a16="http://schemas.microsoft.com/office/drawing/2014/main" id="{0F5219CC-C03E-42E1-B439-4A13064651B8}"/>
                </a:ext>
              </a:extLst>
            </p:cNvPr>
            <p:cNvSpPr/>
            <p:nvPr/>
          </p:nvSpPr>
          <p:spPr>
            <a:xfrm>
              <a:off x="3089418" y="4254967"/>
              <a:ext cx="143944" cy="194407"/>
            </a:xfrm>
            <a:custGeom>
              <a:avLst/>
              <a:gdLst>
                <a:gd name="connsiteX0" fmla="*/ 40493 w 143944"/>
                <a:gd name="connsiteY0" fmla="*/ 194408 h 194407"/>
                <a:gd name="connsiteX1" fmla="*/ 71959 w 143944"/>
                <a:gd name="connsiteY1" fmla="*/ 135194 h 194407"/>
                <a:gd name="connsiteX2" fmla="*/ 103425 w 143944"/>
                <a:gd name="connsiteY2" fmla="*/ 194408 h 194407"/>
                <a:gd name="connsiteX3" fmla="*/ 115612 w 143944"/>
                <a:gd name="connsiteY3" fmla="*/ 168429 h 194407"/>
                <a:gd name="connsiteX4" fmla="*/ 143945 w 143944"/>
                <a:gd name="connsiteY4" fmla="*/ 172857 h 194407"/>
                <a:gd name="connsiteX5" fmla="*/ 112589 w 143944"/>
                <a:gd name="connsiteY5" fmla="*/ 113732 h 194407"/>
                <a:gd name="connsiteX6" fmla="*/ 122538 w 143944"/>
                <a:gd name="connsiteY6" fmla="*/ 97634 h 194407"/>
                <a:gd name="connsiteX7" fmla="*/ 132081 w 143944"/>
                <a:gd name="connsiteY7" fmla="*/ 88132 h 194407"/>
                <a:gd name="connsiteX8" fmla="*/ 132081 w 143944"/>
                <a:gd name="connsiteY8" fmla="*/ 75925 h 194407"/>
                <a:gd name="connsiteX9" fmla="*/ 131193 w 143944"/>
                <a:gd name="connsiteY9" fmla="*/ 52184 h 194407"/>
                <a:gd name="connsiteX10" fmla="*/ 131193 w 143944"/>
                <a:gd name="connsiteY10" fmla="*/ 38648 h 194407"/>
                <a:gd name="connsiteX11" fmla="*/ 122538 w 143944"/>
                <a:gd name="connsiteY11" fmla="*/ 29993 h 194407"/>
                <a:gd name="connsiteX12" fmla="*/ 117657 w 143944"/>
                <a:gd name="connsiteY12" fmla="*/ 18894 h 194407"/>
                <a:gd name="connsiteX13" fmla="*/ 105883 w 143944"/>
                <a:gd name="connsiteY13" fmla="*/ 13991 h 194407"/>
                <a:gd name="connsiteX14" fmla="*/ 105015 w 143944"/>
                <a:gd name="connsiteY14" fmla="*/ 13991 h 194407"/>
                <a:gd name="connsiteX15" fmla="*/ 95472 w 143944"/>
                <a:gd name="connsiteY15" fmla="*/ 4455 h 194407"/>
                <a:gd name="connsiteX16" fmla="*/ 89275 w 143944"/>
                <a:gd name="connsiteY16" fmla="*/ 3284 h 194407"/>
                <a:gd name="connsiteX17" fmla="*/ 83257 w 143944"/>
                <a:gd name="connsiteY17" fmla="*/ 4455 h 194407"/>
                <a:gd name="connsiteX18" fmla="*/ 71959 w 143944"/>
                <a:gd name="connsiteY18" fmla="*/ 0 h 194407"/>
                <a:gd name="connsiteX19" fmla="*/ 59565 w 143944"/>
                <a:gd name="connsiteY19" fmla="*/ 5323 h 194407"/>
                <a:gd name="connsiteX20" fmla="*/ 52680 w 143944"/>
                <a:gd name="connsiteY20" fmla="*/ 3911 h 194407"/>
                <a:gd name="connsiteX21" fmla="*/ 46035 w 143944"/>
                <a:gd name="connsiteY21" fmla="*/ 5323 h 194407"/>
                <a:gd name="connsiteX22" fmla="*/ 37380 w 143944"/>
                <a:gd name="connsiteY22" fmla="*/ 13977 h 194407"/>
                <a:gd name="connsiteX23" fmla="*/ 26288 w 143944"/>
                <a:gd name="connsiteY23" fmla="*/ 18859 h 194407"/>
                <a:gd name="connsiteX24" fmla="*/ 21413 w 143944"/>
                <a:gd name="connsiteY24" fmla="*/ 31507 h 194407"/>
                <a:gd name="connsiteX25" fmla="*/ 11870 w 143944"/>
                <a:gd name="connsiteY25" fmla="*/ 41051 h 194407"/>
                <a:gd name="connsiteX26" fmla="*/ 11870 w 143944"/>
                <a:gd name="connsiteY26" fmla="*/ 53258 h 194407"/>
                <a:gd name="connsiteX27" fmla="*/ 7436 w 143944"/>
                <a:gd name="connsiteY27" fmla="*/ 64571 h 194407"/>
                <a:gd name="connsiteX28" fmla="*/ 12759 w 143944"/>
                <a:gd name="connsiteY28" fmla="*/ 76964 h 194407"/>
                <a:gd name="connsiteX29" fmla="*/ 12759 w 143944"/>
                <a:gd name="connsiteY29" fmla="*/ 90501 h 194407"/>
                <a:gd name="connsiteX30" fmla="*/ 21413 w 143944"/>
                <a:gd name="connsiteY30" fmla="*/ 99156 h 194407"/>
                <a:gd name="connsiteX31" fmla="*/ 26288 w 143944"/>
                <a:gd name="connsiteY31" fmla="*/ 110248 h 194407"/>
                <a:gd name="connsiteX32" fmla="*/ 31349 w 143944"/>
                <a:gd name="connsiteY32" fmla="*/ 113691 h 194407"/>
                <a:gd name="connsiteX33" fmla="*/ 0 w 143944"/>
                <a:gd name="connsiteY33" fmla="*/ 172801 h 194407"/>
                <a:gd name="connsiteX34" fmla="*/ 28340 w 143944"/>
                <a:gd name="connsiteY34" fmla="*/ 168374 h 194407"/>
                <a:gd name="connsiteX35" fmla="*/ 107528 w 143944"/>
                <a:gd name="connsiteY35" fmla="*/ 153233 h 194407"/>
                <a:gd name="connsiteX36" fmla="*/ 102653 w 143944"/>
                <a:gd name="connsiteY36" fmla="*/ 163630 h 194407"/>
                <a:gd name="connsiteX37" fmla="*/ 82411 w 143944"/>
                <a:gd name="connsiteY37" fmla="*/ 125540 h 194407"/>
                <a:gd name="connsiteX38" fmla="*/ 84380 w 143944"/>
                <a:gd name="connsiteY38" fmla="*/ 123819 h 194407"/>
                <a:gd name="connsiteX39" fmla="*/ 91265 w 143944"/>
                <a:gd name="connsiteY39" fmla="*/ 125238 h 194407"/>
                <a:gd name="connsiteX40" fmla="*/ 97916 w 143944"/>
                <a:gd name="connsiteY40" fmla="*/ 123819 h 194407"/>
                <a:gd name="connsiteX41" fmla="*/ 101283 w 143944"/>
                <a:gd name="connsiteY41" fmla="*/ 121795 h 194407"/>
                <a:gd name="connsiteX42" fmla="*/ 118896 w 143944"/>
                <a:gd name="connsiteY42" fmla="*/ 155003 h 194407"/>
                <a:gd name="connsiteX43" fmla="*/ 25283 w 143944"/>
                <a:gd name="connsiteY43" fmla="*/ 84889 h 194407"/>
                <a:gd name="connsiteX44" fmla="*/ 25414 w 143944"/>
                <a:gd name="connsiteY44" fmla="*/ 82342 h 194407"/>
                <a:gd name="connsiteX45" fmla="*/ 29139 w 143944"/>
                <a:gd name="connsiteY45" fmla="*/ 73487 h 194407"/>
                <a:gd name="connsiteX46" fmla="*/ 22123 w 143944"/>
                <a:gd name="connsiteY46" fmla="*/ 66933 h 194407"/>
                <a:gd name="connsiteX47" fmla="*/ 21172 w 143944"/>
                <a:gd name="connsiteY47" fmla="*/ 64571 h 194407"/>
                <a:gd name="connsiteX48" fmla="*/ 22295 w 143944"/>
                <a:gd name="connsiteY48" fmla="*/ 62216 h 194407"/>
                <a:gd name="connsiteX49" fmla="*/ 27803 w 143944"/>
                <a:gd name="connsiteY49" fmla="*/ 55813 h 194407"/>
                <a:gd name="connsiteX50" fmla="*/ 24588 w 143944"/>
                <a:gd name="connsiteY50" fmla="*/ 48012 h 194407"/>
                <a:gd name="connsiteX51" fmla="*/ 24725 w 143944"/>
                <a:gd name="connsiteY51" fmla="*/ 45946 h 194407"/>
                <a:gd name="connsiteX52" fmla="*/ 26157 w 143944"/>
                <a:gd name="connsiteY52" fmla="*/ 44424 h 194407"/>
                <a:gd name="connsiteX53" fmla="*/ 35632 w 143944"/>
                <a:gd name="connsiteY53" fmla="*/ 40933 h 194407"/>
                <a:gd name="connsiteX54" fmla="*/ 35150 w 143944"/>
                <a:gd name="connsiteY54" fmla="*/ 30846 h 194407"/>
                <a:gd name="connsiteX55" fmla="*/ 36017 w 143944"/>
                <a:gd name="connsiteY55" fmla="*/ 28588 h 194407"/>
                <a:gd name="connsiteX56" fmla="*/ 38131 w 143944"/>
                <a:gd name="connsiteY56" fmla="*/ 27721 h 194407"/>
                <a:gd name="connsiteX57" fmla="*/ 46800 w 143944"/>
                <a:gd name="connsiteY57" fmla="*/ 27239 h 194407"/>
                <a:gd name="connsiteX58" fmla="*/ 50105 w 143944"/>
                <a:gd name="connsiteY58" fmla="*/ 19217 h 194407"/>
                <a:gd name="connsiteX59" fmla="*/ 51674 w 143944"/>
                <a:gd name="connsiteY59" fmla="*/ 17840 h 194407"/>
                <a:gd name="connsiteX60" fmla="*/ 52666 w 143944"/>
                <a:gd name="connsiteY60" fmla="*/ 17640 h 194407"/>
                <a:gd name="connsiteX61" fmla="*/ 54208 w 143944"/>
                <a:gd name="connsiteY61" fmla="*/ 17978 h 194407"/>
                <a:gd name="connsiteX62" fmla="*/ 63070 w 143944"/>
                <a:gd name="connsiteY62" fmla="*/ 21703 h 194407"/>
                <a:gd name="connsiteX63" fmla="*/ 69624 w 143944"/>
                <a:gd name="connsiteY63" fmla="*/ 14680 h 194407"/>
                <a:gd name="connsiteX64" fmla="*/ 71959 w 143944"/>
                <a:gd name="connsiteY64" fmla="*/ 13771 h 194407"/>
                <a:gd name="connsiteX65" fmla="*/ 74307 w 143944"/>
                <a:gd name="connsiteY65" fmla="*/ 14893 h 194407"/>
                <a:gd name="connsiteX66" fmla="*/ 80717 w 143944"/>
                <a:gd name="connsiteY66" fmla="*/ 20401 h 194407"/>
                <a:gd name="connsiteX67" fmla="*/ 88518 w 143944"/>
                <a:gd name="connsiteY67" fmla="*/ 17186 h 194407"/>
                <a:gd name="connsiteX68" fmla="*/ 89289 w 143944"/>
                <a:gd name="connsiteY68" fmla="*/ 17055 h 194407"/>
                <a:gd name="connsiteX69" fmla="*/ 90570 w 143944"/>
                <a:gd name="connsiteY69" fmla="*/ 17317 h 194407"/>
                <a:gd name="connsiteX70" fmla="*/ 92091 w 143944"/>
                <a:gd name="connsiteY70" fmla="*/ 18756 h 194407"/>
                <a:gd name="connsiteX71" fmla="*/ 95796 w 143944"/>
                <a:gd name="connsiteY71" fmla="*/ 28223 h 194407"/>
                <a:gd name="connsiteX72" fmla="*/ 105883 w 143944"/>
                <a:gd name="connsiteY72" fmla="*/ 27741 h 194407"/>
                <a:gd name="connsiteX73" fmla="*/ 107948 w 143944"/>
                <a:gd name="connsiteY73" fmla="*/ 28616 h 194407"/>
                <a:gd name="connsiteX74" fmla="*/ 108816 w 143944"/>
                <a:gd name="connsiteY74" fmla="*/ 30736 h 194407"/>
                <a:gd name="connsiteX75" fmla="*/ 109298 w 143944"/>
                <a:gd name="connsiteY75" fmla="*/ 39398 h 194407"/>
                <a:gd name="connsiteX76" fmla="*/ 117326 w 143944"/>
                <a:gd name="connsiteY76" fmla="*/ 42703 h 194407"/>
                <a:gd name="connsiteX77" fmla="*/ 118662 w 143944"/>
                <a:gd name="connsiteY77" fmla="*/ 44273 h 194407"/>
                <a:gd name="connsiteX78" fmla="*/ 118531 w 143944"/>
                <a:gd name="connsiteY78" fmla="*/ 46820 h 194407"/>
                <a:gd name="connsiteX79" fmla="*/ 114799 w 143944"/>
                <a:gd name="connsiteY79" fmla="*/ 55675 h 194407"/>
                <a:gd name="connsiteX80" fmla="*/ 121822 w 143944"/>
                <a:gd name="connsiteY80" fmla="*/ 62230 h 194407"/>
                <a:gd name="connsiteX81" fmla="*/ 122772 w 143944"/>
                <a:gd name="connsiteY81" fmla="*/ 64585 h 194407"/>
                <a:gd name="connsiteX82" fmla="*/ 121987 w 143944"/>
                <a:gd name="connsiteY82" fmla="*/ 66568 h 194407"/>
                <a:gd name="connsiteX83" fmla="*/ 116032 w 143944"/>
                <a:gd name="connsiteY83" fmla="*/ 73019 h 194407"/>
                <a:gd name="connsiteX84" fmla="*/ 119371 w 143944"/>
                <a:gd name="connsiteY84" fmla="*/ 81151 h 194407"/>
                <a:gd name="connsiteX85" fmla="*/ 119240 w 143944"/>
                <a:gd name="connsiteY85" fmla="*/ 83216 h 194407"/>
                <a:gd name="connsiteX86" fmla="*/ 117808 w 143944"/>
                <a:gd name="connsiteY86" fmla="*/ 84738 h 194407"/>
                <a:gd name="connsiteX87" fmla="*/ 108334 w 143944"/>
                <a:gd name="connsiteY87" fmla="*/ 88229 h 194407"/>
                <a:gd name="connsiteX88" fmla="*/ 108809 w 143944"/>
                <a:gd name="connsiteY88" fmla="*/ 98316 h 194407"/>
                <a:gd name="connsiteX89" fmla="*/ 107948 w 143944"/>
                <a:gd name="connsiteY89" fmla="*/ 100567 h 194407"/>
                <a:gd name="connsiteX90" fmla="*/ 105828 w 143944"/>
                <a:gd name="connsiteY90" fmla="*/ 101442 h 194407"/>
                <a:gd name="connsiteX91" fmla="*/ 97166 w 143944"/>
                <a:gd name="connsiteY91" fmla="*/ 101917 h 194407"/>
                <a:gd name="connsiteX92" fmla="*/ 93861 w 143944"/>
                <a:gd name="connsiteY92" fmla="*/ 109945 h 194407"/>
                <a:gd name="connsiteX93" fmla="*/ 92291 w 143944"/>
                <a:gd name="connsiteY93" fmla="*/ 111288 h 194407"/>
                <a:gd name="connsiteX94" fmla="*/ 91293 w 143944"/>
                <a:gd name="connsiteY94" fmla="*/ 111488 h 194407"/>
                <a:gd name="connsiteX95" fmla="*/ 89750 w 143944"/>
                <a:gd name="connsiteY95" fmla="*/ 111150 h 194407"/>
                <a:gd name="connsiteX96" fmla="*/ 80841 w 143944"/>
                <a:gd name="connsiteY96" fmla="*/ 107411 h 194407"/>
                <a:gd name="connsiteX97" fmla="*/ 74286 w 143944"/>
                <a:gd name="connsiteY97" fmla="*/ 114441 h 194407"/>
                <a:gd name="connsiteX98" fmla="*/ 71931 w 143944"/>
                <a:gd name="connsiteY98" fmla="*/ 115392 h 194407"/>
                <a:gd name="connsiteX99" fmla="*/ 69576 w 143944"/>
                <a:gd name="connsiteY99" fmla="*/ 114269 h 194407"/>
                <a:gd name="connsiteX100" fmla="*/ 63173 w 143944"/>
                <a:gd name="connsiteY100" fmla="*/ 108761 h 194407"/>
                <a:gd name="connsiteX101" fmla="*/ 55372 w 143944"/>
                <a:gd name="connsiteY101" fmla="*/ 111976 h 194407"/>
                <a:gd name="connsiteX102" fmla="*/ 54601 w 143944"/>
                <a:gd name="connsiteY102" fmla="*/ 112100 h 194407"/>
                <a:gd name="connsiteX103" fmla="*/ 53320 w 143944"/>
                <a:gd name="connsiteY103" fmla="*/ 111839 h 194407"/>
                <a:gd name="connsiteX104" fmla="*/ 51798 w 143944"/>
                <a:gd name="connsiteY104" fmla="*/ 110407 h 194407"/>
                <a:gd name="connsiteX105" fmla="*/ 48094 w 143944"/>
                <a:gd name="connsiteY105" fmla="*/ 100939 h 194407"/>
                <a:gd name="connsiteX106" fmla="*/ 38007 w 143944"/>
                <a:gd name="connsiteY106" fmla="*/ 101414 h 194407"/>
                <a:gd name="connsiteX107" fmla="*/ 35941 w 143944"/>
                <a:gd name="connsiteY107" fmla="*/ 100547 h 194407"/>
                <a:gd name="connsiteX108" fmla="*/ 35067 w 143944"/>
                <a:gd name="connsiteY108" fmla="*/ 98426 h 194407"/>
                <a:gd name="connsiteX109" fmla="*/ 34592 w 143944"/>
                <a:gd name="connsiteY109" fmla="*/ 89764 h 194407"/>
                <a:gd name="connsiteX110" fmla="*/ 26564 w 143944"/>
                <a:gd name="connsiteY110" fmla="*/ 86459 h 194407"/>
                <a:gd name="connsiteX111" fmla="*/ 25283 w 143944"/>
                <a:gd name="connsiteY111" fmla="*/ 84889 h 194407"/>
                <a:gd name="connsiteX112" fmla="*/ 42971 w 143944"/>
                <a:gd name="connsiteY112" fmla="*/ 121182 h 194407"/>
                <a:gd name="connsiteX113" fmla="*/ 48480 w 143944"/>
                <a:gd name="connsiteY113" fmla="*/ 124680 h 194407"/>
                <a:gd name="connsiteX114" fmla="*/ 54676 w 143944"/>
                <a:gd name="connsiteY114" fmla="*/ 125843 h 194407"/>
                <a:gd name="connsiteX115" fmla="*/ 60694 w 143944"/>
                <a:gd name="connsiteY115" fmla="*/ 124680 h 194407"/>
                <a:gd name="connsiteX116" fmla="*/ 61631 w 143944"/>
                <a:gd name="connsiteY116" fmla="*/ 125368 h 194407"/>
                <a:gd name="connsiteX117" fmla="*/ 41305 w 143944"/>
                <a:gd name="connsiteY117" fmla="*/ 163596 h 194407"/>
                <a:gd name="connsiteX118" fmla="*/ 36430 w 143944"/>
                <a:gd name="connsiteY118" fmla="*/ 153199 h 194407"/>
                <a:gd name="connsiteX119" fmla="*/ 25069 w 143944"/>
                <a:gd name="connsiteY119" fmla="*/ 154968 h 1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43944" h="194407">
                  <a:moveTo>
                    <a:pt x="40493" y="194408"/>
                  </a:moveTo>
                  <a:lnTo>
                    <a:pt x="71959" y="135194"/>
                  </a:lnTo>
                  <a:lnTo>
                    <a:pt x="103425" y="194408"/>
                  </a:lnTo>
                  <a:lnTo>
                    <a:pt x="115612" y="168429"/>
                  </a:lnTo>
                  <a:lnTo>
                    <a:pt x="143945" y="172857"/>
                  </a:lnTo>
                  <a:lnTo>
                    <a:pt x="112589" y="113732"/>
                  </a:lnTo>
                  <a:cubicBezTo>
                    <a:pt x="118930" y="110957"/>
                    <a:pt x="122892" y="104547"/>
                    <a:pt x="122538" y="97634"/>
                  </a:cubicBezTo>
                  <a:cubicBezTo>
                    <a:pt x="126948" y="96002"/>
                    <a:pt x="130430" y="92534"/>
                    <a:pt x="132081" y="88132"/>
                  </a:cubicBezTo>
                  <a:cubicBezTo>
                    <a:pt x="133631" y="84211"/>
                    <a:pt x="133631" y="79847"/>
                    <a:pt x="132081" y="75925"/>
                  </a:cubicBezTo>
                  <a:cubicBezTo>
                    <a:pt x="138323" y="69098"/>
                    <a:pt x="137927" y="58526"/>
                    <a:pt x="131193" y="52184"/>
                  </a:cubicBezTo>
                  <a:cubicBezTo>
                    <a:pt x="133080" y="47869"/>
                    <a:pt x="133080" y="42963"/>
                    <a:pt x="131193" y="38648"/>
                  </a:cubicBezTo>
                  <a:cubicBezTo>
                    <a:pt x="129526" y="34759"/>
                    <a:pt x="126427" y="31660"/>
                    <a:pt x="122538" y="29993"/>
                  </a:cubicBezTo>
                  <a:cubicBezTo>
                    <a:pt x="122339" y="25817"/>
                    <a:pt x="120599" y="21863"/>
                    <a:pt x="117657" y="18894"/>
                  </a:cubicBezTo>
                  <a:cubicBezTo>
                    <a:pt x="114560" y="15730"/>
                    <a:pt x="110310" y="13960"/>
                    <a:pt x="105883" y="13991"/>
                  </a:cubicBezTo>
                  <a:cubicBezTo>
                    <a:pt x="105593" y="13991"/>
                    <a:pt x="105304" y="13991"/>
                    <a:pt x="105015" y="13991"/>
                  </a:cubicBezTo>
                  <a:cubicBezTo>
                    <a:pt x="103374" y="9575"/>
                    <a:pt x="99889" y="6094"/>
                    <a:pt x="95472" y="4455"/>
                  </a:cubicBezTo>
                  <a:cubicBezTo>
                    <a:pt x="93497" y="3683"/>
                    <a:pt x="91396" y="3287"/>
                    <a:pt x="89275" y="3284"/>
                  </a:cubicBezTo>
                  <a:cubicBezTo>
                    <a:pt x="87212" y="3279"/>
                    <a:pt x="85168" y="3677"/>
                    <a:pt x="83257" y="4455"/>
                  </a:cubicBezTo>
                  <a:cubicBezTo>
                    <a:pt x="80160" y="1642"/>
                    <a:pt x="76142" y="57"/>
                    <a:pt x="71959" y="0"/>
                  </a:cubicBezTo>
                  <a:cubicBezTo>
                    <a:pt x="67268" y="-22"/>
                    <a:pt x="62779" y="1905"/>
                    <a:pt x="59565" y="5323"/>
                  </a:cubicBezTo>
                  <a:cubicBezTo>
                    <a:pt x="57386" y="4402"/>
                    <a:pt x="55045" y="3922"/>
                    <a:pt x="52680" y="3911"/>
                  </a:cubicBezTo>
                  <a:cubicBezTo>
                    <a:pt x="50390" y="3908"/>
                    <a:pt x="48126" y="4388"/>
                    <a:pt x="46035" y="5323"/>
                  </a:cubicBezTo>
                  <a:cubicBezTo>
                    <a:pt x="42149" y="6994"/>
                    <a:pt x="39052" y="10091"/>
                    <a:pt x="37380" y="13977"/>
                  </a:cubicBezTo>
                  <a:cubicBezTo>
                    <a:pt x="33207" y="14179"/>
                    <a:pt x="29256" y="15918"/>
                    <a:pt x="26288" y="18859"/>
                  </a:cubicBezTo>
                  <a:cubicBezTo>
                    <a:pt x="22912" y="22172"/>
                    <a:pt x="21134" y="26785"/>
                    <a:pt x="21413" y="31507"/>
                  </a:cubicBezTo>
                  <a:cubicBezTo>
                    <a:pt x="16996" y="33149"/>
                    <a:pt x="13512" y="36633"/>
                    <a:pt x="11870" y="41051"/>
                  </a:cubicBezTo>
                  <a:cubicBezTo>
                    <a:pt x="10312" y="44970"/>
                    <a:pt x="10312" y="49338"/>
                    <a:pt x="11870" y="53258"/>
                  </a:cubicBezTo>
                  <a:cubicBezTo>
                    <a:pt x="9061" y="56361"/>
                    <a:pt x="7484" y="60385"/>
                    <a:pt x="7436" y="64571"/>
                  </a:cubicBezTo>
                  <a:cubicBezTo>
                    <a:pt x="7416" y="69261"/>
                    <a:pt x="9343" y="73750"/>
                    <a:pt x="12759" y="76964"/>
                  </a:cubicBezTo>
                  <a:cubicBezTo>
                    <a:pt x="10872" y="81279"/>
                    <a:pt x="10872" y="86186"/>
                    <a:pt x="12759" y="90501"/>
                  </a:cubicBezTo>
                  <a:cubicBezTo>
                    <a:pt x="14430" y="94388"/>
                    <a:pt x="17527" y="97485"/>
                    <a:pt x="21413" y="99156"/>
                  </a:cubicBezTo>
                  <a:cubicBezTo>
                    <a:pt x="21609" y="103329"/>
                    <a:pt x="23346" y="107282"/>
                    <a:pt x="26288" y="110248"/>
                  </a:cubicBezTo>
                  <a:cubicBezTo>
                    <a:pt x="27749" y="111698"/>
                    <a:pt x="29464" y="112865"/>
                    <a:pt x="31349" y="113691"/>
                  </a:cubicBezTo>
                  <a:lnTo>
                    <a:pt x="0" y="172801"/>
                  </a:lnTo>
                  <a:lnTo>
                    <a:pt x="28340" y="168374"/>
                  </a:lnTo>
                  <a:close/>
                  <a:moveTo>
                    <a:pt x="107528" y="153233"/>
                  </a:moveTo>
                  <a:lnTo>
                    <a:pt x="102653" y="163630"/>
                  </a:lnTo>
                  <a:lnTo>
                    <a:pt x="82411" y="125540"/>
                  </a:lnTo>
                  <a:cubicBezTo>
                    <a:pt x="83112" y="125021"/>
                    <a:pt x="83771" y="124445"/>
                    <a:pt x="84380" y="123819"/>
                  </a:cubicBezTo>
                  <a:cubicBezTo>
                    <a:pt x="86558" y="124746"/>
                    <a:pt x="88899" y="125229"/>
                    <a:pt x="91265" y="125238"/>
                  </a:cubicBezTo>
                  <a:cubicBezTo>
                    <a:pt x="93558" y="125243"/>
                    <a:pt x="95825" y="124760"/>
                    <a:pt x="97916" y="123819"/>
                  </a:cubicBezTo>
                  <a:cubicBezTo>
                    <a:pt x="99110" y="123272"/>
                    <a:pt x="100240" y="122593"/>
                    <a:pt x="101283" y="121795"/>
                  </a:cubicBezTo>
                  <a:lnTo>
                    <a:pt x="118896" y="155003"/>
                  </a:lnTo>
                  <a:close/>
                  <a:moveTo>
                    <a:pt x="25283" y="84889"/>
                  </a:moveTo>
                  <a:cubicBezTo>
                    <a:pt x="24988" y="84056"/>
                    <a:pt x="25036" y="83141"/>
                    <a:pt x="25414" y="82342"/>
                  </a:cubicBezTo>
                  <a:lnTo>
                    <a:pt x="29139" y="73487"/>
                  </a:lnTo>
                  <a:lnTo>
                    <a:pt x="22123" y="66933"/>
                  </a:lnTo>
                  <a:cubicBezTo>
                    <a:pt x="21490" y="66312"/>
                    <a:pt x="21146" y="65456"/>
                    <a:pt x="21172" y="64571"/>
                  </a:cubicBezTo>
                  <a:cubicBezTo>
                    <a:pt x="21223" y="63669"/>
                    <a:pt x="21626" y="62823"/>
                    <a:pt x="22295" y="62216"/>
                  </a:cubicBezTo>
                  <a:lnTo>
                    <a:pt x="27803" y="55813"/>
                  </a:lnTo>
                  <a:lnTo>
                    <a:pt x="24588" y="48012"/>
                  </a:lnTo>
                  <a:cubicBezTo>
                    <a:pt x="24388" y="47329"/>
                    <a:pt x="24437" y="46597"/>
                    <a:pt x="24725" y="45946"/>
                  </a:cubicBezTo>
                  <a:cubicBezTo>
                    <a:pt x="24950" y="45249"/>
                    <a:pt x="25476" y="44691"/>
                    <a:pt x="26157" y="44424"/>
                  </a:cubicBezTo>
                  <a:lnTo>
                    <a:pt x="35632" y="40933"/>
                  </a:lnTo>
                  <a:lnTo>
                    <a:pt x="35150" y="30846"/>
                  </a:lnTo>
                  <a:cubicBezTo>
                    <a:pt x="35063" y="29998"/>
                    <a:pt x="35385" y="29160"/>
                    <a:pt x="36017" y="28588"/>
                  </a:cubicBezTo>
                  <a:cubicBezTo>
                    <a:pt x="36588" y="28043"/>
                    <a:pt x="37343" y="27734"/>
                    <a:pt x="38131" y="27721"/>
                  </a:cubicBezTo>
                  <a:lnTo>
                    <a:pt x="46800" y="27239"/>
                  </a:lnTo>
                  <a:lnTo>
                    <a:pt x="50105" y="19217"/>
                  </a:lnTo>
                  <a:cubicBezTo>
                    <a:pt x="50442" y="18582"/>
                    <a:pt x="51000" y="18092"/>
                    <a:pt x="51674" y="17840"/>
                  </a:cubicBezTo>
                  <a:cubicBezTo>
                    <a:pt x="51986" y="17702"/>
                    <a:pt x="52325" y="17634"/>
                    <a:pt x="52666" y="17640"/>
                  </a:cubicBezTo>
                  <a:cubicBezTo>
                    <a:pt x="53197" y="17650"/>
                    <a:pt x="53721" y="17765"/>
                    <a:pt x="54208" y="17978"/>
                  </a:cubicBezTo>
                  <a:lnTo>
                    <a:pt x="63070" y="21703"/>
                  </a:lnTo>
                  <a:lnTo>
                    <a:pt x="69624" y="14680"/>
                  </a:lnTo>
                  <a:cubicBezTo>
                    <a:pt x="70243" y="14068"/>
                    <a:pt x="71088" y="13738"/>
                    <a:pt x="71959" y="13771"/>
                  </a:cubicBezTo>
                  <a:cubicBezTo>
                    <a:pt x="72858" y="13823"/>
                    <a:pt x="73701" y="14226"/>
                    <a:pt x="74307" y="14893"/>
                  </a:cubicBezTo>
                  <a:lnTo>
                    <a:pt x="80717" y="20401"/>
                  </a:lnTo>
                  <a:lnTo>
                    <a:pt x="88518" y="17186"/>
                  </a:lnTo>
                  <a:cubicBezTo>
                    <a:pt x="88764" y="17091"/>
                    <a:pt x="89026" y="17046"/>
                    <a:pt x="89289" y="17055"/>
                  </a:cubicBezTo>
                  <a:cubicBezTo>
                    <a:pt x="89728" y="17063"/>
                    <a:pt x="90163" y="17152"/>
                    <a:pt x="90570" y="17317"/>
                  </a:cubicBezTo>
                  <a:cubicBezTo>
                    <a:pt x="91267" y="17544"/>
                    <a:pt x="91826" y="18072"/>
                    <a:pt x="92091" y="18756"/>
                  </a:cubicBezTo>
                  <a:lnTo>
                    <a:pt x="95796" y="28223"/>
                  </a:lnTo>
                  <a:lnTo>
                    <a:pt x="105883" y="27741"/>
                  </a:lnTo>
                  <a:cubicBezTo>
                    <a:pt x="106668" y="27702"/>
                    <a:pt x="107430" y="28023"/>
                    <a:pt x="107948" y="28616"/>
                  </a:cubicBezTo>
                  <a:cubicBezTo>
                    <a:pt x="108496" y="29186"/>
                    <a:pt x="108807" y="29944"/>
                    <a:pt x="108816" y="30736"/>
                  </a:cubicBezTo>
                  <a:lnTo>
                    <a:pt x="109298" y="39398"/>
                  </a:lnTo>
                  <a:lnTo>
                    <a:pt x="117326" y="42703"/>
                  </a:lnTo>
                  <a:cubicBezTo>
                    <a:pt x="117943" y="43052"/>
                    <a:pt x="118416" y="43608"/>
                    <a:pt x="118662" y="44273"/>
                  </a:cubicBezTo>
                  <a:cubicBezTo>
                    <a:pt x="118957" y="45106"/>
                    <a:pt x="118909" y="46022"/>
                    <a:pt x="118531" y="46820"/>
                  </a:cubicBezTo>
                  <a:lnTo>
                    <a:pt x="114799" y="55675"/>
                  </a:lnTo>
                  <a:lnTo>
                    <a:pt x="121822" y="62230"/>
                  </a:lnTo>
                  <a:cubicBezTo>
                    <a:pt x="122455" y="62847"/>
                    <a:pt x="122800" y="63701"/>
                    <a:pt x="122772" y="64585"/>
                  </a:cubicBezTo>
                  <a:cubicBezTo>
                    <a:pt x="122761" y="65319"/>
                    <a:pt x="122482" y="66024"/>
                    <a:pt x="121987" y="66568"/>
                  </a:cubicBezTo>
                  <a:lnTo>
                    <a:pt x="116032" y="73019"/>
                  </a:lnTo>
                  <a:lnTo>
                    <a:pt x="119371" y="81151"/>
                  </a:lnTo>
                  <a:cubicBezTo>
                    <a:pt x="119578" y="81832"/>
                    <a:pt x="119531" y="82566"/>
                    <a:pt x="119240" y="83216"/>
                  </a:cubicBezTo>
                  <a:cubicBezTo>
                    <a:pt x="119014" y="83912"/>
                    <a:pt x="118488" y="84470"/>
                    <a:pt x="117808" y="84738"/>
                  </a:cubicBezTo>
                  <a:lnTo>
                    <a:pt x="108334" y="88229"/>
                  </a:lnTo>
                  <a:lnTo>
                    <a:pt x="108809" y="98316"/>
                  </a:lnTo>
                  <a:cubicBezTo>
                    <a:pt x="108903" y="99161"/>
                    <a:pt x="108582" y="100000"/>
                    <a:pt x="107948" y="100567"/>
                  </a:cubicBezTo>
                  <a:cubicBezTo>
                    <a:pt x="107376" y="101114"/>
                    <a:pt x="106619" y="101426"/>
                    <a:pt x="105828" y="101442"/>
                  </a:cubicBezTo>
                  <a:lnTo>
                    <a:pt x="97166" y="101917"/>
                  </a:lnTo>
                  <a:lnTo>
                    <a:pt x="93861" y="109945"/>
                  </a:lnTo>
                  <a:cubicBezTo>
                    <a:pt x="93515" y="110566"/>
                    <a:pt x="92958" y="111042"/>
                    <a:pt x="92291" y="111288"/>
                  </a:cubicBezTo>
                  <a:cubicBezTo>
                    <a:pt x="91976" y="111423"/>
                    <a:pt x="91636" y="111492"/>
                    <a:pt x="91293" y="111488"/>
                  </a:cubicBezTo>
                  <a:cubicBezTo>
                    <a:pt x="90761" y="111477"/>
                    <a:pt x="90237" y="111363"/>
                    <a:pt x="89750" y="111150"/>
                  </a:cubicBezTo>
                  <a:lnTo>
                    <a:pt x="80841" y="107411"/>
                  </a:lnTo>
                  <a:lnTo>
                    <a:pt x="74286" y="114441"/>
                  </a:lnTo>
                  <a:cubicBezTo>
                    <a:pt x="73668" y="115073"/>
                    <a:pt x="72814" y="115417"/>
                    <a:pt x="71931" y="115392"/>
                  </a:cubicBezTo>
                  <a:cubicBezTo>
                    <a:pt x="71029" y="115341"/>
                    <a:pt x="70184" y="114938"/>
                    <a:pt x="69576" y="114269"/>
                  </a:cubicBezTo>
                  <a:lnTo>
                    <a:pt x="63173" y="108761"/>
                  </a:lnTo>
                  <a:lnTo>
                    <a:pt x="55372" y="111976"/>
                  </a:lnTo>
                  <a:cubicBezTo>
                    <a:pt x="55125" y="112068"/>
                    <a:pt x="54864" y="112110"/>
                    <a:pt x="54601" y="112100"/>
                  </a:cubicBezTo>
                  <a:cubicBezTo>
                    <a:pt x="54161" y="112097"/>
                    <a:pt x="53726" y="112008"/>
                    <a:pt x="53320" y="111839"/>
                  </a:cubicBezTo>
                  <a:cubicBezTo>
                    <a:pt x="52622" y="111616"/>
                    <a:pt x="52062" y="111090"/>
                    <a:pt x="51798" y="110407"/>
                  </a:cubicBezTo>
                  <a:lnTo>
                    <a:pt x="48094" y="100939"/>
                  </a:lnTo>
                  <a:lnTo>
                    <a:pt x="38007" y="101414"/>
                  </a:lnTo>
                  <a:cubicBezTo>
                    <a:pt x="37222" y="101456"/>
                    <a:pt x="36461" y="101137"/>
                    <a:pt x="35941" y="100547"/>
                  </a:cubicBezTo>
                  <a:cubicBezTo>
                    <a:pt x="35393" y="99975"/>
                    <a:pt x="35081" y="99218"/>
                    <a:pt x="35067" y="98426"/>
                  </a:cubicBezTo>
                  <a:lnTo>
                    <a:pt x="34592" y="89764"/>
                  </a:lnTo>
                  <a:lnTo>
                    <a:pt x="26564" y="86459"/>
                  </a:lnTo>
                  <a:cubicBezTo>
                    <a:pt x="25966" y="86103"/>
                    <a:pt x="25512" y="85547"/>
                    <a:pt x="25283" y="84889"/>
                  </a:cubicBezTo>
                  <a:close/>
                  <a:moveTo>
                    <a:pt x="42971" y="121182"/>
                  </a:moveTo>
                  <a:cubicBezTo>
                    <a:pt x="44556" y="122704"/>
                    <a:pt x="46428" y="123893"/>
                    <a:pt x="48480" y="124680"/>
                  </a:cubicBezTo>
                  <a:cubicBezTo>
                    <a:pt x="50455" y="125448"/>
                    <a:pt x="52556" y="125843"/>
                    <a:pt x="54676" y="125843"/>
                  </a:cubicBezTo>
                  <a:cubicBezTo>
                    <a:pt x="56739" y="125852"/>
                    <a:pt x="58784" y="125457"/>
                    <a:pt x="60694" y="124680"/>
                  </a:cubicBezTo>
                  <a:cubicBezTo>
                    <a:pt x="60990" y="124935"/>
                    <a:pt x="61321" y="125141"/>
                    <a:pt x="61631" y="125368"/>
                  </a:cubicBezTo>
                  <a:lnTo>
                    <a:pt x="41305" y="163596"/>
                  </a:lnTo>
                  <a:lnTo>
                    <a:pt x="36430" y="153199"/>
                  </a:lnTo>
                  <a:lnTo>
                    <a:pt x="25069" y="154968"/>
                  </a:lnTo>
                  <a:close/>
                </a:path>
              </a:pathLst>
            </a:custGeom>
            <a:solidFill>
              <a:schemeClr val="bg1"/>
            </a:solidFill>
            <a:ln w="6846" cap="flat">
              <a:noFill/>
              <a:prstDash val="solid"/>
              <a:miter/>
            </a:ln>
          </p:spPr>
          <p:txBody>
            <a:bodyPr rtlCol="0" anchor="ctr"/>
            <a:lstStyle/>
            <a:p>
              <a:endParaRPr lang="zh-CN" altLang="en-US"/>
            </a:p>
          </p:txBody>
        </p:sp>
        <p:sp>
          <p:nvSpPr>
            <p:cNvPr id="93" name="图形 30" descr="剪贴板徽章 轮廓">
              <a:extLst>
                <a:ext uri="{FF2B5EF4-FFF2-40B4-BE49-F238E27FC236}">
                  <a16:creationId xmlns:a16="http://schemas.microsoft.com/office/drawing/2014/main" id="{0047014E-75F1-4A26-97D5-646AA007A359}"/>
                </a:ext>
              </a:extLst>
            </p:cNvPr>
            <p:cNvSpPr/>
            <p:nvPr/>
          </p:nvSpPr>
          <p:spPr>
            <a:xfrm>
              <a:off x="3122998" y="4281145"/>
              <a:ext cx="76785" cy="76785"/>
            </a:xfrm>
            <a:custGeom>
              <a:avLst/>
              <a:gdLst>
                <a:gd name="connsiteX0" fmla="*/ 38379 w 76785"/>
                <a:gd name="connsiteY0" fmla="*/ 76785 h 76785"/>
                <a:gd name="connsiteX1" fmla="*/ 76785 w 76785"/>
                <a:gd name="connsiteY1" fmla="*/ 38406 h 76785"/>
                <a:gd name="connsiteX2" fmla="*/ 38406 w 76785"/>
                <a:gd name="connsiteY2" fmla="*/ 0 h 76785"/>
                <a:gd name="connsiteX3" fmla="*/ 0 w 76785"/>
                <a:gd name="connsiteY3" fmla="*/ 38379 h 76785"/>
                <a:gd name="connsiteX4" fmla="*/ 0 w 76785"/>
                <a:gd name="connsiteY4" fmla="*/ 38393 h 76785"/>
                <a:gd name="connsiteX5" fmla="*/ 38379 w 76785"/>
                <a:gd name="connsiteY5" fmla="*/ 76785 h 76785"/>
                <a:gd name="connsiteX6" fmla="*/ 38379 w 76785"/>
                <a:gd name="connsiteY6" fmla="*/ 13778 h 76785"/>
                <a:gd name="connsiteX7" fmla="*/ 63015 w 76785"/>
                <a:gd name="connsiteY7" fmla="*/ 38386 h 76785"/>
                <a:gd name="connsiteX8" fmla="*/ 38406 w 76785"/>
                <a:gd name="connsiteY8" fmla="*/ 63021 h 76785"/>
                <a:gd name="connsiteX9" fmla="*/ 13771 w 76785"/>
                <a:gd name="connsiteY9" fmla="*/ 38413 h 76785"/>
                <a:gd name="connsiteX10" fmla="*/ 13771 w 76785"/>
                <a:gd name="connsiteY10" fmla="*/ 38393 h 76785"/>
                <a:gd name="connsiteX11" fmla="*/ 38379 w 76785"/>
                <a:gd name="connsiteY11" fmla="*/ 13757 h 7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85" h="76785">
                  <a:moveTo>
                    <a:pt x="38379" y="76785"/>
                  </a:moveTo>
                  <a:cubicBezTo>
                    <a:pt x="59582" y="76793"/>
                    <a:pt x="76778" y="59610"/>
                    <a:pt x="76785" y="38406"/>
                  </a:cubicBezTo>
                  <a:cubicBezTo>
                    <a:pt x="76793" y="17203"/>
                    <a:pt x="59610" y="8"/>
                    <a:pt x="38406" y="0"/>
                  </a:cubicBezTo>
                  <a:cubicBezTo>
                    <a:pt x="17203" y="-8"/>
                    <a:pt x="8" y="17175"/>
                    <a:pt x="0" y="38379"/>
                  </a:cubicBezTo>
                  <a:cubicBezTo>
                    <a:pt x="0" y="38384"/>
                    <a:pt x="0" y="38388"/>
                    <a:pt x="0" y="38393"/>
                  </a:cubicBezTo>
                  <a:cubicBezTo>
                    <a:pt x="4" y="59589"/>
                    <a:pt x="17182" y="76774"/>
                    <a:pt x="38379" y="76785"/>
                  </a:cubicBezTo>
                  <a:close/>
                  <a:moveTo>
                    <a:pt x="38379" y="13778"/>
                  </a:moveTo>
                  <a:cubicBezTo>
                    <a:pt x="51977" y="13770"/>
                    <a:pt x="63007" y="24787"/>
                    <a:pt x="63015" y="38386"/>
                  </a:cubicBezTo>
                  <a:cubicBezTo>
                    <a:pt x="63022" y="51984"/>
                    <a:pt x="52005" y="63014"/>
                    <a:pt x="38406" y="63021"/>
                  </a:cubicBezTo>
                  <a:cubicBezTo>
                    <a:pt x="24808" y="63029"/>
                    <a:pt x="13778" y="52012"/>
                    <a:pt x="13771" y="38413"/>
                  </a:cubicBezTo>
                  <a:cubicBezTo>
                    <a:pt x="13771" y="38406"/>
                    <a:pt x="13771" y="38400"/>
                    <a:pt x="13771" y="38393"/>
                  </a:cubicBezTo>
                  <a:cubicBezTo>
                    <a:pt x="13774" y="24799"/>
                    <a:pt x="24785" y="13776"/>
                    <a:pt x="38379" y="13757"/>
                  </a:cubicBezTo>
                  <a:close/>
                </a:path>
              </a:pathLst>
            </a:custGeom>
            <a:solidFill>
              <a:schemeClr val="bg1"/>
            </a:solidFill>
            <a:ln w="6846" cap="flat">
              <a:noFill/>
              <a:prstDash val="solid"/>
              <a:miter/>
            </a:ln>
          </p:spPr>
          <p:txBody>
            <a:bodyPr rtlCol="0" anchor="ctr"/>
            <a:lstStyle/>
            <a:p>
              <a:endParaRPr lang="zh-CN" altLang="en-US"/>
            </a:p>
          </p:txBody>
        </p:sp>
        <p:sp>
          <p:nvSpPr>
            <p:cNvPr id="94" name="图形 30" descr="剪贴板徽章 轮廓">
              <a:extLst>
                <a:ext uri="{FF2B5EF4-FFF2-40B4-BE49-F238E27FC236}">
                  <a16:creationId xmlns:a16="http://schemas.microsoft.com/office/drawing/2014/main" id="{A33E3F71-310B-4946-9F67-CF0FA22B3C96}"/>
                </a:ext>
              </a:extLst>
            </p:cNvPr>
            <p:cNvSpPr/>
            <p:nvPr/>
          </p:nvSpPr>
          <p:spPr>
            <a:xfrm>
              <a:off x="3022913" y="3951868"/>
              <a:ext cx="413120" cy="550971"/>
            </a:xfrm>
            <a:custGeom>
              <a:avLst/>
              <a:gdLst>
                <a:gd name="connsiteX0" fmla="*/ 413120 w 413120"/>
                <a:gd name="connsiteY0" fmla="*/ 75739 h 550971"/>
                <a:gd name="connsiteX1" fmla="*/ 385579 w 413120"/>
                <a:gd name="connsiteY1" fmla="*/ 48197 h 550971"/>
                <a:gd name="connsiteX2" fmla="*/ 282299 w 413120"/>
                <a:gd name="connsiteY2" fmla="*/ 48197 h 550971"/>
                <a:gd name="connsiteX3" fmla="*/ 282299 w 413120"/>
                <a:gd name="connsiteY3" fmla="*/ 34427 h 550971"/>
                <a:gd name="connsiteX4" fmla="*/ 247872 w 413120"/>
                <a:gd name="connsiteY4" fmla="*/ 0 h 550971"/>
                <a:gd name="connsiteX5" fmla="*/ 165248 w 413120"/>
                <a:gd name="connsiteY5" fmla="*/ 0 h 550971"/>
                <a:gd name="connsiteX6" fmla="*/ 130821 w 413120"/>
                <a:gd name="connsiteY6" fmla="*/ 34427 h 550971"/>
                <a:gd name="connsiteX7" fmla="*/ 130821 w 413120"/>
                <a:gd name="connsiteY7" fmla="*/ 48197 h 550971"/>
                <a:gd name="connsiteX8" fmla="*/ 27541 w 413120"/>
                <a:gd name="connsiteY8" fmla="*/ 48197 h 550971"/>
                <a:gd name="connsiteX9" fmla="*/ 0 w 413120"/>
                <a:gd name="connsiteY9" fmla="*/ 75739 h 550971"/>
                <a:gd name="connsiteX10" fmla="*/ 0 w 413120"/>
                <a:gd name="connsiteY10" fmla="*/ 523430 h 550971"/>
                <a:gd name="connsiteX11" fmla="*/ 27541 w 413120"/>
                <a:gd name="connsiteY11" fmla="*/ 550971 h 550971"/>
                <a:gd name="connsiteX12" fmla="*/ 385579 w 413120"/>
                <a:gd name="connsiteY12" fmla="*/ 550971 h 550971"/>
                <a:gd name="connsiteX13" fmla="*/ 413120 w 413120"/>
                <a:gd name="connsiteY13" fmla="*/ 523430 h 550971"/>
                <a:gd name="connsiteX14" fmla="*/ 117051 w 413120"/>
                <a:gd name="connsiteY14" fmla="*/ 61968 h 550971"/>
                <a:gd name="connsiteX15" fmla="*/ 144592 w 413120"/>
                <a:gd name="connsiteY15" fmla="*/ 61968 h 550971"/>
                <a:gd name="connsiteX16" fmla="*/ 144592 w 413120"/>
                <a:gd name="connsiteY16" fmla="*/ 34427 h 550971"/>
                <a:gd name="connsiteX17" fmla="*/ 165248 w 413120"/>
                <a:gd name="connsiteY17" fmla="*/ 13771 h 550971"/>
                <a:gd name="connsiteX18" fmla="*/ 247872 w 413120"/>
                <a:gd name="connsiteY18" fmla="*/ 13771 h 550971"/>
                <a:gd name="connsiteX19" fmla="*/ 268528 w 413120"/>
                <a:gd name="connsiteY19" fmla="*/ 34427 h 550971"/>
                <a:gd name="connsiteX20" fmla="*/ 268528 w 413120"/>
                <a:gd name="connsiteY20" fmla="*/ 61968 h 550971"/>
                <a:gd name="connsiteX21" fmla="*/ 296069 w 413120"/>
                <a:gd name="connsiteY21" fmla="*/ 61968 h 550971"/>
                <a:gd name="connsiteX22" fmla="*/ 296069 w 413120"/>
                <a:gd name="connsiteY22" fmla="*/ 117195 h 550971"/>
                <a:gd name="connsiteX23" fmla="*/ 117051 w 413120"/>
                <a:gd name="connsiteY23" fmla="*/ 117195 h 550971"/>
                <a:gd name="connsiteX24" fmla="*/ 385579 w 413120"/>
                <a:gd name="connsiteY24" fmla="*/ 537201 h 550971"/>
                <a:gd name="connsiteX25" fmla="*/ 27541 w 413120"/>
                <a:gd name="connsiteY25" fmla="*/ 537201 h 550971"/>
                <a:gd name="connsiteX26" fmla="*/ 13771 w 413120"/>
                <a:gd name="connsiteY26" fmla="*/ 523430 h 550971"/>
                <a:gd name="connsiteX27" fmla="*/ 13771 w 413120"/>
                <a:gd name="connsiteY27" fmla="*/ 75739 h 550971"/>
                <a:gd name="connsiteX28" fmla="*/ 27541 w 413120"/>
                <a:gd name="connsiteY28" fmla="*/ 61968 h 550971"/>
                <a:gd name="connsiteX29" fmla="*/ 103280 w 413120"/>
                <a:gd name="connsiteY29" fmla="*/ 61968 h 550971"/>
                <a:gd name="connsiteX30" fmla="*/ 103280 w 413120"/>
                <a:gd name="connsiteY30" fmla="*/ 130966 h 550971"/>
                <a:gd name="connsiteX31" fmla="*/ 309840 w 413120"/>
                <a:gd name="connsiteY31" fmla="*/ 130966 h 550971"/>
                <a:gd name="connsiteX32" fmla="*/ 309840 w 413120"/>
                <a:gd name="connsiteY32" fmla="*/ 61968 h 550971"/>
                <a:gd name="connsiteX33" fmla="*/ 385579 w 413120"/>
                <a:gd name="connsiteY33" fmla="*/ 61968 h 550971"/>
                <a:gd name="connsiteX34" fmla="*/ 399349 w 413120"/>
                <a:gd name="connsiteY34" fmla="*/ 75739 h 550971"/>
                <a:gd name="connsiteX35" fmla="*/ 399349 w 413120"/>
                <a:gd name="connsiteY35" fmla="*/ 523430 h 550971"/>
                <a:gd name="connsiteX36" fmla="*/ 385579 w 413120"/>
                <a:gd name="connsiteY36" fmla="*/ 537201 h 55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3120" h="550971">
                  <a:moveTo>
                    <a:pt x="413120" y="75739"/>
                  </a:moveTo>
                  <a:cubicBezTo>
                    <a:pt x="413120" y="60528"/>
                    <a:pt x="400789" y="48197"/>
                    <a:pt x="385579" y="48197"/>
                  </a:cubicBezTo>
                  <a:lnTo>
                    <a:pt x="282299" y="48197"/>
                  </a:lnTo>
                  <a:lnTo>
                    <a:pt x="282299" y="34427"/>
                  </a:lnTo>
                  <a:cubicBezTo>
                    <a:pt x="282272" y="15425"/>
                    <a:pt x="266874" y="27"/>
                    <a:pt x="247872" y="0"/>
                  </a:cubicBezTo>
                  <a:lnTo>
                    <a:pt x="165248" y="0"/>
                  </a:lnTo>
                  <a:cubicBezTo>
                    <a:pt x="146244" y="23"/>
                    <a:pt x="130844" y="15422"/>
                    <a:pt x="130821" y="34427"/>
                  </a:cubicBezTo>
                  <a:lnTo>
                    <a:pt x="130821" y="48197"/>
                  </a:lnTo>
                  <a:lnTo>
                    <a:pt x="27541" y="48197"/>
                  </a:lnTo>
                  <a:cubicBezTo>
                    <a:pt x="12339" y="48217"/>
                    <a:pt x="19" y="60536"/>
                    <a:pt x="0" y="75739"/>
                  </a:cubicBezTo>
                  <a:lnTo>
                    <a:pt x="0" y="523430"/>
                  </a:lnTo>
                  <a:cubicBezTo>
                    <a:pt x="0" y="538640"/>
                    <a:pt x="12331" y="550971"/>
                    <a:pt x="27541" y="550971"/>
                  </a:cubicBezTo>
                  <a:lnTo>
                    <a:pt x="385579" y="550971"/>
                  </a:lnTo>
                  <a:cubicBezTo>
                    <a:pt x="400789" y="550971"/>
                    <a:pt x="413120" y="538640"/>
                    <a:pt x="413120" y="523430"/>
                  </a:cubicBezTo>
                  <a:close/>
                  <a:moveTo>
                    <a:pt x="117051" y="61968"/>
                  </a:moveTo>
                  <a:lnTo>
                    <a:pt x="144592" y="61968"/>
                  </a:lnTo>
                  <a:lnTo>
                    <a:pt x="144592" y="34427"/>
                  </a:lnTo>
                  <a:cubicBezTo>
                    <a:pt x="144592" y="23018"/>
                    <a:pt x="153840" y="13771"/>
                    <a:pt x="165248" y="13771"/>
                  </a:cubicBezTo>
                  <a:lnTo>
                    <a:pt x="247872" y="13771"/>
                  </a:lnTo>
                  <a:cubicBezTo>
                    <a:pt x="259280" y="13771"/>
                    <a:pt x="268528" y="23018"/>
                    <a:pt x="268528" y="34427"/>
                  </a:cubicBezTo>
                  <a:lnTo>
                    <a:pt x="268528" y="61968"/>
                  </a:lnTo>
                  <a:lnTo>
                    <a:pt x="296069" y="61968"/>
                  </a:lnTo>
                  <a:lnTo>
                    <a:pt x="296069" y="117195"/>
                  </a:lnTo>
                  <a:lnTo>
                    <a:pt x="117051" y="117195"/>
                  </a:lnTo>
                  <a:close/>
                  <a:moveTo>
                    <a:pt x="385579" y="537201"/>
                  </a:moveTo>
                  <a:lnTo>
                    <a:pt x="27541" y="537201"/>
                  </a:lnTo>
                  <a:cubicBezTo>
                    <a:pt x="19936" y="537201"/>
                    <a:pt x="13771" y="531035"/>
                    <a:pt x="13771" y="523430"/>
                  </a:cubicBezTo>
                  <a:lnTo>
                    <a:pt x="13771" y="75739"/>
                  </a:lnTo>
                  <a:cubicBezTo>
                    <a:pt x="13771" y="68133"/>
                    <a:pt x="19936" y="61968"/>
                    <a:pt x="27541" y="61968"/>
                  </a:cubicBezTo>
                  <a:lnTo>
                    <a:pt x="103280" y="61968"/>
                  </a:lnTo>
                  <a:lnTo>
                    <a:pt x="103280" y="130966"/>
                  </a:lnTo>
                  <a:lnTo>
                    <a:pt x="309840" y="130966"/>
                  </a:lnTo>
                  <a:lnTo>
                    <a:pt x="309840" y="61968"/>
                  </a:lnTo>
                  <a:lnTo>
                    <a:pt x="385579" y="61968"/>
                  </a:lnTo>
                  <a:cubicBezTo>
                    <a:pt x="393184" y="61968"/>
                    <a:pt x="399349" y="68133"/>
                    <a:pt x="399349" y="75739"/>
                  </a:cubicBezTo>
                  <a:lnTo>
                    <a:pt x="399349" y="523430"/>
                  </a:lnTo>
                  <a:cubicBezTo>
                    <a:pt x="399349" y="531035"/>
                    <a:pt x="393184" y="537201"/>
                    <a:pt x="385579" y="537201"/>
                  </a:cubicBezTo>
                  <a:close/>
                </a:path>
              </a:pathLst>
            </a:custGeom>
            <a:solidFill>
              <a:schemeClr val="bg1"/>
            </a:solidFill>
            <a:ln w="6846" cap="flat">
              <a:noFill/>
              <a:prstDash val="solid"/>
              <a:miter/>
            </a:ln>
          </p:spPr>
          <p:txBody>
            <a:bodyPr rtlCol="0" anchor="ctr"/>
            <a:lstStyle/>
            <a:p>
              <a:endParaRPr lang="zh-CN" altLang="en-US"/>
            </a:p>
          </p:txBody>
        </p:sp>
      </p:grpSp>
      <p:grpSp>
        <p:nvGrpSpPr>
          <p:cNvPr id="95" name="组合 94">
            <a:extLst>
              <a:ext uri="{FF2B5EF4-FFF2-40B4-BE49-F238E27FC236}">
                <a16:creationId xmlns:a16="http://schemas.microsoft.com/office/drawing/2014/main" id="{CB4A068E-A902-480B-8A88-1930BC036C50}"/>
              </a:ext>
            </a:extLst>
          </p:cNvPr>
          <p:cNvGrpSpPr/>
          <p:nvPr/>
        </p:nvGrpSpPr>
        <p:grpSpPr>
          <a:xfrm>
            <a:off x="4209716" y="3951868"/>
            <a:ext cx="502644" cy="550971"/>
            <a:chOff x="4209716" y="3951868"/>
            <a:chExt cx="502644" cy="550971"/>
          </a:xfrm>
        </p:grpSpPr>
        <p:sp>
          <p:nvSpPr>
            <p:cNvPr id="96" name="图形 34" descr="剪贴板 轮廓">
              <a:extLst>
                <a:ext uri="{FF2B5EF4-FFF2-40B4-BE49-F238E27FC236}">
                  <a16:creationId xmlns:a16="http://schemas.microsoft.com/office/drawing/2014/main" id="{F3B57CB6-FCD2-4C09-9063-BD94934D61F5}"/>
                </a:ext>
              </a:extLst>
            </p:cNvPr>
            <p:cNvSpPr/>
            <p:nvPr/>
          </p:nvSpPr>
          <p:spPr>
            <a:xfrm>
              <a:off x="4392175" y="3986439"/>
              <a:ext cx="48198" cy="48197"/>
            </a:xfrm>
            <a:custGeom>
              <a:avLst/>
              <a:gdLst>
                <a:gd name="connsiteX0" fmla="*/ 24100 w 48198"/>
                <a:gd name="connsiteY0" fmla="*/ 48197 h 48197"/>
                <a:gd name="connsiteX1" fmla="*/ 48199 w 48198"/>
                <a:gd name="connsiteY1" fmla="*/ 24099 h 48197"/>
                <a:gd name="connsiteX2" fmla="*/ 24100 w 48198"/>
                <a:gd name="connsiteY2" fmla="*/ 0 h 48197"/>
                <a:gd name="connsiteX3" fmla="*/ 23412 w 48198"/>
                <a:gd name="connsiteY3" fmla="*/ 0 h 48197"/>
                <a:gd name="connsiteX4" fmla="*/ 2 w 48198"/>
                <a:gd name="connsiteY4" fmla="*/ 24099 h 48197"/>
                <a:gd name="connsiteX5" fmla="*/ 24100 w 48198"/>
                <a:gd name="connsiteY5" fmla="*/ 48197 h 48197"/>
                <a:gd name="connsiteX6" fmla="*/ 23646 w 48198"/>
                <a:gd name="connsiteY6" fmla="*/ 13771 h 48197"/>
                <a:gd name="connsiteX7" fmla="*/ 24100 w 48198"/>
                <a:gd name="connsiteY7" fmla="*/ 13771 h 48197"/>
                <a:gd name="connsiteX8" fmla="*/ 34427 w 48198"/>
                <a:gd name="connsiteY8" fmla="*/ 24099 h 48197"/>
                <a:gd name="connsiteX9" fmla="*/ 24099 w 48198"/>
                <a:gd name="connsiteY9" fmla="*/ 34427 h 48197"/>
                <a:gd name="connsiteX10" fmla="*/ 13771 w 48198"/>
                <a:gd name="connsiteY10" fmla="*/ 24098 h 48197"/>
                <a:gd name="connsiteX11" fmla="*/ 13772 w 48198"/>
                <a:gd name="connsiteY11" fmla="*/ 24002 h 48197"/>
                <a:gd name="connsiteX12" fmla="*/ 23646 w 48198"/>
                <a:gd name="connsiteY12" fmla="*/ 13771 h 4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98" h="48197">
                  <a:moveTo>
                    <a:pt x="24100" y="48197"/>
                  </a:moveTo>
                  <a:cubicBezTo>
                    <a:pt x="37410" y="48197"/>
                    <a:pt x="48199" y="37408"/>
                    <a:pt x="48199" y="24099"/>
                  </a:cubicBezTo>
                  <a:cubicBezTo>
                    <a:pt x="48199" y="10789"/>
                    <a:pt x="37410" y="0"/>
                    <a:pt x="24100" y="0"/>
                  </a:cubicBezTo>
                  <a:lnTo>
                    <a:pt x="23412" y="0"/>
                  </a:lnTo>
                  <a:cubicBezTo>
                    <a:pt x="10312" y="234"/>
                    <a:pt x="-144" y="10997"/>
                    <a:pt x="2" y="24099"/>
                  </a:cubicBezTo>
                  <a:cubicBezTo>
                    <a:pt x="24" y="37398"/>
                    <a:pt x="10800" y="48175"/>
                    <a:pt x="24100" y="48197"/>
                  </a:cubicBezTo>
                  <a:close/>
                  <a:moveTo>
                    <a:pt x="23646" y="13771"/>
                  </a:moveTo>
                  <a:lnTo>
                    <a:pt x="24100" y="13771"/>
                  </a:lnTo>
                  <a:cubicBezTo>
                    <a:pt x="29804" y="13771"/>
                    <a:pt x="34428" y="18395"/>
                    <a:pt x="34427" y="24099"/>
                  </a:cubicBezTo>
                  <a:cubicBezTo>
                    <a:pt x="34427" y="29803"/>
                    <a:pt x="29803" y="34427"/>
                    <a:pt x="24099" y="34427"/>
                  </a:cubicBezTo>
                  <a:cubicBezTo>
                    <a:pt x="18395" y="34427"/>
                    <a:pt x="13771" y="29802"/>
                    <a:pt x="13771" y="24098"/>
                  </a:cubicBezTo>
                  <a:cubicBezTo>
                    <a:pt x="13771" y="24066"/>
                    <a:pt x="13772" y="24034"/>
                    <a:pt x="13772" y="24002"/>
                  </a:cubicBezTo>
                  <a:cubicBezTo>
                    <a:pt x="13684" y="18455"/>
                    <a:pt x="18098" y="13880"/>
                    <a:pt x="23646" y="13771"/>
                  </a:cubicBezTo>
                  <a:close/>
                </a:path>
              </a:pathLst>
            </a:custGeom>
            <a:solidFill>
              <a:schemeClr val="bg1"/>
            </a:solidFill>
            <a:ln w="6846" cap="flat">
              <a:noFill/>
              <a:prstDash val="solid"/>
              <a:miter/>
            </a:ln>
          </p:spPr>
          <p:txBody>
            <a:bodyPr rtlCol="0" anchor="ctr"/>
            <a:lstStyle/>
            <a:p>
              <a:endParaRPr lang="zh-CN" altLang="en-US"/>
            </a:p>
          </p:txBody>
        </p:sp>
        <p:sp>
          <p:nvSpPr>
            <p:cNvPr id="97" name="图形 34" descr="剪贴板 轮廓">
              <a:extLst>
                <a:ext uri="{FF2B5EF4-FFF2-40B4-BE49-F238E27FC236}">
                  <a16:creationId xmlns:a16="http://schemas.microsoft.com/office/drawing/2014/main" id="{BE3C12DC-71CD-46F8-8E1D-7F97087A5EA2}"/>
                </a:ext>
              </a:extLst>
            </p:cNvPr>
            <p:cNvSpPr/>
            <p:nvPr/>
          </p:nvSpPr>
          <p:spPr>
            <a:xfrm>
              <a:off x="4264798" y="4254967"/>
              <a:ext cx="151477" cy="13770"/>
            </a:xfrm>
            <a:custGeom>
              <a:avLst/>
              <a:gdLst>
                <a:gd name="connsiteX0" fmla="*/ 151477 w 151477"/>
                <a:gd name="connsiteY0" fmla="*/ 3319 h 13770"/>
                <a:gd name="connsiteX1" fmla="*/ 151477 w 151477"/>
                <a:gd name="connsiteY1" fmla="*/ 0 h 13770"/>
                <a:gd name="connsiteX2" fmla="*/ 0 w 151477"/>
                <a:gd name="connsiteY2" fmla="*/ 0 h 13770"/>
                <a:gd name="connsiteX3" fmla="*/ 0 w 151477"/>
                <a:gd name="connsiteY3" fmla="*/ 13771 h 13770"/>
                <a:gd name="connsiteX4" fmla="*/ 141046 w 151477"/>
                <a:gd name="connsiteY4" fmla="*/ 13771 h 13770"/>
                <a:gd name="connsiteX5" fmla="*/ 151477 w 151477"/>
                <a:gd name="connsiteY5" fmla="*/ 3319 h 1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77" h="13770">
                  <a:moveTo>
                    <a:pt x="151477" y="3319"/>
                  </a:moveTo>
                  <a:lnTo>
                    <a:pt x="151477" y="0"/>
                  </a:lnTo>
                  <a:lnTo>
                    <a:pt x="0" y="0"/>
                  </a:lnTo>
                  <a:lnTo>
                    <a:pt x="0" y="13771"/>
                  </a:lnTo>
                  <a:lnTo>
                    <a:pt x="141046" y="13771"/>
                  </a:lnTo>
                  <a:lnTo>
                    <a:pt x="151477" y="3319"/>
                  </a:lnTo>
                  <a:close/>
                </a:path>
              </a:pathLst>
            </a:custGeom>
            <a:solidFill>
              <a:schemeClr val="bg1"/>
            </a:solidFill>
            <a:ln w="6846" cap="flat">
              <a:noFill/>
              <a:prstDash val="solid"/>
              <a:miter/>
            </a:ln>
          </p:spPr>
          <p:txBody>
            <a:bodyPr rtlCol="0" anchor="ctr"/>
            <a:lstStyle/>
            <a:p>
              <a:endParaRPr lang="zh-CN" altLang="en-US"/>
            </a:p>
          </p:txBody>
        </p:sp>
        <p:sp>
          <p:nvSpPr>
            <p:cNvPr id="98" name="图形 34" descr="剪贴板 轮廓">
              <a:extLst>
                <a:ext uri="{FF2B5EF4-FFF2-40B4-BE49-F238E27FC236}">
                  <a16:creationId xmlns:a16="http://schemas.microsoft.com/office/drawing/2014/main" id="{3E0A96D3-B2DA-4669-A7FE-9CB7C7DFAF5D}"/>
                </a:ext>
              </a:extLst>
            </p:cNvPr>
            <p:cNvSpPr/>
            <p:nvPr/>
          </p:nvSpPr>
          <p:spPr>
            <a:xfrm>
              <a:off x="4264798" y="4337591"/>
              <a:ext cx="115955" cy="13770"/>
            </a:xfrm>
            <a:custGeom>
              <a:avLst/>
              <a:gdLst>
                <a:gd name="connsiteX0" fmla="*/ 0 w 115955"/>
                <a:gd name="connsiteY0" fmla="*/ 13771 h 13770"/>
                <a:gd name="connsiteX1" fmla="*/ 111384 w 115955"/>
                <a:gd name="connsiteY1" fmla="*/ 13771 h 13770"/>
                <a:gd name="connsiteX2" fmla="*/ 115956 w 115955"/>
                <a:gd name="connsiteY2" fmla="*/ 0 h 13770"/>
                <a:gd name="connsiteX3" fmla="*/ 0 w 115955"/>
                <a:gd name="connsiteY3" fmla="*/ 0 h 13770"/>
                <a:gd name="connsiteX4" fmla="*/ 0 w 115955"/>
                <a:gd name="connsiteY4" fmla="*/ 13771 h 1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55" h="13770">
                  <a:moveTo>
                    <a:pt x="0" y="13771"/>
                  </a:moveTo>
                  <a:lnTo>
                    <a:pt x="111384" y="13771"/>
                  </a:lnTo>
                  <a:lnTo>
                    <a:pt x="115956" y="0"/>
                  </a:lnTo>
                  <a:lnTo>
                    <a:pt x="0" y="0"/>
                  </a:lnTo>
                  <a:lnTo>
                    <a:pt x="0" y="13771"/>
                  </a:lnTo>
                  <a:close/>
                </a:path>
              </a:pathLst>
            </a:custGeom>
            <a:solidFill>
              <a:schemeClr val="bg1"/>
            </a:solidFill>
            <a:ln w="6846" cap="flat">
              <a:noFill/>
              <a:prstDash val="solid"/>
              <a:miter/>
            </a:ln>
          </p:spPr>
          <p:txBody>
            <a:bodyPr rtlCol="0" anchor="ctr"/>
            <a:lstStyle/>
            <a:p>
              <a:endParaRPr lang="zh-CN" altLang="en-US"/>
            </a:p>
          </p:txBody>
        </p:sp>
        <p:sp>
          <p:nvSpPr>
            <p:cNvPr id="99" name="图形 34" descr="剪贴板 轮廓">
              <a:extLst>
                <a:ext uri="{FF2B5EF4-FFF2-40B4-BE49-F238E27FC236}">
                  <a16:creationId xmlns:a16="http://schemas.microsoft.com/office/drawing/2014/main" id="{C36DB7DA-33E9-45CD-A83E-E2B254325CEF}"/>
                </a:ext>
              </a:extLst>
            </p:cNvPr>
            <p:cNvSpPr/>
            <p:nvPr/>
          </p:nvSpPr>
          <p:spPr>
            <a:xfrm>
              <a:off x="4264798" y="4172343"/>
              <a:ext cx="237247" cy="13770"/>
            </a:xfrm>
            <a:custGeom>
              <a:avLst/>
              <a:gdLst>
                <a:gd name="connsiteX0" fmla="*/ 237248 w 237247"/>
                <a:gd name="connsiteY0" fmla="*/ 0 h 13770"/>
                <a:gd name="connsiteX1" fmla="*/ 0 w 237247"/>
                <a:gd name="connsiteY1" fmla="*/ 0 h 13770"/>
                <a:gd name="connsiteX2" fmla="*/ 0 w 237247"/>
                <a:gd name="connsiteY2" fmla="*/ 13771 h 13770"/>
                <a:gd name="connsiteX3" fmla="*/ 223505 w 237247"/>
                <a:gd name="connsiteY3" fmla="*/ 13771 h 13770"/>
                <a:gd name="connsiteX4" fmla="*/ 237248 w 237247"/>
                <a:gd name="connsiteY4" fmla="*/ 0 h 1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47" h="13770">
                  <a:moveTo>
                    <a:pt x="237248" y="0"/>
                  </a:moveTo>
                  <a:lnTo>
                    <a:pt x="0" y="0"/>
                  </a:lnTo>
                  <a:lnTo>
                    <a:pt x="0" y="13771"/>
                  </a:lnTo>
                  <a:lnTo>
                    <a:pt x="223505" y="13771"/>
                  </a:lnTo>
                  <a:lnTo>
                    <a:pt x="237248" y="0"/>
                  </a:lnTo>
                  <a:close/>
                </a:path>
              </a:pathLst>
            </a:custGeom>
            <a:solidFill>
              <a:schemeClr val="bg1"/>
            </a:solidFill>
            <a:ln w="6846" cap="flat">
              <a:noFill/>
              <a:prstDash val="solid"/>
              <a:miter/>
            </a:ln>
          </p:spPr>
          <p:txBody>
            <a:bodyPr rtlCol="0" anchor="ctr"/>
            <a:lstStyle/>
            <a:p>
              <a:endParaRPr lang="zh-CN" altLang="en-US"/>
            </a:p>
          </p:txBody>
        </p:sp>
        <p:sp>
          <p:nvSpPr>
            <p:cNvPr id="100" name="图形 34" descr="剪贴板 轮廓">
              <a:extLst>
                <a:ext uri="{FF2B5EF4-FFF2-40B4-BE49-F238E27FC236}">
                  <a16:creationId xmlns:a16="http://schemas.microsoft.com/office/drawing/2014/main" id="{655EBBDB-17AB-45BE-B401-F8894ECF6BBC}"/>
                </a:ext>
              </a:extLst>
            </p:cNvPr>
            <p:cNvSpPr/>
            <p:nvPr/>
          </p:nvSpPr>
          <p:spPr>
            <a:xfrm>
              <a:off x="4395620" y="4041507"/>
              <a:ext cx="316740" cy="316877"/>
            </a:xfrm>
            <a:custGeom>
              <a:avLst/>
              <a:gdLst>
                <a:gd name="connsiteX0" fmla="*/ 283958 w 316740"/>
                <a:gd name="connsiteY0" fmla="*/ 4758 h 316877"/>
                <a:gd name="connsiteX1" fmla="*/ 261671 w 316740"/>
                <a:gd name="connsiteY1" fmla="*/ 4476 h 316877"/>
                <a:gd name="connsiteX2" fmla="*/ 261643 w 316740"/>
                <a:gd name="connsiteY2" fmla="*/ 4504 h 316877"/>
                <a:gd name="connsiteX3" fmla="*/ 261388 w 316740"/>
                <a:gd name="connsiteY3" fmla="*/ 4758 h 316877"/>
                <a:gd name="connsiteX4" fmla="*/ 24952 w 316740"/>
                <a:gd name="connsiteY4" fmla="*/ 241689 h 316877"/>
                <a:gd name="connsiteX5" fmla="*/ 0 w 316740"/>
                <a:gd name="connsiteY5" fmla="*/ 316877 h 316877"/>
                <a:gd name="connsiteX6" fmla="*/ 75532 w 316740"/>
                <a:gd name="connsiteY6" fmla="*/ 291952 h 316877"/>
                <a:gd name="connsiteX7" fmla="*/ 311644 w 316740"/>
                <a:gd name="connsiteY7" fmla="*/ 54973 h 316877"/>
                <a:gd name="connsiteX8" fmla="*/ 313021 w 316740"/>
                <a:gd name="connsiteY8" fmla="*/ 33835 h 316877"/>
                <a:gd name="connsiteX9" fmla="*/ 23651 w 316740"/>
                <a:gd name="connsiteY9" fmla="*/ 289343 h 316877"/>
                <a:gd name="connsiteX10" fmla="*/ 35804 w 316740"/>
                <a:gd name="connsiteY10" fmla="*/ 252706 h 316877"/>
                <a:gd name="connsiteX11" fmla="*/ 64847 w 316740"/>
                <a:gd name="connsiteY11" fmla="*/ 254876 h 316877"/>
                <a:gd name="connsiteX12" fmla="*/ 65686 w 316740"/>
                <a:gd name="connsiteY12" fmla="*/ 280709 h 316877"/>
                <a:gd name="connsiteX13" fmla="*/ 27569 w 316740"/>
                <a:gd name="connsiteY13" fmla="*/ 293288 h 316877"/>
                <a:gd name="connsiteX14" fmla="*/ 73570 w 316740"/>
                <a:gd name="connsiteY14" fmla="*/ 243982 h 316877"/>
                <a:gd name="connsiteX15" fmla="*/ 51943 w 316740"/>
                <a:gd name="connsiteY15" fmla="*/ 234164 h 316877"/>
                <a:gd name="connsiteX16" fmla="*/ 234404 w 316740"/>
                <a:gd name="connsiteY16" fmla="*/ 51324 h 316877"/>
                <a:gd name="connsiteX17" fmla="*/ 265175 w 316740"/>
                <a:gd name="connsiteY17" fmla="*/ 82101 h 316877"/>
                <a:gd name="connsiteX18" fmla="*/ 83313 w 316740"/>
                <a:gd name="connsiteY18" fmla="*/ 264652 h 316877"/>
                <a:gd name="connsiteX19" fmla="*/ 73570 w 316740"/>
                <a:gd name="connsiteY19" fmla="*/ 243982 h 316877"/>
                <a:gd name="connsiteX20" fmla="*/ 302542 w 316740"/>
                <a:gd name="connsiteY20" fmla="*/ 44638 h 316877"/>
                <a:gd name="connsiteX21" fmla="*/ 302204 w 316740"/>
                <a:gd name="connsiteY21" fmla="*/ 44934 h 316877"/>
                <a:gd name="connsiteX22" fmla="*/ 301887 w 316740"/>
                <a:gd name="connsiteY22" fmla="*/ 45258 h 316877"/>
                <a:gd name="connsiteX23" fmla="*/ 274897 w 316740"/>
                <a:gd name="connsiteY23" fmla="*/ 72345 h 316877"/>
                <a:gd name="connsiteX24" fmla="*/ 244126 w 316740"/>
                <a:gd name="connsiteY24" fmla="*/ 41581 h 316877"/>
                <a:gd name="connsiteX25" fmla="*/ 271282 w 316740"/>
                <a:gd name="connsiteY25" fmla="*/ 14350 h 316877"/>
                <a:gd name="connsiteX26" fmla="*/ 272659 w 316740"/>
                <a:gd name="connsiteY26" fmla="*/ 13785 h 316877"/>
                <a:gd name="connsiteX27" fmla="*/ 274188 w 316740"/>
                <a:gd name="connsiteY27" fmla="*/ 14473 h 316877"/>
                <a:gd name="connsiteX28" fmla="*/ 302741 w 316740"/>
                <a:gd name="connsiteY28" fmla="*/ 43068 h 316877"/>
                <a:gd name="connsiteX29" fmla="*/ 302542 w 316740"/>
                <a:gd name="connsiteY29" fmla="*/ 44638 h 3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6740" h="316877">
                  <a:moveTo>
                    <a:pt x="283958" y="4758"/>
                  </a:moveTo>
                  <a:cubicBezTo>
                    <a:pt x="277882" y="-1474"/>
                    <a:pt x="267904" y="-1600"/>
                    <a:pt x="261671" y="4476"/>
                  </a:cubicBezTo>
                  <a:cubicBezTo>
                    <a:pt x="261661" y="4485"/>
                    <a:pt x="261652" y="4495"/>
                    <a:pt x="261643" y="4504"/>
                  </a:cubicBezTo>
                  <a:lnTo>
                    <a:pt x="261388" y="4758"/>
                  </a:lnTo>
                  <a:lnTo>
                    <a:pt x="24952" y="241689"/>
                  </a:lnTo>
                  <a:lnTo>
                    <a:pt x="0" y="316877"/>
                  </a:lnTo>
                  <a:lnTo>
                    <a:pt x="75532" y="291952"/>
                  </a:lnTo>
                  <a:lnTo>
                    <a:pt x="311644" y="54973"/>
                  </a:lnTo>
                  <a:cubicBezTo>
                    <a:pt x="317859" y="49515"/>
                    <a:pt x="318476" y="40053"/>
                    <a:pt x="313021" y="33835"/>
                  </a:cubicBezTo>
                  <a:close/>
                  <a:moveTo>
                    <a:pt x="23651" y="289343"/>
                  </a:moveTo>
                  <a:lnTo>
                    <a:pt x="35804" y="252706"/>
                  </a:lnTo>
                  <a:cubicBezTo>
                    <a:pt x="44423" y="245285"/>
                    <a:pt x="57426" y="246256"/>
                    <a:pt x="64847" y="254876"/>
                  </a:cubicBezTo>
                  <a:cubicBezTo>
                    <a:pt x="71168" y="262217"/>
                    <a:pt x="71518" y="272972"/>
                    <a:pt x="65686" y="280709"/>
                  </a:cubicBezTo>
                  <a:lnTo>
                    <a:pt x="27569" y="293288"/>
                  </a:lnTo>
                  <a:close/>
                  <a:moveTo>
                    <a:pt x="73570" y="243982"/>
                  </a:moveTo>
                  <a:cubicBezTo>
                    <a:pt x="67769" y="238225"/>
                    <a:pt x="60095" y="234741"/>
                    <a:pt x="51943" y="234164"/>
                  </a:cubicBezTo>
                  <a:lnTo>
                    <a:pt x="234404" y="51324"/>
                  </a:lnTo>
                  <a:lnTo>
                    <a:pt x="265175" y="82101"/>
                  </a:lnTo>
                  <a:lnTo>
                    <a:pt x="83313" y="264652"/>
                  </a:lnTo>
                  <a:cubicBezTo>
                    <a:pt x="82533" y="256848"/>
                    <a:pt x="79093" y="249550"/>
                    <a:pt x="73570" y="243982"/>
                  </a:cubicBezTo>
                  <a:close/>
                  <a:moveTo>
                    <a:pt x="302542" y="44638"/>
                  </a:moveTo>
                  <a:lnTo>
                    <a:pt x="302204" y="44934"/>
                  </a:lnTo>
                  <a:lnTo>
                    <a:pt x="301887" y="45258"/>
                  </a:lnTo>
                  <a:lnTo>
                    <a:pt x="274897" y="72345"/>
                  </a:lnTo>
                  <a:lnTo>
                    <a:pt x="244126" y="41581"/>
                  </a:lnTo>
                  <a:lnTo>
                    <a:pt x="271282" y="14350"/>
                  </a:lnTo>
                  <a:cubicBezTo>
                    <a:pt x="271648" y="13987"/>
                    <a:pt x="272144" y="13784"/>
                    <a:pt x="272659" y="13785"/>
                  </a:cubicBezTo>
                  <a:cubicBezTo>
                    <a:pt x="273243" y="13788"/>
                    <a:pt x="273799" y="14038"/>
                    <a:pt x="274188" y="14473"/>
                  </a:cubicBezTo>
                  <a:lnTo>
                    <a:pt x="302741" y="43068"/>
                  </a:lnTo>
                  <a:cubicBezTo>
                    <a:pt x="303072" y="43569"/>
                    <a:pt x="302988" y="44237"/>
                    <a:pt x="302542" y="44638"/>
                  </a:cubicBezTo>
                  <a:close/>
                </a:path>
              </a:pathLst>
            </a:custGeom>
            <a:solidFill>
              <a:schemeClr val="bg1"/>
            </a:solidFill>
            <a:ln w="6846" cap="flat">
              <a:noFill/>
              <a:prstDash val="solid"/>
              <a:miter/>
            </a:ln>
          </p:spPr>
          <p:txBody>
            <a:bodyPr rtlCol="0" anchor="ctr"/>
            <a:lstStyle/>
            <a:p>
              <a:endParaRPr lang="zh-CN" altLang="en-US"/>
            </a:p>
          </p:txBody>
        </p:sp>
        <p:sp>
          <p:nvSpPr>
            <p:cNvPr id="101" name="图形 34" descr="剪贴板 轮廓">
              <a:extLst>
                <a:ext uri="{FF2B5EF4-FFF2-40B4-BE49-F238E27FC236}">
                  <a16:creationId xmlns:a16="http://schemas.microsoft.com/office/drawing/2014/main" id="{ECB6AF19-EF50-4BBF-8A39-570641BE65AD}"/>
                </a:ext>
              </a:extLst>
            </p:cNvPr>
            <p:cNvSpPr/>
            <p:nvPr/>
          </p:nvSpPr>
          <p:spPr>
            <a:xfrm>
              <a:off x="4209716" y="3951868"/>
              <a:ext cx="413120" cy="550971"/>
            </a:xfrm>
            <a:custGeom>
              <a:avLst/>
              <a:gdLst>
                <a:gd name="connsiteX0" fmla="*/ 413120 w 413120"/>
                <a:gd name="connsiteY0" fmla="*/ 258627 h 550971"/>
                <a:gd name="connsiteX1" fmla="*/ 399349 w 413120"/>
                <a:gd name="connsiteY1" fmla="*/ 272446 h 550971"/>
                <a:gd name="connsiteX2" fmla="*/ 399349 w 413120"/>
                <a:gd name="connsiteY2" fmla="*/ 523430 h 550971"/>
                <a:gd name="connsiteX3" fmla="*/ 385579 w 413120"/>
                <a:gd name="connsiteY3" fmla="*/ 537201 h 550971"/>
                <a:gd name="connsiteX4" fmla="*/ 27541 w 413120"/>
                <a:gd name="connsiteY4" fmla="*/ 537201 h 550971"/>
                <a:gd name="connsiteX5" fmla="*/ 13771 w 413120"/>
                <a:gd name="connsiteY5" fmla="*/ 523430 h 550971"/>
                <a:gd name="connsiteX6" fmla="*/ 13771 w 413120"/>
                <a:gd name="connsiteY6" fmla="*/ 75739 h 550971"/>
                <a:gd name="connsiteX7" fmla="*/ 27541 w 413120"/>
                <a:gd name="connsiteY7" fmla="*/ 61968 h 550971"/>
                <a:gd name="connsiteX8" fmla="*/ 103280 w 413120"/>
                <a:gd name="connsiteY8" fmla="*/ 61968 h 550971"/>
                <a:gd name="connsiteX9" fmla="*/ 103280 w 413120"/>
                <a:gd name="connsiteY9" fmla="*/ 130966 h 550971"/>
                <a:gd name="connsiteX10" fmla="*/ 309840 w 413120"/>
                <a:gd name="connsiteY10" fmla="*/ 130966 h 550971"/>
                <a:gd name="connsiteX11" fmla="*/ 309840 w 413120"/>
                <a:gd name="connsiteY11" fmla="*/ 61968 h 550971"/>
                <a:gd name="connsiteX12" fmla="*/ 385579 w 413120"/>
                <a:gd name="connsiteY12" fmla="*/ 61968 h 550971"/>
                <a:gd name="connsiteX13" fmla="*/ 399349 w 413120"/>
                <a:gd name="connsiteY13" fmla="*/ 75739 h 550971"/>
                <a:gd name="connsiteX14" fmla="*/ 399349 w 413120"/>
                <a:gd name="connsiteY14" fmla="*/ 113257 h 550971"/>
                <a:gd name="connsiteX15" fmla="*/ 413120 w 413120"/>
                <a:gd name="connsiteY15" fmla="*/ 99486 h 550971"/>
                <a:gd name="connsiteX16" fmla="*/ 413120 w 413120"/>
                <a:gd name="connsiteY16" fmla="*/ 75739 h 550971"/>
                <a:gd name="connsiteX17" fmla="*/ 385579 w 413120"/>
                <a:gd name="connsiteY17" fmla="*/ 48197 h 550971"/>
                <a:gd name="connsiteX18" fmla="*/ 282299 w 413120"/>
                <a:gd name="connsiteY18" fmla="*/ 48197 h 550971"/>
                <a:gd name="connsiteX19" fmla="*/ 282299 w 413120"/>
                <a:gd name="connsiteY19" fmla="*/ 34427 h 550971"/>
                <a:gd name="connsiteX20" fmla="*/ 247872 w 413120"/>
                <a:gd name="connsiteY20" fmla="*/ 0 h 550971"/>
                <a:gd name="connsiteX21" fmla="*/ 165248 w 413120"/>
                <a:gd name="connsiteY21" fmla="*/ 0 h 550971"/>
                <a:gd name="connsiteX22" fmla="*/ 130821 w 413120"/>
                <a:gd name="connsiteY22" fmla="*/ 34427 h 550971"/>
                <a:gd name="connsiteX23" fmla="*/ 130821 w 413120"/>
                <a:gd name="connsiteY23" fmla="*/ 48197 h 550971"/>
                <a:gd name="connsiteX24" fmla="*/ 27541 w 413120"/>
                <a:gd name="connsiteY24" fmla="*/ 48197 h 550971"/>
                <a:gd name="connsiteX25" fmla="*/ 0 w 413120"/>
                <a:gd name="connsiteY25" fmla="*/ 75739 h 550971"/>
                <a:gd name="connsiteX26" fmla="*/ 0 w 413120"/>
                <a:gd name="connsiteY26" fmla="*/ 523430 h 550971"/>
                <a:gd name="connsiteX27" fmla="*/ 27541 w 413120"/>
                <a:gd name="connsiteY27" fmla="*/ 550971 h 550971"/>
                <a:gd name="connsiteX28" fmla="*/ 385579 w 413120"/>
                <a:gd name="connsiteY28" fmla="*/ 550971 h 550971"/>
                <a:gd name="connsiteX29" fmla="*/ 413120 w 413120"/>
                <a:gd name="connsiteY29" fmla="*/ 523430 h 550971"/>
                <a:gd name="connsiteX30" fmla="*/ 117051 w 413120"/>
                <a:gd name="connsiteY30" fmla="*/ 61968 h 550971"/>
                <a:gd name="connsiteX31" fmla="*/ 144592 w 413120"/>
                <a:gd name="connsiteY31" fmla="*/ 61968 h 550971"/>
                <a:gd name="connsiteX32" fmla="*/ 144592 w 413120"/>
                <a:gd name="connsiteY32" fmla="*/ 34427 h 550971"/>
                <a:gd name="connsiteX33" fmla="*/ 165248 w 413120"/>
                <a:gd name="connsiteY33" fmla="*/ 13771 h 550971"/>
                <a:gd name="connsiteX34" fmla="*/ 247872 w 413120"/>
                <a:gd name="connsiteY34" fmla="*/ 13771 h 550971"/>
                <a:gd name="connsiteX35" fmla="*/ 268528 w 413120"/>
                <a:gd name="connsiteY35" fmla="*/ 34427 h 550971"/>
                <a:gd name="connsiteX36" fmla="*/ 268528 w 413120"/>
                <a:gd name="connsiteY36" fmla="*/ 61968 h 550971"/>
                <a:gd name="connsiteX37" fmla="*/ 296069 w 413120"/>
                <a:gd name="connsiteY37" fmla="*/ 61968 h 550971"/>
                <a:gd name="connsiteX38" fmla="*/ 296069 w 413120"/>
                <a:gd name="connsiteY38" fmla="*/ 117195 h 550971"/>
                <a:gd name="connsiteX39" fmla="*/ 117051 w 413120"/>
                <a:gd name="connsiteY39" fmla="*/ 117195 h 55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120" h="550971">
                  <a:moveTo>
                    <a:pt x="413120" y="258627"/>
                  </a:moveTo>
                  <a:lnTo>
                    <a:pt x="399349" y="272446"/>
                  </a:lnTo>
                  <a:lnTo>
                    <a:pt x="399349" y="523430"/>
                  </a:lnTo>
                  <a:cubicBezTo>
                    <a:pt x="399349" y="531035"/>
                    <a:pt x="393184" y="537201"/>
                    <a:pt x="385579" y="537201"/>
                  </a:cubicBezTo>
                  <a:lnTo>
                    <a:pt x="27541" y="537201"/>
                  </a:lnTo>
                  <a:cubicBezTo>
                    <a:pt x="19936" y="537201"/>
                    <a:pt x="13771" y="531035"/>
                    <a:pt x="13771" y="523430"/>
                  </a:cubicBezTo>
                  <a:lnTo>
                    <a:pt x="13771" y="75739"/>
                  </a:lnTo>
                  <a:cubicBezTo>
                    <a:pt x="13771" y="68133"/>
                    <a:pt x="19936" y="61968"/>
                    <a:pt x="27541" y="61968"/>
                  </a:cubicBezTo>
                  <a:lnTo>
                    <a:pt x="103280" y="61968"/>
                  </a:lnTo>
                  <a:lnTo>
                    <a:pt x="103280" y="130966"/>
                  </a:lnTo>
                  <a:lnTo>
                    <a:pt x="309840" y="130966"/>
                  </a:lnTo>
                  <a:lnTo>
                    <a:pt x="309840" y="61968"/>
                  </a:lnTo>
                  <a:lnTo>
                    <a:pt x="385579" y="61968"/>
                  </a:lnTo>
                  <a:cubicBezTo>
                    <a:pt x="393184" y="61968"/>
                    <a:pt x="399349" y="68133"/>
                    <a:pt x="399349" y="75739"/>
                  </a:cubicBezTo>
                  <a:lnTo>
                    <a:pt x="399349" y="113257"/>
                  </a:lnTo>
                  <a:lnTo>
                    <a:pt x="413120" y="99486"/>
                  </a:lnTo>
                  <a:lnTo>
                    <a:pt x="413120" y="75739"/>
                  </a:lnTo>
                  <a:cubicBezTo>
                    <a:pt x="413120" y="60528"/>
                    <a:pt x="400789" y="48197"/>
                    <a:pt x="385579" y="48197"/>
                  </a:cubicBezTo>
                  <a:lnTo>
                    <a:pt x="282299" y="48197"/>
                  </a:lnTo>
                  <a:lnTo>
                    <a:pt x="282299" y="34427"/>
                  </a:lnTo>
                  <a:cubicBezTo>
                    <a:pt x="282272" y="15425"/>
                    <a:pt x="266874" y="27"/>
                    <a:pt x="247872" y="0"/>
                  </a:cubicBezTo>
                  <a:lnTo>
                    <a:pt x="165248" y="0"/>
                  </a:lnTo>
                  <a:cubicBezTo>
                    <a:pt x="146244" y="23"/>
                    <a:pt x="130844" y="15422"/>
                    <a:pt x="130821" y="34427"/>
                  </a:cubicBezTo>
                  <a:lnTo>
                    <a:pt x="130821" y="48197"/>
                  </a:lnTo>
                  <a:lnTo>
                    <a:pt x="27541" y="48197"/>
                  </a:lnTo>
                  <a:cubicBezTo>
                    <a:pt x="12339" y="48217"/>
                    <a:pt x="19" y="60536"/>
                    <a:pt x="0" y="75739"/>
                  </a:cubicBezTo>
                  <a:lnTo>
                    <a:pt x="0" y="523430"/>
                  </a:lnTo>
                  <a:cubicBezTo>
                    <a:pt x="0" y="538640"/>
                    <a:pt x="12331" y="550971"/>
                    <a:pt x="27541" y="550971"/>
                  </a:cubicBezTo>
                  <a:lnTo>
                    <a:pt x="385579" y="550971"/>
                  </a:lnTo>
                  <a:cubicBezTo>
                    <a:pt x="400789" y="550971"/>
                    <a:pt x="413120" y="538640"/>
                    <a:pt x="413120" y="523430"/>
                  </a:cubicBezTo>
                  <a:close/>
                  <a:moveTo>
                    <a:pt x="117051" y="61968"/>
                  </a:moveTo>
                  <a:lnTo>
                    <a:pt x="144592" y="61968"/>
                  </a:lnTo>
                  <a:lnTo>
                    <a:pt x="144592" y="34427"/>
                  </a:lnTo>
                  <a:cubicBezTo>
                    <a:pt x="144592" y="23018"/>
                    <a:pt x="153840" y="13771"/>
                    <a:pt x="165248" y="13771"/>
                  </a:cubicBezTo>
                  <a:lnTo>
                    <a:pt x="247872" y="13771"/>
                  </a:lnTo>
                  <a:cubicBezTo>
                    <a:pt x="259280" y="13771"/>
                    <a:pt x="268528" y="23018"/>
                    <a:pt x="268528" y="34427"/>
                  </a:cubicBezTo>
                  <a:lnTo>
                    <a:pt x="268528" y="61968"/>
                  </a:lnTo>
                  <a:lnTo>
                    <a:pt x="296069" y="61968"/>
                  </a:lnTo>
                  <a:lnTo>
                    <a:pt x="296069" y="117195"/>
                  </a:lnTo>
                  <a:lnTo>
                    <a:pt x="117051" y="117195"/>
                  </a:lnTo>
                  <a:close/>
                </a:path>
              </a:pathLst>
            </a:custGeom>
            <a:solidFill>
              <a:schemeClr val="bg1"/>
            </a:solidFill>
            <a:ln w="6846" cap="flat">
              <a:noFill/>
              <a:prstDash val="solid"/>
              <a:miter/>
            </a:ln>
          </p:spPr>
          <p:txBody>
            <a:bodyPr rtlCol="0" anchor="ctr"/>
            <a:lstStyle/>
            <a:p>
              <a:endParaRPr lang="zh-CN" altLang="en-US"/>
            </a:p>
          </p:txBody>
        </p:sp>
      </p:grpSp>
      <p:grpSp>
        <p:nvGrpSpPr>
          <p:cNvPr id="102" name="图形 36" descr="玉米 轮廓">
            <a:extLst>
              <a:ext uri="{FF2B5EF4-FFF2-40B4-BE49-F238E27FC236}">
                <a16:creationId xmlns:a16="http://schemas.microsoft.com/office/drawing/2014/main" id="{3CC17968-0EB7-46E3-AF43-C4C0AA617CA8}"/>
              </a:ext>
            </a:extLst>
          </p:cNvPr>
          <p:cNvGrpSpPr/>
          <p:nvPr/>
        </p:nvGrpSpPr>
        <p:grpSpPr>
          <a:xfrm>
            <a:off x="4427040" y="2589344"/>
            <a:ext cx="443828" cy="457061"/>
            <a:chOff x="4427040" y="2589344"/>
            <a:chExt cx="443828" cy="457061"/>
          </a:xfrm>
          <a:solidFill>
            <a:schemeClr val="bg1"/>
          </a:solidFill>
        </p:grpSpPr>
        <p:sp>
          <p:nvSpPr>
            <p:cNvPr id="103" name="图形 36" descr="玉米 轮廓">
              <a:extLst>
                <a:ext uri="{FF2B5EF4-FFF2-40B4-BE49-F238E27FC236}">
                  <a16:creationId xmlns:a16="http://schemas.microsoft.com/office/drawing/2014/main" id="{7AC33625-F801-43CE-AC6E-B55C8574C1F5}"/>
                </a:ext>
              </a:extLst>
            </p:cNvPr>
            <p:cNvSpPr/>
            <p:nvPr/>
          </p:nvSpPr>
          <p:spPr>
            <a:xfrm>
              <a:off x="4673659" y="2727930"/>
              <a:ext cx="28455" cy="14809"/>
            </a:xfrm>
            <a:custGeom>
              <a:avLst/>
              <a:gdLst>
                <a:gd name="connsiteX0" fmla="*/ 5994 w 28455"/>
                <a:gd name="connsiteY0" fmla="*/ 14810 h 14809"/>
                <a:gd name="connsiteX1" fmla="*/ 6773 w 28455"/>
                <a:gd name="connsiteY1" fmla="*/ 14760 h 14809"/>
                <a:gd name="connsiteX2" fmla="*/ 23779 w 28455"/>
                <a:gd name="connsiteY2" fmla="*/ 11849 h 14809"/>
                <a:gd name="connsiteX3" fmla="*/ 28306 w 28455"/>
                <a:gd name="connsiteY3" fmla="*/ 4676 h 14809"/>
                <a:gd name="connsiteX4" fmla="*/ 21255 w 28455"/>
                <a:gd name="connsiteY4" fmla="*/ 123 h 14809"/>
                <a:gd name="connsiteX5" fmla="*/ 5227 w 28455"/>
                <a:gd name="connsiteY5" fmla="*/ 2864 h 14809"/>
                <a:gd name="connsiteX6" fmla="*/ 50 w 28455"/>
                <a:gd name="connsiteY6" fmla="*/ 9583 h 14809"/>
                <a:gd name="connsiteX7" fmla="*/ 5994 w 28455"/>
                <a:gd name="connsiteY7" fmla="*/ 14810 h 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55" h="14809">
                  <a:moveTo>
                    <a:pt x="5994" y="14810"/>
                  </a:moveTo>
                  <a:cubicBezTo>
                    <a:pt x="6254" y="14810"/>
                    <a:pt x="6515" y="14794"/>
                    <a:pt x="6773" y="14760"/>
                  </a:cubicBezTo>
                  <a:cubicBezTo>
                    <a:pt x="12616" y="13998"/>
                    <a:pt x="18335" y="13021"/>
                    <a:pt x="23779" y="11849"/>
                  </a:cubicBezTo>
                  <a:cubicBezTo>
                    <a:pt x="27010" y="11118"/>
                    <a:pt x="29037" y="7907"/>
                    <a:pt x="28306" y="4676"/>
                  </a:cubicBezTo>
                  <a:cubicBezTo>
                    <a:pt x="27586" y="1492"/>
                    <a:pt x="24453" y="-531"/>
                    <a:pt x="21255" y="123"/>
                  </a:cubicBezTo>
                  <a:cubicBezTo>
                    <a:pt x="16133" y="1224"/>
                    <a:pt x="10741" y="2146"/>
                    <a:pt x="5227" y="2864"/>
                  </a:cubicBezTo>
                  <a:cubicBezTo>
                    <a:pt x="1942" y="3290"/>
                    <a:pt x="-375" y="6298"/>
                    <a:pt x="50" y="9583"/>
                  </a:cubicBezTo>
                  <a:cubicBezTo>
                    <a:pt x="437" y="12571"/>
                    <a:pt x="2981" y="14807"/>
                    <a:pt x="5994" y="14810"/>
                  </a:cubicBezTo>
                  <a:close/>
                </a:path>
              </a:pathLst>
            </a:custGeom>
            <a:solidFill>
              <a:schemeClr val="bg1"/>
            </a:solidFill>
            <a:ln w="5953" cap="flat">
              <a:noFill/>
              <a:prstDash val="solid"/>
              <a:miter/>
            </a:ln>
          </p:spPr>
          <p:txBody>
            <a:bodyPr rtlCol="0" anchor="ctr"/>
            <a:lstStyle/>
            <a:p>
              <a:endParaRPr lang="zh-CN" altLang="en-US"/>
            </a:p>
          </p:txBody>
        </p:sp>
        <p:sp>
          <p:nvSpPr>
            <p:cNvPr id="104" name="图形 36" descr="玉米 轮廓">
              <a:extLst>
                <a:ext uri="{FF2B5EF4-FFF2-40B4-BE49-F238E27FC236}">
                  <a16:creationId xmlns:a16="http://schemas.microsoft.com/office/drawing/2014/main" id="{05951981-B819-4E77-ADDF-1AC1539AD73C}"/>
                </a:ext>
              </a:extLst>
            </p:cNvPr>
            <p:cNvSpPr/>
            <p:nvPr/>
          </p:nvSpPr>
          <p:spPr>
            <a:xfrm>
              <a:off x="4634634" y="2624581"/>
              <a:ext cx="28753" cy="12136"/>
            </a:xfrm>
            <a:custGeom>
              <a:avLst/>
              <a:gdLst>
                <a:gd name="connsiteX0" fmla="*/ 5799 w 28753"/>
                <a:gd name="connsiteY0" fmla="*/ 11996 h 12136"/>
                <a:gd name="connsiteX1" fmla="*/ 14316 w 28753"/>
                <a:gd name="connsiteY1" fmla="*/ 12136 h 12136"/>
                <a:gd name="connsiteX2" fmla="*/ 22958 w 28753"/>
                <a:gd name="connsiteY2" fmla="*/ 11993 h 12136"/>
                <a:gd name="connsiteX3" fmla="*/ 28750 w 28753"/>
                <a:gd name="connsiteY3" fmla="*/ 5796 h 12136"/>
                <a:gd name="connsiteX4" fmla="*/ 22554 w 28753"/>
                <a:gd name="connsiteY4" fmla="*/ 3 h 12136"/>
                <a:gd name="connsiteX5" fmla="*/ 6197 w 28753"/>
                <a:gd name="connsiteY5" fmla="*/ 3 h 12136"/>
                <a:gd name="connsiteX6" fmla="*/ 3 w 28753"/>
                <a:gd name="connsiteY6" fmla="*/ 5800 h 12136"/>
                <a:gd name="connsiteX7" fmla="*/ 5799 w 28753"/>
                <a:gd name="connsiteY7" fmla="*/ 11996 h 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53" h="12136">
                  <a:moveTo>
                    <a:pt x="5799" y="11996"/>
                  </a:moveTo>
                  <a:cubicBezTo>
                    <a:pt x="8611" y="12089"/>
                    <a:pt x="11449" y="12136"/>
                    <a:pt x="14316" y="12136"/>
                  </a:cubicBezTo>
                  <a:cubicBezTo>
                    <a:pt x="17223" y="12136"/>
                    <a:pt x="20104" y="12088"/>
                    <a:pt x="22958" y="11993"/>
                  </a:cubicBezTo>
                  <a:cubicBezTo>
                    <a:pt x="26268" y="11881"/>
                    <a:pt x="28862" y="9107"/>
                    <a:pt x="28750" y="5796"/>
                  </a:cubicBezTo>
                  <a:cubicBezTo>
                    <a:pt x="28639" y="2485"/>
                    <a:pt x="25864" y="-108"/>
                    <a:pt x="22554" y="3"/>
                  </a:cubicBezTo>
                  <a:cubicBezTo>
                    <a:pt x="17159" y="183"/>
                    <a:pt x="11595" y="188"/>
                    <a:pt x="6197" y="3"/>
                  </a:cubicBezTo>
                  <a:cubicBezTo>
                    <a:pt x="2903" y="-61"/>
                    <a:pt x="157" y="2509"/>
                    <a:pt x="3" y="5800"/>
                  </a:cubicBezTo>
                  <a:cubicBezTo>
                    <a:pt x="-106" y="9111"/>
                    <a:pt x="2488" y="11884"/>
                    <a:pt x="5799" y="11996"/>
                  </a:cubicBezTo>
                  <a:close/>
                </a:path>
              </a:pathLst>
            </a:custGeom>
            <a:solidFill>
              <a:schemeClr val="bg1"/>
            </a:solidFill>
            <a:ln w="5953" cap="flat">
              <a:noFill/>
              <a:prstDash val="solid"/>
              <a:miter/>
            </a:ln>
          </p:spPr>
          <p:txBody>
            <a:bodyPr rtlCol="0" anchor="ctr"/>
            <a:lstStyle/>
            <a:p>
              <a:endParaRPr lang="zh-CN" altLang="en-US"/>
            </a:p>
          </p:txBody>
        </p:sp>
        <p:sp>
          <p:nvSpPr>
            <p:cNvPr id="105" name="图形 36" descr="玉米 轮廓">
              <a:extLst>
                <a:ext uri="{FF2B5EF4-FFF2-40B4-BE49-F238E27FC236}">
                  <a16:creationId xmlns:a16="http://schemas.microsoft.com/office/drawing/2014/main" id="{CD14A5F4-353F-48C6-B2D7-6E154078FE8C}"/>
                </a:ext>
              </a:extLst>
            </p:cNvPr>
            <p:cNvSpPr/>
            <p:nvPr/>
          </p:nvSpPr>
          <p:spPr>
            <a:xfrm>
              <a:off x="4673659" y="2691944"/>
              <a:ext cx="28455" cy="14809"/>
            </a:xfrm>
            <a:custGeom>
              <a:avLst/>
              <a:gdLst>
                <a:gd name="connsiteX0" fmla="*/ 5994 w 28455"/>
                <a:gd name="connsiteY0" fmla="*/ 14810 h 14809"/>
                <a:gd name="connsiteX1" fmla="*/ 6773 w 28455"/>
                <a:gd name="connsiteY1" fmla="*/ 14760 h 14809"/>
                <a:gd name="connsiteX2" fmla="*/ 23779 w 28455"/>
                <a:gd name="connsiteY2" fmla="*/ 11849 h 14809"/>
                <a:gd name="connsiteX3" fmla="*/ 28306 w 28455"/>
                <a:gd name="connsiteY3" fmla="*/ 4676 h 14809"/>
                <a:gd name="connsiteX4" fmla="*/ 21255 w 28455"/>
                <a:gd name="connsiteY4" fmla="*/ 123 h 14809"/>
                <a:gd name="connsiteX5" fmla="*/ 5227 w 28455"/>
                <a:gd name="connsiteY5" fmla="*/ 2864 h 14809"/>
                <a:gd name="connsiteX6" fmla="*/ 50 w 28455"/>
                <a:gd name="connsiteY6" fmla="*/ 9583 h 14809"/>
                <a:gd name="connsiteX7" fmla="*/ 5994 w 28455"/>
                <a:gd name="connsiteY7" fmla="*/ 14810 h 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55" h="14809">
                  <a:moveTo>
                    <a:pt x="5994" y="14810"/>
                  </a:moveTo>
                  <a:cubicBezTo>
                    <a:pt x="6254" y="14810"/>
                    <a:pt x="6515" y="14794"/>
                    <a:pt x="6773" y="14760"/>
                  </a:cubicBezTo>
                  <a:cubicBezTo>
                    <a:pt x="12616" y="13998"/>
                    <a:pt x="18335" y="13021"/>
                    <a:pt x="23779" y="11849"/>
                  </a:cubicBezTo>
                  <a:cubicBezTo>
                    <a:pt x="27010" y="11118"/>
                    <a:pt x="29037" y="7907"/>
                    <a:pt x="28306" y="4676"/>
                  </a:cubicBezTo>
                  <a:cubicBezTo>
                    <a:pt x="27586" y="1492"/>
                    <a:pt x="24453" y="-531"/>
                    <a:pt x="21255" y="123"/>
                  </a:cubicBezTo>
                  <a:cubicBezTo>
                    <a:pt x="16133" y="1224"/>
                    <a:pt x="10741" y="2146"/>
                    <a:pt x="5227" y="2864"/>
                  </a:cubicBezTo>
                  <a:cubicBezTo>
                    <a:pt x="1942" y="3290"/>
                    <a:pt x="-375" y="6298"/>
                    <a:pt x="50" y="9583"/>
                  </a:cubicBezTo>
                  <a:cubicBezTo>
                    <a:pt x="437" y="12571"/>
                    <a:pt x="2981" y="14807"/>
                    <a:pt x="5994" y="14810"/>
                  </a:cubicBezTo>
                  <a:close/>
                </a:path>
              </a:pathLst>
            </a:custGeom>
            <a:solidFill>
              <a:schemeClr val="bg1"/>
            </a:solidFill>
            <a:ln w="5953" cap="flat">
              <a:noFill/>
              <a:prstDash val="solid"/>
              <a:miter/>
            </a:ln>
          </p:spPr>
          <p:txBody>
            <a:bodyPr rtlCol="0" anchor="ctr"/>
            <a:lstStyle/>
            <a:p>
              <a:endParaRPr lang="zh-CN" altLang="en-US"/>
            </a:p>
          </p:txBody>
        </p:sp>
        <p:sp>
          <p:nvSpPr>
            <p:cNvPr id="106" name="图形 36" descr="玉米 轮廓">
              <a:extLst>
                <a:ext uri="{FF2B5EF4-FFF2-40B4-BE49-F238E27FC236}">
                  <a16:creationId xmlns:a16="http://schemas.microsoft.com/office/drawing/2014/main" id="{328F8DB3-3CF8-440E-8307-1CE7A82709B9}"/>
                </a:ext>
              </a:extLst>
            </p:cNvPr>
            <p:cNvSpPr/>
            <p:nvPr/>
          </p:nvSpPr>
          <p:spPr>
            <a:xfrm>
              <a:off x="4673659" y="2799903"/>
              <a:ext cx="27745" cy="14809"/>
            </a:xfrm>
            <a:custGeom>
              <a:avLst/>
              <a:gdLst>
                <a:gd name="connsiteX0" fmla="*/ 5994 w 27745"/>
                <a:gd name="connsiteY0" fmla="*/ 14810 h 14809"/>
                <a:gd name="connsiteX1" fmla="*/ 6773 w 27745"/>
                <a:gd name="connsiteY1" fmla="*/ 14760 h 14809"/>
                <a:gd name="connsiteX2" fmla="*/ 16017 w 27745"/>
                <a:gd name="connsiteY2" fmla="*/ 13344 h 14809"/>
                <a:gd name="connsiteX3" fmla="*/ 27745 w 27745"/>
                <a:gd name="connsiteY3" fmla="*/ 3274 h 14809"/>
                <a:gd name="connsiteX4" fmla="*/ 21255 w 27745"/>
                <a:gd name="connsiteY4" fmla="*/ 123 h 14809"/>
                <a:gd name="connsiteX5" fmla="*/ 5227 w 27745"/>
                <a:gd name="connsiteY5" fmla="*/ 2864 h 14809"/>
                <a:gd name="connsiteX6" fmla="*/ 50 w 27745"/>
                <a:gd name="connsiteY6" fmla="*/ 9583 h 14809"/>
                <a:gd name="connsiteX7" fmla="*/ 5994 w 27745"/>
                <a:gd name="connsiteY7" fmla="*/ 14810 h 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45" h="14809">
                  <a:moveTo>
                    <a:pt x="5994" y="14810"/>
                  </a:moveTo>
                  <a:cubicBezTo>
                    <a:pt x="6254" y="14810"/>
                    <a:pt x="6515" y="14794"/>
                    <a:pt x="6773" y="14760"/>
                  </a:cubicBezTo>
                  <a:cubicBezTo>
                    <a:pt x="9901" y="14352"/>
                    <a:pt x="12983" y="13872"/>
                    <a:pt x="16017" y="13344"/>
                  </a:cubicBezTo>
                  <a:cubicBezTo>
                    <a:pt x="19795" y="9830"/>
                    <a:pt x="23704" y="6474"/>
                    <a:pt x="27745" y="3274"/>
                  </a:cubicBezTo>
                  <a:cubicBezTo>
                    <a:pt x="26546" y="874"/>
                    <a:pt x="23882" y="-420"/>
                    <a:pt x="21255" y="123"/>
                  </a:cubicBezTo>
                  <a:cubicBezTo>
                    <a:pt x="16133" y="1224"/>
                    <a:pt x="10741" y="2146"/>
                    <a:pt x="5227" y="2864"/>
                  </a:cubicBezTo>
                  <a:cubicBezTo>
                    <a:pt x="1942" y="3290"/>
                    <a:pt x="-375" y="6298"/>
                    <a:pt x="50" y="9583"/>
                  </a:cubicBezTo>
                  <a:cubicBezTo>
                    <a:pt x="437" y="12571"/>
                    <a:pt x="2981" y="14807"/>
                    <a:pt x="5994" y="14810"/>
                  </a:cubicBezTo>
                  <a:close/>
                </a:path>
              </a:pathLst>
            </a:custGeom>
            <a:solidFill>
              <a:schemeClr val="bg1"/>
            </a:solidFill>
            <a:ln w="5953" cap="flat">
              <a:noFill/>
              <a:prstDash val="solid"/>
              <a:miter/>
            </a:ln>
          </p:spPr>
          <p:txBody>
            <a:bodyPr rtlCol="0" anchor="ctr"/>
            <a:lstStyle/>
            <a:p>
              <a:endParaRPr lang="zh-CN" altLang="en-US"/>
            </a:p>
          </p:txBody>
        </p:sp>
        <p:sp>
          <p:nvSpPr>
            <p:cNvPr id="107" name="图形 36" descr="玉米 轮廓">
              <a:extLst>
                <a:ext uri="{FF2B5EF4-FFF2-40B4-BE49-F238E27FC236}">
                  <a16:creationId xmlns:a16="http://schemas.microsoft.com/office/drawing/2014/main" id="{F310F55A-83E5-446E-A792-311BF023C498}"/>
                </a:ext>
              </a:extLst>
            </p:cNvPr>
            <p:cNvSpPr/>
            <p:nvPr/>
          </p:nvSpPr>
          <p:spPr>
            <a:xfrm>
              <a:off x="4673659" y="2763916"/>
              <a:ext cx="28455" cy="14809"/>
            </a:xfrm>
            <a:custGeom>
              <a:avLst/>
              <a:gdLst>
                <a:gd name="connsiteX0" fmla="*/ 5994 w 28455"/>
                <a:gd name="connsiteY0" fmla="*/ 14810 h 14809"/>
                <a:gd name="connsiteX1" fmla="*/ 6773 w 28455"/>
                <a:gd name="connsiteY1" fmla="*/ 14760 h 14809"/>
                <a:gd name="connsiteX2" fmla="*/ 23779 w 28455"/>
                <a:gd name="connsiteY2" fmla="*/ 11849 h 14809"/>
                <a:gd name="connsiteX3" fmla="*/ 28306 w 28455"/>
                <a:gd name="connsiteY3" fmla="*/ 4676 h 14809"/>
                <a:gd name="connsiteX4" fmla="*/ 21255 w 28455"/>
                <a:gd name="connsiteY4" fmla="*/ 123 h 14809"/>
                <a:gd name="connsiteX5" fmla="*/ 5227 w 28455"/>
                <a:gd name="connsiteY5" fmla="*/ 2864 h 14809"/>
                <a:gd name="connsiteX6" fmla="*/ 50 w 28455"/>
                <a:gd name="connsiteY6" fmla="*/ 9583 h 14809"/>
                <a:gd name="connsiteX7" fmla="*/ 5994 w 28455"/>
                <a:gd name="connsiteY7" fmla="*/ 14810 h 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55" h="14809">
                  <a:moveTo>
                    <a:pt x="5994" y="14810"/>
                  </a:moveTo>
                  <a:cubicBezTo>
                    <a:pt x="6254" y="14810"/>
                    <a:pt x="6515" y="14794"/>
                    <a:pt x="6773" y="14760"/>
                  </a:cubicBezTo>
                  <a:cubicBezTo>
                    <a:pt x="12616" y="13998"/>
                    <a:pt x="18335" y="13021"/>
                    <a:pt x="23779" y="11849"/>
                  </a:cubicBezTo>
                  <a:cubicBezTo>
                    <a:pt x="27010" y="11118"/>
                    <a:pt x="29037" y="7907"/>
                    <a:pt x="28306" y="4676"/>
                  </a:cubicBezTo>
                  <a:cubicBezTo>
                    <a:pt x="27586" y="1492"/>
                    <a:pt x="24453" y="-531"/>
                    <a:pt x="21255" y="123"/>
                  </a:cubicBezTo>
                  <a:cubicBezTo>
                    <a:pt x="16133" y="1224"/>
                    <a:pt x="10741" y="2146"/>
                    <a:pt x="5227" y="2864"/>
                  </a:cubicBezTo>
                  <a:cubicBezTo>
                    <a:pt x="1942" y="3290"/>
                    <a:pt x="-375" y="6298"/>
                    <a:pt x="50" y="9583"/>
                  </a:cubicBezTo>
                  <a:cubicBezTo>
                    <a:pt x="437" y="12571"/>
                    <a:pt x="2981" y="14807"/>
                    <a:pt x="5994" y="14810"/>
                  </a:cubicBezTo>
                  <a:close/>
                </a:path>
              </a:pathLst>
            </a:custGeom>
            <a:solidFill>
              <a:schemeClr val="bg1"/>
            </a:solidFill>
            <a:ln w="5953" cap="flat">
              <a:noFill/>
              <a:prstDash val="solid"/>
              <a:miter/>
            </a:ln>
          </p:spPr>
          <p:txBody>
            <a:bodyPr rtlCol="0" anchor="ctr"/>
            <a:lstStyle/>
            <a:p>
              <a:endParaRPr lang="zh-CN" altLang="en-US"/>
            </a:p>
          </p:txBody>
        </p:sp>
        <p:sp>
          <p:nvSpPr>
            <p:cNvPr id="108" name="图形 36" descr="玉米 轮廓">
              <a:extLst>
                <a:ext uri="{FF2B5EF4-FFF2-40B4-BE49-F238E27FC236}">
                  <a16:creationId xmlns:a16="http://schemas.microsoft.com/office/drawing/2014/main" id="{DC3DA4B2-8E31-4527-B0EC-1A7F58F66036}"/>
                </a:ext>
              </a:extLst>
            </p:cNvPr>
            <p:cNvSpPr/>
            <p:nvPr/>
          </p:nvSpPr>
          <p:spPr>
            <a:xfrm>
              <a:off x="4673659" y="2655958"/>
              <a:ext cx="28455" cy="14809"/>
            </a:xfrm>
            <a:custGeom>
              <a:avLst/>
              <a:gdLst>
                <a:gd name="connsiteX0" fmla="*/ 5994 w 28455"/>
                <a:gd name="connsiteY0" fmla="*/ 14810 h 14809"/>
                <a:gd name="connsiteX1" fmla="*/ 6773 w 28455"/>
                <a:gd name="connsiteY1" fmla="*/ 14760 h 14809"/>
                <a:gd name="connsiteX2" fmla="*/ 23779 w 28455"/>
                <a:gd name="connsiteY2" fmla="*/ 11849 h 14809"/>
                <a:gd name="connsiteX3" fmla="*/ 28306 w 28455"/>
                <a:gd name="connsiteY3" fmla="*/ 4676 h 14809"/>
                <a:gd name="connsiteX4" fmla="*/ 21255 w 28455"/>
                <a:gd name="connsiteY4" fmla="*/ 123 h 14809"/>
                <a:gd name="connsiteX5" fmla="*/ 5227 w 28455"/>
                <a:gd name="connsiteY5" fmla="*/ 2864 h 14809"/>
                <a:gd name="connsiteX6" fmla="*/ 50 w 28455"/>
                <a:gd name="connsiteY6" fmla="*/ 9583 h 14809"/>
                <a:gd name="connsiteX7" fmla="*/ 5994 w 28455"/>
                <a:gd name="connsiteY7" fmla="*/ 14810 h 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55" h="14809">
                  <a:moveTo>
                    <a:pt x="5994" y="14810"/>
                  </a:moveTo>
                  <a:cubicBezTo>
                    <a:pt x="6254" y="14810"/>
                    <a:pt x="6515" y="14794"/>
                    <a:pt x="6773" y="14760"/>
                  </a:cubicBezTo>
                  <a:cubicBezTo>
                    <a:pt x="12616" y="13998"/>
                    <a:pt x="18335" y="13021"/>
                    <a:pt x="23779" y="11849"/>
                  </a:cubicBezTo>
                  <a:cubicBezTo>
                    <a:pt x="27010" y="11118"/>
                    <a:pt x="29037" y="7907"/>
                    <a:pt x="28306" y="4676"/>
                  </a:cubicBezTo>
                  <a:cubicBezTo>
                    <a:pt x="27586" y="1492"/>
                    <a:pt x="24453" y="-531"/>
                    <a:pt x="21255" y="123"/>
                  </a:cubicBezTo>
                  <a:cubicBezTo>
                    <a:pt x="16133" y="1224"/>
                    <a:pt x="10741" y="2146"/>
                    <a:pt x="5227" y="2864"/>
                  </a:cubicBezTo>
                  <a:cubicBezTo>
                    <a:pt x="1942" y="3290"/>
                    <a:pt x="-375" y="6298"/>
                    <a:pt x="50" y="9583"/>
                  </a:cubicBezTo>
                  <a:cubicBezTo>
                    <a:pt x="437" y="12571"/>
                    <a:pt x="2981" y="14807"/>
                    <a:pt x="5994" y="14810"/>
                  </a:cubicBezTo>
                  <a:close/>
                </a:path>
              </a:pathLst>
            </a:custGeom>
            <a:solidFill>
              <a:schemeClr val="bg1"/>
            </a:solidFill>
            <a:ln w="5953" cap="flat">
              <a:noFill/>
              <a:prstDash val="solid"/>
              <a:miter/>
            </a:ln>
          </p:spPr>
          <p:txBody>
            <a:bodyPr rtlCol="0" anchor="ctr"/>
            <a:lstStyle/>
            <a:p>
              <a:endParaRPr lang="zh-CN" altLang="en-US"/>
            </a:p>
          </p:txBody>
        </p:sp>
        <p:sp>
          <p:nvSpPr>
            <p:cNvPr id="109" name="图形 36" descr="玉米 轮廓">
              <a:extLst>
                <a:ext uri="{FF2B5EF4-FFF2-40B4-BE49-F238E27FC236}">
                  <a16:creationId xmlns:a16="http://schemas.microsoft.com/office/drawing/2014/main" id="{31DA1526-4981-4054-8958-D552E66A5FA4}"/>
                </a:ext>
              </a:extLst>
            </p:cNvPr>
            <p:cNvSpPr/>
            <p:nvPr/>
          </p:nvSpPr>
          <p:spPr>
            <a:xfrm>
              <a:off x="4596575" y="2799932"/>
              <a:ext cx="27779" cy="14795"/>
            </a:xfrm>
            <a:custGeom>
              <a:avLst/>
              <a:gdLst>
                <a:gd name="connsiteX0" fmla="*/ 21018 w 27779"/>
                <a:gd name="connsiteY0" fmla="*/ 14745 h 14795"/>
                <a:gd name="connsiteX1" fmla="*/ 21794 w 27779"/>
                <a:gd name="connsiteY1" fmla="*/ 14795 h 14795"/>
                <a:gd name="connsiteX2" fmla="*/ 27780 w 27779"/>
                <a:gd name="connsiteY2" fmla="*/ 8785 h 14795"/>
                <a:gd name="connsiteX3" fmla="*/ 22553 w 27779"/>
                <a:gd name="connsiteY3" fmla="*/ 2850 h 14795"/>
                <a:gd name="connsiteX4" fmla="*/ 6525 w 27779"/>
                <a:gd name="connsiteY4" fmla="*/ 120 h 14795"/>
                <a:gd name="connsiteX5" fmla="*/ 0 w 27779"/>
                <a:gd name="connsiteY5" fmla="*/ 3355 h 14795"/>
                <a:gd name="connsiteX6" fmla="*/ 11576 w 27779"/>
                <a:gd name="connsiteY6" fmla="*/ 13300 h 14795"/>
                <a:gd name="connsiteX7" fmla="*/ 21018 w 27779"/>
                <a:gd name="connsiteY7" fmla="*/ 1474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9" h="14795">
                  <a:moveTo>
                    <a:pt x="21018" y="14745"/>
                  </a:moveTo>
                  <a:cubicBezTo>
                    <a:pt x="21276" y="14780"/>
                    <a:pt x="21535" y="14796"/>
                    <a:pt x="21794" y="14795"/>
                  </a:cubicBezTo>
                  <a:cubicBezTo>
                    <a:pt x="25107" y="14789"/>
                    <a:pt x="27787" y="12097"/>
                    <a:pt x="27780" y="8785"/>
                  </a:cubicBezTo>
                  <a:cubicBezTo>
                    <a:pt x="27774" y="5775"/>
                    <a:pt x="25538" y="3236"/>
                    <a:pt x="22553" y="2850"/>
                  </a:cubicBezTo>
                  <a:cubicBezTo>
                    <a:pt x="17050" y="2138"/>
                    <a:pt x="11659" y="1221"/>
                    <a:pt x="6525" y="120"/>
                  </a:cubicBezTo>
                  <a:cubicBezTo>
                    <a:pt x="3866" y="-422"/>
                    <a:pt x="1179" y="910"/>
                    <a:pt x="0" y="3355"/>
                  </a:cubicBezTo>
                  <a:cubicBezTo>
                    <a:pt x="3984" y="6516"/>
                    <a:pt x="7843" y="9831"/>
                    <a:pt x="11576" y="13300"/>
                  </a:cubicBezTo>
                  <a:cubicBezTo>
                    <a:pt x="14679" y="13841"/>
                    <a:pt x="17826" y="14333"/>
                    <a:pt x="21018" y="14745"/>
                  </a:cubicBezTo>
                  <a:close/>
                </a:path>
              </a:pathLst>
            </a:custGeom>
            <a:solidFill>
              <a:schemeClr val="bg1"/>
            </a:solidFill>
            <a:ln w="5953" cap="flat">
              <a:noFill/>
              <a:prstDash val="solid"/>
              <a:miter/>
            </a:ln>
          </p:spPr>
          <p:txBody>
            <a:bodyPr rtlCol="0" anchor="ctr"/>
            <a:lstStyle/>
            <a:p>
              <a:endParaRPr lang="zh-CN" altLang="en-US"/>
            </a:p>
          </p:txBody>
        </p:sp>
        <p:sp>
          <p:nvSpPr>
            <p:cNvPr id="110" name="图形 36" descr="玉米 轮廓">
              <a:extLst>
                <a:ext uri="{FF2B5EF4-FFF2-40B4-BE49-F238E27FC236}">
                  <a16:creationId xmlns:a16="http://schemas.microsoft.com/office/drawing/2014/main" id="{FF568755-3B07-42EC-9E07-4E098479AD52}"/>
                </a:ext>
              </a:extLst>
            </p:cNvPr>
            <p:cNvSpPr/>
            <p:nvPr/>
          </p:nvSpPr>
          <p:spPr>
            <a:xfrm>
              <a:off x="4635146" y="2840497"/>
              <a:ext cx="27714" cy="12135"/>
            </a:xfrm>
            <a:custGeom>
              <a:avLst/>
              <a:gdLst>
                <a:gd name="connsiteX0" fmla="*/ 22042 w 27714"/>
                <a:gd name="connsiteY0" fmla="*/ 5 h 12135"/>
                <a:gd name="connsiteX1" fmla="*/ 5686 w 27714"/>
                <a:gd name="connsiteY1" fmla="*/ 5 h 12135"/>
                <a:gd name="connsiteX2" fmla="*/ 0 w 27714"/>
                <a:gd name="connsiteY2" fmla="*/ 3706 h 12135"/>
                <a:gd name="connsiteX3" fmla="*/ 5535 w 27714"/>
                <a:gd name="connsiteY3" fmla="*/ 11998 h 12135"/>
                <a:gd name="connsiteX4" fmla="*/ 13804 w 27714"/>
                <a:gd name="connsiteY4" fmla="*/ 12135 h 12135"/>
                <a:gd name="connsiteX5" fmla="*/ 22049 w 27714"/>
                <a:gd name="connsiteY5" fmla="*/ 11998 h 12135"/>
                <a:gd name="connsiteX6" fmla="*/ 27714 w 27714"/>
                <a:gd name="connsiteY6" fmla="*/ 3509 h 12135"/>
                <a:gd name="connsiteX7" fmla="*/ 22042 w 27714"/>
                <a:gd name="connsiteY7" fmla="*/ 5 h 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14" h="12135">
                  <a:moveTo>
                    <a:pt x="22042" y="5"/>
                  </a:moveTo>
                  <a:cubicBezTo>
                    <a:pt x="16648" y="185"/>
                    <a:pt x="11083" y="189"/>
                    <a:pt x="5686" y="5"/>
                  </a:cubicBezTo>
                  <a:cubicBezTo>
                    <a:pt x="3215" y="-28"/>
                    <a:pt x="969" y="1433"/>
                    <a:pt x="0" y="3706"/>
                  </a:cubicBezTo>
                  <a:cubicBezTo>
                    <a:pt x="1908" y="6416"/>
                    <a:pt x="3753" y="9180"/>
                    <a:pt x="5535" y="11998"/>
                  </a:cubicBezTo>
                  <a:cubicBezTo>
                    <a:pt x="8266" y="12088"/>
                    <a:pt x="11023" y="12133"/>
                    <a:pt x="13804" y="12135"/>
                  </a:cubicBezTo>
                  <a:cubicBezTo>
                    <a:pt x="16578" y="12135"/>
                    <a:pt x="19327" y="12089"/>
                    <a:pt x="22049" y="11998"/>
                  </a:cubicBezTo>
                  <a:cubicBezTo>
                    <a:pt x="23871" y="9112"/>
                    <a:pt x="25760" y="6282"/>
                    <a:pt x="27714" y="3509"/>
                  </a:cubicBezTo>
                  <a:cubicBezTo>
                    <a:pt x="26713" y="1295"/>
                    <a:pt x="24470" y="-91"/>
                    <a:pt x="22042" y="5"/>
                  </a:cubicBezTo>
                  <a:close/>
                </a:path>
              </a:pathLst>
            </a:custGeom>
            <a:solidFill>
              <a:schemeClr val="bg1"/>
            </a:solidFill>
            <a:ln w="5953" cap="flat">
              <a:noFill/>
              <a:prstDash val="solid"/>
              <a:miter/>
            </a:ln>
          </p:spPr>
          <p:txBody>
            <a:bodyPr rtlCol="0" anchor="ctr"/>
            <a:lstStyle/>
            <a:p>
              <a:endParaRPr lang="zh-CN" altLang="en-US"/>
            </a:p>
          </p:txBody>
        </p:sp>
        <p:sp>
          <p:nvSpPr>
            <p:cNvPr id="111" name="图形 36" descr="玉米 轮廓">
              <a:extLst>
                <a:ext uri="{FF2B5EF4-FFF2-40B4-BE49-F238E27FC236}">
                  <a16:creationId xmlns:a16="http://schemas.microsoft.com/office/drawing/2014/main" id="{0248C1DA-A74C-4D95-9D0B-48390CBA4986}"/>
                </a:ext>
              </a:extLst>
            </p:cNvPr>
            <p:cNvSpPr/>
            <p:nvPr/>
          </p:nvSpPr>
          <p:spPr>
            <a:xfrm>
              <a:off x="4634634" y="2804509"/>
              <a:ext cx="28753" cy="12139"/>
            </a:xfrm>
            <a:custGeom>
              <a:avLst/>
              <a:gdLst>
                <a:gd name="connsiteX0" fmla="*/ 5799 w 28753"/>
                <a:gd name="connsiteY0" fmla="*/ 11999 h 12139"/>
                <a:gd name="connsiteX1" fmla="*/ 14316 w 28753"/>
                <a:gd name="connsiteY1" fmla="*/ 12139 h 12139"/>
                <a:gd name="connsiteX2" fmla="*/ 22958 w 28753"/>
                <a:gd name="connsiteY2" fmla="*/ 11996 h 12139"/>
                <a:gd name="connsiteX3" fmla="*/ 28750 w 28753"/>
                <a:gd name="connsiteY3" fmla="*/ 5800 h 12139"/>
                <a:gd name="connsiteX4" fmla="*/ 28750 w 28753"/>
                <a:gd name="connsiteY4" fmla="*/ 5799 h 12139"/>
                <a:gd name="connsiteX5" fmla="*/ 22718 w 28753"/>
                <a:gd name="connsiteY5" fmla="*/ 1 h 12139"/>
                <a:gd name="connsiteX6" fmla="*/ 22554 w 28753"/>
                <a:gd name="connsiteY6" fmla="*/ 7 h 12139"/>
                <a:gd name="connsiteX7" fmla="*/ 6197 w 28753"/>
                <a:gd name="connsiteY7" fmla="*/ 7 h 12139"/>
                <a:gd name="connsiteX8" fmla="*/ 3 w 28753"/>
                <a:gd name="connsiteY8" fmla="*/ 5802 h 12139"/>
                <a:gd name="connsiteX9" fmla="*/ 5799 w 28753"/>
                <a:gd name="connsiteY9" fmla="*/ 11997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53" h="12139">
                  <a:moveTo>
                    <a:pt x="5799" y="11999"/>
                  </a:moveTo>
                  <a:cubicBezTo>
                    <a:pt x="8611" y="12093"/>
                    <a:pt x="11449" y="12139"/>
                    <a:pt x="14316" y="12139"/>
                  </a:cubicBezTo>
                  <a:cubicBezTo>
                    <a:pt x="17223" y="12139"/>
                    <a:pt x="20104" y="12091"/>
                    <a:pt x="22958" y="11996"/>
                  </a:cubicBezTo>
                  <a:cubicBezTo>
                    <a:pt x="26269" y="11884"/>
                    <a:pt x="28862" y="9110"/>
                    <a:pt x="28750" y="5800"/>
                  </a:cubicBezTo>
                  <a:cubicBezTo>
                    <a:pt x="28750" y="5800"/>
                    <a:pt x="28750" y="5799"/>
                    <a:pt x="28750" y="5799"/>
                  </a:cubicBezTo>
                  <a:cubicBezTo>
                    <a:pt x="28686" y="2532"/>
                    <a:pt x="25985" y="-64"/>
                    <a:pt x="22718" y="1"/>
                  </a:cubicBezTo>
                  <a:cubicBezTo>
                    <a:pt x="22663" y="2"/>
                    <a:pt x="22609" y="4"/>
                    <a:pt x="22554" y="7"/>
                  </a:cubicBezTo>
                  <a:cubicBezTo>
                    <a:pt x="17159" y="191"/>
                    <a:pt x="11595" y="187"/>
                    <a:pt x="6197" y="7"/>
                  </a:cubicBezTo>
                  <a:cubicBezTo>
                    <a:pt x="2886" y="-103"/>
                    <a:pt x="113" y="2491"/>
                    <a:pt x="3" y="5802"/>
                  </a:cubicBezTo>
                  <a:cubicBezTo>
                    <a:pt x="-107" y="9113"/>
                    <a:pt x="2488" y="11887"/>
                    <a:pt x="5799" y="11997"/>
                  </a:cubicBezTo>
                  <a:close/>
                </a:path>
              </a:pathLst>
            </a:custGeom>
            <a:solidFill>
              <a:schemeClr val="bg1"/>
            </a:solidFill>
            <a:ln w="5953" cap="flat">
              <a:noFill/>
              <a:prstDash val="solid"/>
              <a:miter/>
            </a:ln>
          </p:spPr>
          <p:txBody>
            <a:bodyPr rtlCol="0" anchor="ctr"/>
            <a:lstStyle/>
            <a:p>
              <a:endParaRPr lang="zh-CN" altLang="en-US"/>
            </a:p>
          </p:txBody>
        </p:sp>
        <p:sp>
          <p:nvSpPr>
            <p:cNvPr id="112" name="图形 36" descr="玉米 轮廓">
              <a:extLst>
                <a:ext uri="{FF2B5EF4-FFF2-40B4-BE49-F238E27FC236}">
                  <a16:creationId xmlns:a16="http://schemas.microsoft.com/office/drawing/2014/main" id="{1381C224-6F4F-4F42-9567-12032158B59B}"/>
                </a:ext>
              </a:extLst>
            </p:cNvPr>
            <p:cNvSpPr/>
            <p:nvPr/>
          </p:nvSpPr>
          <p:spPr>
            <a:xfrm>
              <a:off x="4595943" y="2727965"/>
              <a:ext cx="28411" cy="14789"/>
            </a:xfrm>
            <a:custGeom>
              <a:avLst/>
              <a:gdLst>
                <a:gd name="connsiteX0" fmla="*/ 4639 w 28411"/>
                <a:gd name="connsiteY0" fmla="*/ 11840 h 14789"/>
                <a:gd name="connsiteX1" fmla="*/ 21651 w 28411"/>
                <a:gd name="connsiteY1" fmla="*/ 14740 h 14789"/>
                <a:gd name="connsiteX2" fmla="*/ 22427 w 28411"/>
                <a:gd name="connsiteY2" fmla="*/ 14789 h 14789"/>
                <a:gd name="connsiteX3" fmla="*/ 28412 w 28411"/>
                <a:gd name="connsiteY3" fmla="*/ 8779 h 14789"/>
                <a:gd name="connsiteX4" fmla="*/ 23185 w 28411"/>
                <a:gd name="connsiteY4" fmla="*/ 2844 h 14789"/>
                <a:gd name="connsiteX5" fmla="*/ 7157 w 28411"/>
                <a:gd name="connsiteY5" fmla="*/ 114 h 14789"/>
                <a:gd name="connsiteX6" fmla="*/ 114 w 28411"/>
                <a:gd name="connsiteY6" fmla="*/ 4840 h 14789"/>
                <a:gd name="connsiteX7" fmla="*/ 4638 w 28411"/>
                <a:gd name="connsiteY7" fmla="*/ 11840 h 1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1" h="14789">
                  <a:moveTo>
                    <a:pt x="4639" y="11840"/>
                  </a:moveTo>
                  <a:cubicBezTo>
                    <a:pt x="10097" y="13012"/>
                    <a:pt x="15820" y="13987"/>
                    <a:pt x="21651" y="14740"/>
                  </a:cubicBezTo>
                  <a:cubicBezTo>
                    <a:pt x="21908" y="14774"/>
                    <a:pt x="22167" y="14790"/>
                    <a:pt x="22427" y="14789"/>
                  </a:cubicBezTo>
                  <a:cubicBezTo>
                    <a:pt x="25739" y="14783"/>
                    <a:pt x="28419" y="12092"/>
                    <a:pt x="28412" y="8779"/>
                  </a:cubicBezTo>
                  <a:cubicBezTo>
                    <a:pt x="28406" y="5769"/>
                    <a:pt x="26170" y="3231"/>
                    <a:pt x="23185" y="2844"/>
                  </a:cubicBezTo>
                  <a:cubicBezTo>
                    <a:pt x="17682" y="2132"/>
                    <a:pt x="12291" y="1215"/>
                    <a:pt x="7157" y="114"/>
                  </a:cubicBezTo>
                  <a:cubicBezTo>
                    <a:pt x="3907" y="-526"/>
                    <a:pt x="753" y="1590"/>
                    <a:pt x="114" y="4840"/>
                  </a:cubicBezTo>
                  <a:cubicBezTo>
                    <a:pt x="-510" y="8011"/>
                    <a:pt x="1490" y="11107"/>
                    <a:pt x="4638" y="11840"/>
                  </a:cubicBezTo>
                  <a:close/>
                </a:path>
              </a:pathLst>
            </a:custGeom>
            <a:solidFill>
              <a:schemeClr val="bg1"/>
            </a:solidFill>
            <a:ln w="5953" cap="flat">
              <a:noFill/>
              <a:prstDash val="solid"/>
              <a:miter/>
            </a:ln>
          </p:spPr>
          <p:txBody>
            <a:bodyPr rtlCol="0" anchor="ctr"/>
            <a:lstStyle/>
            <a:p>
              <a:endParaRPr lang="zh-CN" altLang="en-US"/>
            </a:p>
          </p:txBody>
        </p:sp>
        <p:sp>
          <p:nvSpPr>
            <p:cNvPr id="113" name="图形 36" descr="玉米 轮廓">
              <a:extLst>
                <a:ext uri="{FF2B5EF4-FFF2-40B4-BE49-F238E27FC236}">
                  <a16:creationId xmlns:a16="http://schemas.microsoft.com/office/drawing/2014/main" id="{950B3AF1-7EB9-49D4-BE2C-CBEE60D8A7BE}"/>
                </a:ext>
              </a:extLst>
            </p:cNvPr>
            <p:cNvSpPr/>
            <p:nvPr/>
          </p:nvSpPr>
          <p:spPr>
            <a:xfrm>
              <a:off x="4595943" y="2763951"/>
              <a:ext cx="28411" cy="14789"/>
            </a:xfrm>
            <a:custGeom>
              <a:avLst/>
              <a:gdLst>
                <a:gd name="connsiteX0" fmla="*/ 4639 w 28411"/>
                <a:gd name="connsiteY0" fmla="*/ 11840 h 14789"/>
                <a:gd name="connsiteX1" fmla="*/ 21651 w 28411"/>
                <a:gd name="connsiteY1" fmla="*/ 14740 h 14789"/>
                <a:gd name="connsiteX2" fmla="*/ 22427 w 28411"/>
                <a:gd name="connsiteY2" fmla="*/ 14789 h 14789"/>
                <a:gd name="connsiteX3" fmla="*/ 28412 w 28411"/>
                <a:gd name="connsiteY3" fmla="*/ 8779 h 14789"/>
                <a:gd name="connsiteX4" fmla="*/ 23185 w 28411"/>
                <a:gd name="connsiteY4" fmla="*/ 2844 h 14789"/>
                <a:gd name="connsiteX5" fmla="*/ 7157 w 28411"/>
                <a:gd name="connsiteY5" fmla="*/ 114 h 14789"/>
                <a:gd name="connsiteX6" fmla="*/ 114 w 28411"/>
                <a:gd name="connsiteY6" fmla="*/ 4840 h 14789"/>
                <a:gd name="connsiteX7" fmla="*/ 4638 w 28411"/>
                <a:gd name="connsiteY7" fmla="*/ 11840 h 1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1" h="14789">
                  <a:moveTo>
                    <a:pt x="4639" y="11840"/>
                  </a:moveTo>
                  <a:cubicBezTo>
                    <a:pt x="10097" y="13012"/>
                    <a:pt x="15820" y="13987"/>
                    <a:pt x="21651" y="14740"/>
                  </a:cubicBezTo>
                  <a:cubicBezTo>
                    <a:pt x="21908" y="14774"/>
                    <a:pt x="22167" y="14790"/>
                    <a:pt x="22427" y="14789"/>
                  </a:cubicBezTo>
                  <a:cubicBezTo>
                    <a:pt x="25739" y="14783"/>
                    <a:pt x="28419" y="12092"/>
                    <a:pt x="28412" y="8779"/>
                  </a:cubicBezTo>
                  <a:cubicBezTo>
                    <a:pt x="28406" y="5769"/>
                    <a:pt x="26170" y="3231"/>
                    <a:pt x="23185" y="2844"/>
                  </a:cubicBezTo>
                  <a:cubicBezTo>
                    <a:pt x="17682" y="2132"/>
                    <a:pt x="12291" y="1215"/>
                    <a:pt x="7157" y="114"/>
                  </a:cubicBezTo>
                  <a:cubicBezTo>
                    <a:pt x="3907" y="-526"/>
                    <a:pt x="753" y="1590"/>
                    <a:pt x="114" y="4840"/>
                  </a:cubicBezTo>
                  <a:cubicBezTo>
                    <a:pt x="-510" y="8011"/>
                    <a:pt x="1490" y="11107"/>
                    <a:pt x="4638" y="11840"/>
                  </a:cubicBezTo>
                  <a:close/>
                </a:path>
              </a:pathLst>
            </a:custGeom>
            <a:solidFill>
              <a:schemeClr val="bg1"/>
            </a:solidFill>
            <a:ln w="5953" cap="flat">
              <a:noFill/>
              <a:prstDash val="solid"/>
              <a:miter/>
            </a:ln>
          </p:spPr>
          <p:txBody>
            <a:bodyPr rtlCol="0" anchor="ctr"/>
            <a:lstStyle/>
            <a:p>
              <a:endParaRPr lang="zh-CN" altLang="en-US"/>
            </a:p>
          </p:txBody>
        </p:sp>
        <p:sp>
          <p:nvSpPr>
            <p:cNvPr id="114" name="图形 36" descr="玉米 轮廓">
              <a:extLst>
                <a:ext uri="{FF2B5EF4-FFF2-40B4-BE49-F238E27FC236}">
                  <a16:creationId xmlns:a16="http://schemas.microsoft.com/office/drawing/2014/main" id="{2F7C644F-68C5-4692-8D45-4BB9FEBA8730}"/>
                </a:ext>
              </a:extLst>
            </p:cNvPr>
            <p:cNvSpPr/>
            <p:nvPr/>
          </p:nvSpPr>
          <p:spPr>
            <a:xfrm>
              <a:off x="4595943" y="2691979"/>
              <a:ext cx="28411" cy="14789"/>
            </a:xfrm>
            <a:custGeom>
              <a:avLst/>
              <a:gdLst>
                <a:gd name="connsiteX0" fmla="*/ 4639 w 28411"/>
                <a:gd name="connsiteY0" fmla="*/ 11840 h 14789"/>
                <a:gd name="connsiteX1" fmla="*/ 21651 w 28411"/>
                <a:gd name="connsiteY1" fmla="*/ 14740 h 14789"/>
                <a:gd name="connsiteX2" fmla="*/ 22427 w 28411"/>
                <a:gd name="connsiteY2" fmla="*/ 14789 h 14789"/>
                <a:gd name="connsiteX3" fmla="*/ 28412 w 28411"/>
                <a:gd name="connsiteY3" fmla="*/ 8779 h 14789"/>
                <a:gd name="connsiteX4" fmla="*/ 23185 w 28411"/>
                <a:gd name="connsiteY4" fmla="*/ 2844 h 14789"/>
                <a:gd name="connsiteX5" fmla="*/ 7157 w 28411"/>
                <a:gd name="connsiteY5" fmla="*/ 114 h 14789"/>
                <a:gd name="connsiteX6" fmla="*/ 114 w 28411"/>
                <a:gd name="connsiteY6" fmla="*/ 4840 h 14789"/>
                <a:gd name="connsiteX7" fmla="*/ 4638 w 28411"/>
                <a:gd name="connsiteY7" fmla="*/ 11840 h 1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1" h="14789">
                  <a:moveTo>
                    <a:pt x="4639" y="11840"/>
                  </a:moveTo>
                  <a:cubicBezTo>
                    <a:pt x="10097" y="13012"/>
                    <a:pt x="15820" y="13987"/>
                    <a:pt x="21651" y="14740"/>
                  </a:cubicBezTo>
                  <a:cubicBezTo>
                    <a:pt x="21908" y="14774"/>
                    <a:pt x="22167" y="14791"/>
                    <a:pt x="22427" y="14789"/>
                  </a:cubicBezTo>
                  <a:cubicBezTo>
                    <a:pt x="25739" y="14783"/>
                    <a:pt x="28419" y="12092"/>
                    <a:pt x="28412" y="8779"/>
                  </a:cubicBezTo>
                  <a:cubicBezTo>
                    <a:pt x="28406" y="5769"/>
                    <a:pt x="26170" y="3231"/>
                    <a:pt x="23185" y="2844"/>
                  </a:cubicBezTo>
                  <a:cubicBezTo>
                    <a:pt x="17682" y="2132"/>
                    <a:pt x="12291" y="1215"/>
                    <a:pt x="7157" y="114"/>
                  </a:cubicBezTo>
                  <a:cubicBezTo>
                    <a:pt x="3907" y="-526"/>
                    <a:pt x="753" y="1590"/>
                    <a:pt x="114" y="4840"/>
                  </a:cubicBezTo>
                  <a:cubicBezTo>
                    <a:pt x="-510" y="8011"/>
                    <a:pt x="1490" y="11107"/>
                    <a:pt x="4638" y="11840"/>
                  </a:cubicBezTo>
                  <a:close/>
                </a:path>
              </a:pathLst>
            </a:custGeom>
            <a:solidFill>
              <a:schemeClr val="bg1"/>
            </a:solidFill>
            <a:ln w="5953" cap="flat">
              <a:noFill/>
              <a:prstDash val="solid"/>
              <a:miter/>
            </a:ln>
          </p:spPr>
          <p:txBody>
            <a:bodyPr rtlCol="0" anchor="ctr"/>
            <a:lstStyle/>
            <a:p>
              <a:endParaRPr lang="zh-CN" altLang="en-US"/>
            </a:p>
          </p:txBody>
        </p:sp>
        <p:sp>
          <p:nvSpPr>
            <p:cNvPr id="115" name="图形 36" descr="玉米 轮廓">
              <a:extLst>
                <a:ext uri="{FF2B5EF4-FFF2-40B4-BE49-F238E27FC236}">
                  <a16:creationId xmlns:a16="http://schemas.microsoft.com/office/drawing/2014/main" id="{4B73E84C-4CE6-4A93-892F-80C3BDA27EB2}"/>
                </a:ext>
              </a:extLst>
            </p:cNvPr>
            <p:cNvSpPr/>
            <p:nvPr/>
          </p:nvSpPr>
          <p:spPr>
            <a:xfrm>
              <a:off x="4595943" y="2655993"/>
              <a:ext cx="28411" cy="14789"/>
            </a:xfrm>
            <a:custGeom>
              <a:avLst/>
              <a:gdLst>
                <a:gd name="connsiteX0" fmla="*/ 4639 w 28411"/>
                <a:gd name="connsiteY0" fmla="*/ 11840 h 14789"/>
                <a:gd name="connsiteX1" fmla="*/ 21651 w 28411"/>
                <a:gd name="connsiteY1" fmla="*/ 14740 h 14789"/>
                <a:gd name="connsiteX2" fmla="*/ 22427 w 28411"/>
                <a:gd name="connsiteY2" fmla="*/ 14789 h 14789"/>
                <a:gd name="connsiteX3" fmla="*/ 28412 w 28411"/>
                <a:gd name="connsiteY3" fmla="*/ 8779 h 14789"/>
                <a:gd name="connsiteX4" fmla="*/ 23185 w 28411"/>
                <a:gd name="connsiteY4" fmla="*/ 2844 h 14789"/>
                <a:gd name="connsiteX5" fmla="*/ 7157 w 28411"/>
                <a:gd name="connsiteY5" fmla="*/ 114 h 14789"/>
                <a:gd name="connsiteX6" fmla="*/ 114 w 28411"/>
                <a:gd name="connsiteY6" fmla="*/ 4840 h 14789"/>
                <a:gd name="connsiteX7" fmla="*/ 4638 w 28411"/>
                <a:gd name="connsiteY7" fmla="*/ 11840 h 1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1" h="14789">
                  <a:moveTo>
                    <a:pt x="4639" y="11840"/>
                  </a:moveTo>
                  <a:cubicBezTo>
                    <a:pt x="10097" y="13012"/>
                    <a:pt x="15820" y="13987"/>
                    <a:pt x="21651" y="14740"/>
                  </a:cubicBezTo>
                  <a:cubicBezTo>
                    <a:pt x="21908" y="14774"/>
                    <a:pt x="22167" y="14791"/>
                    <a:pt x="22427" y="14789"/>
                  </a:cubicBezTo>
                  <a:cubicBezTo>
                    <a:pt x="25739" y="14783"/>
                    <a:pt x="28419" y="12092"/>
                    <a:pt x="28412" y="8779"/>
                  </a:cubicBezTo>
                  <a:cubicBezTo>
                    <a:pt x="28406" y="5769"/>
                    <a:pt x="26170" y="3231"/>
                    <a:pt x="23185" y="2844"/>
                  </a:cubicBezTo>
                  <a:cubicBezTo>
                    <a:pt x="17682" y="2132"/>
                    <a:pt x="12291" y="1215"/>
                    <a:pt x="7157" y="114"/>
                  </a:cubicBezTo>
                  <a:cubicBezTo>
                    <a:pt x="3907" y="-526"/>
                    <a:pt x="753" y="1590"/>
                    <a:pt x="114" y="4840"/>
                  </a:cubicBezTo>
                  <a:cubicBezTo>
                    <a:pt x="-510" y="8011"/>
                    <a:pt x="1490" y="11107"/>
                    <a:pt x="4638" y="11840"/>
                  </a:cubicBezTo>
                  <a:close/>
                </a:path>
              </a:pathLst>
            </a:custGeom>
            <a:solidFill>
              <a:schemeClr val="bg1"/>
            </a:solidFill>
            <a:ln w="5953" cap="flat">
              <a:noFill/>
              <a:prstDash val="solid"/>
              <a:miter/>
            </a:ln>
          </p:spPr>
          <p:txBody>
            <a:bodyPr rtlCol="0" anchor="ctr"/>
            <a:lstStyle/>
            <a:p>
              <a:endParaRPr lang="zh-CN" altLang="en-US"/>
            </a:p>
          </p:txBody>
        </p:sp>
        <p:sp>
          <p:nvSpPr>
            <p:cNvPr id="116" name="图形 36" descr="玉米 轮廓">
              <a:extLst>
                <a:ext uri="{FF2B5EF4-FFF2-40B4-BE49-F238E27FC236}">
                  <a16:creationId xmlns:a16="http://schemas.microsoft.com/office/drawing/2014/main" id="{DB209441-F688-439F-85A2-D92672F818C4}"/>
                </a:ext>
              </a:extLst>
            </p:cNvPr>
            <p:cNvSpPr/>
            <p:nvPr/>
          </p:nvSpPr>
          <p:spPr>
            <a:xfrm>
              <a:off x="4634634" y="2768521"/>
              <a:ext cx="28753" cy="12141"/>
            </a:xfrm>
            <a:custGeom>
              <a:avLst/>
              <a:gdLst>
                <a:gd name="connsiteX0" fmla="*/ 5799 w 28753"/>
                <a:gd name="connsiteY0" fmla="*/ 12001 h 12141"/>
                <a:gd name="connsiteX1" fmla="*/ 14316 w 28753"/>
                <a:gd name="connsiteY1" fmla="*/ 12141 h 12141"/>
                <a:gd name="connsiteX2" fmla="*/ 22958 w 28753"/>
                <a:gd name="connsiteY2" fmla="*/ 11998 h 12141"/>
                <a:gd name="connsiteX3" fmla="*/ 28750 w 28753"/>
                <a:gd name="connsiteY3" fmla="*/ 5802 h 12141"/>
                <a:gd name="connsiteX4" fmla="*/ 28750 w 28753"/>
                <a:gd name="connsiteY4" fmla="*/ 5801 h 12141"/>
                <a:gd name="connsiteX5" fmla="*/ 22777 w 28753"/>
                <a:gd name="connsiteY5" fmla="*/ 1 h 12141"/>
                <a:gd name="connsiteX6" fmla="*/ 22554 w 28753"/>
                <a:gd name="connsiteY6" fmla="*/ 8 h 12141"/>
                <a:gd name="connsiteX7" fmla="*/ 6197 w 28753"/>
                <a:gd name="connsiteY7" fmla="*/ 8 h 12141"/>
                <a:gd name="connsiteX8" fmla="*/ 3 w 28753"/>
                <a:gd name="connsiteY8" fmla="*/ 5804 h 12141"/>
                <a:gd name="connsiteX9" fmla="*/ 5799 w 28753"/>
                <a:gd name="connsiteY9" fmla="*/ 11998 h 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53" h="12141">
                  <a:moveTo>
                    <a:pt x="5799" y="12001"/>
                  </a:moveTo>
                  <a:cubicBezTo>
                    <a:pt x="8611" y="12094"/>
                    <a:pt x="11449" y="12141"/>
                    <a:pt x="14316" y="12141"/>
                  </a:cubicBezTo>
                  <a:cubicBezTo>
                    <a:pt x="17223" y="12141"/>
                    <a:pt x="20104" y="12093"/>
                    <a:pt x="22958" y="11998"/>
                  </a:cubicBezTo>
                  <a:cubicBezTo>
                    <a:pt x="26269" y="11886"/>
                    <a:pt x="28862" y="9112"/>
                    <a:pt x="28750" y="5802"/>
                  </a:cubicBezTo>
                  <a:cubicBezTo>
                    <a:pt x="28750" y="5802"/>
                    <a:pt x="28750" y="5801"/>
                    <a:pt x="28750" y="5801"/>
                  </a:cubicBezTo>
                  <a:cubicBezTo>
                    <a:pt x="28702" y="2550"/>
                    <a:pt x="26028" y="-47"/>
                    <a:pt x="22777" y="1"/>
                  </a:cubicBezTo>
                  <a:cubicBezTo>
                    <a:pt x="22702" y="2"/>
                    <a:pt x="22628" y="4"/>
                    <a:pt x="22554" y="8"/>
                  </a:cubicBezTo>
                  <a:cubicBezTo>
                    <a:pt x="17159" y="188"/>
                    <a:pt x="11595" y="193"/>
                    <a:pt x="6197" y="8"/>
                  </a:cubicBezTo>
                  <a:cubicBezTo>
                    <a:pt x="2886" y="-101"/>
                    <a:pt x="113" y="2493"/>
                    <a:pt x="3" y="5804"/>
                  </a:cubicBezTo>
                  <a:cubicBezTo>
                    <a:pt x="-107" y="9115"/>
                    <a:pt x="2488" y="11889"/>
                    <a:pt x="5799" y="11998"/>
                  </a:cubicBezTo>
                  <a:close/>
                </a:path>
              </a:pathLst>
            </a:custGeom>
            <a:solidFill>
              <a:schemeClr val="bg1"/>
            </a:solidFill>
            <a:ln w="5953" cap="flat">
              <a:noFill/>
              <a:prstDash val="solid"/>
              <a:miter/>
            </a:ln>
          </p:spPr>
          <p:txBody>
            <a:bodyPr rtlCol="0" anchor="ctr"/>
            <a:lstStyle/>
            <a:p>
              <a:endParaRPr lang="zh-CN" altLang="en-US"/>
            </a:p>
          </p:txBody>
        </p:sp>
        <p:sp>
          <p:nvSpPr>
            <p:cNvPr id="117" name="图形 36" descr="玉米 轮廓">
              <a:extLst>
                <a:ext uri="{FF2B5EF4-FFF2-40B4-BE49-F238E27FC236}">
                  <a16:creationId xmlns:a16="http://schemas.microsoft.com/office/drawing/2014/main" id="{0313AFA5-68B7-405C-9C1D-5A03A0076791}"/>
                </a:ext>
              </a:extLst>
            </p:cNvPr>
            <p:cNvSpPr/>
            <p:nvPr/>
          </p:nvSpPr>
          <p:spPr>
            <a:xfrm>
              <a:off x="4634634" y="2696550"/>
              <a:ext cx="28753" cy="12139"/>
            </a:xfrm>
            <a:custGeom>
              <a:avLst/>
              <a:gdLst>
                <a:gd name="connsiteX0" fmla="*/ 5799 w 28753"/>
                <a:gd name="connsiteY0" fmla="*/ 11999 h 12139"/>
                <a:gd name="connsiteX1" fmla="*/ 14316 w 28753"/>
                <a:gd name="connsiteY1" fmla="*/ 12139 h 12139"/>
                <a:gd name="connsiteX2" fmla="*/ 22958 w 28753"/>
                <a:gd name="connsiteY2" fmla="*/ 11996 h 12139"/>
                <a:gd name="connsiteX3" fmla="*/ 28750 w 28753"/>
                <a:gd name="connsiteY3" fmla="*/ 5800 h 12139"/>
                <a:gd name="connsiteX4" fmla="*/ 28750 w 28753"/>
                <a:gd name="connsiteY4" fmla="*/ 5799 h 12139"/>
                <a:gd name="connsiteX5" fmla="*/ 22718 w 28753"/>
                <a:gd name="connsiteY5" fmla="*/ 1 h 12139"/>
                <a:gd name="connsiteX6" fmla="*/ 22554 w 28753"/>
                <a:gd name="connsiteY6" fmla="*/ 7 h 12139"/>
                <a:gd name="connsiteX7" fmla="*/ 6197 w 28753"/>
                <a:gd name="connsiteY7" fmla="*/ 7 h 12139"/>
                <a:gd name="connsiteX8" fmla="*/ 3 w 28753"/>
                <a:gd name="connsiteY8" fmla="*/ 5803 h 12139"/>
                <a:gd name="connsiteX9" fmla="*/ 5799 w 28753"/>
                <a:gd name="connsiteY9" fmla="*/ 11997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53" h="12139">
                  <a:moveTo>
                    <a:pt x="5799" y="11999"/>
                  </a:moveTo>
                  <a:cubicBezTo>
                    <a:pt x="8611" y="12093"/>
                    <a:pt x="11449" y="12139"/>
                    <a:pt x="14316" y="12139"/>
                  </a:cubicBezTo>
                  <a:cubicBezTo>
                    <a:pt x="17223" y="12139"/>
                    <a:pt x="20104" y="12091"/>
                    <a:pt x="22958" y="11996"/>
                  </a:cubicBezTo>
                  <a:cubicBezTo>
                    <a:pt x="26269" y="11884"/>
                    <a:pt x="28862" y="9110"/>
                    <a:pt x="28750" y="5800"/>
                  </a:cubicBezTo>
                  <a:cubicBezTo>
                    <a:pt x="28750" y="5800"/>
                    <a:pt x="28750" y="5799"/>
                    <a:pt x="28750" y="5799"/>
                  </a:cubicBezTo>
                  <a:cubicBezTo>
                    <a:pt x="28686" y="2532"/>
                    <a:pt x="25985" y="-64"/>
                    <a:pt x="22718" y="1"/>
                  </a:cubicBezTo>
                  <a:cubicBezTo>
                    <a:pt x="22663" y="2"/>
                    <a:pt x="22609" y="4"/>
                    <a:pt x="22554" y="7"/>
                  </a:cubicBezTo>
                  <a:cubicBezTo>
                    <a:pt x="17159" y="187"/>
                    <a:pt x="11595" y="191"/>
                    <a:pt x="6197" y="7"/>
                  </a:cubicBezTo>
                  <a:cubicBezTo>
                    <a:pt x="2886" y="-103"/>
                    <a:pt x="113" y="2491"/>
                    <a:pt x="3" y="5803"/>
                  </a:cubicBezTo>
                  <a:cubicBezTo>
                    <a:pt x="-107" y="9113"/>
                    <a:pt x="2488" y="11887"/>
                    <a:pt x="5799" y="11997"/>
                  </a:cubicBezTo>
                  <a:close/>
                </a:path>
              </a:pathLst>
            </a:custGeom>
            <a:solidFill>
              <a:schemeClr val="bg1"/>
            </a:solidFill>
            <a:ln w="5953" cap="flat">
              <a:noFill/>
              <a:prstDash val="solid"/>
              <a:miter/>
            </a:ln>
          </p:spPr>
          <p:txBody>
            <a:bodyPr rtlCol="0" anchor="ctr"/>
            <a:lstStyle/>
            <a:p>
              <a:endParaRPr lang="zh-CN" altLang="en-US"/>
            </a:p>
          </p:txBody>
        </p:sp>
        <p:sp>
          <p:nvSpPr>
            <p:cNvPr id="118" name="图形 36" descr="玉米 轮廓">
              <a:extLst>
                <a:ext uri="{FF2B5EF4-FFF2-40B4-BE49-F238E27FC236}">
                  <a16:creationId xmlns:a16="http://schemas.microsoft.com/office/drawing/2014/main" id="{DBD34EC5-AC26-4AFB-9EB9-FB44058E0A9B}"/>
                </a:ext>
              </a:extLst>
            </p:cNvPr>
            <p:cNvSpPr/>
            <p:nvPr/>
          </p:nvSpPr>
          <p:spPr>
            <a:xfrm>
              <a:off x="4634634" y="2732539"/>
              <a:ext cx="28753" cy="12136"/>
            </a:xfrm>
            <a:custGeom>
              <a:avLst/>
              <a:gdLst>
                <a:gd name="connsiteX0" fmla="*/ 5799 w 28753"/>
                <a:gd name="connsiteY0" fmla="*/ 11996 h 12136"/>
                <a:gd name="connsiteX1" fmla="*/ 14316 w 28753"/>
                <a:gd name="connsiteY1" fmla="*/ 12136 h 12136"/>
                <a:gd name="connsiteX2" fmla="*/ 22958 w 28753"/>
                <a:gd name="connsiteY2" fmla="*/ 11993 h 12136"/>
                <a:gd name="connsiteX3" fmla="*/ 28750 w 28753"/>
                <a:gd name="connsiteY3" fmla="*/ 5796 h 12136"/>
                <a:gd name="connsiteX4" fmla="*/ 22554 w 28753"/>
                <a:gd name="connsiteY4" fmla="*/ 3 h 12136"/>
                <a:gd name="connsiteX5" fmla="*/ 6197 w 28753"/>
                <a:gd name="connsiteY5" fmla="*/ 3 h 12136"/>
                <a:gd name="connsiteX6" fmla="*/ 3 w 28753"/>
                <a:gd name="connsiteY6" fmla="*/ 5800 h 12136"/>
                <a:gd name="connsiteX7" fmla="*/ 5799 w 28753"/>
                <a:gd name="connsiteY7" fmla="*/ 11996 h 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53" h="12136">
                  <a:moveTo>
                    <a:pt x="5799" y="11996"/>
                  </a:moveTo>
                  <a:cubicBezTo>
                    <a:pt x="8611" y="12089"/>
                    <a:pt x="11449" y="12136"/>
                    <a:pt x="14316" y="12136"/>
                  </a:cubicBezTo>
                  <a:cubicBezTo>
                    <a:pt x="17223" y="12136"/>
                    <a:pt x="20104" y="12088"/>
                    <a:pt x="22958" y="11993"/>
                  </a:cubicBezTo>
                  <a:cubicBezTo>
                    <a:pt x="26268" y="11881"/>
                    <a:pt x="28862" y="9107"/>
                    <a:pt x="28750" y="5796"/>
                  </a:cubicBezTo>
                  <a:cubicBezTo>
                    <a:pt x="28639" y="2485"/>
                    <a:pt x="25864" y="-108"/>
                    <a:pt x="22554" y="3"/>
                  </a:cubicBezTo>
                  <a:cubicBezTo>
                    <a:pt x="17159" y="188"/>
                    <a:pt x="11595" y="183"/>
                    <a:pt x="6197" y="3"/>
                  </a:cubicBezTo>
                  <a:cubicBezTo>
                    <a:pt x="2903" y="-61"/>
                    <a:pt x="157" y="2509"/>
                    <a:pt x="3" y="5800"/>
                  </a:cubicBezTo>
                  <a:cubicBezTo>
                    <a:pt x="-106" y="9111"/>
                    <a:pt x="2488" y="11884"/>
                    <a:pt x="5799" y="11996"/>
                  </a:cubicBezTo>
                  <a:close/>
                </a:path>
              </a:pathLst>
            </a:custGeom>
            <a:solidFill>
              <a:schemeClr val="bg1"/>
            </a:solidFill>
            <a:ln w="5953" cap="flat">
              <a:noFill/>
              <a:prstDash val="solid"/>
              <a:miter/>
            </a:ln>
          </p:spPr>
          <p:txBody>
            <a:bodyPr rtlCol="0" anchor="ctr"/>
            <a:lstStyle/>
            <a:p>
              <a:endParaRPr lang="zh-CN" altLang="en-US"/>
            </a:p>
          </p:txBody>
        </p:sp>
        <p:sp>
          <p:nvSpPr>
            <p:cNvPr id="119" name="图形 36" descr="玉米 轮廓">
              <a:extLst>
                <a:ext uri="{FF2B5EF4-FFF2-40B4-BE49-F238E27FC236}">
                  <a16:creationId xmlns:a16="http://schemas.microsoft.com/office/drawing/2014/main" id="{B4FAA24F-6F3E-4504-BF42-B88DEDC94C2B}"/>
                </a:ext>
              </a:extLst>
            </p:cNvPr>
            <p:cNvSpPr/>
            <p:nvPr/>
          </p:nvSpPr>
          <p:spPr>
            <a:xfrm>
              <a:off x="4634634" y="2660562"/>
              <a:ext cx="28753" cy="12141"/>
            </a:xfrm>
            <a:custGeom>
              <a:avLst/>
              <a:gdLst>
                <a:gd name="connsiteX0" fmla="*/ 5799 w 28753"/>
                <a:gd name="connsiteY0" fmla="*/ 12001 h 12141"/>
                <a:gd name="connsiteX1" fmla="*/ 14316 w 28753"/>
                <a:gd name="connsiteY1" fmla="*/ 12141 h 12141"/>
                <a:gd name="connsiteX2" fmla="*/ 22958 w 28753"/>
                <a:gd name="connsiteY2" fmla="*/ 11998 h 12141"/>
                <a:gd name="connsiteX3" fmla="*/ 28750 w 28753"/>
                <a:gd name="connsiteY3" fmla="*/ 5802 h 12141"/>
                <a:gd name="connsiteX4" fmla="*/ 28750 w 28753"/>
                <a:gd name="connsiteY4" fmla="*/ 5801 h 12141"/>
                <a:gd name="connsiteX5" fmla="*/ 22777 w 28753"/>
                <a:gd name="connsiteY5" fmla="*/ 1 h 12141"/>
                <a:gd name="connsiteX6" fmla="*/ 22554 w 28753"/>
                <a:gd name="connsiteY6" fmla="*/ 8 h 12141"/>
                <a:gd name="connsiteX7" fmla="*/ 6197 w 28753"/>
                <a:gd name="connsiteY7" fmla="*/ 8 h 12141"/>
                <a:gd name="connsiteX8" fmla="*/ 3 w 28753"/>
                <a:gd name="connsiteY8" fmla="*/ 5805 h 12141"/>
                <a:gd name="connsiteX9" fmla="*/ 5799 w 28753"/>
                <a:gd name="connsiteY9" fmla="*/ 11998 h 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53" h="12141">
                  <a:moveTo>
                    <a:pt x="5799" y="12001"/>
                  </a:moveTo>
                  <a:cubicBezTo>
                    <a:pt x="8611" y="12094"/>
                    <a:pt x="11449" y="12141"/>
                    <a:pt x="14316" y="12141"/>
                  </a:cubicBezTo>
                  <a:cubicBezTo>
                    <a:pt x="17223" y="12141"/>
                    <a:pt x="20104" y="12093"/>
                    <a:pt x="22958" y="11998"/>
                  </a:cubicBezTo>
                  <a:cubicBezTo>
                    <a:pt x="26269" y="11886"/>
                    <a:pt x="28862" y="9112"/>
                    <a:pt x="28750" y="5802"/>
                  </a:cubicBezTo>
                  <a:cubicBezTo>
                    <a:pt x="28750" y="5802"/>
                    <a:pt x="28750" y="5801"/>
                    <a:pt x="28750" y="5801"/>
                  </a:cubicBezTo>
                  <a:cubicBezTo>
                    <a:pt x="28702" y="2550"/>
                    <a:pt x="26028" y="-47"/>
                    <a:pt x="22777" y="1"/>
                  </a:cubicBezTo>
                  <a:cubicBezTo>
                    <a:pt x="22702" y="2"/>
                    <a:pt x="22628" y="4"/>
                    <a:pt x="22554" y="8"/>
                  </a:cubicBezTo>
                  <a:cubicBezTo>
                    <a:pt x="17159" y="193"/>
                    <a:pt x="11595" y="188"/>
                    <a:pt x="6197" y="8"/>
                  </a:cubicBezTo>
                  <a:cubicBezTo>
                    <a:pt x="2886" y="-101"/>
                    <a:pt x="113" y="2493"/>
                    <a:pt x="3" y="5805"/>
                  </a:cubicBezTo>
                  <a:cubicBezTo>
                    <a:pt x="-107" y="9115"/>
                    <a:pt x="2488" y="11889"/>
                    <a:pt x="5799" y="11998"/>
                  </a:cubicBezTo>
                  <a:close/>
                </a:path>
              </a:pathLst>
            </a:custGeom>
            <a:solidFill>
              <a:schemeClr val="bg1"/>
            </a:solidFill>
            <a:ln w="5953" cap="flat">
              <a:noFill/>
              <a:prstDash val="solid"/>
              <a:miter/>
            </a:ln>
          </p:spPr>
          <p:txBody>
            <a:bodyPr rtlCol="0" anchor="ctr"/>
            <a:lstStyle/>
            <a:p>
              <a:endParaRPr lang="zh-CN" altLang="en-US"/>
            </a:p>
          </p:txBody>
        </p:sp>
        <p:sp>
          <p:nvSpPr>
            <p:cNvPr id="120" name="图形 36" descr="玉米 轮廓">
              <a:extLst>
                <a:ext uri="{FF2B5EF4-FFF2-40B4-BE49-F238E27FC236}">
                  <a16:creationId xmlns:a16="http://schemas.microsoft.com/office/drawing/2014/main" id="{E41203D5-8526-4466-99B1-277B9389057A}"/>
                </a:ext>
              </a:extLst>
            </p:cNvPr>
            <p:cNvSpPr/>
            <p:nvPr/>
          </p:nvSpPr>
          <p:spPr>
            <a:xfrm>
              <a:off x="4427040" y="2589344"/>
              <a:ext cx="443828" cy="457061"/>
            </a:xfrm>
            <a:custGeom>
              <a:avLst/>
              <a:gdLst>
                <a:gd name="connsiteX0" fmla="*/ 442067 w 443828"/>
                <a:gd name="connsiteY0" fmla="*/ 208309 h 457061"/>
                <a:gd name="connsiteX1" fmla="*/ 357924 w 443828"/>
                <a:gd name="connsiteY1" fmla="*/ 193596 h 457061"/>
                <a:gd name="connsiteX2" fmla="*/ 322267 w 443828"/>
                <a:gd name="connsiteY2" fmla="*/ 205432 h 457061"/>
                <a:gd name="connsiteX3" fmla="*/ 250501 w 443828"/>
                <a:gd name="connsiteY3" fmla="*/ 11196 h 457061"/>
                <a:gd name="connsiteX4" fmla="*/ 193318 w 443828"/>
                <a:gd name="connsiteY4" fmla="*/ 11196 h 457061"/>
                <a:gd name="connsiteX5" fmla="*/ 121550 w 443828"/>
                <a:gd name="connsiteY5" fmla="*/ 205438 h 457061"/>
                <a:gd name="connsiteX6" fmla="*/ 85895 w 443828"/>
                <a:gd name="connsiteY6" fmla="*/ 193595 h 457061"/>
                <a:gd name="connsiteX7" fmla="*/ 1752 w 443828"/>
                <a:gd name="connsiteY7" fmla="*/ 208308 h 457061"/>
                <a:gd name="connsiteX8" fmla="*/ 1764 w 443828"/>
                <a:gd name="connsiteY8" fmla="*/ 216796 h 457061"/>
                <a:gd name="connsiteX9" fmla="*/ 5787 w 443828"/>
                <a:gd name="connsiteY9" fmla="*/ 218543 h 457061"/>
                <a:gd name="connsiteX10" fmla="*/ 85148 w 443828"/>
                <a:gd name="connsiteY10" fmla="*/ 315716 h 457061"/>
                <a:gd name="connsiteX11" fmla="*/ 168800 w 443828"/>
                <a:gd name="connsiteY11" fmla="*/ 424805 h 457061"/>
                <a:gd name="connsiteX12" fmla="*/ 182895 w 443828"/>
                <a:gd name="connsiteY12" fmla="*/ 426120 h 457061"/>
                <a:gd name="connsiteX13" fmla="*/ 231053 w 443828"/>
                <a:gd name="connsiteY13" fmla="*/ 455996 h 457061"/>
                <a:gd name="connsiteX14" fmla="*/ 260929 w 443828"/>
                <a:gd name="connsiteY14" fmla="*/ 426120 h 457061"/>
                <a:gd name="connsiteX15" fmla="*/ 275024 w 443828"/>
                <a:gd name="connsiteY15" fmla="*/ 424805 h 457061"/>
                <a:gd name="connsiteX16" fmla="*/ 358675 w 443828"/>
                <a:gd name="connsiteY16" fmla="*/ 315716 h 457061"/>
                <a:gd name="connsiteX17" fmla="*/ 438025 w 443828"/>
                <a:gd name="connsiteY17" fmla="*/ 218543 h 457061"/>
                <a:gd name="connsiteX18" fmla="*/ 443826 w 443828"/>
                <a:gd name="connsiteY18" fmla="*/ 212355 h 457061"/>
                <a:gd name="connsiteX19" fmla="*/ 442072 w 443828"/>
                <a:gd name="connsiteY19" fmla="*/ 208308 h 457061"/>
                <a:gd name="connsiteX20" fmla="*/ 137178 w 443828"/>
                <a:gd name="connsiteY20" fmla="*/ 173552 h 457061"/>
                <a:gd name="connsiteX21" fmla="*/ 151238 w 443828"/>
                <a:gd name="connsiteY21" fmla="*/ 180030 h 457061"/>
                <a:gd name="connsiteX22" fmla="*/ 158957 w 443828"/>
                <a:gd name="connsiteY22" fmla="*/ 176515 h 457061"/>
                <a:gd name="connsiteX23" fmla="*/ 155443 w 443828"/>
                <a:gd name="connsiteY23" fmla="*/ 168796 h 457061"/>
                <a:gd name="connsiteX24" fmla="*/ 141228 w 443828"/>
                <a:gd name="connsiteY24" fmla="*/ 162145 h 457061"/>
                <a:gd name="connsiteX25" fmla="*/ 139145 w 443828"/>
                <a:gd name="connsiteY25" fmla="*/ 161425 h 457061"/>
                <a:gd name="connsiteX26" fmla="*/ 143281 w 443828"/>
                <a:gd name="connsiteY26" fmla="*/ 140649 h 457061"/>
                <a:gd name="connsiteX27" fmla="*/ 151235 w 443828"/>
                <a:gd name="connsiteY27" fmla="*/ 144046 h 457061"/>
                <a:gd name="connsiteX28" fmla="*/ 158955 w 443828"/>
                <a:gd name="connsiteY28" fmla="*/ 140531 h 457061"/>
                <a:gd name="connsiteX29" fmla="*/ 155440 w 443828"/>
                <a:gd name="connsiteY29" fmla="*/ 132812 h 457061"/>
                <a:gd name="connsiteX30" fmla="*/ 146204 w 443828"/>
                <a:gd name="connsiteY30" fmla="*/ 128772 h 457061"/>
                <a:gd name="connsiteX31" fmla="*/ 152208 w 443828"/>
                <a:gd name="connsiteY31" fmla="*/ 108237 h 457061"/>
                <a:gd name="connsiteX32" fmla="*/ 153335 w 443828"/>
                <a:gd name="connsiteY32" fmla="*/ 108443 h 457061"/>
                <a:gd name="connsiteX33" fmla="*/ 158953 w 443828"/>
                <a:gd name="connsiteY33" fmla="*/ 104545 h 457061"/>
                <a:gd name="connsiteX34" fmla="*/ 155994 w 443828"/>
                <a:gd name="connsiteY34" fmla="*/ 97172 h 457061"/>
                <a:gd name="connsiteX35" fmla="*/ 182144 w 443828"/>
                <a:gd name="connsiteY35" fmla="*/ 43997 h 457061"/>
                <a:gd name="connsiteX36" fmla="*/ 190549 w 443828"/>
                <a:gd name="connsiteY36" fmla="*/ 45403 h 457061"/>
                <a:gd name="connsiteX37" fmla="*/ 191325 w 443828"/>
                <a:gd name="connsiteY37" fmla="*/ 45452 h 457061"/>
                <a:gd name="connsiteX38" fmla="*/ 197317 w 443828"/>
                <a:gd name="connsiteY38" fmla="*/ 39434 h 457061"/>
                <a:gd name="connsiteX39" fmla="*/ 191298 w 443828"/>
                <a:gd name="connsiteY39" fmla="*/ 33442 h 457061"/>
                <a:gd name="connsiteX40" fmla="*/ 190229 w 443828"/>
                <a:gd name="connsiteY40" fmla="*/ 33541 h 457061"/>
                <a:gd name="connsiteX41" fmla="*/ 189996 w 443828"/>
                <a:gd name="connsiteY41" fmla="*/ 33185 h 457061"/>
                <a:gd name="connsiteX42" fmla="*/ 201800 w 443828"/>
                <a:gd name="connsiteY42" fmla="*/ 19681 h 457061"/>
                <a:gd name="connsiteX43" fmla="*/ 242010 w 443828"/>
                <a:gd name="connsiteY43" fmla="*/ 19677 h 457061"/>
                <a:gd name="connsiteX44" fmla="*/ 253823 w 443828"/>
                <a:gd name="connsiteY44" fmla="*/ 33185 h 457061"/>
                <a:gd name="connsiteX45" fmla="*/ 253613 w 443828"/>
                <a:gd name="connsiteY45" fmla="*/ 33510 h 457061"/>
                <a:gd name="connsiteX46" fmla="*/ 246714 w 443828"/>
                <a:gd name="connsiteY46" fmla="*/ 38458 h 457061"/>
                <a:gd name="connsiteX47" fmla="*/ 251663 w 443828"/>
                <a:gd name="connsiteY47" fmla="*/ 45358 h 457061"/>
                <a:gd name="connsiteX48" fmla="*/ 252612 w 443828"/>
                <a:gd name="connsiteY48" fmla="*/ 45437 h 457061"/>
                <a:gd name="connsiteX49" fmla="*/ 253392 w 443828"/>
                <a:gd name="connsiteY49" fmla="*/ 45388 h 457061"/>
                <a:gd name="connsiteX50" fmla="*/ 261668 w 443828"/>
                <a:gd name="connsiteY50" fmla="*/ 43998 h 457061"/>
                <a:gd name="connsiteX51" fmla="*/ 287826 w 443828"/>
                <a:gd name="connsiteY51" fmla="*/ 97192 h 457061"/>
                <a:gd name="connsiteX52" fmla="*/ 284973 w 443828"/>
                <a:gd name="connsiteY52" fmla="*/ 104503 h 457061"/>
                <a:gd name="connsiteX53" fmla="*/ 290590 w 443828"/>
                <a:gd name="connsiteY53" fmla="*/ 108398 h 457061"/>
                <a:gd name="connsiteX54" fmla="*/ 291598 w 443828"/>
                <a:gd name="connsiteY54" fmla="*/ 108215 h 457061"/>
                <a:gd name="connsiteX55" fmla="*/ 297613 w 443828"/>
                <a:gd name="connsiteY55" fmla="*/ 128773 h 457061"/>
                <a:gd name="connsiteX56" fmla="*/ 288484 w 443828"/>
                <a:gd name="connsiteY56" fmla="*/ 132767 h 457061"/>
                <a:gd name="connsiteX57" fmla="*/ 284973 w 443828"/>
                <a:gd name="connsiteY57" fmla="*/ 140489 h 457061"/>
                <a:gd name="connsiteX58" fmla="*/ 292696 w 443828"/>
                <a:gd name="connsiteY58" fmla="*/ 144000 h 457061"/>
                <a:gd name="connsiteX59" fmla="*/ 300538 w 443828"/>
                <a:gd name="connsiteY59" fmla="*/ 140648 h 457061"/>
                <a:gd name="connsiteX60" fmla="*/ 304665 w 443828"/>
                <a:gd name="connsiteY60" fmla="*/ 161400 h 457061"/>
                <a:gd name="connsiteX61" fmla="*/ 302679 w 443828"/>
                <a:gd name="connsiteY61" fmla="*/ 162091 h 457061"/>
                <a:gd name="connsiteX62" fmla="*/ 288484 w 443828"/>
                <a:gd name="connsiteY62" fmla="*/ 168753 h 457061"/>
                <a:gd name="connsiteX63" fmla="*/ 284973 w 443828"/>
                <a:gd name="connsiteY63" fmla="*/ 176476 h 457061"/>
                <a:gd name="connsiteX64" fmla="*/ 292696 w 443828"/>
                <a:gd name="connsiteY64" fmla="*/ 179987 h 457061"/>
                <a:gd name="connsiteX65" fmla="*/ 306639 w 443828"/>
                <a:gd name="connsiteY65" fmla="*/ 173550 h 457061"/>
                <a:gd name="connsiteX66" fmla="*/ 310675 w 443828"/>
                <a:gd name="connsiteY66" fmla="*/ 211160 h 457061"/>
                <a:gd name="connsiteX67" fmla="*/ 254569 w 443828"/>
                <a:gd name="connsiteY67" fmla="*/ 259422 h 457061"/>
                <a:gd name="connsiteX68" fmla="*/ 253529 w 443828"/>
                <a:gd name="connsiteY68" fmla="*/ 260397 h 457061"/>
                <a:gd name="connsiteX69" fmla="*/ 249232 w 443828"/>
                <a:gd name="connsiteY69" fmla="*/ 266874 h 457061"/>
                <a:gd name="connsiteX70" fmla="*/ 246659 w 443828"/>
                <a:gd name="connsiteY70" fmla="*/ 270753 h 457061"/>
                <a:gd name="connsiteX71" fmla="*/ 244145 w 443828"/>
                <a:gd name="connsiteY71" fmla="*/ 274819 h 457061"/>
                <a:gd name="connsiteX72" fmla="*/ 222004 w 443828"/>
                <a:gd name="connsiteY72" fmla="*/ 326592 h 457061"/>
                <a:gd name="connsiteX73" fmla="*/ 221897 w 443828"/>
                <a:gd name="connsiteY73" fmla="*/ 326592 h 457061"/>
                <a:gd name="connsiteX74" fmla="*/ 133138 w 443828"/>
                <a:gd name="connsiteY74" fmla="*/ 211176 h 457061"/>
                <a:gd name="connsiteX75" fmla="*/ 137178 w 443828"/>
                <a:gd name="connsiteY75" fmla="*/ 173552 h 457061"/>
                <a:gd name="connsiteX76" fmla="*/ 346677 w 443828"/>
                <a:gd name="connsiteY76" fmla="*/ 315717 h 457061"/>
                <a:gd name="connsiteX77" fmla="*/ 273118 w 443828"/>
                <a:gd name="connsiteY77" fmla="*/ 412963 h 457061"/>
                <a:gd name="connsiteX78" fmla="*/ 259549 w 443828"/>
                <a:gd name="connsiteY78" fmla="*/ 414128 h 457061"/>
                <a:gd name="connsiteX79" fmla="*/ 255827 w 443828"/>
                <a:gd name="connsiteY79" fmla="*/ 414128 h 457061"/>
                <a:gd name="connsiteX80" fmla="*/ 249844 w 443828"/>
                <a:gd name="connsiteY80" fmla="*/ 419710 h 457061"/>
                <a:gd name="connsiteX81" fmla="*/ 204828 w 443828"/>
                <a:gd name="connsiteY81" fmla="*/ 440050 h 457061"/>
                <a:gd name="connsiteX82" fmla="*/ 193966 w 443828"/>
                <a:gd name="connsiteY82" fmla="*/ 419563 h 457061"/>
                <a:gd name="connsiteX83" fmla="*/ 187996 w 443828"/>
                <a:gd name="connsiteY83" fmla="*/ 414128 h 457061"/>
                <a:gd name="connsiteX84" fmla="*/ 184224 w 443828"/>
                <a:gd name="connsiteY84" fmla="*/ 414128 h 457061"/>
                <a:gd name="connsiteX85" fmla="*/ 170706 w 443828"/>
                <a:gd name="connsiteY85" fmla="*/ 412963 h 457061"/>
                <a:gd name="connsiteX86" fmla="*/ 97146 w 443828"/>
                <a:gd name="connsiteY86" fmla="*/ 315717 h 457061"/>
                <a:gd name="connsiteX87" fmla="*/ 20890 w 443828"/>
                <a:gd name="connsiteY87" fmla="*/ 208878 h 457061"/>
                <a:gd name="connsiteX88" fmla="*/ 20879 w 443828"/>
                <a:gd name="connsiteY88" fmla="*/ 208764 h 457061"/>
                <a:gd name="connsiteX89" fmla="*/ 83297 w 443828"/>
                <a:gd name="connsiteY89" fmla="*/ 205304 h 457061"/>
                <a:gd name="connsiteX90" fmla="*/ 216037 w 443828"/>
                <a:gd name="connsiteY90" fmla="*/ 359133 h 457061"/>
                <a:gd name="connsiteX91" fmla="*/ 216094 w 443828"/>
                <a:gd name="connsiteY91" fmla="*/ 359313 h 457061"/>
                <a:gd name="connsiteX92" fmla="*/ 214669 w 443828"/>
                <a:gd name="connsiteY92" fmla="*/ 374721 h 457061"/>
                <a:gd name="connsiteX93" fmla="*/ 220274 w 443828"/>
                <a:gd name="connsiteY93" fmla="*/ 381088 h 457061"/>
                <a:gd name="connsiteX94" fmla="*/ 220275 w 443828"/>
                <a:gd name="connsiteY94" fmla="*/ 381088 h 457061"/>
                <a:gd name="connsiteX95" fmla="*/ 220662 w 443828"/>
                <a:gd name="connsiteY95" fmla="*/ 381100 h 457061"/>
                <a:gd name="connsiteX96" fmla="*/ 226641 w 443828"/>
                <a:gd name="connsiteY96" fmla="*/ 375483 h 457061"/>
                <a:gd name="connsiteX97" fmla="*/ 263298 w 443828"/>
                <a:gd name="connsiteY97" fmla="*/ 267366 h 457061"/>
                <a:gd name="connsiteX98" fmla="*/ 263557 w 443828"/>
                <a:gd name="connsiteY98" fmla="*/ 266789 h 457061"/>
                <a:gd name="connsiteX99" fmla="*/ 360524 w 443828"/>
                <a:gd name="connsiteY99" fmla="*/ 205304 h 457061"/>
                <a:gd name="connsiteX100" fmla="*/ 422942 w 443828"/>
                <a:gd name="connsiteY100" fmla="*/ 208767 h 457061"/>
                <a:gd name="connsiteX101" fmla="*/ 422931 w 443828"/>
                <a:gd name="connsiteY101" fmla="*/ 208881 h 457061"/>
                <a:gd name="connsiteX102" fmla="*/ 346675 w 443828"/>
                <a:gd name="connsiteY102" fmla="*/ 315717 h 45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43828" h="457061">
                  <a:moveTo>
                    <a:pt x="442067" y="208309"/>
                  </a:moveTo>
                  <a:cubicBezTo>
                    <a:pt x="423673" y="189909"/>
                    <a:pt x="396147" y="185103"/>
                    <a:pt x="357924" y="193596"/>
                  </a:cubicBezTo>
                  <a:cubicBezTo>
                    <a:pt x="345664" y="196309"/>
                    <a:pt x="333716" y="200276"/>
                    <a:pt x="322267" y="205432"/>
                  </a:cubicBezTo>
                  <a:cubicBezTo>
                    <a:pt x="315780" y="122059"/>
                    <a:pt x="289254" y="49876"/>
                    <a:pt x="250501" y="11196"/>
                  </a:cubicBezTo>
                  <a:cubicBezTo>
                    <a:pt x="234363" y="-3732"/>
                    <a:pt x="209456" y="-3732"/>
                    <a:pt x="193318" y="11196"/>
                  </a:cubicBezTo>
                  <a:cubicBezTo>
                    <a:pt x="154575" y="49868"/>
                    <a:pt x="128040" y="122073"/>
                    <a:pt x="121550" y="205438"/>
                  </a:cubicBezTo>
                  <a:cubicBezTo>
                    <a:pt x="110104" y="200277"/>
                    <a:pt x="98155" y="196308"/>
                    <a:pt x="85895" y="193595"/>
                  </a:cubicBezTo>
                  <a:cubicBezTo>
                    <a:pt x="47675" y="185102"/>
                    <a:pt x="20149" y="189913"/>
                    <a:pt x="1752" y="208308"/>
                  </a:cubicBezTo>
                  <a:cubicBezTo>
                    <a:pt x="-589" y="210655"/>
                    <a:pt x="-583" y="214455"/>
                    <a:pt x="1764" y="216796"/>
                  </a:cubicBezTo>
                  <a:cubicBezTo>
                    <a:pt x="2837" y="217865"/>
                    <a:pt x="4274" y="218489"/>
                    <a:pt x="5787" y="218543"/>
                  </a:cubicBezTo>
                  <a:cubicBezTo>
                    <a:pt x="9026" y="218660"/>
                    <a:pt x="85148" y="222491"/>
                    <a:pt x="85148" y="315716"/>
                  </a:cubicBezTo>
                  <a:cubicBezTo>
                    <a:pt x="85148" y="378504"/>
                    <a:pt x="127229" y="418122"/>
                    <a:pt x="168800" y="424805"/>
                  </a:cubicBezTo>
                  <a:cubicBezTo>
                    <a:pt x="173459" y="425592"/>
                    <a:pt x="178170" y="426031"/>
                    <a:pt x="182895" y="426120"/>
                  </a:cubicBezTo>
                  <a:cubicBezTo>
                    <a:pt x="187943" y="447668"/>
                    <a:pt x="209504" y="461044"/>
                    <a:pt x="231053" y="455996"/>
                  </a:cubicBezTo>
                  <a:cubicBezTo>
                    <a:pt x="245879" y="452522"/>
                    <a:pt x="257456" y="440946"/>
                    <a:pt x="260929" y="426120"/>
                  </a:cubicBezTo>
                  <a:cubicBezTo>
                    <a:pt x="265653" y="426030"/>
                    <a:pt x="270364" y="425591"/>
                    <a:pt x="275024" y="424805"/>
                  </a:cubicBezTo>
                  <a:cubicBezTo>
                    <a:pt x="316595" y="418122"/>
                    <a:pt x="358675" y="378503"/>
                    <a:pt x="358675" y="315716"/>
                  </a:cubicBezTo>
                  <a:cubicBezTo>
                    <a:pt x="358675" y="222491"/>
                    <a:pt x="434794" y="218660"/>
                    <a:pt x="438025" y="218543"/>
                  </a:cubicBezTo>
                  <a:cubicBezTo>
                    <a:pt x="441336" y="218437"/>
                    <a:pt x="443933" y="215666"/>
                    <a:pt x="443826" y="212355"/>
                  </a:cubicBezTo>
                  <a:cubicBezTo>
                    <a:pt x="443777" y="210832"/>
                    <a:pt x="443149" y="209385"/>
                    <a:pt x="442072" y="208308"/>
                  </a:cubicBezTo>
                  <a:close/>
                  <a:moveTo>
                    <a:pt x="137178" y="173552"/>
                  </a:moveTo>
                  <a:cubicBezTo>
                    <a:pt x="141698" y="176057"/>
                    <a:pt x="146397" y="178222"/>
                    <a:pt x="151238" y="180030"/>
                  </a:cubicBezTo>
                  <a:cubicBezTo>
                    <a:pt x="154340" y="181191"/>
                    <a:pt x="157796" y="179617"/>
                    <a:pt x="158957" y="176515"/>
                  </a:cubicBezTo>
                  <a:cubicBezTo>
                    <a:pt x="160118" y="173413"/>
                    <a:pt x="158545" y="169957"/>
                    <a:pt x="155443" y="168796"/>
                  </a:cubicBezTo>
                  <a:cubicBezTo>
                    <a:pt x="150521" y="166994"/>
                    <a:pt x="145765" y="164769"/>
                    <a:pt x="141228" y="162145"/>
                  </a:cubicBezTo>
                  <a:cubicBezTo>
                    <a:pt x="140585" y="161776"/>
                    <a:pt x="139879" y="161532"/>
                    <a:pt x="139145" y="161425"/>
                  </a:cubicBezTo>
                  <a:cubicBezTo>
                    <a:pt x="140387" y="154372"/>
                    <a:pt x="141739" y="147417"/>
                    <a:pt x="143281" y="140649"/>
                  </a:cubicBezTo>
                  <a:cubicBezTo>
                    <a:pt x="145797" y="141841"/>
                    <a:pt x="148413" y="142988"/>
                    <a:pt x="151235" y="144046"/>
                  </a:cubicBezTo>
                  <a:cubicBezTo>
                    <a:pt x="154337" y="145207"/>
                    <a:pt x="157794" y="143633"/>
                    <a:pt x="158955" y="140531"/>
                  </a:cubicBezTo>
                  <a:cubicBezTo>
                    <a:pt x="160116" y="137429"/>
                    <a:pt x="158542" y="133973"/>
                    <a:pt x="155440" y="132812"/>
                  </a:cubicBezTo>
                  <a:cubicBezTo>
                    <a:pt x="152294" y="131624"/>
                    <a:pt x="149212" y="130276"/>
                    <a:pt x="146204" y="128772"/>
                  </a:cubicBezTo>
                  <a:cubicBezTo>
                    <a:pt x="148040" y="121727"/>
                    <a:pt x="150041" y="114882"/>
                    <a:pt x="152208" y="108237"/>
                  </a:cubicBezTo>
                  <a:cubicBezTo>
                    <a:pt x="152576" y="108341"/>
                    <a:pt x="152954" y="108410"/>
                    <a:pt x="153335" y="108443"/>
                  </a:cubicBezTo>
                  <a:cubicBezTo>
                    <a:pt x="155837" y="108442"/>
                    <a:pt x="158076" y="106888"/>
                    <a:pt x="158953" y="104545"/>
                  </a:cubicBezTo>
                  <a:cubicBezTo>
                    <a:pt x="159998" y="101692"/>
                    <a:pt x="158722" y="98511"/>
                    <a:pt x="155994" y="97172"/>
                  </a:cubicBezTo>
                  <a:cubicBezTo>
                    <a:pt x="162585" y="78478"/>
                    <a:pt x="171362" y="60629"/>
                    <a:pt x="182144" y="43997"/>
                  </a:cubicBezTo>
                  <a:cubicBezTo>
                    <a:pt x="184938" y="44481"/>
                    <a:pt x="187676" y="45032"/>
                    <a:pt x="190549" y="45403"/>
                  </a:cubicBezTo>
                  <a:cubicBezTo>
                    <a:pt x="190806" y="45437"/>
                    <a:pt x="191065" y="45453"/>
                    <a:pt x="191325" y="45452"/>
                  </a:cubicBezTo>
                  <a:cubicBezTo>
                    <a:pt x="194641" y="45445"/>
                    <a:pt x="197324" y="42750"/>
                    <a:pt x="197317" y="39434"/>
                  </a:cubicBezTo>
                  <a:cubicBezTo>
                    <a:pt x="197309" y="36117"/>
                    <a:pt x="194615" y="33435"/>
                    <a:pt x="191298" y="33442"/>
                  </a:cubicBezTo>
                  <a:cubicBezTo>
                    <a:pt x="190939" y="33443"/>
                    <a:pt x="190582" y="33476"/>
                    <a:pt x="190229" y="33541"/>
                  </a:cubicBezTo>
                  <a:lnTo>
                    <a:pt x="189996" y="33185"/>
                  </a:lnTo>
                  <a:cubicBezTo>
                    <a:pt x="193651" y="28446"/>
                    <a:pt x="197593" y="23937"/>
                    <a:pt x="201800" y="19681"/>
                  </a:cubicBezTo>
                  <a:cubicBezTo>
                    <a:pt x="212908" y="8589"/>
                    <a:pt x="230900" y="8587"/>
                    <a:pt x="242010" y="19677"/>
                  </a:cubicBezTo>
                  <a:cubicBezTo>
                    <a:pt x="246220" y="23933"/>
                    <a:pt x="250165" y="28445"/>
                    <a:pt x="253823" y="33185"/>
                  </a:cubicBezTo>
                  <a:lnTo>
                    <a:pt x="253613" y="33510"/>
                  </a:lnTo>
                  <a:cubicBezTo>
                    <a:pt x="250341" y="32971"/>
                    <a:pt x="247252" y="35187"/>
                    <a:pt x="246714" y="38458"/>
                  </a:cubicBezTo>
                  <a:cubicBezTo>
                    <a:pt x="246175" y="41730"/>
                    <a:pt x="248391" y="44819"/>
                    <a:pt x="251663" y="45358"/>
                  </a:cubicBezTo>
                  <a:cubicBezTo>
                    <a:pt x="251977" y="45409"/>
                    <a:pt x="252294" y="45436"/>
                    <a:pt x="252612" y="45437"/>
                  </a:cubicBezTo>
                  <a:cubicBezTo>
                    <a:pt x="252873" y="45438"/>
                    <a:pt x="253133" y="45421"/>
                    <a:pt x="253392" y="45388"/>
                  </a:cubicBezTo>
                  <a:cubicBezTo>
                    <a:pt x="256227" y="45018"/>
                    <a:pt x="258919" y="44476"/>
                    <a:pt x="261668" y="43998"/>
                  </a:cubicBezTo>
                  <a:cubicBezTo>
                    <a:pt x="272455" y="60636"/>
                    <a:pt x="281235" y="78491"/>
                    <a:pt x="287826" y="97192"/>
                  </a:cubicBezTo>
                  <a:cubicBezTo>
                    <a:pt x="285168" y="98562"/>
                    <a:pt x="283946" y="101696"/>
                    <a:pt x="284973" y="104503"/>
                  </a:cubicBezTo>
                  <a:cubicBezTo>
                    <a:pt x="285851" y="106845"/>
                    <a:pt x="288089" y="108397"/>
                    <a:pt x="290590" y="108398"/>
                  </a:cubicBezTo>
                  <a:cubicBezTo>
                    <a:pt x="290930" y="108365"/>
                    <a:pt x="291267" y="108304"/>
                    <a:pt x="291598" y="108215"/>
                  </a:cubicBezTo>
                  <a:cubicBezTo>
                    <a:pt x="293757" y="114876"/>
                    <a:pt x="295762" y="121729"/>
                    <a:pt x="297613" y="128773"/>
                  </a:cubicBezTo>
                  <a:cubicBezTo>
                    <a:pt x="294640" y="130260"/>
                    <a:pt x="291593" y="131592"/>
                    <a:pt x="288484" y="132767"/>
                  </a:cubicBezTo>
                  <a:cubicBezTo>
                    <a:pt x="285382" y="133930"/>
                    <a:pt x="283810" y="137387"/>
                    <a:pt x="284973" y="140489"/>
                  </a:cubicBezTo>
                  <a:cubicBezTo>
                    <a:pt x="286136" y="143591"/>
                    <a:pt x="289594" y="145163"/>
                    <a:pt x="292696" y="144000"/>
                  </a:cubicBezTo>
                  <a:cubicBezTo>
                    <a:pt x="295476" y="142959"/>
                    <a:pt x="298057" y="141824"/>
                    <a:pt x="300538" y="140648"/>
                  </a:cubicBezTo>
                  <a:cubicBezTo>
                    <a:pt x="302078" y="147407"/>
                    <a:pt x="303425" y="154355"/>
                    <a:pt x="304665" y="161400"/>
                  </a:cubicBezTo>
                  <a:cubicBezTo>
                    <a:pt x="303967" y="161510"/>
                    <a:pt x="303294" y="161744"/>
                    <a:pt x="302679" y="162091"/>
                  </a:cubicBezTo>
                  <a:cubicBezTo>
                    <a:pt x="298152" y="164723"/>
                    <a:pt x="293402" y="166952"/>
                    <a:pt x="288484" y="168753"/>
                  </a:cubicBezTo>
                  <a:cubicBezTo>
                    <a:pt x="285382" y="169916"/>
                    <a:pt x="283810" y="173374"/>
                    <a:pt x="284973" y="176476"/>
                  </a:cubicBezTo>
                  <a:cubicBezTo>
                    <a:pt x="286136" y="179578"/>
                    <a:pt x="289594" y="181150"/>
                    <a:pt x="292696" y="179987"/>
                  </a:cubicBezTo>
                  <a:cubicBezTo>
                    <a:pt x="297496" y="178188"/>
                    <a:pt x="302157" y="176037"/>
                    <a:pt x="306639" y="173550"/>
                  </a:cubicBezTo>
                  <a:cubicBezTo>
                    <a:pt x="308445" y="185762"/>
                    <a:pt x="309790" y="198299"/>
                    <a:pt x="310675" y="211160"/>
                  </a:cubicBezTo>
                  <a:cubicBezTo>
                    <a:pt x="288750" y="223069"/>
                    <a:pt x="269622" y="239524"/>
                    <a:pt x="254569" y="259422"/>
                  </a:cubicBezTo>
                  <a:cubicBezTo>
                    <a:pt x="254183" y="259703"/>
                    <a:pt x="253834" y="260030"/>
                    <a:pt x="253529" y="260397"/>
                  </a:cubicBezTo>
                  <a:cubicBezTo>
                    <a:pt x="252006" y="262529"/>
                    <a:pt x="250661" y="264715"/>
                    <a:pt x="249232" y="266874"/>
                  </a:cubicBezTo>
                  <a:cubicBezTo>
                    <a:pt x="248358" y="268153"/>
                    <a:pt x="247500" y="269447"/>
                    <a:pt x="246659" y="270753"/>
                  </a:cubicBezTo>
                  <a:cubicBezTo>
                    <a:pt x="245808" y="272102"/>
                    <a:pt x="244961" y="273457"/>
                    <a:pt x="244145" y="274819"/>
                  </a:cubicBezTo>
                  <a:cubicBezTo>
                    <a:pt x="234327" y="290929"/>
                    <a:pt x="226870" y="308364"/>
                    <a:pt x="222004" y="326592"/>
                  </a:cubicBezTo>
                  <a:cubicBezTo>
                    <a:pt x="221975" y="326702"/>
                    <a:pt x="221926" y="326702"/>
                    <a:pt x="221897" y="326592"/>
                  </a:cubicBezTo>
                  <a:cubicBezTo>
                    <a:pt x="209518" y="277514"/>
                    <a:pt x="177393" y="235741"/>
                    <a:pt x="133138" y="211176"/>
                  </a:cubicBezTo>
                  <a:cubicBezTo>
                    <a:pt x="134008" y="198330"/>
                    <a:pt x="135355" y="185789"/>
                    <a:pt x="137178" y="173552"/>
                  </a:cubicBezTo>
                  <a:close/>
                  <a:moveTo>
                    <a:pt x="346677" y="315717"/>
                  </a:moveTo>
                  <a:cubicBezTo>
                    <a:pt x="346677" y="374406"/>
                    <a:pt x="308548" y="407267"/>
                    <a:pt x="273118" y="412963"/>
                  </a:cubicBezTo>
                  <a:cubicBezTo>
                    <a:pt x="268634" y="413718"/>
                    <a:pt x="264096" y="414108"/>
                    <a:pt x="259549" y="414128"/>
                  </a:cubicBezTo>
                  <a:lnTo>
                    <a:pt x="255827" y="414128"/>
                  </a:lnTo>
                  <a:cubicBezTo>
                    <a:pt x="252710" y="414212"/>
                    <a:pt x="250143" y="416606"/>
                    <a:pt x="249844" y="419710"/>
                  </a:cubicBezTo>
                  <a:cubicBezTo>
                    <a:pt x="247925" y="439608"/>
                    <a:pt x="225956" y="452739"/>
                    <a:pt x="204828" y="440050"/>
                  </a:cubicBezTo>
                  <a:cubicBezTo>
                    <a:pt x="198138" y="435352"/>
                    <a:pt x="194101" y="427737"/>
                    <a:pt x="193966" y="419563"/>
                  </a:cubicBezTo>
                  <a:cubicBezTo>
                    <a:pt x="193676" y="416483"/>
                    <a:pt x="191090" y="414129"/>
                    <a:pt x="187996" y="414128"/>
                  </a:cubicBezTo>
                  <a:lnTo>
                    <a:pt x="184224" y="414128"/>
                  </a:lnTo>
                  <a:cubicBezTo>
                    <a:pt x="179692" y="414167"/>
                    <a:pt x="175165" y="413776"/>
                    <a:pt x="170706" y="412963"/>
                  </a:cubicBezTo>
                  <a:cubicBezTo>
                    <a:pt x="135276" y="407265"/>
                    <a:pt x="97146" y="374406"/>
                    <a:pt x="97146" y="315717"/>
                  </a:cubicBezTo>
                  <a:cubicBezTo>
                    <a:pt x="97146" y="237051"/>
                    <a:pt x="46632" y="215005"/>
                    <a:pt x="20890" y="208878"/>
                  </a:cubicBezTo>
                  <a:cubicBezTo>
                    <a:pt x="20805" y="208857"/>
                    <a:pt x="20802" y="208807"/>
                    <a:pt x="20879" y="208764"/>
                  </a:cubicBezTo>
                  <a:cubicBezTo>
                    <a:pt x="35865" y="200454"/>
                    <a:pt x="56440" y="199343"/>
                    <a:pt x="83297" y="205304"/>
                  </a:cubicBezTo>
                  <a:cubicBezTo>
                    <a:pt x="155536" y="221359"/>
                    <a:pt x="206399" y="280302"/>
                    <a:pt x="216037" y="359133"/>
                  </a:cubicBezTo>
                  <a:cubicBezTo>
                    <a:pt x="216045" y="359198"/>
                    <a:pt x="216084" y="359249"/>
                    <a:pt x="216094" y="359313"/>
                  </a:cubicBezTo>
                  <a:cubicBezTo>
                    <a:pt x="215494" y="364345"/>
                    <a:pt x="215004" y="369463"/>
                    <a:pt x="214669" y="374721"/>
                  </a:cubicBezTo>
                  <a:cubicBezTo>
                    <a:pt x="214459" y="378027"/>
                    <a:pt x="216968" y="380877"/>
                    <a:pt x="220274" y="381088"/>
                  </a:cubicBezTo>
                  <a:cubicBezTo>
                    <a:pt x="220274" y="381088"/>
                    <a:pt x="220275" y="381088"/>
                    <a:pt x="220275" y="381088"/>
                  </a:cubicBezTo>
                  <a:cubicBezTo>
                    <a:pt x="220404" y="381097"/>
                    <a:pt x="220533" y="381100"/>
                    <a:pt x="220662" y="381100"/>
                  </a:cubicBezTo>
                  <a:cubicBezTo>
                    <a:pt x="223824" y="381097"/>
                    <a:pt x="226440" y="378639"/>
                    <a:pt x="226641" y="375483"/>
                  </a:cubicBezTo>
                  <a:cubicBezTo>
                    <a:pt x="228084" y="336645"/>
                    <a:pt x="240823" y="299072"/>
                    <a:pt x="263298" y="267366"/>
                  </a:cubicBezTo>
                  <a:cubicBezTo>
                    <a:pt x="263395" y="267179"/>
                    <a:pt x="263482" y="266986"/>
                    <a:pt x="263557" y="266789"/>
                  </a:cubicBezTo>
                  <a:cubicBezTo>
                    <a:pt x="287391" y="235254"/>
                    <a:pt x="321836" y="213414"/>
                    <a:pt x="360524" y="205304"/>
                  </a:cubicBezTo>
                  <a:cubicBezTo>
                    <a:pt x="387381" y="199337"/>
                    <a:pt x="407954" y="200451"/>
                    <a:pt x="422942" y="208767"/>
                  </a:cubicBezTo>
                  <a:cubicBezTo>
                    <a:pt x="423019" y="208810"/>
                    <a:pt x="423017" y="208860"/>
                    <a:pt x="422931" y="208881"/>
                  </a:cubicBezTo>
                  <a:cubicBezTo>
                    <a:pt x="397189" y="215005"/>
                    <a:pt x="346675" y="237051"/>
                    <a:pt x="346675" y="315717"/>
                  </a:cubicBezTo>
                  <a:close/>
                </a:path>
              </a:pathLst>
            </a:custGeom>
            <a:solidFill>
              <a:schemeClr val="bg1"/>
            </a:solidFill>
            <a:ln w="5953" cap="flat">
              <a:noFill/>
              <a:prstDash val="solid"/>
              <a:miter/>
            </a:ln>
          </p:spPr>
          <p:txBody>
            <a:bodyPr rtlCol="0" anchor="ctr"/>
            <a:lstStyle/>
            <a:p>
              <a:endParaRPr lang="zh-CN" altLang="en-US"/>
            </a:p>
          </p:txBody>
        </p:sp>
      </p:grpSp>
      <p:sp>
        <p:nvSpPr>
          <p:cNvPr id="121" name="图形 38" descr="菱形 轮廓">
            <a:extLst>
              <a:ext uri="{FF2B5EF4-FFF2-40B4-BE49-F238E27FC236}">
                <a16:creationId xmlns:a16="http://schemas.microsoft.com/office/drawing/2014/main" id="{10226C90-A0CD-4486-9CE0-E37F246DE132}"/>
              </a:ext>
            </a:extLst>
          </p:cNvPr>
          <p:cNvSpPr/>
          <p:nvPr/>
        </p:nvSpPr>
        <p:spPr>
          <a:xfrm>
            <a:off x="10107297" y="1044358"/>
            <a:ext cx="491884" cy="365531"/>
          </a:xfrm>
          <a:custGeom>
            <a:avLst/>
            <a:gdLst>
              <a:gd name="connsiteX0" fmla="*/ 396209 w 491884"/>
              <a:gd name="connsiteY0" fmla="*/ 0 h 365531"/>
              <a:gd name="connsiteX1" fmla="*/ 95676 w 491884"/>
              <a:gd name="connsiteY1" fmla="*/ 0 h 365531"/>
              <a:gd name="connsiteX2" fmla="*/ 0 w 491884"/>
              <a:gd name="connsiteY2" fmla="*/ 119589 h 365531"/>
              <a:gd name="connsiteX3" fmla="*/ 245942 w 491884"/>
              <a:gd name="connsiteY3" fmla="*/ 365531 h 365531"/>
              <a:gd name="connsiteX4" fmla="*/ 491885 w 491884"/>
              <a:gd name="connsiteY4" fmla="*/ 119589 h 365531"/>
              <a:gd name="connsiteX5" fmla="*/ 151305 w 491884"/>
              <a:gd name="connsiteY5" fmla="*/ 124844 h 365531"/>
              <a:gd name="connsiteX6" fmla="*/ 237873 w 491884"/>
              <a:gd name="connsiteY6" fmla="*/ 341255 h 365531"/>
              <a:gd name="connsiteX7" fmla="*/ 237776 w 491884"/>
              <a:gd name="connsiteY7" fmla="*/ 341317 h 365531"/>
              <a:gd name="connsiteX8" fmla="*/ 21399 w 491884"/>
              <a:gd name="connsiteY8" fmla="*/ 124940 h 365531"/>
              <a:gd name="connsiteX9" fmla="*/ 21439 w 491884"/>
              <a:gd name="connsiteY9" fmla="*/ 124844 h 365531"/>
              <a:gd name="connsiteX10" fmla="*/ 328356 w 491884"/>
              <a:gd name="connsiteY10" fmla="*/ 124844 h 365531"/>
              <a:gd name="connsiteX11" fmla="*/ 245993 w 491884"/>
              <a:gd name="connsiteY11" fmla="*/ 330745 h 365531"/>
              <a:gd name="connsiteX12" fmla="*/ 245891 w 491884"/>
              <a:gd name="connsiteY12" fmla="*/ 330745 h 365531"/>
              <a:gd name="connsiteX13" fmla="*/ 163528 w 491884"/>
              <a:gd name="connsiteY13" fmla="*/ 124844 h 365531"/>
              <a:gd name="connsiteX14" fmla="*/ 162774 w 491884"/>
              <a:gd name="connsiteY14" fmla="*/ 113494 h 365531"/>
              <a:gd name="connsiteX15" fmla="*/ 193417 w 491884"/>
              <a:gd name="connsiteY15" fmla="*/ 11349 h 365531"/>
              <a:gd name="connsiteX16" fmla="*/ 298468 w 491884"/>
              <a:gd name="connsiteY16" fmla="*/ 11349 h 365531"/>
              <a:gd name="connsiteX17" fmla="*/ 329111 w 491884"/>
              <a:gd name="connsiteY17" fmla="*/ 113494 h 365531"/>
              <a:gd name="connsiteX18" fmla="*/ 340580 w 491884"/>
              <a:gd name="connsiteY18" fmla="*/ 124844 h 365531"/>
              <a:gd name="connsiteX19" fmla="*/ 470446 w 491884"/>
              <a:gd name="connsiteY19" fmla="*/ 124844 h 365531"/>
              <a:gd name="connsiteX20" fmla="*/ 470485 w 491884"/>
              <a:gd name="connsiteY20" fmla="*/ 124940 h 365531"/>
              <a:gd name="connsiteX21" fmla="*/ 254108 w 491884"/>
              <a:gd name="connsiteY21" fmla="*/ 341317 h 365531"/>
              <a:gd name="connsiteX22" fmla="*/ 254029 w 491884"/>
              <a:gd name="connsiteY22" fmla="*/ 341334 h 365531"/>
              <a:gd name="connsiteX23" fmla="*/ 254012 w 491884"/>
              <a:gd name="connsiteY23" fmla="*/ 341255 h 365531"/>
              <a:gd name="connsiteX24" fmla="*/ 472364 w 491884"/>
              <a:gd name="connsiteY24" fmla="*/ 113494 h 365531"/>
              <a:gd name="connsiteX25" fmla="*/ 340960 w 491884"/>
              <a:gd name="connsiteY25" fmla="*/ 113494 h 365531"/>
              <a:gd name="connsiteX26" fmla="*/ 310316 w 491884"/>
              <a:gd name="connsiteY26" fmla="*/ 11349 h 365531"/>
              <a:gd name="connsiteX27" fmla="*/ 390761 w 491884"/>
              <a:gd name="connsiteY27" fmla="*/ 11349 h 365531"/>
              <a:gd name="connsiteX28" fmla="*/ 472403 w 491884"/>
              <a:gd name="connsiteY28" fmla="*/ 113404 h 365531"/>
              <a:gd name="connsiteX29" fmla="*/ 472364 w 491884"/>
              <a:gd name="connsiteY29" fmla="*/ 113494 h 365531"/>
              <a:gd name="connsiteX30" fmla="*/ 101123 w 491884"/>
              <a:gd name="connsiteY30" fmla="*/ 11349 h 365531"/>
              <a:gd name="connsiteX31" fmla="*/ 181568 w 491884"/>
              <a:gd name="connsiteY31" fmla="*/ 11349 h 365531"/>
              <a:gd name="connsiteX32" fmla="*/ 150925 w 491884"/>
              <a:gd name="connsiteY32" fmla="*/ 113494 h 365531"/>
              <a:gd name="connsiteX33" fmla="*/ 19521 w 491884"/>
              <a:gd name="connsiteY33" fmla="*/ 113494 h 365531"/>
              <a:gd name="connsiteX34" fmla="*/ 19476 w 491884"/>
              <a:gd name="connsiteY34" fmla="*/ 113404 h 36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1884" h="365531">
                <a:moveTo>
                  <a:pt x="396209" y="0"/>
                </a:moveTo>
                <a:lnTo>
                  <a:pt x="95676" y="0"/>
                </a:lnTo>
                <a:lnTo>
                  <a:pt x="0" y="119589"/>
                </a:lnTo>
                <a:lnTo>
                  <a:pt x="245942" y="365531"/>
                </a:lnTo>
                <a:lnTo>
                  <a:pt x="491885" y="119589"/>
                </a:lnTo>
                <a:close/>
                <a:moveTo>
                  <a:pt x="151305" y="124844"/>
                </a:moveTo>
                <a:lnTo>
                  <a:pt x="237873" y="341255"/>
                </a:lnTo>
                <a:cubicBezTo>
                  <a:pt x="237930" y="341397"/>
                  <a:pt x="237873" y="341425"/>
                  <a:pt x="237776" y="341317"/>
                </a:cubicBezTo>
                <a:lnTo>
                  <a:pt x="21399" y="124940"/>
                </a:lnTo>
                <a:cubicBezTo>
                  <a:pt x="21348" y="124889"/>
                  <a:pt x="21365" y="124844"/>
                  <a:pt x="21439" y="124844"/>
                </a:cubicBezTo>
                <a:close/>
                <a:moveTo>
                  <a:pt x="328356" y="124844"/>
                </a:moveTo>
                <a:lnTo>
                  <a:pt x="245993" y="330745"/>
                </a:lnTo>
                <a:cubicBezTo>
                  <a:pt x="245965" y="330819"/>
                  <a:pt x="245920" y="330819"/>
                  <a:pt x="245891" y="330745"/>
                </a:cubicBezTo>
                <a:lnTo>
                  <a:pt x="163528" y="124844"/>
                </a:lnTo>
                <a:close/>
                <a:moveTo>
                  <a:pt x="162774" y="113494"/>
                </a:moveTo>
                <a:lnTo>
                  <a:pt x="193417" y="11349"/>
                </a:lnTo>
                <a:lnTo>
                  <a:pt x="298468" y="11349"/>
                </a:lnTo>
                <a:lnTo>
                  <a:pt x="329111" y="113494"/>
                </a:lnTo>
                <a:close/>
                <a:moveTo>
                  <a:pt x="340580" y="124844"/>
                </a:moveTo>
                <a:lnTo>
                  <a:pt x="470446" y="124844"/>
                </a:lnTo>
                <a:cubicBezTo>
                  <a:pt x="470519" y="124844"/>
                  <a:pt x="470536" y="124889"/>
                  <a:pt x="470485" y="124940"/>
                </a:cubicBezTo>
                <a:lnTo>
                  <a:pt x="254108" y="341317"/>
                </a:lnTo>
                <a:cubicBezTo>
                  <a:pt x="254091" y="341344"/>
                  <a:pt x="254055" y="341351"/>
                  <a:pt x="254029" y="341334"/>
                </a:cubicBezTo>
                <a:cubicBezTo>
                  <a:pt x="254002" y="341317"/>
                  <a:pt x="253995" y="341282"/>
                  <a:pt x="254012" y="341255"/>
                </a:cubicBezTo>
                <a:close/>
                <a:moveTo>
                  <a:pt x="472364" y="113494"/>
                </a:moveTo>
                <a:lnTo>
                  <a:pt x="340960" y="113494"/>
                </a:lnTo>
                <a:lnTo>
                  <a:pt x="310316" y="11349"/>
                </a:lnTo>
                <a:lnTo>
                  <a:pt x="390761" y="11349"/>
                </a:lnTo>
                <a:lnTo>
                  <a:pt x="472403" y="113404"/>
                </a:lnTo>
                <a:cubicBezTo>
                  <a:pt x="472443" y="113455"/>
                  <a:pt x="472420" y="113494"/>
                  <a:pt x="472364" y="113494"/>
                </a:cubicBezTo>
                <a:close/>
                <a:moveTo>
                  <a:pt x="101123" y="11349"/>
                </a:moveTo>
                <a:lnTo>
                  <a:pt x="181568" y="11349"/>
                </a:lnTo>
                <a:lnTo>
                  <a:pt x="150925" y="113494"/>
                </a:lnTo>
                <a:lnTo>
                  <a:pt x="19521" y="113494"/>
                </a:lnTo>
                <a:cubicBezTo>
                  <a:pt x="19459" y="113494"/>
                  <a:pt x="19436" y="113455"/>
                  <a:pt x="19476" y="113404"/>
                </a:cubicBezTo>
                <a:close/>
              </a:path>
            </a:pathLst>
          </a:custGeom>
          <a:solidFill>
            <a:schemeClr val="bg1"/>
          </a:solidFill>
          <a:ln w="5655" cap="flat">
            <a:noFill/>
            <a:prstDash val="solid"/>
            <a:miter/>
          </a:ln>
        </p:spPr>
        <p:txBody>
          <a:bodyPr rtlCol="0" anchor="ctr"/>
          <a:lstStyle/>
          <a:p>
            <a:endParaRPr lang="zh-CN" altLang="en-US" dirty="0"/>
          </a:p>
        </p:txBody>
      </p:sp>
      <p:grpSp>
        <p:nvGrpSpPr>
          <p:cNvPr id="122" name="图形 40" descr="泡泡茶 轮廓">
            <a:extLst>
              <a:ext uri="{FF2B5EF4-FFF2-40B4-BE49-F238E27FC236}">
                <a16:creationId xmlns:a16="http://schemas.microsoft.com/office/drawing/2014/main" id="{C844A9FE-B681-4925-B870-48DEA7CB8A0B}"/>
              </a:ext>
            </a:extLst>
          </p:cNvPr>
          <p:cNvGrpSpPr/>
          <p:nvPr/>
        </p:nvGrpSpPr>
        <p:grpSpPr>
          <a:xfrm>
            <a:off x="6908424" y="2513303"/>
            <a:ext cx="297959" cy="558395"/>
            <a:chOff x="6908424" y="2513303"/>
            <a:chExt cx="297959" cy="558395"/>
          </a:xfrm>
          <a:solidFill>
            <a:schemeClr val="bg1"/>
          </a:solidFill>
        </p:grpSpPr>
        <p:sp>
          <p:nvSpPr>
            <p:cNvPr id="123" name="图形 40" descr="泡泡茶 轮廓">
              <a:extLst>
                <a:ext uri="{FF2B5EF4-FFF2-40B4-BE49-F238E27FC236}">
                  <a16:creationId xmlns:a16="http://schemas.microsoft.com/office/drawing/2014/main" id="{13DBBADC-9551-42F4-8761-BFA2030D6C75}"/>
                </a:ext>
              </a:extLst>
            </p:cNvPr>
            <p:cNvSpPr/>
            <p:nvPr/>
          </p:nvSpPr>
          <p:spPr>
            <a:xfrm>
              <a:off x="6908424" y="2513303"/>
              <a:ext cx="297959" cy="558395"/>
            </a:xfrm>
            <a:custGeom>
              <a:avLst/>
              <a:gdLst>
                <a:gd name="connsiteX0" fmla="*/ 291482 w 297959"/>
                <a:gd name="connsiteY0" fmla="*/ 176230 h 558395"/>
                <a:gd name="connsiteX1" fmla="*/ 177979 w 297959"/>
                <a:gd name="connsiteY1" fmla="*/ 176230 h 558395"/>
                <a:gd name="connsiteX2" fmla="*/ 193071 w 297959"/>
                <a:gd name="connsiteY2" fmla="*/ 15844 h 558395"/>
                <a:gd name="connsiteX3" fmla="*/ 181383 w 297959"/>
                <a:gd name="connsiteY3" fmla="*/ 1736 h 558395"/>
                <a:gd name="connsiteX4" fmla="*/ 181315 w 297959"/>
                <a:gd name="connsiteY4" fmla="*/ 1729 h 558395"/>
                <a:gd name="connsiteX5" fmla="*/ 161934 w 297959"/>
                <a:gd name="connsiteY5" fmla="*/ 45 h 558395"/>
                <a:gd name="connsiteX6" fmla="*/ 160781 w 297959"/>
                <a:gd name="connsiteY6" fmla="*/ 0 h 558395"/>
                <a:gd name="connsiteX7" fmla="*/ 147885 w 297959"/>
                <a:gd name="connsiteY7" fmla="*/ 11705 h 558395"/>
                <a:gd name="connsiteX8" fmla="*/ 132404 w 297959"/>
                <a:gd name="connsiteY8" fmla="*/ 176230 h 558395"/>
                <a:gd name="connsiteX9" fmla="*/ 6477 w 297959"/>
                <a:gd name="connsiteY9" fmla="*/ 176230 h 558395"/>
                <a:gd name="connsiteX10" fmla="*/ 0 w 297959"/>
                <a:gd name="connsiteY10" fmla="*/ 182707 h 558395"/>
                <a:gd name="connsiteX11" fmla="*/ 6477 w 297959"/>
                <a:gd name="connsiteY11" fmla="*/ 189185 h 558395"/>
                <a:gd name="connsiteX12" fmla="*/ 17819 w 297959"/>
                <a:gd name="connsiteY12" fmla="*/ 189185 h 558395"/>
                <a:gd name="connsiteX13" fmla="*/ 50206 w 297959"/>
                <a:gd name="connsiteY13" fmla="*/ 558395 h 558395"/>
                <a:gd name="connsiteX14" fmla="*/ 247766 w 297959"/>
                <a:gd name="connsiteY14" fmla="*/ 558395 h 558395"/>
                <a:gd name="connsiteX15" fmla="*/ 280153 w 297959"/>
                <a:gd name="connsiteY15" fmla="*/ 189185 h 558395"/>
                <a:gd name="connsiteX16" fmla="*/ 291482 w 297959"/>
                <a:gd name="connsiteY16" fmla="*/ 189185 h 558395"/>
                <a:gd name="connsiteX17" fmla="*/ 297959 w 297959"/>
                <a:gd name="connsiteY17" fmla="*/ 182707 h 558395"/>
                <a:gd name="connsiteX18" fmla="*/ 291482 w 297959"/>
                <a:gd name="connsiteY18" fmla="*/ 176230 h 558395"/>
                <a:gd name="connsiteX19" fmla="*/ 160794 w 297959"/>
                <a:gd name="connsiteY19" fmla="*/ 12922 h 558395"/>
                <a:gd name="connsiteX20" fmla="*/ 180175 w 297959"/>
                <a:gd name="connsiteY20" fmla="*/ 14632 h 558395"/>
                <a:gd name="connsiteX21" fmla="*/ 164966 w 297959"/>
                <a:gd name="connsiteY21" fmla="*/ 176230 h 558395"/>
                <a:gd name="connsiteX22" fmla="*/ 145417 w 297959"/>
                <a:gd name="connsiteY22" fmla="*/ 176230 h 558395"/>
                <a:gd name="connsiteX23" fmla="*/ 144199 w 297959"/>
                <a:gd name="connsiteY23" fmla="*/ 189185 h 558395"/>
                <a:gd name="connsiteX24" fmla="*/ 163748 w 297959"/>
                <a:gd name="connsiteY24" fmla="*/ 189185 h 558395"/>
                <a:gd name="connsiteX25" fmla="*/ 155820 w 297959"/>
                <a:gd name="connsiteY25" fmla="*/ 273391 h 558395"/>
                <a:gd name="connsiteX26" fmla="*/ 136271 w 297959"/>
                <a:gd name="connsiteY26" fmla="*/ 273391 h 558395"/>
                <a:gd name="connsiteX27" fmla="*/ 131180 w 297959"/>
                <a:gd name="connsiteY27" fmla="*/ 189185 h 558395"/>
                <a:gd name="connsiteX28" fmla="*/ 123258 w 297959"/>
                <a:gd name="connsiteY28" fmla="*/ 273391 h 558395"/>
                <a:gd name="connsiteX29" fmla="*/ 38217 w 297959"/>
                <a:gd name="connsiteY29" fmla="*/ 273391 h 558395"/>
                <a:gd name="connsiteX30" fmla="*/ 30832 w 297959"/>
                <a:gd name="connsiteY30" fmla="*/ 189185 h 558395"/>
                <a:gd name="connsiteX31" fmla="*/ 235887 w 297959"/>
                <a:gd name="connsiteY31" fmla="*/ 545440 h 558395"/>
                <a:gd name="connsiteX32" fmla="*/ 62073 w 297959"/>
                <a:gd name="connsiteY32" fmla="*/ 545440 h 558395"/>
                <a:gd name="connsiteX33" fmla="*/ 39344 w 297959"/>
                <a:gd name="connsiteY33" fmla="*/ 286345 h 558395"/>
                <a:gd name="connsiteX34" fmla="*/ 258616 w 297959"/>
                <a:gd name="connsiteY34" fmla="*/ 286345 h 558395"/>
                <a:gd name="connsiteX35" fmla="*/ 259743 w 297959"/>
                <a:gd name="connsiteY35" fmla="*/ 273391 h 558395"/>
                <a:gd name="connsiteX36" fmla="*/ 168833 w 297959"/>
                <a:gd name="connsiteY36" fmla="*/ 273391 h 558395"/>
                <a:gd name="connsiteX37" fmla="*/ 176761 w 297959"/>
                <a:gd name="connsiteY37" fmla="*/ 189185 h 558395"/>
                <a:gd name="connsiteX38" fmla="*/ 267133 w 297959"/>
                <a:gd name="connsiteY38" fmla="*/ 189185 h 55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7959" h="558395">
                  <a:moveTo>
                    <a:pt x="291482" y="176230"/>
                  </a:moveTo>
                  <a:lnTo>
                    <a:pt x="177979" y="176230"/>
                  </a:lnTo>
                  <a:lnTo>
                    <a:pt x="193071" y="15844"/>
                  </a:lnTo>
                  <a:cubicBezTo>
                    <a:pt x="193740" y="8720"/>
                    <a:pt x="188507" y="2404"/>
                    <a:pt x="181383" y="1736"/>
                  </a:cubicBezTo>
                  <a:cubicBezTo>
                    <a:pt x="181360" y="1734"/>
                    <a:pt x="181337" y="1731"/>
                    <a:pt x="181315" y="1729"/>
                  </a:cubicBezTo>
                  <a:lnTo>
                    <a:pt x="161934" y="45"/>
                  </a:lnTo>
                  <a:cubicBezTo>
                    <a:pt x="161546" y="45"/>
                    <a:pt x="161164" y="0"/>
                    <a:pt x="160781" y="0"/>
                  </a:cubicBezTo>
                  <a:cubicBezTo>
                    <a:pt x="154110" y="-1"/>
                    <a:pt x="148529" y="5064"/>
                    <a:pt x="147885" y="11705"/>
                  </a:cubicBezTo>
                  <a:lnTo>
                    <a:pt x="132404" y="176230"/>
                  </a:lnTo>
                  <a:lnTo>
                    <a:pt x="6477" y="176230"/>
                  </a:lnTo>
                  <a:cubicBezTo>
                    <a:pt x="2900" y="176230"/>
                    <a:pt x="0" y="179130"/>
                    <a:pt x="0" y="182707"/>
                  </a:cubicBezTo>
                  <a:cubicBezTo>
                    <a:pt x="0" y="186285"/>
                    <a:pt x="2900" y="189185"/>
                    <a:pt x="6477" y="189185"/>
                  </a:cubicBezTo>
                  <a:lnTo>
                    <a:pt x="17819" y="189185"/>
                  </a:lnTo>
                  <a:lnTo>
                    <a:pt x="50206" y="558395"/>
                  </a:lnTo>
                  <a:lnTo>
                    <a:pt x="247766" y="558395"/>
                  </a:lnTo>
                  <a:lnTo>
                    <a:pt x="280153" y="189185"/>
                  </a:lnTo>
                  <a:lnTo>
                    <a:pt x="291482" y="189185"/>
                  </a:lnTo>
                  <a:cubicBezTo>
                    <a:pt x="295059" y="189185"/>
                    <a:pt x="297959" y="186285"/>
                    <a:pt x="297959" y="182707"/>
                  </a:cubicBezTo>
                  <a:cubicBezTo>
                    <a:pt x="297959" y="179130"/>
                    <a:pt x="295059" y="176230"/>
                    <a:pt x="291482" y="176230"/>
                  </a:cubicBezTo>
                  <a:close/>
                  <a:moveTo>
                    <a:pt x="160794" y="12922"/>
                  </a:moveTo>
                  <a:lnTo>
                    <a:pt x="180175" y="14632"/>
                  </a:lnTo>
                  <a:lnTo>
                    <a:pt x="164966" y="176230"/>
                  </a:lnTo>
                  <a:lnTo>
                    <a:pt x="145417" y="176230"/>
                  </a:lnTo>
                  <a:close/>
                  <a:moveTo>
                    <a:pt x="144199" y="189185"/>
                  </a:moveTo>
                  <a:lnTo>
                    <a:pt x="163748" y="189185"/>
                  </a:lnTo>
                  <a:lnTo>
                    <a:pt x="155820" y="273391"/>
                  </a:lnTo>
                  <a:lnTo>
                    <a:pt x="136271" y="273391"/>
                  </a:lnTo>
                  <a:close/>
                  <a:moveTo>
                    <a:pt x="131180" y="189185"/>
                  </a:moveTo>
                  <a:lnTo>
                    <a:pt x="123258" y="273391"/>
                  </a:lnTo>
                  <a:lnTo>
                    <a:pt x="38217" y="273391"/>
                  </a:lnTo>
                  <a:lnTo>
                    <a:pt x="30832" y="189185"/>
                  </a:lnTo>
                  <a:close/>
                  <a:moveTo>
                    <a:pt x="235887" y="545440"/>
                  </a:moveTo>
                  <a:lnTo>
                    <a:pt x="62073" y="545440"/>
                  </a:lnTo>
                  <a:lnTo>
                    <a:pt x="39344" y="286345"/>
                  </a:lnTo>
                  <a:lnTo>
                    <a:pt x="258616" y="286345"/>
                  </a:lnTo>
                  <a:close/>
                  <a:moveTo>
                    <a:pt x="259743" y="273391"/>
                  </a:moveTo>
                  <a:lnTo>
                    <a:pt x="168833" y="273391"/>
                  </a:lnTo>
                  <a:lnTo>
                    <a:pt x="176761" y="189185"/>
                  </a:lnTo>
                  <a:lnTo>
                    <a:pt x="267133" y="189185"/>
                  </a:lnTo>
                  <a:close/>
                </a:path>
              </a:pathLst>
            </a:custGeom>
            <a:solidFill>
              <a:schemeClr val="bg1"/>
            </a:solidFill>
            <a:ln w="6449" cap="flat">
              <a:noFill/>
              <a:prstDash val="solid"/>
              <a:miter/>
            </a:ln>
          </p:spPr>
          <p:txBody>
            <a:bodyPr rtlCol="0" anchor="ctr"/>
            <a:lstStyle/>
            <a:p>
              <a:endParaRPr lang="zh-CN" altLang="en-US"/>
            </a:p>
          </p:txBody>
        </p:sp>
        <p:sp>
          <p:nvSpPr>
            <p:cNvPr id="124" name="图形 40" descr="泡泡茶 轮廓">
              <a:extLst>
                <a:ext uri="{FF2B5EF4-FFF2-40B4-BE49-F238E27FC236}">
                  <a16:creationId xmlns:a16="http://schemas.microsoft.com/office/drawing/2014/main" id="{B1A59C1A-0D47-4B69-A506-F8085990F703}"/>
                </a:ext>
              </a:extLst>
            </p:cNvPr>
            <p:cNvSpPr/>
            <p:nvPr/>
          </p:nvSpPr>
          <p:spPr>
            <a:xfrm>
              <a:off x="7008823" y="2955106"/>
              <a:ext cx="38864" cy="38864"/>
            </a:xfrm>
            <a:custGeom>
              <a:avLst/>
              <a:gdLst>
                <a:gd name="connsiteX0" fmla="*/ 38864 w 38864"/>
                <a:gd name="connsiteY0" fmla="*/ 19432 h 38864"/>
                <a:gd name="connsiteX1" fmla="*/ 19432 w 38864"/>
                <a:gd name="connsiteY1" fmla="*/ 0 h 38864"/>
                <a:gd name="connsiteX2" fmla="*/ 0 w 38864"/>
                <a:gd name="connsiteY2" fmla="*/ 19432 h 38864"/>
                <a:gd name="connsiteX3" fmla="*/ 19432 w 38864"/>
                <a:gd name="connsiteY3" fmla="*/ 38864 h 38864"/>
                <a:gd name="connsiteX4" fmla="*/ 38864 w 38864"/>
                <a:gd name="connsiteY4" fmla="*/ 19432 h 38864"/>
                <a:gd name="connsiteX5" fmla="*/ 19432 w 38864"/>
                <a:gd name="connsiteY5" fmla="*/ 25910 h 38864"/>
                <a:gd name="connsiteX6" fmla="*/ 12955 w 38864"/>
                <a:gd name="connsiteY6" fmla="*/ 19432 h 38864"/>
                <a:gd name="connsiteX7" fmla="*/ 19432 w 38864"/>
                <a:gd name="connsiteY7" fmla="*/ 12955 h 38864"/>
                <a:gd name="connsiteX8" fmla="*/ 25910 w 38864"/>
                <a:gd name="connsiteY8" fmla="*/ 19432 h 38864"/>
                <a:gd name="connsiteX9" fmla="*/ 19432 w 38864"/>
                <a:gd name="connsiteY9" fmla="*/ 25910 h 3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4" h="38864">
                  <a:moveTo>
                    <a:pt x="38864" y="19432"/>
                  </a:moveTo>
                  <a:cubicBezTo>
                    <a:pt x="38864" y="8700"/>
                    <a:pt x="30164" y="0"/>
                    <a:pt x="19432" y="0"/>
                  </a:cubicBezTo>
                  <a:cubicBezTo>
                    <a:pt x="8700" y="0"/>
                    <a:pt x="0" y="8700"/>
                    <a:pt x="0" y="19432"/>
                  </a:cubicBezTo>
                  <a:cubicBezTo>
                    <a:pt x="0" y="30164"/>
                    <a:pt x="8700" y="38864"/>
                    <a:pt x="19432" y="38864"/>
                  </a:cubicBezTo>
                  <a:cubicBezTo>
                    <a:pt x="30164" y="38864"/>
                    <a:pt x="38864" y="30164"/>
                    <a:pt x="38864" y="19432"/>
                  </a:cubicBezTo>
                  <a:close/>
                  <a:moveTo>
                    <a:pt x="19432" y="25910"/>
                  </a:moveTo>
                  <a:cubicBezTo>
                    <a:pt x="15855" y="25910"/>
                    <a:pt x="12955" y="23010"/>
                    <a:pt x="12955" y="19432"/>
                  </a:cubicBezTo>
                  <a:cubicBezTo>
                    <a:pt x="12955" y="15855"/>
                    <a:pt x="15855" y="12955"/>
                    <a:pt x="19432" y="12955"/>
                  </a:cubicBezTo>
                  <a:cubicBezTo>
                    <a:pt x="23010" y="12955"/>
                    <a:pt x="25910" y="15855"/>
                    <a:pt x="25910" y="19432"/>
                  </a:cubicBezTo>
                  <a:cubicBezTo>
                    <a:pt x="25910" y="23010"/>
                    <a:pt x="23010" y="25910"/>
                    <a:pt x="19432" y="25910"/>
                  </a:cubicBezTo>
                  <a:close/>
                </a:path>
              </a:pathLst>
            </a:custGeom>
            <a:solidFill>
              <a:schemeClr val="bg1"/>
            </a:solidFill>
            <a:ln w="6449" cap="flat">
              <a:noFill/>
              <a:prstDash val="solid"/>
              <a:miter/>
            </a:ln>
          </p:spPr>
          <p:txBody>
            <a:bodyPr rtlCol="0" anchor="ctr"/>
            <a:lstStyle/>
            <a:p>
              <a:endParaRPr lang="zh-CN" altLang="en-US"/>
            </a:p>
          </p:txBody>
        </p:sp>
        <p:sp>
          <p:nvSpPr>
            <p:cNvPr id="125" name="图形 40" descr="泡泡茶 轮廓">
              <a:extLst>
                <a:ext uri="{FF2B5EF4-FFF2-40B4-BE49-F238E27FC236}">
                  <a16:creationId xmlns:a16="http://schemas.microsoft.com/office/drawing/2014/main" id="{FBD3E63E-6FB8-431F-B15F-DB405C095908}"/>
                </a:ext>
              </a:extLst>
            </p:cNvPr>
            <p:cNvSpPr/>
            <p:nvPr/>
          </p:nvSpPr>
          <p:spPr>
            <a:xfrm>
              <a:off x="7067120" y="2955106"/>
              <a:ext cx="38864" cy="38864"/>
            </a:xfrm>
            <a:custGeom>
              <a:avLst/>
              <a:gdLst>
                <a:gd name="connsiteX0" fmla="*/ 38864 w 38864"/>
                <a:gd name="connsiteY0" fmla="*/ 19432 h 38864"/>
                <a:gd name="connsiteX1" fmla="*/ 19432 w 38864"/>
                <a:gd name="connsiteY1" fmla="*/ 0 h 38864"/>
                <a:gd name="connsiteX2" fmla="*/ 0 w 38864"/>
                <a:gd name="connsiteY2" fmla="*/ 19432 h 38864"/>
                <a:gd name="connsiteX3" fmla="*/ 19432 w 38864"/>
                <a:gd name="connsiteY3" fmla="*/ 38864 h 38864"/>
                <a:gd name="connsiteX4" fmla="*/ 38864 w 38864"/>
                <a:gd name="connsiteY4" fmla="*/ 19432 h 38864"/>
                <a:gd name="connsiteX5" fmla="*/ 19432 w 38864"/>
                <a:gd name="connsiteY5" fmla="*/ 25910 h 38864"/>
                <a:gd name="connsiteX6" fmla="*/ 12955 w 38864"/>
                <a:gd name="connsiteY6" fmla="*/ 19432 h 38864"/>
                <a:gd name="connsiteX7" fmla="*/ 19432 w 38864"/>
                <a:gd name="connsiteY7" fmla="*/ 12955 h 38864"/>
                <a:gd name="connsiteX8" fmla="*/ 25910 w 38864"/>
                <a:gd name="connsiteY8" fmla="*/ 19432 h 38864"/>
                <a:gd name="connsiteX9" fmla="*/ 19432 w 38864"/>
                <a:gd name="connsiteY9" fmla="*/ 25910 h 3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4" h="38864">
                  <a:moveTo>
                    <a:pt x="38864" y="19432"/>
                  </a:moveTo>
                  <a:cubicBezTo>
                    <a:pt x="38864" y="8700"/>
                    <a:pt x="30164" y="0"/>
                    <a:pt x="19432" y="0"/>
                  </a:cubicBezTo>
                  <a:cubicBezTo>
                    <a:pt x="8700" y="0"/>
                    <a:pt x="0" y="8700"/>
                    <a:pt x="0" y="19432"/>
                  </a:cubicBezTo>
                  <a:cubicBezTo>
                    <a:pt x="0" y="30164"/>
                    <a:pt x="8700" y="38864"/>
                    <a:pt x="19432" y="38864"/>
                  </a:cubicBezTo>
                  <a:cubicBezTo>
                    <a:pt x="30164" y="38864"/>
                    <a:pt x="38864" y="30164"/>
                    <a:pt x="38864" y="19432"/>
                  </a:cubicBezTo>
                  <a:close/>
                  <a:moveTo>
                    <a:pt x="19432" y="25910"/>
                  </a:moveTo>
                  <a:cubicBezTo>
                    <a:pt x="15855" y="25910"/>
                    <a:pt x="12955" y="23010"/>
                    <a:pt x="12955" y="19432"/>
                  </a:cubicBezTo>
                  <a:cubicBezTo>
                    <a:pt x="12955" y="15855"/>
                    <a:pt x="15855" y="12955"/>
                    <a:pt x="19432" y="12955"/>
                  </a:cubicBezTo>
                  <a:cubicBezTo>
                    <a:pt x="23010" y="12955"/>
                    <a:pt x="25910" y="15855"/>
                    <a:pt x="25910" y="19432"/>
                  </a:cubicBezTo>
                  <a:cubicBezTo>
                    <a:pt x="25910" y="23010"/>
                    <a:pt x="23010" y="25910"/>
                    <a:pt x="19432" y="25910"/>
                  </a:cubicBezTo>
                  <a:close/>
                </a:path>
              </a:pathLst>
            </a:custGeom>
            <a:solidFill>
              <a:schemeClr val="bg1"/>
            </a:solidFill>
            <a:ln w="6449" cap="flat">
              <a:noFill/>
              <a:prstDash val="solid"/>
              <a:miter/>
            </a:ln>
          </p:spPr>
          <p:txBody>
            <a:bodyPr rtlCol="0" anchor="ctr"/>
            <a:lstStyle/>
            <a:p>
              <a:endParaRPr lang="zh-CN" altLang="en-US"/>
            </a:p>
          </p:txBody>
        </p:sp>
        <p:sp>
          <p:nvSpPr>
            <p:cNvPr id="126" name="图形 40" descr="泡泡茶 轮廓">
              <a:extLst>
                <a:ext uri="{FF2B5EF4-FFF2-40B4-BE49-F238E27FC236}">
                  <a16:creationId xmlns:a16="http://schemas.microsoft.com/office/drawing/2014/main" id="{7EFE2C72-EA03-4A68-90E8-5603620EFFA7}"/>
                </a:ext>
              </a:extLst>
            </p:cNvPr>
            <p:cNvSpPr/>
            <p:nvPr/>
          </p:nvSpPr>
          <p:spPr>
            <a:xfrm>
              <a:off x="6979675" y="3006925"/>
              <a:ext cx="38864" cy="38864"/>
            </a:xfrm>
            <a:custGeom>
              <a:avLst/>
              <a:gdLst>
                <a:gd name="connsiteX0" fmla="*/ 19432 w 38864"/>
                <a:gd name="connsiteY0" fmla="*/ 0 h 38864"/>
                <a:gd name="connsiteX1" fmla="*/ 0 w 38864"/>
                <a:gd name="connsiteY1" fmla="*/ 19432 h 38864"/>
                <a:gd name="connsiteX2" fmla="*/ 19432 w 38864"/>
                <a:gd name="connsiteY2" fmla="*/ 38864 h 38864"/>
                <a:gd name="connsiteX3" fmla="*/ 38864 w 38864"/>
                <a:gd name="connsiteY3" fmla="*/ 19432 h 38864"/>
                <a:gd name="connsiteX4" fmla="*/ 19432 w 38864"/>
                <a:gd name="connsiteY4" fmla="*/ 0 h 38864"/>
                <a:gd name="connsiteX5" fmla="*/ 19432 w 38864"/>
                <a:gd name="connsiteY5" fmla="*/ 25910 h 38864"/>
                <a:gd name="connsiteX6" fmla="*/ 12955 w 38864"/>
                <a:gd name="connsiteY6" fmla="*/ 19432 h 38864"/>
                <a:gd name="connsiteX7" fmla="*/ 19432 w 38864"/>
                <a:gd name="connsiteY7" fmla="*/ 12955 h 38864"/>
                <a:gd name="connsiteX8" fmla="*/ 25910 w 38864"/>
                <a:gd name="connsiteY8" fmla="*/ 19432 h 38864"/>
                <a:gd name="connsiteX9" fmla="*/ 19432 w 38864"/>
                <a:gd name="connsiteY9" fmla="*/ 25910 h 3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4" h="38864">
                  <a:moveTo>
                    <a:pt x="19432" y="0"/>
                  </a:moveTo>
                  <a:cubicBezTo>
                    <a:pt x="8700" y="0"/>
                    <a:pt x="0" y="8700"/>
                    <a:pt x="0" y="19432"/>
                  </a:cubicBezTo>
                  <a:cubicBezTo>
                    <a:pt x="0" y="30164"/>
                    <a:pt x="8700" y="38864"/>
                    <a:pt x="19432" y="38864"/>
                  </a:cubicBezTo>
                  <a:cubicBezTo>
                    <a:pt x="30164" y="38864"/>
                    <a:pt x="38864" y="30164"/>
                    <a:pt x="38864" y="19432"/>
                  </a:cubicBezTo>
                  <a:cubicBezTo>
                    <a:pt x="38864" y="8700"/>
                    <a:pt x="30164" y="0"/>
                    <a:pt x="19432" y="0"/>
                  </a:cubicBezTo>
                  <a:close/>
                  <a:moveTo>
                    <a:pt x="19432" y="25910"/>
                  </a:moveTo>
                  <a:cubicBezTo>
                    <a:pt x="15855" y="25910"/>
                    <a:pt x="12955" y="23010"/>
                    <a:pt x="12955" y="19432"/>
                  </a:cubicBezTo>
                  <a:cubicBezTo>
                    <a:pt x="12955" y="15855"/>
                    <a:pt x="15855" y="12955"/>
                    <a:pt x="19432" y="12955"/>
                  </a:cubicBezTo>
                  <a:cubicBezTo>
                    <a:pt x="23010" y="12955"/>
                    <a:pt x="25910" y="15855"/>
                    <a:pt x="25910" y="19432"/>
                  </a:cubicBezTo>
                  <a:cubicBezTo>
                    <a:pt x="25910" y="23010"/>
                    <a:pt x="23010" y="25910"/>
                    <a:pt x="19432" y="25910"/>
                  </a:cubicBezTo>
                  <a:close/>
                </a:path>
              </a:pathLst>
            </a:custGeom>
            <a:solidFill>
              <a:schemeClr val="bg1"/>
            </a:solidFill>
            <a:ln w="6449" cap="flat">
              <a:noFill/>
              <a:prstDash val="solid"/>
              <a:miter/>
            </a:ln>
          </p:spPr>
          <p:txBody>
            <a:bodyPr rtlCol="0" anchor="ctr"/>
            <a:lstStyle/>
            <a:p>
              <a:endParaRPr lang="zh-CN" altLang="en-US"/>
            </a:p>
          </p:txBody>
        </p:sp>
        <p:sp>
          <p:nvSpPr>
            <p:cNvPr id="127" name="图形 40" descr="泡泡茶 轮廓">
              <a:extLst>
                <a:ext uri="{FF2B5EF4-FFF2-40B4-BE49-F238E27FC236}">
                  <a16:creationId xmlns:a16="http://schemas.microsoft.com/office/drawing/2014/main" id="{0D83D4C7-BA4E-4A36-89CB-4C7ABAD0B6B8}"/>
                </a:ext>
              </a:extLst>
            </p:cNvPr>
            <p:cNvSpPr/>
            <p:nvPr/>
          </p:nvSpPr>
          <p:spPr>
            <a:xfrm>
              <a:off x="7037971" y="3006925"/>
              <a:ext cx="38864" cy="38864"/>
            </a:xfrm>
            <a:custGeom>
              <a:avLst/>
              <a:gdLst>
                <a:gd name="connsiteX0" fmla="*/ 19432 w 38864"/>
                <a:gd name="connsiteY0" fmla="*/ 0 h 38864"/>
                <a:gd name="connsiteX1" fmla="*/ 0 w 38864"/>
                <a:gd name="connsiteY1" fmla="*/ 19432 h 38864"/>
                <a:gd name="connsiteX2" fmla="*/ 19432 w 38864"/>
                <a:gd name="connsiteY2" fmla="*/ 38864 h 38864"/>
                <a:gd name="connsiteX3" fmla="*/ 38864 w 38864"/>
                <a:gd name="connsiteY3" fmla="*/ 19432 h 38864"/>
                <a:gd name="connsiteX4" fmla="*/ 19432 w 38864"/>
                <a:gd name="connsiteY4" fmla="*/ 0 h 38864"/>
                <a:gd name="connsiteX5" fmla="*/ 19432 w 38864"/>
                <a:gd name="connsiteY5" fmla="*/ 25910 h 38864"/>
                <a:gd name="connsiteX6" fmla="*/ 12955 w 38864"/>
                <a:gd name="connsiteY6" fmla="*/ 19432 h 38864"/>
                <a:gd name="connsiteX7" fmla="*/ 19432 w 38864"/>
                <a:gd name="connsiteY7" fmla="*/ 12955 h 38864"/>
                <a:gd name="connsiteX8" fmla="*/ 25910 w 38864"/>
                <a:gd name="connsiteY8" fmla="*/ 19432 h 38864"/>
                <a:gd name="connsiteX9" fmla="*/ 19432 w 38864"/>
                <a:gd name="connsiteY9" fmla="*/ 25910 h 3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4" h="38864">
                  <a:moveTo>
                    <a:pt x="19432" y="0"/>
                  </a:moveTo>
                  <a:cubicBezTo>
                    <a:pt x="8700" y="0"/>
                    <a:pt x="0" y="8700"/>
                    <a:pt x="0" y="19432"/>
                  </a:cubicBezTo>
                  <a:cubicBezTo>
                    <a:pt x="0" y="30164"/>
                    <a:pt x="8700" y="38864"/>
                    <a:pt x="19432" y="38864"/>
                  </a:cubicBezTo>
                  <a:cubicBezTo>
                    <a:pt x="30164" y="38864"/>
                    <a:pt x="38864" y="30164"/>
                    <a:pt x="38864" y="19432"/>
                  </a:cubicBezTo>
                  <a:cubicBezTo>
                    <a:pt x="38864" y="8700"/>
                    <a:pt x="30164" y="0"/>
                    <a:pt x="19432" y="0"/>
                  </a:cubicBezTo>
                  <a:close/>
                  <a:moveTo>
                    <a:pt x="19432" y="25910"/>
                  </a:moveTo>
                  <a:cubicBezTo>
                    <a:pt x="15855" y="25910"/>
                    <a:pt x="12955" y="23010"/>
                    <a:pt x="12955" y="19432"/>
                  </a:cubicBezTo>
                  <a:cubicBezTo>
                    <a:pt x="12955" y="15855"/>
                    <a:pt x="15855" y="12955"/>
                    <a:pt x="19432" y="12955"/>
                  </a:cubicBezTo>
                  <a:cubicBezTo>
                    <a:pt x="23010" y="12955"/>
                    <a:pt x="25910" y="15855"/>
                    <a:pt x="25910" y="19432"/>
                  </a:cubicBezTo>
                  <a:cubicBezTo>
                    <a:pt x="25910" y="23010"/>
                    <a:pt x="23010" y="25910"/>
                    <a:pt x="19432" y="25910"/>
                  </a:cubicBezTo>
                  <a:close/>
                </a:path>
              </a:pathLst>
            </a:custGeom>
            <a:solidFill>
              <a:schemeClr val="bg1"/>
            </a:solidFill>
            <a:ln w="6449" cap="flat">
              <a:noFill/>
              <a:prstDash val="solid"/>
              <a:miter/>
            </a:ln>
          </p:spPr>
          <p:txBody>
            <a:bodyPr rtlCol="0" anchor="ctr"/>
            <a:lstStyle/>
            <a:p>
              <a:endParaRPr lang="zh-CN" altLang="en-US"/>
            </a:p>
          </p:txBody>
        </p:sp>
        <p:sp>
          <p:nvSpPr>
            <p:cNvPr id="128" name="图形 40" descr="泡泡茶 轮廓">
              <a:extLst>
                <a:ext uri="{FF2B5EF4-FFF2-40B4-BE49-F238E27FC236}">
                  <a16:creationId xmlns:a16="http://schemas.microsoft.com/office/drawing/2014/main" id="{0253FFD0-C76F-4E9E-BF7E-580812F18037}"/>
                </a:ext>
              </a:extLst>
            </p:cNvPr>
            <p:cNvSpPr/>
            <p:nvPr/>
          </p:nvSpPr>
          <p:spPr>
            <a:xfrm>
              <a:off x="7096268" y="3006925"/>
              <a:ext cx="38864" cy="38864"/>
            </a:xfrm>
            <a:custGeom>
              <a:avLst/>
              <a:gdLst>
                <a:gd name="connsiteX0" fmla="*/ 19432 w 38864"/>
                <a:gd name="connsiteY0" fmla="*/ 0 h 38864"/>
                <a:gd name="connsiteX1" fmla="*/ 0 w 38864"/>
                <a:gd name="connsiteY1" fmla="*/ 19432 h 38864"/>
                <a:gd name="connsiteX2" fmla="*/ 19432 w 38864"/>
                <a:gd name="connsiteY2" fmla="*/ 38864 h 38864"/>
                <a:gd name="connsiteX3" fmla="*/ 38864 w 38864"/>
                <a:gd name="connsiteY3" fmla="*/ 19432 h 38864"/>
                <a:gd name="connsiteX4" fmla="*/ 19432 w 38864"/>
                <a:gd name="connsiteY4" fmla="*/ 0 h 38864"/>
                <a:gd name="connsiteX5" fmla="*/ 19432 w 38864"/>
                <a:gd name="connsiteY5" fmla="*/ 25910 h 38864"/>
                <a:gd name="connsiteX6" fmla="*/ 12955 w 38864"/>
                <a:gd name="connsiteY6" fmla="*/ 19432 h 38864"/>
                <a:gd name="connsiteX7" fmla="*/ 19432 w 38864"/>
                <a:gd name="connsiteY7" fmla="*/ 12955 h 38864"/>
                <a:gd name="connsiteX8" fmla="*/ 25910 w 38864"/>
                <a:gd name="connsiteY8" fmla="*/ 19432 h 38864"/>
                <a:gd name="connsiteX9" fmla="*/ 19432 w 38864"/>
                <a:gd name="connsiteY9" fmla="*/ 25910 h 3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4" h="38864">
                  <a:moveTo>
                    <a:pt x="19432" y="0"/>
                  </a:moveTo>
                  <a:cubicBezTo>
                    <a:pt x="8700" y="0"/>
                    <a:pt x="0" y="8700"/>
                    <a:pt x="0" y="19432"/>
                  </a:cubicBezTo>
                  <a:cubicBezTo>
                    <a:pt x="0" y="30164"/>
                    <a:pt x="8700" y="38864"/>
                    <a:pt x="19432" y="38864"/>
                  </a:cubicBezTo>
                  <a:cubicBezTo>
                    <a:pt x="30164" y="38864"/>
                    <a:pt x="38864" y="30164"/>
                    <a:pt x="38864" y="19432"/>
                  </a:cubicBezTo>
                  <a:cubicBezTo>
                    <a:pt x="38864" y="8700"/>
                    <a:pt x="30164" y="0"/>
                    <a:pt x="19432" y="0"/>
                  </a:cubicBezTo>
                  <a:close/>
                  <a:moveTo>
                    <a:pt x="19432" y="25910"/>
                  </a:moveTo>
                  <a:cubicBezTo>
                    <a:pt x="15855" y="25910"/>
                    <a:pt x="12955" y="23010"/>
                    <a:pt x="12955" y="19432"/>
                  </a:cubicBezTo>
                  <a:cubicBezTo>
                    <a:pt x="12955" y="15855"/>
                    <a:pt x="15855" y="12955"/>
                    <a:pt x="19432" y="12955"/>
                  </a:cubicBezTo>
                  <a:cubicBezTo>
                    <a:pt x="23010" y="12955"/>
                    <a:pt x="25910" y="15855"/>
                    <a:pt x="25910" y="19432"/>
                  </a:cubicBezTo>
                  <a:cubicBezTo>
                    <a:pt x="25910" y="23010"/>
                    <a:pt x="23010" y="25910"/>
                    <a:pt x="19432" y="25910"/>
                  </a:cubicBezTo>
                  <a:close/>
                </a:path>
              </a:pathLst>
            </a:custGeom>
            <a:solidFill>
              <a:schemeClr val="bg1"/>
            </a:solidFill>
            <a:ln w="6449" cap="flat">
              <a:noFill/>
              <a:prstDash val="solid"/>
              <a:miter/>
            </a:ln>
          </p:spPr>
          <p:txBody>
            <a:bodyPr rtlCol="0" anchor="ctr"/>
            <a:lstStyle/>
            <a:p>
              <a:endParaRPr lang="zh-CN" altLang="en-US"/>
            </a:p>
          </p:txBody>
        </p:sp>
      </p:grpSp>
      <p:grpSp>
        <p:nvGrpSpPr>
          <p:cNvPr id="129" name="图形 42" descr="汉堡和饮料 轮廓">
            <a:extLst>
              <a:ext uri="{FF2B5EF4-FFF2-40B4-BE49-F238E27FC236}">
                <a16:creationId xmlns:a16="http://schemas.microsoft.com/office/drawing/2014/main" id="{88F21863-D40E-4816-B3B3-331AEEEB64A0}"/>
              </a:ext>
            </a:extLst>
          </p:cNvPr>
          <p:cNvGrpSpPr/>
          <p:nvPr/>
        </p:nvGrpSpPr>
        <p:grpSpPr>
          <a:xfrm>
            <a:off x="5697780" y="2603830"/>
            <a:ext cx="413766" cy="425762"/>
            <a:chOff x="5697780" y="2603830"/>
            <a:chExt cx="413766" cy="425762"/>
          </a:xfrm>
          <a:solidFill>
            <a:schemeClr val="bg1"/>
          </a:solidFill>
        </p:grpSpPr>
        <p:sp>
          <p:nvSpPr>
            <p:cNvPr id="130" name="图形 42" descr="汉堡和饮料 轮廓">
              <a:extLst>
                <a:ext uri="{FF2B5EF4-FFF2-40B4-BE49-F238E27FC236}">
                  <a16:creationId xmlns:a16="http://schemas.microsoft.com/office/drawing/2014/main" id="{1E54BC4D-3FCB-47CB-BC08-80308A541536}"/>
                </a:ext>
              </a:extLst>
            </p:cNvPr>
            <p:cNvSpPr/>
            <p:nvPr/>
          </p:nvSpPr>
          <p:spPr>
            <a:xfrm>
              <a:off x="5859717" y="2603830"/>
              <a:ext cx="251829" cy="425762"/>
            </a:xfrm>
            <a:custGeom>
              <a:avLst/>
              <a:gdLst>
                <a:gd name="connsiteX0" fmla="*/ 250146 w 251829"/>
                <a:gd name="connsiteY0" fmla="*/ 10164 h 425762"/>
                <a:gd name="connsiteX1" fmla="*/ 249998 w 251829"/>
                <a:gd name="connsiteY1" fmla="*/ 1684 h 425762"/>
                <a:gd name="connsiteX2" fmla="*/ 241665 w 251829"/>
                <a:gd name="connsiteY2" fmla="*/ 1684 h 425762"/>
                <a:gd name="connsiteX3" fmla="*/ 173933 w 251829"/>
                <a:gd name="connsiteY3" fmla="*/ 69416 h 425762"/>
                <a:gd name="connsiteX4" fmla="*/ 173933 w 251829"/>
                <a:gd name="connsiteY4" fmla="*/ 89892 h 425762"/>
                <a:gd name="connsiteX5" fmla="*/ 0 w 251829"/>
                <a:gd name="connsiteY5" fmla="*/ 89892 h 425762"/>
                <a:gd name="connsiteX6" fmla="*/ 30 w 251829"/>
                <a:gd name="connsiteY6" fmla="*/ 114482 h 425762"/>
                <a:gd name="connsiteX7" fmla="*/ 7989 w 251829"/>
                <a:gd name="connsiteY7" fmla="*/ 194540 h 425762"/>
                <a:gd name="connsiteX8" fmla="*/ 20248 w 251829"/>
                <a:gd name="connsiteY8" fmla="*/ 196807 h 425762"/>
                <a:gd name="connsiteX9" fmla="*/ 11995 w 251829"/>
                <a:gd name="connsiteY9" fmla="*/ 113883 h 425762"/>
                <a:gd name="connsiteX10" fmla="*/ 11995 w 251829"/>
                <a:gd name="connsiteY10" fmla="*/ 101887 h 425762"/>
                <a:gd name="connsiteX11" fmla="*/ 209506 w 251829"/>
                <a:gd name="connsiteY11" fmla="*/ 101887 h 425762"/>
                <a:gd name="connsiteX12" fmla="*/ 209506 w 251829"/>
                <a:gd name="connsiteY12" fmla="*/ 113415 h 425762"/>
                <a:gd name="connsiteX13" fmla="*/ 185959 w 251829"/>
                <a:gd name="connsiteY13" fmla="*/ 413768 h 425762"/>
                <a:gd name="connsiteX14" fmla="*/ 101481 w 251829"/>
                <a:gd name="connsiteY14" fmla="*/ 413768 h 425762"/>
                <a:gd name="connsiteX15" fmla="*/ 91639 w 251829"/>
                <a:gd name="connsiteY15" fmla="*/ 425763 h 425762"/>
                <a:gd name="connsiteX16" fmla="*/ 197048 w 251829"/>
                <a:gd name="connsiteY16" fmla="*/ 425763 h 425762"/>
                <a:gd name="connsiteX17" fmla="*/ 221495 w 251829"/>
                <a:gd name="connsiteY17" fmla="*/ 113883 h 425762"/>
                <a:gd name="connsiteX18" fmla="*/ 221495 w 251829"/>
                <a:gd name="connsiteY18" fmla="*/ 89892 h 425762"/>
                <a:gd name="connsiteX19" fmla="*/ 185929 w 251829"/>
                <a:gd name="connsiteY19" fmla="*/ 89892 h 425762"/>
                <a:gd name="connsiteX20" fmla="*/ 185929 w 251829"/>
                <a:gd name="connsiteY20" fmla="*/ 74382 h 42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829" h="425762">
                  <a:moveTo>
                    <a:pt x="250146" y="10164"/>
                  </a:moveTo>
                  <a:cubicBezTo>
                    <a:pt x="252447" y="7782"/>
                    <a:pt x="252381" y="3985"/>
                    <a:pt x="249998" y="1684"/>
                  </a:cubicBezTo>
                  <a:cubicBezTo>
                    <a:pt x="247674" y="-561"/>
                    <a:pt x="243989" y="-561"/>
                    <a:pt x="241665" y="1684"/>
                  </a:cubicBezTo>
                  <a:lnTo>
                    <a:pt x="173933" y="69416"/>
                  </a:lnTo>
                  <a:lnTo>
                    <a:pt x="173933" y="89892"/>
                  </a:lnTo>
                  <a:lnTo>
                    <a:pt x="0" y="89892"/>
                  </a:lnTo>
                  <a:lnTo>
                    <a:pt x="30" y="114482"/>
                  </a:lnTo>
                  <a:lnTo>
                    <a:pt x="7989" y="194540"/>
                  </a:lnTo>
                  <a:cubicBezTo>
                    <a:pt x="12180" y="195180"/>
                    <a:pt x="16266" y="195935"/>
                    <a:pt x="20248" y="196807"/>
                  </a:cubicBezTo>
                  <a:lnTo>
                    <a:pt x="11995" y="113883"/>
                  </a:lnTo>
                  <a:lnTo>
                    <a:pt x="11995" y="101887"/>
                  </a:lnTo>
                  <a:lnTo>
                    <a:pt x="209506" y="101887"/>
                  </a:lnTo>
                  <a:lnTo>
                    <a:pt x="209506" y="113415"/>
                  </a:lnTo>
                  <a:lnTo>
                    <a:pt x="185959" y="413768"/>
                  </a:lnTo>
                  <a:lnTo>
                    <a:pt x="101481" y="413768"/>
                  </a:lnTo>
                  <a:cubicBezTo>
                    <a:pt x="98871" y="418272"/>
                    <a:pt x="95548" y="422324"/>
                    <a:pt x="91639" y="425763"/>
                  </a:cubicBezTo>
                  <a:lnTo>
                    <a:pt x="197048" y="425763"/>
                  </a:lnTo>
                  <a:lnTo>
                    <a:pt x="221495" y="113883"/>
                  </a:lnTo>
                  <a:lnTo>
                    <a:pt x="221495" y="89892"/>
                  </a:lnTo>
                  <a:lnTo>
                    <a:pt x="185929" y="89892"/>
                  </a:lnTo>
                  <a:lnTo>
                    <a:pt x="185929" y="74382"/>
                  </a:lnTo>
                  <a:close/>
                </a:path>
              </a:pathLst>
            </a:custGeom>
            <a:solidFill>
              <a:schemeClr val="bg1"/>
            </a:solidFill>
            <a:ln w="5953" cap="flat">
              <a:noFill/>
              <a:prstDash val="solid"/>
              <a:miter/>
            </a:ln>
          </p:spPr>
          <p:txBody>
            <a:bodyPr rtlCol="0" anchor="ctr"/>
            <a:lstStyle/>
            <a:p>
              <a:endParaRPr lang="zh-CN" altLang="en-US"/>
            </a:p>
          </p:txBody>
        </p:sp>
        <p:sp>
          <p:nvSpPr>
            <p:cNvPr id="131" name="图形 42" descr="汉堡和饮料 轮廓">
              <a:extLst>
                <a:ext uri="{FF2B5EF4-FFF2-40B4-BE49-F238E27FC236}">
                  <a16:creationId xmlns:a16="http://schemas.microsoft.com/office/drawing/2014/main" id="{AFB4431E-381E-47E4-9590-EF0060F47AB8}"/>
                </a:ext>
              </a:extLst>
            </p:cNvPr>
            <p:cNvSpPr/>
            <p:nvPr/>
          </p:nvSpPr>
          <p:spPr>
            <a:xfrm>
              <a:off x="5697780" y="2807678"/>
              <a:ext cx="269896" cy="221914"/>
            </a:xfrm>
            <a:custGeom>
              <a:avLst/>
              <a:gdLst>
                <a:gd name="connsiteX0" fmla="*/ 257901 w 269896"/>
                <a:gd name="connsiteY0" fmla="*/ 150110 h 221914"/>
                <a:gd name="connsiteX1" fmla="*/ 269896 w 269896"/>
                <a:gd name="connsiteY1" fmla="*/ 126551 h 221914"/>
                <a:gd name="connsiteX2" fmla="*/ 269896 w 269896"/>
                <a:gd name="connsiteY2" fmla="*/ 125352 h 221914"/>
                <a:gd name="connsiteX3" fmla="*/ 257901 w 269896"/>
                <a:gd name="connsiteY3" fmla="*/ 101793 h 221914"/>
                <a:gd name="connsiteX4" fmla="*/ 257901 w 269896"/>
                <a:gd name="connsiteY4" fmla="*/ 77970 h 221914"/>
                <a:gd name="connsiteX5" fmla="*/ 134948 w 269896"/>
                <a:gd name="connsiteY5" fmla="*/ 0 h 221914"/>
                <a:gd name="connsiteX6" fmla="*/ 11995 w 269896"/>
                <a:gd name="connsiteY6" fmla="*/ 77970 h 221914"/>
                <a:gd name="connsiteX7" fmla="*/ 11995 w 269896"/>
                <a:gd name="connsiteY7" fmla="*/ 101793 h 221914"/>
                <a:gd name="connsiteX8" fmla="*/ 0 w 269896"/>
                <a:gd name="connsiteY8" fmla="*/ 125352 h 221914"/>
                <a:gd name="connsiteX9" fmla="*/ 0 w 269896"/>
                <a:gd name="connsiteY9" fmla="*/ 126551 h 221914"/>
                <a:gd name="connsiteX10" fmla="*/ 11995 w 269896"/>
                <a:gd name="connsiteY10" fmla="*/ 150110 h 221914"/>
                <a:gd name="connsiteX11" fmla="*/ 11995 w 269896"/>
                <a:gd name="connsiteY11" fmla="*/ 185929 h 221914"/>
                <a:gd name="connsiteX12" fmla="*/ 47982 w 269896"/>
                <a:gd name="connsiteY12" fmla="*/ 221915 h 221914"/>
                <a:gd name="connsiteX13" fmla="*/ 221915 w 269896"/>
                <a:gd name="connsiteY13" fmla="*/ 221915 h 221914"/>
                <a:gd name="connsiteX14" fmla="*/ 257901 w 269896"/>
                <a:gd name="connsiteY14" fmla="*/ 185929 h 221914"/>
                <a:gd name="connsiteX15" fmla="*/ 23991 w 269896"/>
                <a:gd name="connsiteY15" fmla="*/ 95963 h 221914"/>
                <a:gd name="connsiteX16" fmla="*/ 23991 w 269896"/>
                <a:gd name="connsiteY16" fmla="*/ 77970 h 221914"/>
                <a:gd name="connsiteX17" fmla="*/ 134948 w 269896"/>
                <a:gd name="connsiteY17" fmla="*/ 11995 h 221914"/>
                <a:gd name="connsiteX18" fmla="*/ 245906 w 269896"/>
                <a:gd name="connsiteY18" fmla="*/ 77970 h 221914"/>
                <a:gd name="connsiteX19" fmla="*/ 245906 w 269896"/>
                <a:gd name="connsiteY19" fmla="*/ 95963 h 221914"/>
                <a:gd name="connsiteX20" fmla="*/ 23991 w 269896"/>
                <a:gd name="connsiteY20" fmla="*/ 95963 h 221914"/>
                <a:gd name="connsiteX21" fmla="*/ 11995 w 269896"/>
                <a:gd name="connsiteY21" fmla="*/ 125352 h 221914"/>
                <a:gd name="connsiteX22" fmla="*/ 29389 w 269896"/>
                <a:gd name="connsiteY22" fmla="*/ 107959 h 221914"/>
                <a:gd name="connsiteX23" fmla="*/ 240508 w 269896"/>
                <a:gd name="connsiteY23" fmla="*/ 107959 h 221914"/>
                <a:gd name="connsiteX24" fmla="*/ 257901 w 269896"/>
                <a:gd name="connsiteY24" fmla="*/ 125352 h 221914"/>
                <a:gd name="connsiteX25" fmla="*/ 257901 w 269896"/>
                <a:gd name="connsiteY25" fmla="*/ 126551 h 221914"/>
                <a:gd name="connsiteX26" fmla="*/ 240508 w 269896"/>
                <a:gd name="connsiteY26" fmla="*/ 143945 h 221914"/>
                <a:gd name="connsiteX27" fmla="*/ 29389 w 269896"/>
                <a:gd name="connsiteY27" fmla="*/ 143945 h 221914"/>
                <a:gd name="connsiteX28" fmla="*/ 11995 w 269896"/>
                <a:gd name="connsiteY28" fmla="*/ 126551 h 221914"/>
                <a:gd name="connsiteX29" fmla="*/ 192442 w 269896"/>
                <a:gd name="connsiteY29" fmla="*/ 155940 h 221914"/>
                <a:gd name="connsiteX30" fmla="*/ 164937 w 269896"/>
                <a:gd name="connsiteY30" fmla="*/ 183446 h 221914"/>
                <a:gd name="connsiteX31" fmla="*/ 137431 w 269896"/>
                <a:gd name="connsiteY31" fmla="*/ 155940 h 221914"/>
                <a:gd name="connsiteX32" fmla="*/ 245906 w 269896"/>
                <a:gd name="connsiteY32" fmla="*/ 185929 h 221914"/>
                <a:gd name="connsiteX33" fmla="*/ 221915 w 269896"/>
                <a:gd name="connsiteY33" fmla="*/ 209919 h 221914"/>
                <a:gd name="connsiteX34" fmla="*/ 47982 w 269896"/>
                <a:gd name="connsiteY34" fmla="*/ 209919 h 221914"/>
                <a:gd name="connsiteX35" fmla="*/ 23991 w 269896"/>
                <a:gd name="connsiteY35" fmla="*/ 185929 h 221914"/>
                <a:gd name="connsiteX36" fmla="*/ 23991 w 269896"/>
                <a:gd name="connsiteY36" fmla="*/ 155940 h 221914"/>
                <a:gd name="connsiteX37" fmla="*/ 120470 w 269896"/>
                <a:gd name="connsiteY37" fmla="*/ 155940 h 221914"/>
                <a:gd name="connsiteX38" fmla="*/ 164937 w 269896"/>
                <a:gd name="connsiteY38" fmla="*/ 200407 h 221914"/>
                <a:gd name="connsiteX39" fmla="*/ 209404 w 269896"/>
                <a:gd name="connsiteY39" fmla="*/ 155940 h 221914"/>
                <a:gd name="connsiteX40" fmla="*/ 245906 w 269896"/>
                <a:gd name="connsiteY40" fmla="*/ 155940 h 22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9896" h="221914">
                  <a:moveTo>
                    <a:pt x="257901" y="150110"/>
                  </a:moveTo>
                  <a:cubicBezTo>
                    <a:pt x="265420" y="144614"/>
                    <a:pt x="269874" y="135866"/>
                    <a:pt x="269896" y="126551"/>
                  </a:cubicBezTo>
                  <a:lnTo>
                    <a:pt x="269896" y="125352"/>
                  </a:lnTo>
                  <a:cubicBezTo>
                    <a:pt x="269874" y="116037"/>
                    <a:pt x="265420" y="107290"/>
                    <a:pt x="257901" y="101793"/>
                  </a:cubicBezTo>
                  <a:lnTo>
                    <a:pt x="257901" y="77970"/>
                  </a:lnTo>
                  <a:cubicBezTo>
                    <a:pt x="257901" y="32789"/>
                    <a:pt x="206195" y="0"/>
                    <a:pt x="134948" y="0"/>
                  </a:cubicBezTo>
                  <a:cubicBezTo>
                    <a:pt x="63702" y="0"/>
                    <a:pt x="11995" y="32789"/>
                    <a:pt x="11995" y="77970"/>
                  </a:cubicBezTo>
                  <a:lnTo>
                    <a:pt x="11995" y="101793"/>
                  </a:lnTo>
                  <a:cubicBezTo>
                    <a:pt x="4476" y="107290"/>
                    <a:pt x="22" y="116037"/>
                    <a:pt x="0" y="125352"/>
                  </a:cubicBezTo>
                  <a:lnTo>
                    <a:pt x="0" y="126551"/>
                  </a:lnTo>
                  <a:cubicBezTo>
                    <a:pt x="22" y="135866"/>
                    <a:pt x="4476" y="144614"/>
                    <a:pt x="11995" y="150110"/>
                  </a:cubicBezTo>
                  <a:lnTo>
                    <a:pt x="11995" y="185929"/>
                  </a:lnTo>
                  <a:cubicBezTo>
                    <a:pt x="12015" y="205795"/>
                    <a:pt x="28115" y="221895"/>
                    <a:pt x="47982" y="221915"/>
                  </a:cubicBezTo>
                  <a:lnTo>
                    <a:pt x="221915" y="221915"/>
                  </a:lnTo>
                  <a:cubicBezTo>
                    <a:pt x="241781" y="221895"/>
                    <a:pt x="257881" y="205795"/>
                    <a:pt x="257901" y="185929"/>
                  </a:cubicBezTo>
                  <a:close/>
                  <a:moveTo>
                    <a:pt x="23991" y="95963"/>
                  </a:moveTo>
                  <a:lnTo>
                    <a:pt x="23991" y="77970"/>
                  </a:lnTo>
                  <a:cubicBezTo>
                    <a:pt x="23991" y="39741"/>
                    <a:pt x="70653" y="11995"/>
                    <a:pt x="134948" y="11995"/>
                  </a:cubicBezTo>
                  <a:cubicBezTo>
                    <a:pt x="199244" y="11995"/>
                    <a:pt x="245906" y="39741"/>
                    <a:pt x="245906" y="77970"/>
                  </a:cubicBezTo>
                  <a:lnTo>
                    <a:pt x="245906" y="95963"/>
                  </a:lnTo>
                  <a:lnTo>
                    <a:pt x="23991" y="95963"/>
                  </a:lnTo>
                  <a:close/>
                  <a:moveTo>
                    <a:pt x="11995" y="125352"/>
                  </a:moveTo>
                  <a:cubicBezTo>
                    <a:pt x="11995" y="115746"/>
                    <a:pt x="19783" y="107959"/>
                    <a:pt x="29389" y="107959"/>
                  </a:cubicBezTo>
                  <a:lnTo>
                    <a:pt x="240508" y="107959"/>
                  </a:lnTo>
                  <a:cubicBezTo>
                    <a:pt x="250114" y="107959"/>
                    <a:pt x="257901" y="115746"/>
                    <a:pt x="257901" y="125352"/>
                  </a:cubicBezTo>
                  <a:lnTo>
                    <a:pt x="257901" y="126551"/>
                  </a:lnTo>
                  <a:cubicBezTo>
                    <a:pt x="257901" y="136157"/>
                    <a:pt x="250114" y="143945"/>
                    <a:pt x="240508" y="143945"/>
                  </a:cubicBezTo>
                  <a:lnTo>
                    <a:pt x="29389" y="143945"/>
                  </a:lnTo>
                  <a:cubicBezTo>
                    <a:pt x="19783" y="143945"/>
                    <a:pt x="11995" y="136157"/>
                    <a:pt x="11995" y="126551"/>
                  </a:cubicBezTo>
                  <a:close/>
                  <a:moveTo>
                    <a:pt x="192442" y="155940"/>
                  </a:moveTo>
                  <a:lnTo>
                    <a:pt x="164937" y="183446"/>
                  </a:lnTo>
                  <a:lnTo>
                    <a:pt x="137431" y="155940"/>
                  </a:lnTo>
                  <a:close/>
                  <a:moveTo>
                    <a:pt x="245906" y="185929"/>
                  </a:moveTo>
                  <a:cubicBezTo>
                    <a:pt x="245906" y="199178"/>
                    <a:pt x="235164" y="209919"/>
                    <a:pt x="221915" y="209919"/>
                  </a:cubicBezTo>
                  <a:lnTo>
                    <a:pt x="47982" y="209919"/>
                  </a:lnTo>
                  <a:cubicBezTo>
                    <a:pt x="34732" y="209919"/>
                    <a:pt x="23991" y="199178"/>
                    <a:pt x="23991" y="185929"/>
                  </a:cubicBezTo>
                  <a:lnTo>
                    <a:pt x="23991" y="155940"/>
                  </a:lnTo>
                  <a:lnTo>
                    <a:pt x="120470" y="155940"/>
                  </a:lnTo>
                  <a:lnTo>
                    <a:pt x="164937" y="200407"/>
                  </a:lnTo>
                  <a:lnTo>
                    <a:pt x="209404" y="155940"/>
                  </a:lnTo>
                  <a:lnTo>
                    <a:pt x="245906" y="155940"/>
                  </a:lnTo>
                  <a:close/>
                </a:path>
              </a:pathLst>
            </a:custGeom>
            <a:solidFill>
              <a:schemeClr val="bg1"/>
            </a:solidFill>
            <a:ln w="5953" cap="flat">
              <a:noFill/>
              <a:prstDash val="solid"/>
              <a:miter/>
            </a:ln>
          </p:spPr>
          <p:txBody>
            <a:bodyPr rtlCol="0" anchor="ctr"/>
            <a:lstStyle/>
            <a:p>
              <a:endParaRPr lang="zh-CN" altLang="en-US"/>
            </a:p>
          </p:txBody>
        </p:sp>
      </p:grpSp>
      <p:sp>
        <p:nvSpPr>
          <p:cNvPr id="132" name="图形 44" descr="蛋糕片 轮廓">
            <a:extLst>
              <a:ext uri="{FF2B5EF4-FFF2-40B4-BE49-F238E27FC236}">
                <a16:creationId xmlns:a16="http://schemas.microsoft.com/office/drawing/2014/main" id="{91670672-FA7A-4646-ADE5-5E234362EFD8}"/>
              </a:ext>
            </a:extLst>
          </p:cNvPr>
          <p:cNvSpPr/>
          <p:nvPr/>
        </p:nvSpPr>
        <p:spPr>
          <a:xfrm>
            <a:off x="7874520" y="2595005"/>
            <a:ext cx="359861" cy="455579"/>
          </a:xfrm>
          <a:custGeom>
            <a:avLst/>
            <a:gdLst>
              <a:gd name="connsiteX0" fmla="*/ 275894 w 359861"/>
              <a:gd name="connsiteY0" fmla="*/ 6352 h 455579"/>
              <a:gd name="connsiteX1" fmla="*/ 206321 w 359861"/>
              <a:gd name="connsiteY1" fmla="*/ 1 h 455579"/>
              <a:gd name="connsiteX2" fmla="*/ 0 w 359861"/>
              <a:gd name="connsiteY2" fmla="*/ 59732 h 455579"/>
              <a:gd name="connsiteX3" fmla="*/ 0 w 359861"/>
              <a:gd name="connsiteY3" fmla="*/ 308636 h 455579"/>
              <a:gd name="connsiteX4" fmla="*/ 359862 w 359861"/>
              <a:gd name="connsiteY4" fmla="*/ 455580 h 455579"/>
              <a:gd name="connsiteX5" fmla="*/ 359862 w 359861"/>
              <a:gd name="connsiteY5" fmla="*/ 206675 h 455579"/>
              <a:gd name="connsiteX6" fmla="*/ 275894 w 359861"/>
              <a:gd name="connsiteY6" fmla="*/ 6352 h 455579"/>
              <a:gd name="connsiteX7" fmla="*/ 267341 w 359861"/>
              <a:gd name="connsiteY7" fmla="*/ 17034 h 455579"/>
              <a:gd name="connsiteX8" fmla="*/ 342313 w 359861"/>
              <a:gd name="connsiteY8" fmla="*/ 195928 h 455579"/>
              <a:gd name="connsiteX9" fmla="*/ 342235 w 359861"/>
              <a:gd name="connsiteY9" fmla="*/ 196005 h 455579"/>
              <a:gd name="connsiteX10" fmla="*/ 16836 w 359861"/>
              <a:gd name="connsiteY10" fmla="*/ 63126 h 455579"/>
              <a:gd name="connsiteX11" fmla="*/ 16808 w 359861"/>
              <a:gd name="connsiteY11" fmla="*/ 63046 h 455579"/>
              <a:gd name="connsiteX12" fmla="*/ 16836 w 359861"/>
              <a:gd name="connsiteY12" fmla="*/ 63019 h 455579"/>
              <a:gd name="connsiteX13" fmla="*/ 206327 w 359861"/>
              <a:gd name="connsiteY13" fmla="*/ 11996 h 455579"/>
              <a:gd name="connsiteX14" fmla="*/ 267305 w 359861"/>
              <a:gd name="connsiteY14" fmla="*/ 17004 h 455579"/>
              <a:gd name="connsiteX15" fmla="*/ 347866 w 359861"/>
              <a:gd name="connsiteY15" fmla="*/ 318233 h 455579"/>
              <a:gd name="connsiteX16" fmla="*/ 41984 w 359861"/>
              <a:gd name="connsiteY16" fmla="*/ 193348 h 455579"/>
              <a:gd name="connsiteX17" fmla="*/ 41984 w 359861"/>
              <a:gd name="connsiteY17" fmla="*/ 122336 h 455579"/>
              <a:gd name="connsiteX18" fmla="*/ 347866 w 359861"/>
              <a:gd name="connsiteY18" fmla="*/ 247238 h 455579"/>
              <a:gd name="connsiteX19" fmla="*/ 11995 w 359861"/>
              <a:gd name="connsiteY19" fmla="*/ 74126 h 455579"/>
              <a:gd name="connsiteX20" fmla="*/ 347866 w 359861"/>
              <a:gd name="connsiteY20" fmla="*/ 211252 h 455579"/>
              <a:gd name="connsiteX21" fmla="*/ 347866 w 359861"/>
              <a:gd name="connsiteY21" fmla="*/ 234265 h 455579"/>
              <a:gd name="connsiteX22" fmla="*/ 29988 w 359861"/>
              <a:gd name="connsiteY22" fmla="*/ 104487 h 455579"/>
              <a:gd name="connsiteX23" fmla="*/ 29988 w 359861"/>
              <a:gd name="connsiteY23" fmla="*/ 201409 h 455579"/>
              <a:gd name="connsiteX24" fmla="*/ 347866 w 359861"/>
              <a:gd name="connsiteY24" fmla="*/ 331206 h 455579"/>
              <a:gd name="connsiteX25" fmla="*/ 347866 w 359861"/>
              <a:gd name="connsiteY25" fmla="*/ 354219 h 455579"/>
              <a:gd name="connsiteX26" fmla="*/ 29988 w 359861"/>
              <a:gd name="connsiteY26" fmla="*/ 224441 h 455579"/>
              <a:gd name="connsiteX27" fmla="*/ 29988 w 359861"/>
              <a:gd name="connsiteY27" fmla="*/ 307923 h 455579"/>
              <a:gd name="connsiteX28" fmla="*/ 11995 w 359861"/>
              <a:gd name="connsiteY28" fmla="*/ 300575 h 455579"/>
              <a:gd name="connsiteX29" fmla="*/ 41984 w 359861"/>
              <a:gd name="connsiteY29" fmla="*/ 312835 h 455579"/>
              <a:gd name="connsiteX30" fmla="*/ 41984 w 359861"/>
              <a:gd name="connsiteY30" fmla="*/ 242290 h 455579"/>
              <a:gd name="connsiteX31" fmla="*/ 347866 w 359861"/>
              <a:gd name="connsiteY31" fmla="*/ 367192 h 455579"/>
              <a:gd name="connsiteX32" fmla="*/ 347866 w 359861"/>
              <a:gd name="connsiteY32" fmla="*/ 437725 h 45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861" h="455579">
                <a:moveTo>
                  <a:pt x="275894" y="6352"/>
                </a:moveTo>
                <a:cubicBezTo>
                  <a:pt x="252950" y="2082"/>
                  <a:pt x="229658" y="-44"/>
                  <a:pt x="206321" y="1"/>
                </a:cubicBezTo>
                <a:cubicBezTo>
                  <a:pt x="130978" y="1"/>
                  <a:pt x="54867" y="21347"/>
                  <a:pt x="0" y="59732"/>
                </a:cubicBezTo>
                <a:lnTo>
                  <a:pt x="0" y="308636"/>
                </a:lnTo>
                <a:lnTo>
                  <a:pt x="359862" y="455580"/>
                </a:lnTo>
                <a:lnTo>
                  <a:pt x="359862" y="206675"/>
                </a:lnTo>
                <a:cubicBezTo>
                  <a:pt x="359862" y="206675"/>
                  <a:pt x="276494" y="8152"/>
                  <a:pt x="275894" y="6352"/>
                </a:cubicBezTo>
                <a:close/>
                <a:moveTo>
                  <a:pt x="267341" y="17034"/>
                </a:moveTo>
                <a:cubicBezTo>
                  <a:pt x="272973" y="30583"/>
                  <a:pt x="290055" y="71403"/>
                  <a:pt x="342313" y="195928"/>
                </a:cubicBezTo>
                <a:cubicBezTo>
                  <a:pt x="342313" y="195999"/>
                  <a:pt x="342313" y="196035"/>
                  <a:pt x="342235" y="196005"/>
                </a:cubicBezTo>
                <a:lnTo>
                  <a:pt x="16836" y="63126"/>
                </a:lnTo>
                <a:cubicBezTo>
                  <a:pt x="16806" y="63112"/>
                  <a:pt x="16794" y="63076"/>
                  <a:pt x="16808" y="63046"/>
                </a:cubicBezTo>
                <a:cubicBezTo>
                  <a:pt x="16813" y="63034"/>
                  <a:pt x="16824" y="63025"/>
                  <a:pt x="16836" y="63019"/>
                </a:cubicBezTo>
                <a:cubicBezTo>
                  <a:pt x="68170" y="30511"/>
                  <a:pt x="136436" y="11996"/>
                  <a:pt x="206327" y="11996"/>
                </a:cubicBezTo>
                <a:cubicBezTo>
                  <a:pt x="226757" y="11962"/>
                  <a:pt x="247154" y="13637"/>
                  <a:pt x="267305" y="17004"/>
                </a:cubicBezTo>
                <a:close/>
                <a:moveTo>
                  <a:pt x="347866" y="318233"/>
                </a:moveTo>
                <a:lnTo>
                  <a:pt x="41984" y="193348"/>
                </a:lnTo>
                <a:lnTo>
                  <a:pt x="41984" y="122336"/>
                </a:lnTo>
                <a:lnTo>
                  <a:pt x="347866" y="247238"/>
                </a:lnTo>
                <a:close/>
                <a:moveTo>
                  <a:pt x="11995" y="74126"/>
                </a:moveTo>
                <a:lnTo>
                  <a:pt x="347866" y="211252"/>
                </a:lnTo>
                <a:lnTo>
                  <a:pt x="347866" y="234265"/>
                </a:lnTo>
                <a:lnTo>
                  <a:pt x="29988" y="104487"/>
                </a:lnTo>
                <a:lnTo>
                  <a:pt x="29988" y="201409"/>
                </a:lnTo>
                <a:lnTo>
                  <a:pt x="347866" y="331206"/>
                </a:lnTo>
                <a:lnTo>
                  <a:pt x="347866" y="354219"/>
                </a:lnTo>
                <a:lnTo>
                  <a:pt x="29988" y="224441"/>
                </a:lnTo>
                <a:lnTo>
                  <a:pt x="29988" y="307923"/>
                </a:lnTo>
                <a:lnTo>
                  <a:pt x="11995" y="300575"/>
                </a:lnTo>
                <a:close/>
                <a:moveTo>
                  <a:pt x="41984" y="312835"/>
                </a:moveTo>
                <a:lnTo>
                  <a:pt x="41984" y="242290"/>
                </a:lnTo>
                <a:lnTo>
                  <a:pt x="347866" y="367192"/>
                </a:lnTo>
                <a:lnTo>
                  <a:pt x="347866" y="437725"/>
                </a:lnTo>
                <a:close/>
              </a:path>
            </a:pathLst>
          </a:custGeom>
          <a:solidFill>
            <a:schemeClr val="bg1"/>
          </a:solidFill>
          <a:ln w="5953" cap="flat">
            <a:noFill/>
            <a:prstDash val="solid"/>
            <a:miter/>
          </a:ln>
        </p:spPr>
        <p:txBody>
          <a:bodyPr rtlCol="0" anchor="ctr"/>
          <a:lstStyle/>
          <a:p>
            <a:endParaRPr lang="zh-CN" altLang="en-US" dirty="0"/>
          </a:p>
        </p:txBody>
      </p:sp>
      <p:sp>
        <p:nvSpPr>
          <p:cNvPr id="133" name="图形 46" descr="葡萄 轮廓">
            <a:extLst>
              <a:ext uri="{FF2B5EF4-FFF2-40B4-BE49-F238E27FC236}">
                <a16:creationId xmlns:a16="http://schemas.microsoft.com/office/drawing/2014/main" id="{F5188C6B-B3E4-45C4-AB21-41AD21FC76F2}"/>
              </a:ext>
            </a:extLst>
          </p:cNvPr>
          <p:cNvSpPr/>
          <p:nvPr/>
        </p:nvSpPr>
        <p:spPr>
          <a:xfrm>
            <a:off x="9011821" y="2569733"/>
            <a:ext cx="455320" cy="516497"/>
          </a:xfrm>
          <a:custGeom>
            <a:avLst/>
            <a:gdLst>
              <a:gd name="connsiteX0" fmla="*/ 455312 w 455320"/>
              <a:gd name="connsiteY0" fmla="*/ 216452 h 516497"/>
              <a:gd name="connsiteX1" fmla="*/ 396913 w 455320"/>
              <a:gd name="connsiteY1" fmla="*/ 157070 h 516497"/>
              <a:gd name="connsiteX2" fmla="*/ 400225 w 455320"/>
              <a:gd name="connsiteY2" fmla="*/ 136574 h 516497"/>
              <a:gd name="connsiteX3" fmla="*/ 339812 w 455320"/>
              <a:gd name="connsiteY3" fmla="*/ 77089 h 516497"/>
              <a:gd name="connsiteX4" fmla="*/ 338845 w 455320"/>
              <a:gd name="connsiteY4" fmla="*/ 77096 h 516497"/>
              <a:gd name="connsiteX5" fmla="*/ 283706 w 455320"/>
              <a:gd name="connsiteY5" fmla="*/ 114972 h 516497"/>
              <a:gd name="connsiteX6" fmla="*/ 273150 w 455320"/>
              <a:gd name="connsiteY6" fmla="*/ 102185 h 516497"/>
              <a:gd name="connsiteX7" fmla="*/ 276099 w 455320"/>
              <a:gd name="connsiteY7" fmla="*/ 85617 h 516497"/>
              <a:gd name="connsiteX8" fmla="*/ 321561 w 455320"/>
              <a:gd name="connsiteY8" fmla="*/ 9603 h 516497"/>
              <a:gd name="connsiteX9" fmla="*/ 314368 w 455320"/>
              <a:gd name="connsiteY9" fmla="*/ 0 h 516497"/>
              <a:gd name="connsiteX10" fmla="*/ 282025 w 455320"/>
              <a:gd name="connsiteY10" fmla="*/ 38789 h 516497"/>
              <a:gd name="connsiteX11" fmla="*/ 200189 w 455320"/>
              <a:gd name="connsiteY11" fmla="*/ 64991 h 516497"/>
              <a:gd name="connsiteX12" fmla="*/ 193492 w 455320"/>
              <a:gd name="connsiteY12" fmla="*/ 53140 h 516497"/>
              <a:gd name="connsiteX13" fmla="*/ 167719 w 455320"/>
              <a:gd name="connsiteY13" fmla="*/ 14810 h 516497"/>
              <a:gd name="connsiteX14" fmla="*/ 122425 w 455320"/>
              <a:gd name="connsiteY14" fmla="*/ 1275 h 516497"/>
              <a:gd name="connsiteX15" fmla="*/ 94926 w 455320"/>
              <a:gd name="connsiteY15" fmla="*/ 4323 h 516497"/>
              <a:gd name="connsiteX16" fmla="*/ 105086 w 455320"/>
              <a:gd name="connsiteY16" fmla="*/ 37388 h 516497"/>
              <a:gd name="connsiteX17" fmla="*/ 102160 w 455320"/>
              <a:gd name="connsiteY17" fmla="*/ 37441 h 516497"/>
              <a:gd name="connsiteX18" fmla="*/ 90987 w 455320"/>
              <a:gd name="connsiteY18" fmla="*/ 38705 h 516497"/>
              <a:gd name="connsiteX19" fmla="*/ 0 w 455320"/>
              <a:gd name="connsiteY19" fmla="*/ 110253 h 516497"/>
              <a:gd name="connsiteX20" fmla="*/ 65217 w 455320"/>
              <a:gd name="connsiteY20" fmla="*/ 147074 h 516497"/>
              <a:gd name="connsiteX21" fmla="*/ 63748 w 455320"/>
              <a:gd name="connsiteY21" fmla="*/ 148718 h 516497"/>
              <a:gd name="connsiteX22" fmla="*/ 37132 w 455320"/>
              <a:gd name="connsiteY22" fmla="*/ 277277 h 516497"/>
              <a:gd name="connsiteX23" fmla="*/ 41470 w 455320"/>
              <a:gd name="connsiteY23" fmla="*/ 277370 h 516497"/>
              <a:gd name="connsiteX24" fmla="*/ 75877 w 455320"/>
              <a:gd name="connsiteY24" fmla="*/ 273793 h 516497"/>
              <a:gd name="connsiteX25" fmla="*/ 86121 w 455320"/>
              <a:gd name="connsiteY25" fmla="*/ 259029 h 516497"/>
              <a:gd name="connsiteX26" fmla="*/ 47098 w 455320"/>
              <a:gd name="connsiteY26" fmla="*/ 265257 h 516497"/>
              <a:gd name="connsiteX27" fmla="*/ 72988 w 455320"/>
              <a:gd name="connsiteY27" fmla="*/ 156367 h 516497"/>
              <a:gd name="connsiteX28" fmla="*/ 74311 w 455320"/>
              <a:gd name="connsiteY28" fmla="*/ 154894 h 516497"/>
              <a:gd name="connsiteX29" fmla="*/ 88515 w 455320"/>
              <a:gd name="connsiteY29" fmla="*/ 138377 h 516497"/>
              <a:gd name="connsiteX30" fmla="*/ 66963 w 455320"/>
              <a:gd name="connsiteY30" fmla="*/ 135204 h 516497"/>
              <a:gd name="connsiteX31" fmla="*/ 15767 w 455320"/>
              <a:gd name="connsiteY31" fmla="*/ 108931 h 516497"/>
              <a:gd name="connsiteX32" fmla="*/ 93269 w 455320"/>
              <a:gd name="connsiteY32" fmla="*/ 50483 h 516497"/>
              <a:gd name="connsiteX33" fmla="*/ 105084 w 455320"/>
              <a:gd name="connsiteY33" fmla="*/ 49385 h 516497"/>
              <a:gd name="connsiteX34" fmla="*/ 125530 w 455320"/>
              <a:gd name="connsiteY34" fmla="*/ 49385 h 516497"/>
              <a:gd name="connsiteX35" fmla="*/ 115556 w 455320"/>
              <a:gd name="connsiteY35" fmla="*/ 31538 h 516497"/>
              <a:gd name="connsiteX36" fmla="*/ 108549 w 455320"/>
              <a:gd name="connsiteY36" fmla="*/ 14135 h 516497"/>
              <a:gd name="connsiteX37" fmla="*/ 122424 w 455320"/>
              <a:gd name="connsiteY37" fmla="*/ 13272 h 516497"/>
              <a:gd name="connsiteX38" fmla="*/ 160067 w 455320"/>
              <a:gd name="connsiteY38" fmla="*/ 24050 h 516497"/>
              <a:gd name="connsiteX39" fmla="*/ 181986 w 455320"/>
              <a:gd name="connsiteY39" fmla="*/ 56534 h 516497"/>
              <a:gd name="connsiteX40" fmla="*/ 190515 w 455320"/>
              <a:gd name="connsiteY40" fmla="*/ 72121 h 516497"/>
              <a:gd name="connsiteX41" fmla="*/ 143295 w 455320"/>
              <a:gd name="connsiteY41" fmla="*/ 128503 h 516497"/>
              <a:gd name="connsiteX42" fmla="*/ 145405 w 455320"/>
              <a:gd name="connsiteY42" fmla="*/ 136718 h 516497"/>
              <a:gd name="connsiteX43" fmla="*/ 153620 w 455320"/>
              <a:gd name="connsiteY43" fmla="*/ 134608 h 516497"/>
              <a:gd name="connsiteX44" fmla="*/ 153731 w 455320"/>
              <a:gd name="connsiteY44" fmla="*/ 134413 h 516497"/>
              <a:gd name="connsiteX45" fmla="*/ 199073 w 455320"/>
              <a:gd name="connsiteY45" fmla="*/ 80661 h 516497"/>
              <a:gd name="connsiteX46" fmla="*/ 221685 w 455320"/>
              <a:gd name="connsiteY46" fmla="*/ 90966 h 516497"/>
              <a:gd name="connsiteX47" fmla="*/ 264815 w 455320"/>
              <a:gd name="connsiteY47" fmla="*/ 110778 h 516497"/>
              <a:gd name="connsiteX48" fmla="*/ 279556 w 455320"/>
              <a:gd name="connsiteY48" fmla="*/ 132745 h 516497"/>
              <a:gd name="connsiteX49" fmla="*/ 279367 w 455320"/>
              <a:gd name="connsiteY49" fmla="*/ 138476 h 516497"/>
              <a:gd name="connsiteX50" fmla="*/ 283538 w 455320"/>
              <a:gd name="connsiteY50" fmla="*/ 159322 h 516497"/>
              <a:gd name="connsiteX51" fmla="*/ 249231 w 455320"/>
              <a:gd name="connsiteY51" fmla="*/ 176955 h 516497"/>
              <a:gd name="connsiteX52" fmla="*/ 241080 w 455320"/>
              <a:gd name="connsiteY52" fmla="*/ 187534 h 516497"/>
              <a:gd name="connsiteX53" fmla="*/ 191436 w 455320"/>
              <a:gd name="connsiteY53" fmla="*/ 161330 h 516497"/>
              <a:gd name="connsiteX54" fmla="*/ 190470 w 455320"/>
              <a:gd name="connsiteY54" fmla="*/ 161337 h 516497"/>
              <a:gd name="connsiteX55" fmla="*/ 130986 w 455320"/>
              <a:gd name="connsiteY55" fmla="*/ 222359 h 516497"/>
              <a:gd name="connsiteX56" fmla="*/ 136480 w 455320"/>
              <a:gd name="connsiteY56" fmla="*/ 246739 h 516497"/>
              <a:gd name="connsiteX57" fmla="*/ 79862 w 455320"/>
              <a:gd name="connsiteY57" fmla="*/ 307934 h 516497"/>
              <a:gd name="connsiteX58" fmla="*/ 138264 w 455320"/>
              <a:gd name="connsiteY58" fmla="*/ 367318 h 516497"/>
              <a:gd name="connsiteX59" fmla="*/ 134949 w 455320"/>
              <a:gd name="connsiteY59" fmla="*/ 387812 h 516497"/>
              <a:gd name="connsiteX60" fmla="*/ 185398 w 455320"/>
              <a:gd name="connsiteY60" fmla="*/ 446396 h 516497"/>
              <a:gd name="connsiteX61" fmla="*/ 184484 w 455320"/>
              <a:gd name="connsiteY61" fmla="*/ 457012 h 516497"/>
              <a:gd name="connsiteX62" fmla="*/ 244898 w 455320"/>
              <a:gd name="connsiteY62" fmla="*/ 516497 h 516497"/>
              <a:gd name="connsiteX63" fmla="*/ 245864 w 455320"/>
              <a:gd name="connsiteY63" fmla="*/ 516489 h 516497"/>
              <a:gd name="connsiteX64" fmla="*/ 305342 w 455320"/>
              <a:gd name="connsiteY64" fmla="*/ 455110 h 516497"/>
              <a:gd name="connsiteX65" fmla="*/ 304277 w 455320"/>
              <a:gd name="connsiteY65" fmla="*/ 445303 h 516497"/>
              <a:gd name="connsiteX66" fmla="*/ 358055 w 455320"/>
              <a:gd name="connsiteY66" fmla="*/ 384300 h 516497"/>
              <a:gd name="connsiteX67" fmla="*/ 353797 w 455320"/>
              <a:gd name="connsiteY67" fmla="*/ 363470 h 516497"/>
              <a:gd name="connsiteX68" fmla="*/ 405222 w 455320"/>
              <a:gd name="connsiteY68" fmla="*/ 302814 h 516497"/>
              <a:gd name="connsiteX69" fmla="*/ 399113 w 455320"/>
              <a:gd name="connsiteY69" fmla="*/ 277623 h 516497"/>
              <a:gd name="connsiteX70" fmla="*/ 455312 w 455320"/>
              <a:gd name="connsiteY70" fmla="*/ 216455 h 516497"/>
              <a:gd name="connsiteX71" fmla="*/ 264436 w 455320"/>
              <a:gd name="connsiteY71" fmla="*/ 82799 h 516497"/>
              <a:gd name="connsiteX72" fmla="*/ 262235 w 455320"/>
              <a:gd name="connsiteY72" fmla="*/ 93912 h 516497"/>
              <a:gd name="connsiteX73" fmla="*/ 223228 w 455320"/>
              <a:gd name="connsiteY73" fmla="*/ 79069 h 516497"/>
              <a:gd name="connsiteX74" fmla="*/ 209128 w 455320"/>
              <a:gd name="connsiteY74" fmla="*/ 73495 h 516497"/>
              <a:gd name="connsiteX75" fmla="*/ 275709 w 455320"/>
              <a:gd name="connsiteY75" fmla="*/ 50920 h 516497"/>
              <a:gd name="connsiteX76" fmla="*/ 264436 w 455320"/>
              <a:gd name="connsiteY76" fmla="*/ 82799 h 516497"/>
              <a:gd name="connsiteX77" fmla="*/ 339034 w 455320"/>
              <a:gd name="connsiteY77" fmla="*/ 89090 h 516497"/>
              <a:gd name="connsiteX78" fmla="*/ 339813 w 455320"/>
              <a:gd name="connsiteY78" fmla="*/ 89084 h 516497"/>
              <a:gd name="connsiteX79" fmla="*/ 388278 w 455320"/>
              <a:gd name="connsiteY79" fmla="*/ 137500 h 516497"/>
              <a:gd name="connsiteX80" fmla="*/ 340561 w 455320"/>
              <a:gd name="connsiteY80" fmla="*/ 185960 h 516497"/>
              <a:gd name="connsiteX81" fmla="*/ 339781 w 455320"/>
              <a:gd name="connsiteY81" fmla="*/ 185965 h 516497"/>
              <a:gd name="connsiteX82" fmla="*/ 291317 w 455320"/>
              <a:gd name="connsiteY82" fmla="*/ 137549 h 516497"/>
              <a:gd name="connsiteX83" fmla="*/ 339034 w 455320"/>
              <a:gd name="connsiteY83" fmla="*/ 89090 h 516497"/>
              <a:gd name="connsiteX84" fmla="*/ 289454 w 455320"/>
              <a:gd name="connsiteY84" fmla="*/ 170737 h 516497"/>
              <a:gd name="connsiteX85" fmla="*/ 337736 w 455320"/>
              <a:gd name="connsiteY85" fmla="*/ 197857 h 516497"/>
              <a:gd name="connsiteX86" fmla="*/ 337694 w 455320"/>
              <a:gd name="connsiteY86" fmla="*/ 236768 h 516497"/>
              <a:gd name="connsiteX87" fmla="*/ 293394 w 455320"/>
              <a:gd name="connsiteY87" fmla="*/ 267447 h 516497"/>
              <a:gd name="connsiteX88" fmla="*/ 292614 w 455320"/>
              <a:gd name="connsiteY88" fmla="*/ 267453 h 516497"/>
              <a:gd name="connsiteX89" fmla="*/ 244192 w 455320"/>
              <a:gd name="connsiteY89" fmla="*/ 219056 h 516497"/>
              <a:gd name="connsiteX90" fmla="*/ 289452 w 455320"/>
              <a:gd name="connsiteY90" fmla="*/ 170737 h 516497"/>
              <a:gd name="connsiteX91" fmla="*/ 241777 w 455320"/>
              <a:gd name="connsiteY91" fmla="*/ 256939 h 516497"/>
              <a:gd name="connsiteX92" fmla="*/ 242557 w 455320"/>
              <a:gd name="connsiteY92" fmla="*/ 256934 h 516497"/>
              <a:gd name="connsiteX93" fmla="*/ 245865 w 455320"/>
              <a:gd name="connsiteY93" fmla="*/ 257081 h 516497"/>
              <a:gd name="connsiteX94" fmla="*/ 289674 w 455320"/>
              <a:gd name="connsiteY94" fmla="*/ 279299 h 516497"/>
              <a:gd name="connsiteX95" fmla="*/ 287605 w 455320"/>
              <a:gd name="connsiteY95" fmla="*/ 323129 h 516497"/>
              <a:gd name="connsiteX96" fmla="*/ 243301 w 455320"/>
              <a:gd name="connsiteY96" fmla="*/ 353809 h 516497"/>
              <a:gd name="connsiteX97" fmla="*/ 242521 w 455320"/>
              <a:gd name="connsiteY97" fmla="*/ 353814 h 516497"/>
              <a:gd name="connsiteX98" fmla="*/ 194056 w 455320"/>
              <a:gd name="connsiteY98" fmla="*/ 305399 h 516497"/>
              <a:gd name="connsiteX99" fmla="*/ 241774 w 455320"/>
              <a:gd name="connsiteY99" fmla="*/ 256939 h 516497"/>
              <a:gd name="connsiteX100" fmla="*/ 190655 w 455320"/>
              <a:gd name="connsiteY100" fmla="*/ 173331 h 516497"/>
              <a:gd name="connsiteX101" fmla="*/ 191435 w 455320"/>
              <a:gd name="connsiteY101" fmla="*/ 173325 h 516497"/>
              <a:gd name="connsiteX102" fmla="*/ 235038 w 455320"/>
              <a:gd name="connsiteY102" fmla="*/ 200790 h 516497"/>
              <a:gd name="connsiteX103" fmla="*/ 232205 w 455320"/>
              <a:gd name="connsiteY103" fmla="*/ 219963 h 516497"/>
              <a:gd name="connsiteX104" fmla="*/ 238284 w 455320"/>
              <a:gd name="connsiteY104" fmla="*/ 245170 h 516497"/>
              <a:gd name="connsiteX105" fmla="*/ 199137 w 455320"/>
              <a:gd name="connsiteY105" fmla="*/ 263315 h 516497"/>
              <a:gd name="connsiteX106" fmla="*/ 193549 w 455320"/>
              <a:gd name="connsiteY106" fmla="*/ 270085 h 516497"/>
              <a:gd name="connsiteX107" fmla="*/ 192180 w 455320"/>
              <a:gd name="connsiteY107" fmla="*/ 270199 h 516497"/>
              <a:gd name="connsiteX108" fmla="*/ 191400 w 455320"/>
              <a:gd name="connsiteY108" fmla="*/ 270205 h 516497"/>
              <a:gd name="connsiteX109" fmla="*/ 143010 w 455320"/>
              <a:gd name="connsiteY109" fmla="*/ 221713 h 516497"/>
              <a:gd name="connsiteX110" fmla="*/ 190653 w 455320"/>
              <a:gd name="connsiteY110" fmla="*/ 173329 h 516497"/>
              <a:gd name="connsiteX111" fmla="*/ 139361 w 455320"/>
              <a:gd name="connsiteY111" fmla="*/ 355415 h 516497"/>
              <a:gd name="connsiteX112" fmla="*/ 91844 w 455320"/>
              <a:gd name="connsiteY112" fmla="*/ 306069 h 516497"/>
              <a:gd name="connsiteX113" fmla="*/ 139529 w 455320"/>
              <a:gd name="connsiteY113" fmla="*/ 258549 h 516497"/>
              <a:gd name="connsiteX114" fmla="*/ 140308 w 455320"/>
              <a:gd name="connsiteY114" fmla="*/ 258543 h 516497"/>
              <a:gd name="connsiteX115" fmla="*/ 143638 w 455320"/>
              <a:gd name="connsiteY115" fmla="*/ 258504 h 516497"/>
              <a:gd name="connsiteX116" fmla="*/ 186864 w 455320"/>
              <a:gd name="connsiteY116" fmla="*/ 281921 h 516497"/>
              <a:gd name="connsiteX117" fmla="*/ 182115 w 455320"/>
              <a:gd name="connsiteY117" fmla="*/ 306325 h 516497"/>
              <a:gd name="connsiteX118" fmla="*/ 185354 w 455320"/>
              <a:gd name="connsiteY118" fmla="*/ 324738 h 516497"/>
              <a:gd name="connsiteX119" fmla="*/ 141053 w 455320"/>
              <a:gd name="connsiteY119" fmla="*/ 355419 h 516497"/>
              <a:gd name="connsiteX120" fmla="*/ 139361 w 455320"/>
              <a:gd name="connsiteY120" fmla="*/ 355415 h 516497"/>
              <a:gd name="connsiteX121" fmla="*/ 194023 w 455320"/>
              <a:gd name="connsiteY121" fmla="*/ 435284 h 516497"/>
              <a:gd name="connsiteX122" fmla="*/ 146957 w 455320"/>
              <a:gd name="connsiteY122" fmla="*/ 385849 h 516497"/>
              <a:gd name="connsiteX123" fmla="*/ 151619 w 455320"/>
              <a:gd name="connsiteY123" fmla="*/ 366310 h 516497"/>
              <a:gd name="connsiteX124" fmla="*/ 191962 w 455320"/>
              <a:gd name="connsiteY124" fmla="*/ 338204 h 516497"/>
              <a:gd name="connsiteX125" fmla="*/ 240529 w 455320"/>
              <a:gd name="connsiteY125" fmla="*/ 365711 h 516497"/>
              <a:gd name="connsiteX126" fmla="*/ 240442 w 455320"/>
              <a:gd name="connsiteY126" fmla="*/ 404611 h 516497"/>
              <a:gd name="connsiteX127" fmla="*/ 196143 w 455320"/>
              <a:gd name="connsiteY127" fmla="*/ 435299 h 516497"/>
              <a:gd name="connsiteX128" fmla="*/ 194020 w 455320"/>
              <a:gd name="connsiteY128" fmla="*/ 435284 h 516497"/>
              <a:gd name="connsiteX129" fmla="*/ 245676 w 455320"/>
              <a:gd name="connsiteY129" fmla="*/ 504497 h 516497"/>
              <a:gd name="connsiteX130" fmla="*/ 244896 w 455320"/>
              <a:gd name="connsiteY130" fmla="*/ 504503 h 516497"/>
              <a:gd name="connsiteX131" fmla="*/ 196477 w 455320"/>
              <a:gd name="connsiteY131" fmla="*/ 456824 h 516497"/>
              <a:gd name="connsiteX132" fmla="*/ 197344 w 455320"/>
              <a:gd name="connsiteY132" fmla="*/ 447224 h 516497"/>
              <a:gd name="connsiteX133" fmla="*/ 247014 w 455320"/>
              <a:gd name="connsiteY133" fmla="*/ 418032 h 516497"/>
              <a:gd name="connsiteX134" fmla="*/ 292101 w 455320"/>
              <a:gd name="connsiteY134" fmla="*/ 445410 h 516497"/>
              <a:gd name="connsiteX135" fmla="*/ 293346 w 455320"/>
              <a:gd name="connsiteY135" fmla="*/ 455301 h 516497"/>
              <a:gd name="connsiteX136" fmla="*/ 245673 w 455320"/>
              <a:gd name="connsiteY136" fmla="*/ 504495 h 516497"/>
              <a:gd name="connsiteX137" fmla="*/ 298391 w 455320"/>
              <a:gd name="connsiteY137" fmla="*/ 433689 h 516497"/>
              <a:gd name="connsiteX138" fmla="*/ 297612 w 455320"/>
              <a:gd name="connsiteY138" fmla="*/ 433695 h 516497"/>
              <a:gd name="connsiteX139" fmla="*/ 249186 w 455320"/>
              <a:gd name="connsiteY139" fmla="*/ 385310 h 516497"/>
              <a:gd name="connsiteX140" fmla="*/ 253776 w 455320"/>
              <a:gd name="connsiteY140" fmla="*/ 364715 h 516497"/>
              <a:gd name="connsiteX141" fmla="*/ 285942 w 455320"/>
              <a:gd name="connsiteY141" fmla="*/ 347433 h 516497"/>
              <a:gd name="connsiteX142" fmla="*/ 293770 w 455320"/>
              <a:gd name="connsiteY142" fmla="*/ 337386 h 516497"/>
              <a:gd name="connsiteX143" fmla="*/ 294236 w 455320"/>
              <a:gd name="connsiteY143" fmla="*/ 336612 h 516497"/>
              <a:gd name="connsiteX144" fmla="*/ 294462 w 455320"/>
              <a:gd name="connsiteY144" fmla="*/ 336999 h 516497"/>
              <a:gd name="connsiteX145" fmla="*/ 341123 w 455320"/>
              <a:gd name="connsiteY145" fmla="*/ 364016 h 516497"/>
              <a:gd name="connsiteX146" fmla="*/ 319017 w 455320"/>
              <a:gd name="connsiteY146" fmla="*/ 428744 h 516497"/>
              <a:gd name="connsiteX147" fmla="*/ 298391 w 455320"/>
              <a:gd name="connsiteY147" fmla="*/ 433688 h 516497"/>
              <a:gd name="connsiteX148" fmla="*/ 345553 w 455320"/>
              <a:gd name="connsiteY148" fmla="*/ 352200 h 516497"/>
              <a:gd name="connsiteX149" fmla="*/ 344773 w 455320"/>
              <a:gd name="connsiteY149" fmla="*/ 352206 h 516497"/>
              <a:gd name="connsiteX150" fmla="*/ 296348 w 455320"/>
              <a:gd name="connsiteY150" fmla="*/ 303840 h 516497"/>
              <a:gd name="connsiteX151" fmla="*/ 303554 w 455320"/>
              <a:gd name="connsiteY151" fmla="*/ 278404 h 516497"/>
              <a:gd name="connsiteX152" fmla="*/ 344252 w 455320"/>
              <a:gd name="connsiteY152" fmla="*/ 250154 h 516497"/>
              <a:gd name="connsiteX153" fmla="*/ 385122 w 455320"/>
              <a:gd name="connsiteY153" fmla="*/ 276971 h 516497"/>
              <a:gd name="connsiteX154" fmla="*/ 371635 w 455320"/>
              <a:gd name="connsiteY154" fmla="*/ 344099 h 516497"/>
              <a:gd name="connsiteX155" fmla="*/ 345553 w 455320"/>
              <a:gd name="connsiteY155" fmla="*/ 352200 h 516497"/>
              <a:gd name="connsiteX156" fmla="*/ 395642 w 455320"/>
              <a:gd name="connsiteY156" fmla="*/ 265838 h 516497"/>
              <a:gd name="connsiteX157" fmla="*/ 394863 w 455320"/>
              <a:gd name="connsiteY157" fmla="*/ 265844 h 516497"/>
              <a:gd name="connsiteX158" fmla="*/ 346439 w 455320"/>
              <a:gd name="connsiteY158" fmla="*/ 217604 h 516497"/>
              <a:gd name="connsiteX159" fmla="*/ 351084 w 455320"/>
              <a:gd name="connsiteY159" fmla="*/ 196838 h 516497"/>
              <a:gd name="connsiteX160" fmla="*/ 391208 w 455320"/>
              <a:gd name="connsiteY160" fmla="*/ 169152 h 516497"/>
              <a:gd name="connsiteX161" fmla="*/ 394117 w 455320"/>
              <a:gd name="connsiteY161" fmla="*/ 168968 h 516497"/>
              <a:gd name="connsiteX162" fmla="*/ 394897 w 455320"/>
              <a:gd name="connsiteY162" fmla="*/ 168962 h 516497"/>
              <a:gd name="connsiteX163" fmla="*/ 443360 w 455320"/>
              <a:gd name="connsiteY163" fmla="*/ 217380 h 516497"/>
              <a:gd name="connsiteX164" fmla="*/ 395642 w 455320"/>
              <a:gd name="connsiteY164" fmla="*/ 265838 h 51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55320" h="516497">
                <a:moveTo>
                  <a:pt x="455312" y="216452"/>
                </a:moveTo>
                <a:cubicBezTo>
                  <a:pt x="454655" y="184311"/>
                  <a:pt x="429039" y="158263"/>
                  <a:pt x="396913" y="157070"/>
                </a:cubicBezTo>
                <a:cubicBezTo>
                  <a:pt x="399199" y="150482"/>
                  <a:pt x="400319" y="143546"/>
                  <a:pt x="400225" y="136574"/>
                </a:cubicBezTo>
                <a:cubicBezTo>
                  <a:pt x="399567" y="103636"/>
                  <a:pt x="372755" y="77237"/>
                  <a:pt x="339812" y="77089"/>
                </a:cubicBezTo>
                <a:lnTo>
                  <a:pt x="338845" y="77096"/>
                </a:lnTo>
                <a:cubicBezTo>
                  <a:pt x="314523" y="77491"/>
                  <a:pt x="292802" y="92412"/>
                  <a:pt x="283706" y="114972"/>
                </a:cubicBezTo>
                <a:cubicBezTo>
                  <a:pt x="280882" y="110181"/>
                  <a:pt x="277319" y="105866"/>
                  <a:pt x="273150" y="102185"/>
                </a:cubicBezTo>
                <a:cubicBezTo>
                  <a:pt x="273836" y="96613"/>
                  <a:pt x="274820" y="91083"/>
                  <a:pt x="276099" y="85617"/>
                </a:cubicBezTo>
                <a:cubicBezTo>
                  <a:pt x="282803" y="56096"/>
                  <a:pt x="298726" y="29475"/>
                  <a:pt x="321561" y="9603"/>
                </a:cubicBezTo>
                <a:lnTo>
                  <a:pt x="314368" y="0"/>
                </a:lnTo>
                <a:cubicBezTo>
                  <a:pt x="301269" y="10806"/>
                  <a:pt x="290301" y="23961"/>
                  <a:pt x="282025" y="38789"/>
                </a:cubicBezTo>
                <a:cubicBezTo>
                  <a:pt x="252748" y="39196"/>
                  <a:pt x="224258" y="48318"/>
                  <a:pt x="200189" y="64991"/>
                </a:cubicBezTo>
                <a:cubicBezTo>
                  <a:pt x="197089" y="61598"/>
                  <a:pt x="194799" y="57546"/>
                  <a:pt x="193492" y="53140"/>
                </a:cubicBezTo>
                <a:cubicBezTo>
                  <a:pt x="189480" y="37817"/>
                  <a:pt x="180396" y="24306"/>
                  <a:pt x="167719" y="14810"/>
                </a:cubicBezTo>
                <a:cubicBezTo>
                  <a:pt x="154610" y="5258"/>
                  <a:pt x="138625" y="482"/>
                  <a:pt x="122425" y="1275"/>
                </a:cubicBezTo>
                <a:cubicBezTo>
                  <a:pt x="113174" y="1270"/>
                  <a:pt x="103951" y="2293"/>
                  <a:pt x="94926" y="4323"/>
                </a:cubicBezTo>
                <a:cubicBezTo>
                  <a:pt x="95684" y="15987"/>
                  <a:pt x="99164" y="27311"/>
                  <a:pt x="105086" y="37388"/>
                </a:cubicBezTo>
                <a:cubicBezTo>
                  <a:pt x="105073" y="37388"/>
                  <a:pt x="103127" y="37406"/>
                  <a:pt x="102160" y="37441"/>
                </a:cubicBezTo>
                <a:cubicBezTo>
                  <a:pt x="98408" y="37573"/>
                  <a:pt x="94673" y="37995"/>
                  <a:pt x="90987" y="38705"/>
                </a:cubicBezTo>
                <a:cubicBezTo>
                  <a:pt x="40851" y="48428"/>
                  <a:pt x="0" y="110253"/>
                  <a:pt x="0" y="110253"/>
                </a:cubicBezTo>
                <a:cubicBezTo>
                  <a:pt x="0" y="110253"/>
                  <a:pt x="27481" y="141522"/>
                  <a:pt x="65217" y="147074"/>
                </a:cubicBezTo>
                <a:cubicBezTo>
                  <a:pt x="64737" y="147633"/>
                  <a:pt x="64221" y="148147"/>
                  <a:pt x="63748" y="148718"/>
                </a:cubicBezTo>
                <a:cubicBezTo>
                  <a:pt x="18522" y="203342"/>
                  <a:pt x="37132" y="277277"/>
                  <a:pt x="37132" y="277277"/>
                </a:cubicBezTo>
                <a:cubicBezTo>
                  <a:pt x="37132" y="277277"/>
                  <a:pt x="38684" y="277370"/>
                  <a:pt x="41470" y="277370"/>
                </a:cubicBezTo>
                <a:cubicBezTo>
                  <a:pt x="53028" y="277289"/>
                  <a:pt x="64551" y="276091"/>
                  <a:pt x="75877" y="273793"/>
                </a:cubicBezTo>
                <a:cubicBezTo>
                  <a:pt x="78666" y="268466"/>
                  <a:pt x="82107" y="263506"/>
                  <a:pt x="86121" y="259029"/>
                </a:cubicBezTo>
                <a:cubicBezTo>
                  <a:pt x="73398" y="262606"/>
                  <a:pt x="60303" y="264696"/>
                  <a:pt x="47098" y="265257"/>
                </a:cubicBezTo>
                <a:cubicBezTo>
                  <a:pt x="44138" y="245018"/>
                  <a:pt x="40996" y="195007"/>
                  <a:pt x="72988" y="156367"/>
                </a:cubicBezTo>
                <a:cubicBezTo>
                  <a:pt x="73118" y="156211"/>
                  <a:pt x="74012" y="155243"/>
                  <a:pt x="74311" y="154894"/>
                </a:cubicBezTo>
                <a:lnTo>
                  <a:pt x="88515" y="138377"/>
                </a:lnTo>
                <a:lnTo>
                  <a:pt x="66963" y="135204"/>
                </a:lnTo>
                <a:cubicBezTo>
                  <a:pt x="47769" y="131427"/>
                  <a:pt x="30026" y="122322"/>
                  <a:pt x="15767" y="108931"/>
                </a:cubicBezTo>
                <a:cubicBezTo>
                  <a:pt x="28100" y="92805"/>
                  <a:pt x="58757" y="57175"/>
                  <a:pt x="93269" y="50483"/>
                </a:cubicBezTo>
                <a:cubicBezTo>
                  <a:pt x="97163" y="49735"/>
                  <a:pt x="101120" y="49368"/>
                  <a:pt x="105084" y="49385"/>
                </a:cubicBezTo>
                <a:lnTo>
                  <a:pt x="125530" y="49385"/>
                </a:lnTo>
                <a:lnTo>
                  <a:pt x="115556" y="31538"/>
                </a:lnTo>
                <a:cubicBezTo>
                  <a:pt x="112481" y="26063"/>
                  <a:pt x="110126" y="20214"/>
                  <a:pt x="108549" y="14135"/>
                </a:cubicBezTo>
                <a:cubicBezTo>
                  <a:pt x="113153" y="13571"/>
                  <a:pt x="117786" y="13282"/>
                  <a:pt x="122424" y="13272"/>
                </a:cubicBezTo>
                <a:cubicBezTo>
                  <a:pt x="133658" y="13272"/>
                  <a:pt x="149308" y="15142"/>
                  <a:pt x="160067" y="24050"/>
                </a:cubicBezTo>
                <a:cubicBezTo>
                  <a:pt x="170903" y="32024"/>
                  <a:pt x="178647" y="43501"/>
                  <a:pt x="181986" y="56534"/>
                </a:cubicBezTo>
                <a:cubicBezTo>
                  <a:pt x="183698" y="62273"/>
                  <a:pt x="186605" y="67585"/>
                  <a:pt x="190515" y="72121"/>
                </a:cubicBezTo>
                <a:cubicBezTo>
                  <a:pt x="171259" y="87667"/>
                  <a:pt x="155219" y="106818"/>
                  <a:pt x="143295" y="128503"/>
                </a:cubicBezTo>
                <a:cubicBezTo>
                  <a:pt x="141609" y="131354"/>
                  <a:pt x="142554" y="135033"/>
                  <a:pt x="145405" y="136718"/>
                </a:cubicBezTo>
                <a:cubicBezTo>
                  <a:pt x="148256" y="138404"/>
                  <a:pt x="151935" y="137459"/>
                  <a:pt x="153620" y="134608"/>
                </a:cubicBezTo>
                <a:cubicBezTo>
                  <a:pt x="153659" y="134543"/>
                  <a:pt x="153695" y="134479"/>
                  <a:pt x="153731" y="134413"/>
                </a:cubicBezTo>
                <a:cubicBezTo>
                  <a:pt x="165117" y="113657"/>
                  <a:pt x="180533" y="95383"/>
                  <a:pt x="199073" y="80661"/>
                </a:cubicBezTo>
                <a:cubicBezTo>
                  <a:pt x="205419" y="86267"/>
                  <a:pt x="213291" y="89855"/>
                  <a:pt x="221685" y="90966"/>
                </a:cubicBezTo>
                <a:cubicBezTo>
                  <a:pt x="237695" y="93191"/>
                  <a:pt x="252696" y="100082"/>
                  <a:pt x="264815" y="110778"/>
                </a:cubicBezTo>
                <a:cubicBezTo>
                  <a:pt x="271547" y="116701"/>
                  <a:pt x="276626" y="124270"/>
                  <a:pt x="279556" y="132745"/>
                </a:cubicBezTo>
                <a:cubicBezTo>
                  <a:pt x="279409" y="134640"/>
                  <a:pt x="279337" y="136550"/>
                  <a:pt x="279367" y="138476"/>
                </a:cubicBezTo>
                <a:cubicBezTo>
                  <a:pt x="279497" y="145619"/>
                  <a:pt x="280909" y="152679"/>
                  <a:pt x="283538" y="159322"/>
                </a:cubicBezTo>
                <a:cubicBezTo>
                  <a:pt x="270472" y="161258"/>
                  <a:pt x="258411" y="167458"/>
                  <a:pt x="249231" y="176955"/>
                </a:cubicBezTo>
                <a:cubicBezTo>
                  <a:pt x="246134" y="180171"/>
                  <a:pt x="243400" y="183719"/>
                  <a:pt x="241080" y="187534"/>
                </a:cubicBezTo>
                <a:cubicBezTo>
                  <a:pt x="229829" y="171188"/>
                  <a:pt x="211279" y="161397"/>
                  <a:pt x="191436" y="161330"/>
                </a:cubicBezTo>
                <a:lnTo>
                  <a:pt x="190470" y="161337"/>
                </a:lnTo>
                <a:cubicBezTo>
                  <a:pt x="157194" y="161762"/>
                  <a:pt x="130561" y="189082"/>
                  <a:pt x="130986" y="222359"/>
                </a:cubicBezTo>
                <a:cubicBezTo>
                  <a:pt x="131093" y="230780"/>
                  <a:pt x="132965" y="239086"/>
                  <a:pt x="136480" y="246739"/>
                </a:cubicBezTo>
                <a:cubicBezTo>
                  <a:pt x="104275" y="248707"/>
                  <a:pt x="79324" y="275674"/>
                  <a:pt x="79862" y="307934"/>
                </a:cubicBezTo>
                <a:cubicBezTo>
                  <a:pt x="80519" y="340077"/>
                  <a:pt x="106137" y="366125"/>
                  <a:pt x="138264" y="367318"/>
                </a:cubicBezTo>
                <a:cubicBezTo>
                  <a:pt x="135967" y="373903"/>
                  <a:pt x="134844" y="380839"/>
                  <a:pt x="134949" y="387812"/>
                </a:cubicBezTo>
                <a:cubicBezTo>
                  <a:pt x="135552" y="416907"/>
                  <a:pt x="156715" y="441482"/>
                  <a:pt x="185398" y="446396"/>
                </a:cubicBezTo>
                <a:cubicBezTo>
                  <a:pt x="184772" y="449899"/>
                  <a:pt x="184466" y="453453"/>
                  <a:pt x="184484" y="457012"/>
                </a:cubicBezTo>
                <a:cubicBezTo>
                  <a:pt x="185142" y="489950"/>
                  <a:pt x="211954" y="516350"/>
                  <a:pt x="244898" y="516497"/>
                </a:cubicBezTo>
                <a:lnTo>
                  <a:pt x="245864" y="516489"/>
                </a:lnTo>
                <a:cubicBezTo>
                  <a:pt x="279238" y="515964"/>
                  <a:pt x="305867" y="488484"/>
                  <a:pt x="305342" y="455110"/>
                </a:cubicBezTo>
                <a:cubicBezTo>
                  <a:pt x="305265" y="451817"/>
                  <a:pt x="304909" y="448536"/>
                  <a:pt x="304277" y="445303"/>
                </a:cubicBezTo>
                <a:cubicBezTo>
                  <a:pt x="335233" y="441843"/>
                  <a:pt x="358504" y="415446"/>
                  <a:pt x="358055" y="384300"/>
                </a:cubicBezTo>
                <a:cubicBezTo>
                  <a:pt x="357911" y="377156"/>
                  <a:pt x="356468" y="370098"/>
                  <a:pt x="353797" y="363470"/>
                </a:cubicBezTo>
                <a:cubicBezTo>
                  <a:pt x="383728" y="359014"/>
                  <a:pt x="405724" y="333070"/>
                  <a:pt x="405222" y="302814"/>
                </a:cubicBezTo>
                <a:cubicBezTo>
                  <a:pt x="405072" y="294068"/>
                  <a:pt x="402986" y="285466"/>
                  <a:pt x="399113" y="277623"/>
                </a:cubicBezTo>
                <a:cubicBezTo>
                  <a:pt x="431141" y="275442"/>
                  <a:pt x="455845" y="248552"/>
                  <a:pt x="455312" y="216455"/>
                </a:cubicBezTo>
                <a:close/>
                <a:moveTo>
                  <a:pt x="264436" y="82799"/>
                </a:moveTo>
                <a:cubicBezTo>
                  <a:pt x="263553" y="86454"/>
                  <a:pt x="262859" y="90171"/>
                  <a:pt x="262235" y="93912"/>
                </a:cubicBezTo>
                <a:cubicBezTo>
                  <a:pt x="250566" y="85994"/>
                  <a:pt x="237208" y="80912"/>
                  <a:pt x="223228" y="79069"/>
                </a:cubicBezTo>
                <a:cubicBezTo>
                  <a:pt x="218136" y="78419"/>
                  <a:pt x="213288" y="76502"/>
                  <a:pt x="209128" y="73495"/>
                </a:cubicBezTo>
                <a:cubicBezTo>
                  <a:pt x="228990" y="60328"/>
                  <a:pt x="251934" y="52549"/>
                  <a:pt x="275709" y="50920"/>
                </a:cubicBezTo>
                <a:cubicBezTo>
                  <a:pt x="270871" y="61133"/>
                  <a:pt x="267094" y="71816"/>
                  <a:pt x="264436" y="82799"/>
                </a:cubicBezTo>
                <a:close/>
                <a:moveTo>
                  <a:pt x="339034" y="89090"/>
                </a:moveTo>
                <a:cubicBezTo>
                  <a:pt x="339293" y="89086"/>
                  <a:pt x="339553" y="89084"/>
                  <a:pt x="339813" y="89084"/>
                </a:cubicBezTo>
                <a:cubicBezTo>
                  <a:pt x="366566" y="89071"/>
                  <a:pt x="388265" y="110747"/>
                  <a:pt x="388278" y="137500"/>
                </a:cubicBezTo>
                <a:cubicBezTo>
                  <a:pt x="388292" y="163981"/>
                  <a:pt x="367038" y="185565"/>
                  <a:pt x="340561" y="185960"/>
                </a:cubicBezTo>
                <a:cubicBezTo>
                  <a:pt x="340301" y="185964"/>
                  <a:pt x="340041" y="185965"/>
                  <a:pt x="339781" y="185965"/>
                </a:cubicBezTo>
                <a:cubicBezTo>
                  <a:pt x="313028" y="185978"/>
                  <a:pt x="291330" y="164302"/>
                  <a:pt x="291317" y="137549"/>
                </a:cubicBezTo>
                <a:cubicBezTo>
                  <a:pt x="291303" y="111068"/>
                  <a:pt x="312557" y="89485"/>
                  <a:pt x="339034" y="89090"/>
                </a:cubicBezTo>
                <a:close/>
                <a:moveTo>
                  <a:pt x="289454" y="170737"/>
                </a:moveTo>
                <a:cubicBezTo>
                  <a:pt x="300228" y="187039"/>
                  <a:pt x="318208" y="197138"/>
                  <a:pt x="337736" y="197857"/>
                </a:cubicBezTo>
                <a:cubicBezTo>
                  <a:pt x="333362" y="210456"/>
                  <a:pt x="333348" y="224159"/>
                  <a:pt x="337694" y="236768"/>
                </a:cubicBezTo>
                <a:cubicBezTo>
                  <a:pt x="330503" y="255022"/>
                  <a:pt x="313011" y="267136"/>
                  <a:pt x="293394" y="267447"/>
                </a:cubicBezTo>
                <a:cubicBezTo>
                  <a:pt x="293134" y="267451"/>
                  <a:pt x="292874" y="267454"/>
                  <a:pt x="292614" y="267453"/>
                </a:cubicBezTo>
                <a:cubicBezTo>
                  <a:pt x="265878" y="267460"/>
                  <a:pt x="244199" y="245792"/>
                  <a:pt x="244192" y="219056"/>
                </a:cubicBezTo>
                <a:cubicBezTo>
                  <a:pt x="244185" y="193539"/>
                  <a:pt x="263988" y="172397"/>
                  <a:pt x="289452" y="170737"/>
                </a:cubicBezTo>
                <a:close/>
                <a:moveTo>
                  <a:pt x="241777" y="256939"/>
                </a:moveTo>
                <a:cubicBezTo>
                  <a:pt x="242037" y="256935"/>
                  <a:pt x="242296" y="256934"/>
                  <a:pt x="242557" y="256934"/>
                </a:cubicBezTo>
                <a:cubicBezTo>
                  <a:pt x="243671" y="256934"/>
                  <a:pt x="244768" y="257007"/>
                  <a:pt x="245865" y="257081"/>
                </a:cubicBezTo>
                <a:cubicBezTo>
                  <a:pt x="256662" y="270356"/>
                  <a:pt x="272583" y="278431"/>
                  <a:pt x="289674" y="279299"/>
                </a:cubicBezTo>
                <a:cubicBezTo>
                  <a:pt x="283388" y="293103"/>
                  <a:pt x="282647" y="308794"/>
                  <a:pt x="287605" y="323129"/>
                </a:cubicBezTo>
                <a:cubicBezTo>
                  <a:pt x="280413" y="341385"/>
                  <a:pt x="262919" y="353499"/>
                  <a:pt x="243301" y="353809"/>
                </a:cubicBezTo>
                <a:cubicBezTo>
                  <a:pt x="243042" y="353813"/>
                  <a:pt x="242782" y="353814"/>
                  <a:pt x="242521" y="353814"/>
                </a:cubicBezTo>
                <a:cubicBezTo>
                  <a:pt x="215768" y="353828"/>
                  <a:pt x="194070" y="332151"/>
                  <a:pt x="194056" y="305399"/>
                </a:cubicBezTo>
                <a:cubicBezTo>
                  <a:pt x="194043" y="278918"/>
                  <a:pt x="215296" y="257334"/>
                  <a:pt x="241774" y="256939"/>
                </a:cubicBezTo>
                <a:close/>
                <a:moveTo>
                  <a:pt x="190655" y="173331"/>
                </a:moveTo>
                <a:cubicBezTo>
                  <a:pt x="190916" y="173327"/>
                  <a:pt x="191175" y="173325"/>
                  <a:pt x="191435" y="173325"/>
                </a:cubicBezTo>
                <a:cubicBezTo>
                  <a:pt x="210040" y="173340"/>
                  <a:pt x="226989" y="184017"/>
                  <a:pt x="235038" y="200790"/>
                </a:cubicBezTo>
                <a:cubicBezTo>
                  <a:pt x="233069" y="206987"/>
                  <a:pt x="232113" y="213461"/>
                  <a:pt x="232205" y="219963"/>
                </a:cubicBezTo>
                <a:cubicBezTo>
                  <a:pt x="232358" y="228710"/>
                  <a:pt x="234433" y="237315"/>
                  <a:pt x="238284" y="245170"/>
                </a:cubicBezTo>
                <a:cubicBezTo>
                  <a:pt x="223435" y="246149"/>
                  <a:pt x="209481" y="252616"/>
                  <a:pt x="199137" y="263315"/>
                </a:cubicBezTo>
                <a:cubicBezTo>
                  <a:pt x="197115" y="265435"/>
                  <a:pt x="195248" y="267697"/>
                  <a:pt x="193549" y="270085"/>
                </a:cubicBezTo>
                <a:cubicBezTo>
                  <a:pt x="193088" y="270106"/>
                  <a:pt x="192645" y="270191"/>
                  <a:pt x="192180" y="270199"/>
                </a:cubicBezTo>
                <a:cubicBezTo>
                  <a:pt x="191921" y="270204"/>
                  <a:pt x="191661" y="270205"/>
                  <a:pt x="191400" y="270205"/>
                </a:cubicBezTo>
                <a:cubicBezTo>
                  <a:pt x="164647" y="270177"/>
                  <a:pt x="142982" y="248467"/>
                  <a:pt x="143010" y="221713"/>
                </a:cubicBezTo>
                <a:cubicBezTo>
                  <a:pt x="143037" y="195290"/>
                  <a:pt x="164234" y="173765"/>
                  <a:pt x="190653" y="173329"/>
                </a:cubicBezTo>
                <a:close/>
                <a:moveTo>
                  <a:pt x="139361" y="355415"/>
                </a:moveTo>
                <a:cubicBezTo>
                  <a:pt x="112613" y="354910"/>
                  <a:pt x="91338" y="332817"/>
                  <a:pt x="91844" y="306069"/>
                </a:cubicBezTo>
                <a:cubicBezTo>
                  <a:pt x="92336" y="279967"/>
                  <a:pt x="113425" y="258951"/>
                  <a:pt x="139529" y="258549"/>
                </a:cubicBezTo>
                <a:cubicBezTo>
                  <a:pt x="139788" y="258544"/>
                  <a:pt x="140047" y="258543"/>
                  <a:pt x="140308" y="258543"/>
                </a:cubicBezTo>
                <a:cubicBezTo>
                  <a:pt x="141400" y="258543"/>
                  <a:pt x="142518" y="258519"/>
                  <a:pt x="143638" y="258504"/>
                </a:cubicBezTo>
                <a:cubicBezTo>
                  <a:pt x="154082" y="272077"/>
                  <a:pt x="169790" y="280586"/>
                  <a:pt x="186864" y="281921"/>
                </a:cubicBezTo>
                <a:cubicBezTo>
                  <a:pt x="183601" y="289637"/>
                  <a:pt x="181984" y="297949"/>
                  <a:pt x="182115" y="306325"/>
                </a:cubicBezTo>
                <a:cubicBezTo>
                  <a:pt x="182220" y="312595"/>
                  <a:pt x="183313" y="318809"/>
                  <a:pt x="185354" y="324738"/>
                </a:cubicBezTo>
                <a:cubicBezTo>
                  <a:pt x="178163" y="342993"/>
                  <a:pt x="160671" y="355108"/>
                  <a:pt x="141053" y="355419"/>
                </a:cubicBezTo>
                <a:cubicBezTo>
                  <a:pt x="140791" y="355422"/>
                  <a:pt x="139661" y="355421"/>
                  <a:pt x="139361" y="355415"/>
                </a:cubicBezTo>
                <a:close/>
                <a:moveTo>
                  <a:pt x="194023" y="435284"/>
                </a:moveTo>
                <a:cubicBezTo>
                  <a:pt x="167375" y="434629"/>
                  <a:pt x="146303" y="412497"/>
                  <a:pt x="146957" y="385849"/>
                </a:cubicBezTo>
                <a:cubicBezTo>
                  <a:pt x="147124" y="379082"/>
                  <a:pt x="148712" y="372424"/>
                  <a:pt x="151619" y="366310"/>
                </a:cubicBezTo>
                <a:cubicBezTo>
                  <a:pt x="168486" y="363187"/>
                  <a:pt x="183188" y="352944"/>
                  <a:pt x="191962" y="338204"/>
                </a:cubicBezTo>
                <a:cubicBezTo>
                  <a:pt x="202707" y="354734"/>
                  <a:pt x="220827" y="364997"/>
                  <a:pt x="240529" y="365711"/>
                </a:cubicBezTo>
                <a:cubicBezTo>
                  <a:pt x="236115" y="378297"/>
                  <a:pt x="236084" y="392006"/>
                  <a:pt x="240442" y="404611"/>
                </a:cubicBezTo>
                <a:cubicBezTo>
                  <a:pt x="233256" y="422870"/>
                  <a:pt x="215762" y="434988"/>
                  <a:pt x="196143" y="435299"/>
                </a:cubicBezTo>
                <a:cubicBezTo>
                  <a:pt x="195878" y="435300"/>
                  <a:pt x="194465" y="435296"/>
                  <a:pt x="194020" y="435284"/>
                </a:cubicBezTo>
                <a:close/>
                <a:moveTo>
                  <a:pt x="245676" y="504497"/>
                </a:moveTo>
                <a:cubicBezTo>
                  <a:pt x="245417" y="504501"/>
                  <a:pt x="245157" y="504503"/>
                  <a:pt x="244896" y="504503"/>
                </a:cubicBezTo>
                <a:cubicBezTo>
                  <a:pt x="218446" y="504495"/>
                  <a:pt x="196893" y="483271"/>
                  <a:pt x="196477" y="456824"/>
                </a:cubicBezTo>
                <a:cubicBezTo>
                  <a:pt x="196440" y="453603"/>
                  <a:pt x="196730" y="450386"/>
                  <a:pt x="197344" y="447224"/>
                </a:cubicBezTo>
                <a:cubicBezTo>
                  <a:pt x="217776" y="446534"/>
                  <a:pt x="236470" y="435547"/>
                  <a:pt x="247014" y="418032"/>
                </a:cubicBezTo>
                <a:cubicBezTo>
                  <a:pt x="257079" y="433558"/>
                  <a:pt x="273682" y="443640"/>
                  <a:pt x="292101" y="445410"/>
                </a:cubicBezTo>
                <a:cubicBezTo>
                  <a:pt x="292862" y="448654"/>
                  <a:pt x="293280" y="451969"/>
                  <a:pt x="293346" y="455301"/>
                </a:cubicBezTo>
                <a:cubicBezTo>
                  <a:pt x="293765" y="482049"/>
                  <a:pt x="272421" y="504074"/>
                  <a:pt x="245673" y="504495"/>
                </a:cubicBezTo>
                <a:close/>
                <a:moveTo>
                  <a:pt x="298391" y="433689"/>
                </a:moveTo>
                <a:cubicBezTo>
                  <a:pt x="298132" y="433693"/>
                  <a:pt x="297873" y="433695"/>
                  <a:pt x="297612" y="433695"/>
                </a:cubicBezTo>
                <a:cubicBezTo>
                  <a:pt x="270878" y="433706"/>
                  <a:pt x="249198" y="412044"/>
                  <a:pt x="249186" y="385310"/>
                </a:cubicBezTo>
                <a:cubicBezTo>
                  <a:pt x="249183" y="378191"/>
                  <a:pt x="250751" y="371159"/>
                  <a:pt x="253776" y="364715"/>
                </a:cubicBezTo>
                <a:cubicBezTo>
                  <a:pt x="266035" y="362439"/>
                  <a:pt x="277278" y="356398"/>
                  <a:pt x="285942" y="347433"/>
                </a:cubicBezTo>
                <a:cubicBezTo>
                  <a:pt x="288897" y="344368"/>
                  <a:pt x="291520" y="341000"/>
                  <a:pt x="293770" y="337386"/>
                </a:cubicBezTo>
                <a:cubicBezTo>
                  <a:pt x="293843" y="337266"/>
                  <a:pt x="294236" y="336612"/>
                  <a:pt x="294236" y="336612"/>
                </a:cubicBezTo>
                <a:cubicBezTo>
                  <a:pt x="294236" y="336612"/>
                  <a:pt x="294356" y="336833"/>
                  <a:pt x="294462" y="336999"/>
                </a:cubicBezTo>
                <a:cubicBezTo>
                  <a:pt x="304930" y="352812"/>
                  <a:pt x="322198" y="362810"/>
                  <a:pt x="341123" y="364016"/>
                </a:cubicBezTo>
                <a:cubicBezTo>
                  <a:pt x="352893" y="387995"/>
                  <a:pt x="342996" y="416974"/>
                  <a:pt x="319017" y="428744"/>
                </a:cubicBezTo>
                <a:cubicBezTo>
                  <a:pt x="312592" y="431898"/>
                  <a:pt x="305548" y="433586"/>
                  <a:pt x="298391" y="433688"/>
                </a:cubicBezTo>
                <a:close/>
                <a:moveTo>
                  <a:pt x="345553" y="352200"/>
                </a:moveTo>
                <a:cubicBezTo>
                  <a:pt x="345293" y="352205"/>
                  <a:pt x="345034" y="352206"/>
                  <a:pt x="344773" y="352206"/>
                </a:cubicBezTo>
                <a:cubicBezTo>
                  <a:pt x="318045" y="352222"/>
                  <a:pt x="296364" y="330568"/>
                  <a:pt x="296348" y="303840"/>
                </a:cubicBezTo>
                <a:cubicBezTo>
                  <a:pt x="296343" y="294856"/>
                  <a:pt x="298838" y="286049"/>
                  <a:pt x="303554" y="278404"/>
                </a:cubicBezTo>
                <a:cubicBezTo>
                  <a:pt x="320619" y="275443"/>
                  <a:pt x="335510" y="265107"/>
                  <a:pt x="344252" y="250154"/>
                </a:cubicBezTo>
                <a:cubicBezTo>
                  <a:pt x="353519" y="264423"/>
                  <a:pt x="368344" y="274151"/>
                  <a:pt x="385122" y="276971"/>
                </a:cubicBezTo>
                <a:cubicBezTo>
                  <a:pt x="399935" y="299232"/>
                  <a:pt x="393896" y="329286"/>
                  <a:pt x="371635" y="344099"/>
                </a:cubicBezTo>
                <a:cubicBezTo>
                  <a:pt x="363899" y="349247"/>
                  <a:pt x="354844" y="352059"/>
                  <a:pt x="345553" y="352200"/>
                </a:cubicBezTo>
                <a:close/>
                <a:moveTo>
                  <a:pt x="395642" y="265838"/>
                </a:moveTo>
                <a:cubicBezTo>
                  <a:pt x="395383" y="265842"/>
                  <a:pt x="395123" y="265844"/>
                  <a:pt x="394863" y="265844"/>
                </a:cubicBezTo>
                <a:cubicBezTo>
                  <a:pt x="368170" y="265895"/>
                  <a:pt x="346489" y="244297"/>
                  <a:pt x="346439" y="217604"/>
                </a:cubicBezTo>
                <a:cubicBezTo>
                  <a:pt x="346425" y="210423"/>
                  <a:pt x="348012" y="203329"/>
                  <a:pt x="351084" y="196838"/>
                </a:cubicBezTo>
                <a:cubicBezTo>
                  <a:pt x="367750" y="193646"/>
                  <a:pt x="382309" y="183601"/>
                  <a:pt x="391208" y="169152"/>
                </a:cubicBezTo>
                <a:cubicBezTo>
                  <a:pt x="392174" y="169078"/>
                  <a:pt x="393135" y="168983"/>
                  <a:pt x="394117" y="168968"/>
                </a:cubicBezTo>
                <a:cubicBezTo>
                  <a:pt x="394376" y="168964"/>
                  <a:pt x="394636" y="168962"/>
                  <a:pt x="394897" y="168962"/>
                </a:cubicBezTo>
                <a:cubicBezTo>
                  <a:pt x="421650" y="168950"/>
                  <a:pt x="443347" y="190627"/>
                  <a:pt x="443360" y="217380"/>
                </a:cubicBezTo>
                <a:cubicBezTo>
                  <a:pt x="443373" y="243860"/>
                  <a:pt x="422119" y="265443"/>
                  <a:pt x="395642" y="265838"/>
                </a:cubicBezTo>
                <a:close/>
              </a:path>
            </a:pathLst>
          </a:custGeom>
          <a:solidFill>
            <a:schemeClr val="bg1"/>
          </a:solidFill>
          <a:ln w="5953" cap="flat">
            <a:noFill/>
            <a:prstDash val="solid"/>
            <a:miter/>
          </a:ln>
        </p:spPr>
        <p:txBody>
          <a:bodyPr rtlCol="0" anchor="ctr"/>
          <a:lstStyle/>
          <a:p>
            <a:endParaRPr lang="zh-CN" altLang="en-US"/>
          </a:p>
        </p:txBody>
      </p:sp>
      <p:sp>
        <p:nvSpPr>
          <p:cNvPr id="134" name="图形 48" descr="桃子 轮廓">
            <a:extLst>
              <a:ext uri="{FF2B5EF4-FFF2-40B4-BE49-F238E27FC236}">
                <a16:creationId xmlns:a16="http://schemas.microsoft.com/office/drawing/2014/main" id="{2CAAE161-96E6-4E54-97B7-5B5A40304B38}"/>
              </a:ext>
            </a:extLst>
          </p:cNvPr>
          <p:cNvSpPr/>
          <p:nvPr/>
        </p:nvSpPr>
        <p:spPr>
          <a:xfrm>
            <a:off x="3228057" y="2600702"/>
            <a:ext cx="397023" cy="453817"/>
          </a:xfrm>
          <a:custGeom>
            <a:avLst/>
            <a:gdLst>
              <a:gd name="connsiteX0" fmla="*/ 344938 w 397023"/>
              <a:gd name="connsiteY0" fmla="*/ 125527 h 453817"/>
              <a:gd name="connsiteX1" fmla="*/ 304976 w 397023"/>
              <a:gd name="connsiteY1" fmla="*/ 106215 h 453817"/>
              <a:gd name="connsiteX2" fmla="*/ 325422 w 397023"/>
              <a:gd name="connsiteY2" fmla="*/ 93326 h 453817"/>
              <a:gd name="connsiteX3" fmla="*/ 360047 w 397023"/>
              <a:gd name="connsiteY3" fmla="*/ 6497 h 453817"/>
              <a:gd name="connsiteX4" fmla="*/ 360047 w 397023"/>
              <a:gd name="connsiteY4" fmla="*/ 1141 h 453817"/>
              <a:gd name="connsiteX5" fmla="*/ 354727 w 397023"/>
              <a:gd name="connsiteY5" fmla="*/ 541 h 453817"/>
              <a:gd name="connsiteX6" fmla="*/ 264827 w 397023"/>
              <a:gd name="connsiteY6" fmla="*/ 25660 h 453817"/>
              <a:gd name="connsiteX7" fmla="*/ 238575 w 397023"/>
              <a:gd name="connsiteY7" fmla="*/ 64645 h 453817"/>
              <a:gd name="connsiteX8" fmla="*/ 209186 w 397023"/>
              <a:gd name="connsiteY8" fmla="*/ 8074 h 453817"/>
              <a:gd name="connsiteX9" fmla="*/ 199518 w 397023"/>
              <a:gd name="connsiteY9" fmla="*/ 15176 h 453817"/>
              <a:gd name="connsiteX10" fmla="*/ 233459 w 397023"/>
              <a:gd name="connsiteY10" fmla="*/ 98873 h 453817"/>
              <a:gd name="connsiteX11" fmla="*/ 229573 w 397023"/>
              <a:gd name="connsiteY11" fmla="*/ 96234 h 453817"/>
              <a:gd name="connsiteX12" fmla="*/ 220102 w 397023"/>
              <a:gd name="connsiteY12" fmla="*/ 89037 h 453817"/>
              <a:gd name="connsiteX13" fmla="*/ 216504 w 397023"/>
              <a:gd name="connsiteY13" fmla="*/ 86470 h 453817"/>
              <a:gd name="connsiteX14" fmla="*/ 168792 w 397023"/>
              <a:gd name="connsiteY14" fmla="*/ 69227 h 453817"/>
              <a:gd name="connsiteX15" fmla="*/ 167832 w 397023"/>
              <a:gd name="connsiteY15" fmla="*/ 69227 h 453817"/>
              <a:gd name="connsiteX16" fmla="*/ 3261 w 397023"/>
              <a:gd name="connsiteY16" fmla="*/ 213603 h 453817"/>
              <a:gd name="connsiteX17" fmla="*/ 80824 w 397023"/>
              <a:gd name="connsiteY17" fmla="*/ 401931 h 453817"/>
              <a:gd name="connsiteX18" fmla="*/ 106296 w 397023"/>
              <a:gd name="connsiteY18" fmla="*/ 425436 h 453817"/>
              <a:gd name="connsiteX19" fmla="*/ 145581 w 397023"/>
              <a:gd name="connsiteY19" fmla="*/ 451760 h 453817"/>
              <a:gd name="connsiteX20" fmla="*/ 238641 w 397023"/>
              <a:gd name="connsiteY20" fmla="*/ 445384 h 453817"/>
              <a:gd name="connsiteX21" fmla="*/ 392182 w 397023"/>
              <a:gd name="connsiteY21" fmla="*/ 293397 h 453817"/>
              <a:gd name="connsiteX22" fmla="*/ 344938 w 397023"/>
              <a:gd name="connsiteY22" fmla="*/ 125527 h 453817"/>
              <a:gd name="connsiteX23" fmla="*/ 248975 w 397023"/>
              <a:gd name="connsiteY23" fmla="*/ 71182 h 453817"/>
              <a:gd name="connsiteX24" fmla="*/ 272822 w 397023"/>
              <a:gd name="connsiteY24" fmla="*/ 34596 h 453817"/>
              <a:gd name="connsiteX25" fmla="*/ 347793 w 397023"/>
              <a:gd name="connsiteY25" fmla="*/ 12135 h 453817"/>
              <a:gd name="connsiteX26" fmla="*/ 317337 w 397023"/>
              <a:gd name="connsiteY26" fmla="*/ 84461 h 453817"/>
              <a:gd name="connsiteX27" fmla="*/ 249011 w 397023"/>
              <a:gd name="connsiteY27" fmla="*/ 105111 h 453817"/>
              <a:gd name="connsiteX28" fmla="*/ 248975 w 397023"/>
              <a:gd name="connsiteY28" fmla="*/ 71182 h 453817"/>
              <a:gd name="connsiteX29" fmla="*/ 380415 w 397023"/>
              <a:gd name="connsiteY29" fmla="*/ 290986 h 453817"/>
              <a:gd name="connsiteX30" fmla="*/ 235354 w 397023"/>
              <a:gd name="connsiteY30" fmla="*/ 433839 h 453817"/>
              <a:gd name="connsiteX31" fmla="*/ 147554 w 397023"/>
              <a:gd name="connsiteY31" fmla="*/ 439963 h 453817"/>
              <a:gd name="connsiteX32" fmla="*/ 114513 w 397023"/>
              <a:gd name="connsiteY32" fmla="*/ 416727 h 453817"/>
              <a:gd name="connsiteX33" fmla="*/ 88807 w 397023"/>
              <a:gd name="connsiteY33" fmla="*/ 393013 h 453817"/>
              <a:gd name="connsiteX34" fmla="*/ 14993 w 397023"/>
              <a:gd name="connsiteY34" fmla="*/ 216080 h 453817"/>
              <a:gd name="connsiteX35" fmla="*/ 167832 w 397023"/>
              <a:gd name="connsiteY35" fmla="*/ 81264 h 453817"/>
              <a:gd name="connsiteX36" fmla="*/ 168720 w 397023"/>
              <a:gd name="connsiteY36" fmla="*/ 81264 h 453817"/>
              <a:gd name="connsiteX37" fmla="*/ 209900 w 397023"/>
              <a:gd name="connsiteY37" fmla="*/ 96534 h 453817"/>
              <a:gd name="connsiteX38" fmla="*/ 212851 w 397023"/>
              <a:gd name="connsiteY38" fmla="*/ 98628 h 453817"/>
              <a:gd name="connsiteX39" fmla="*/ 222321 w 397023"/>
              <a:gd name="connsiteY39" fmla="*/ 105825 h 453817"/>
              <a:gd name="connsiteX40" fmla="*/ 230718 w 397023"/>
              <a:gd name="connsiteY40" fmla="*/ 111151 h 453817"/>
              <a:gd name="connsiteX41" fmla="*/ 220720 w 397023"/>
              <a:gd name="connsiteY41" fmla="*/ 121611 h 453817"/>
              <a:gd name="connsiteX42" fmla="*/ 202355 w 397023"/>
              <a:gd name="connsiteY42" fmla="*/ 138554 h 453817"/>
              <a:gd name="connsiteX43" fmla="*/ 152874 w 397023"/>
              <a:gd name="connsiteY43" fmla="*/ 240059 h 453817"/>
              <a:gd name="connsiteX44" fmla="*/ 158872 w 397023"/>
              <a:gd name="connsiteY44" fmla="*/ 245769 h 453817"/>
              <a:gd name="connsiteX45" fmla="*/ 159166 w 397023"/>
              <a:gd name="connsiteY45" fmla="*/ 245769 h 453817"/>
              <a:gd name="connsiteX46" fmla="*/ 164869 w 397023"/>
              <a:gd name="connsiteY46" fmla="*/ 239495 h 453817"/>
              <a:gd name="connsiteX47" fmla="*/ 260581 w 397023"/>
              <a:gd name="connsiteY47" fmla="*/ 121173 h 453817"/>
              <a:gd name="connsiteX48" fmla="*/ 272852 w 397023"/>
              <a:gd name="connsiteY48" fmla="*/ 118384 h 453817"/>
              <a:gd name="connsiteX49" fmla="*/ 274747 w 397023"/>
              <a:gd name="connsiteY49" fmla="*/ 118042 h 453817"/>
              <a:gd name="connsiteX50" fmla="*/ 337003 w 397023"/>
              <a:gd name="connsiteY50" fmla="*/ 134542 h 453817"/>
              <a:gd name="connsiteX51" fmla="*/ 380415 w 397023"/>
              <a:gd name="connsiteY51" fmla="*/ 290986 h 45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7023" h="453817">
                <a:moveTo>
                  <a:pt x="344938" y="125527"/>
                </a:moveTo>
                <a:cubicBezTo>
                  <a:pt x="333564" y="115663"/>
                  <a:pt x="319772" y="108998"/>
                  <a:pt x="304976" y="106215"/>
                </a:cubicBezTo>
                <a:cubicBezTo>
                  <a:pt x="312469" y="103102"/>
                  <a:pt x="319382" y="98744"/>
                  <a:pt x="325422" y="93326"/>
                </a:cubicBezTo>
                <a:cubicBezTo>
                  <a:pt x="359837" y="62401"/>
                  <a:pt x="360053" y="8758"/>
                  <a:pt x="360047" y="6497"/>
                </a:cubicBezTo>
                <a:lnTo>
                  <a:pt x="360047" y="1141"/>
                </a:lnTo>
                <a:lnTo>
                  <a:pt x="354727" y="541"/>
                </a:lnTo>
                <a:cubicBezTo>
                  <a:pt x="352429" y="295"/>
                  <a:pt x="298558" y="-5277"/>
                  <a:pt x="264827" y="25660"/>
                </a:cubicBezTo>
                <a:cubicBezTo>
                  <a:pt x="252835" y="36151"/>
                  <a:pt x="243787" y="49588"/>
                  <a:pt x="238575" y="64645"/>
                </a:cubicBezTo>
                <a:cubicBezTo>
                  <a:pt x="232338" y="44143"/>
                  <a:pt x="222375" y="24965"/>
                  <a:pt x="209186" y="8074"/>
                </a:cubicBezTo>
                <a:lnTo>
                  <a:pt x="199518" y="15176"/>
                </a:lnTo>
                <a:cubicBezTo>
                  <a:pt x="218540" y="39292"/>
                  <a:pt x="230312" y="68320"/>
                  <a:pt x="233459" y="98873"/>
                </a:cubicBezTo>
                <a:cubicBezTo>
                  <a:pt x="232140" y="98040"/>
                  <a:pt x="230826" y="97188"/>
                  <a:pt x="229573" y="96234"/>
                </a:cubicBezTo>
                <a:lnTo>
                  <a:pt x="220102" y="89037"/>
                </a:lnTo>
                <a:cubicBezTo>
                  <a:pt x="218903" y="88132"/>
                  <a:pt x="217703" y="87280"/>
                  <a:pt x="216504" y="86470"/>
                </a:cubicBezTo>
                <a:cubicBezTo>
                  <a:pt x="202768" y="75923"/>
                  <a:pt x="186097" y="69897"/>
                  <a:pt x="168792" y="69227"/>
                </a:cubicBezTo>
                <a:lnTo>
                  <a:pt x="167832" y="69227"/>
                </a:lnTo>
                <a:cubicBezTo>
                  <a:pt x="83295" y="69227"/>
                  <a:pt x="21806" y="123134"/>
                  <a:pt x="3261" y="213603"/>
                </a:cubicBezTo>
                <a:cubicBezTo>
                  <a:pt x="-10017" y="278379"/>
                  <a:pt x="17530" y="345229"/>
                  <a:pt x="80824" y="401931"/>
                </a:cubicBezTo>
                <a:cubicBezTo>
                  <a:pt x="91542" y="411527"/>
                  <a:pt x="99722" y="419235"/>
                  <a:pt x="106296" y="425436"/>
                </a:cubicBezTo>
                <a:cubicBezTo>
                  <a:pt x="123827" y="441966"/>
                  <a:pt x="131084" y="448827"/>
                  <a:pt x="145581" y="451760"/>
                </a:cubicBezTo>
                <a:cubicBezTo>
                  <a:pt x="176714" y="455922"/>
                  <a:pt x="208367" y="453754"/>
                  <a:pt x="238641" y="445384"/>
                </a:cubicBezTo>
                <a:cubicBezTo>
                  <a:pt x="317679" y="422413"/>
                  <a:pt x="377950" y="362760"/>
                  <a:pt x="392182" y="293397"/>
                </a:cubicBezTo>
                <a:cubicBezTo>
                  <a:pt x="406229" y="224741"/>
                  <a:pt x="389477" y="165142"/>
                  <a:pt x="344938" y="125527"/>
                </a:cubicBezTo>
                <a:close/>
                <a:moveTo>
                  <a:pt x="248975" y="71182"/>
                </a:moveTo>
                <a:cubicBezTo>
                  <a:pt x="253377" y="57011"/>
                  <a:pt x="261634" y="44344"/>
                  <a:pt x="272822" y="34596"/>
                </a:cubicBezTo>
                <a:cubicBezTo>
                  <a:pt x="296693" y="12705"/>
                  <a:pt x="333717" y="11667"/>
                  <a:pt x="347793" y="12135"/>
                </a:cubicBezTo>
                <a:cubicBezTo>
                  <a:pt x="346780" y="26025"/>
                  <a:pt x="341796" y="62479"/>
                  <a:pt x="317337" y="84461"/>
                </a:cubicBezTo>
                <a:cubicBezTo>
                  <a:pt x="301743" y="98909"/>
                  <a:pt x="272630" y="104547"/>
                  <a:pt x="249011" y="105111"/>
                </a:cubicBezTo>
                <a:cubicBezTo>
                  <a:pt x="246132" y="93986"/>
                  <a:pt x="246120" y="82313"/>
                  <a:pt x="248975" y="71182"/>
                </a:cubicBezTo>
                <a:close/>
                <a:moveTo>
                  <a:pt x="380415" y="290986"/>
                </a:moveTo>
                <a:cubicBezTo>
                  <a:pt x="367064" y="356043"/>
                  <a:pt x="310092" y="412097"/>
                  <a:pt x="235354" y="433839"/>
                </a:cubicBezTo>
                <a:cubicBezTo>
                  <a:pt x="206794" y="441746"/>
                  <a:pt x="176936" y="443828"/>
                  <a:pt x="147554" y="439963"/>
                </a:cubicBezTo>
                <a:cubicBezTo>
                  <a:pt x="136818" y="437761"/>
                  <a:pt x="131198" y="432459"/>
                  <a:pt x="114513" y="416727"/>
                </a:cubicBezTo>
                <a:cubicBezTo>
                  <a:pt x="107915" y="410478"/>
                  <a:pt x="99638" y="402705"/>
                  <a:pt x="88807" y="393013"/>
                </a:cubicBezTo>
                <a:cubicBezTo>
                  <a:pt x="28830" y="339297"/>
                  <a:pt x="2602" y="276447"/>
                  <a:pt x="14993" y="216080"/>
                </a:cubicBezTo>
                <a:cubicBezTo>
                  <a:pt x="32320" y="131591"/>
                  <a:pt x="89412" y="81264"/>
                  <a:pt x="167832" y="81264"/>
                </a:cubicBezTo>
                <a:lnTo>
                  <a:pt x="168720" y="81264"/>
                </a:lnTo>
                <a:cubicBezTo>
                  <a:pt x="186905" y="81354"/>
                  <a:pt x="199122" y="89421"/>
                  <a:pt x="209900" y="96534"/>
                </a:cubicBezTo>
                <a:lnTo>
                  <a:pt x="212851" y="98628"/>
                </a:lnTo>
                <a:lnTo>
                  <a:pt x="222321" y="105825"/>
                </a:lnTo>
                <a:cubicBezTo>
                  <a:pt x="224981" y="107811"/>
                  <a:pt x="227788" y="109591"/>
                  <a:pt x="230718" y="111151"/>
                </a:cubicBezTo>
                <a:lnTo>
                  <a:pt x="220720" y="121611"/>
                </a:lnTo>
                <a:cubicBezTo>
                  <a:pt x="214981" y="127659"/>
                  <a:pt x="208846" y="133320"/>
                  <a:pt x="202355" y="138554"/>
                </a:cubicBezTo>
                <a:cubicBezTo>
                  <a:pt x="169967" y="164476"/>
                  <a:pt x="151027" y="201122"/>
                  <a:pt x="152874" y="240059"/>
                </a:cubicBezTo>
                <a:cubicBezTo>
                  <a:pt x="153028" y="243259"/>
                  <a:pt x="155668" y="245773"/>
                  <a:pt x="158872" y="245769"/>
                </a:cubicBezTo>
                <a:lnTo>
                  <a:pt x="159166" y="245769"/>
                </a:lnTo>
                <a:cubicBezTo>
                  <a:pt x="162473" y="245611"/>
                  <a:pt x="165025" y="242803"/>
                  <a:pt x="164869" y="239495"/>
                </a:cubicBezTo>
                <a:cubicBezTo>
                  <a:pt x="162398" y="187537"/>
                  <a:pt x="201407" y="139838"/>
                  <a:pt x="260581" y="121173"/>
                </a:cubicBezTo>
                <a:cubicBezTo>
                  <a:pt x="264600" y="119954"/>
                  <a:pt x="268700" y="119022"/>
                  <a:pt x="272852" y="118384"/>
                </a:cubicBezTo>
                <a:cubicBezTo>
                  <a:pt x="273488" y="118282"/>
                  <a:pt x="274117" y="118168"/>
                  <a:pt x="274747" y="118042"/>
                </a:cubicBezTo>
                <a:cubicBezTo>
                  <a:pt x="296935" y="113589"/>
                  <a:pt x="319933" y="119685"/>
                  <a:pt x="337003" y="134542"/>
                </a:cubicBezTo>
                <a:cubicBezTo>
                  <a:pt x="378172" y="171140"/>
                  <a:pt x="393586" y="226702"/>
                  <a:pt x="380415" y="290986"/>
                </a:cubicBezTo>
                <a:close/>
              </a:path>
            </a:pathLst>
          </a:custGeom>
          <a:solidFill>
            <a:schemeClr val="bg1"/>
          </a:solidFill>
          <a:ln w="5953" cap="flat">
            <a:noFill/>
            <a:prstDash val="solid"/>
            <a:miter/>
          </a:ln>
        </p:spPr>
        <p:txBody>
          <a:bodyPr rtlCol="0" anchor="ctr"/>
          <a:lstStyle/>
          <a:p>
            <a:endParaRPr lang="zh-CN" altLang="en-US"/>
          </a:p>
        </p:txBody>
      </p:sp>
      <p:grpSp>
        <p:nvGrpSpPr>
          <p:cNvPr id="135" name="图形 50" descr="茶 轮廓">
            <a:extLst>
              <a:ext uri="{FF2B5EF4-FFF2-40B4-BE49-F238E27FC236}">
                <a16:creationId xmlns:a16="http://schemas.microsoft.com/office/drawing/2014/main" id="{6FDF3C8D-E6FE-4E29-9E9D-0B6D1FE48B72}"/>
              </a:ext>
            </a:extLst>
          </p:cNvPr>
          <p:cNvGrpSpPr/>
          <p:nvPr/>
        </p:nvGrpSpPr>
        <p:grpSpPr>
          <a:xfrm>
            <a:off x="10248872" y="2606727"/>
            <a:ext cx="365832" cy="437997"/>
            <a:chOff x="10248872" y="2606727"/>
            <a:chExt cx="365832" cy="437997"/>
          </a:xfrm>
          <a:solidFill>
            <a:schemeClr val="bg1"/>
          </a:solidFill>
        </p:grpSpPr>
        <p:sp>
          <p:nvSpPr>
            <p:cNvPr id="136" name="图形 50" descr="茶 轮廓">
              <a:extLst>
                <a:ext uri="{FF2B5EF4-FFF2-40B4-BE49-F238E27FC236}">
                  <a16:creationId xmlns:a16="http://schemas.microsoft.com/office/drawing/2014/main" id="{22C88A8C-3EBA-4DB8-94D7-4D752C5098DE}"/>
                </a:ext>
              </a:extLst>
            </p:cNvPr>
            <p:cNvSpPr/>
            <p:nvPr/>
          </p:nvSpPr>
          <p:spPr>
            <a:xfrm>
              <a:off x="10248872" y="2780766"/>
              <a:ext cx="365832" cy="263958"/>
            </a:xfrm>
            <a:custGeom>
              <a:avLst/>
              <a:gdLst>
                <a:gd name="connsiteX0" fmla="*/ 287800 w 365832"/>
                <a:gd name="connsiteY0" fmla="*/ 42206 h 263958"/>
                <a:gd name="connsiteX1" fmla="*/ 287890 w 365832"/>
                <a:gd name="connsiteY1" fmla="*/ 35986 h 263958"/>
                <a:gd name="connsiteX2" fmla="*/ 287890 w 365832"/>
                <a:gd name="connsiteY2" fmla="*/ 0 h 263958"/>
                <a:gd name="connsiteX3" fmla="*/ 0 w 365832"/>
                <a:gd name="connsiteY3" fmla="*/ 0 h 263958"/>
                <a:gd name="connsiteX4" fmla="*/ 0 w 365832"/>
                <a:gd name="connsiteY4" fmla="*/ 47982 h 263958"/>
                <a:gd name="connsiteX5" fmla="*/ 69573 w 365832"/>
                <a:gd name="connsiteY5" fmla="*/ 263959 h 263958"/>
                <a:gd name="connsiteX6" fmla="*/ 218316 w 365832"/>
                <a:gd name="connsiteY6" fmla="*/ 263959 h 263958"/>
                <a:gd name="connsiteX7" fmla="*/ 252503 w 365832"/>
                <a:gd name="connsiteY7" fmla="*/ 213578 h 263958"/>
                <a:gd name="connsiteX8" fmla="*/ 255808 w 365832"/>
                <a:gd name="connsiteY8" fmla="*/ 205667 h 263958"/>
                <a:gd name="connsiteX9" fmla="*/ 361652 w 365832"/>
                <a:gd name="connsiteY9" fmla="*/ 152000 h 263958"/>
                <a:gd name="connsiteX10" fmla="*/ 307985 w 365832"/>
                <a:gd name="connsiteY10" fmla="*/ 46156 h 263958"/>
                <a:gd name="connsiteX11" fmla="*/ 287800 w 365832"/>
                <a:gd name="connsiteY11" fmla="*/ 42206 h 263958"/>
                <a:gd name="connsiteX12" fmla="*/ 213080 w 365832"/>
                <a:gd name="connsiteY12" fmla="*/ 251969 h 263958"/>
                <a:gd name="connsiteX13" fmla="*/ 74815 w 365832"/>
                <a:gd name="connsiteY13" fmla="*/ 251969 h 263958"/>
                <a:gd name="connsiteX14" fmla="*/ 11995 w 365832"/>
                <a:gd name="connsiteY14" fmla="*/ 47988 h 263958"/>
                <a:gd name="connsiteX15" fmla="*/ 11995 w 365832"/>
                <a:gd name="connsiteY15" fmla="*/ 12001 h 263958"/>
                <a:gd name="connsiteX16" fmla="*/ 104960 w 365832"/>
                <a:gd name="connsiteY16" fmla="*/ 12001 h 263958"/>
                <a:gd name="connsiteX17" fmla="*/ 104960 w 365832"/>
                <a:gd name="connsiteY17" fmla="*/ 35890 h 263958"/>
                <a:gd name="connsiteX18" fmla="*/ 95963 w 365832"/>
                <a:gd name="connsiteY18" fmla="*/ 35890 h 263958"/>
                <a:gd name="connsiteX19" fmla="*/ 65975 w 365832"/>
                <a:gd name="connsiteY19" fmla="*/ 65879 h 263958"/>
                <a:gd name="connsiteX20" fmla="*/ 65975 w 365832"/>
                <a:gd name="connsiteY20" fmla="*/ 155862 h 263958"/>
                <a:gd name="connsiteX21" fmla="*/ 155940 w 365832"/>
                <a:gd name="connsiteY21" fmla="*/ 155862 h 263958"/>
                <a:gd name="connsiteX22" fmla="*/ 155940 w 365832"/>
                <a:gd name="connsiteY22" fmla="*/ 65897 h 263958"/>
                <a:gd name="connsiteX23" fmla="*/ 125952 w 365832"/>
                <a:gd name="connsiteY23" fmla="*/ 35908 h 263958"/>
                <a:gd name="connsiteX24" fmla="*/ 116955 w 365832"/>
                <a:gd name="connsiteY24" fmla="*/ 35908 h 263958"/>
                <a:gd name="connsiteX25" fmla="*/ 116955 w 365832"/>
                <a:gd name="connsiteY25" fmla="*/ 11983 h 263958"/>
                <a:gd name="connsiteX26" fmla="*/ 275894 w 365832"/>
                <a:gd name="connsiteY26" fmla="*/ 11983 h 263958"/>
                <a:gd name="connsiteX27" fmla="*/ 275894 w 365832"/>
                <a:gd name="connsiteY27" fmla="*/ 35788 h 263958"/>
                <a:gd name="connsiteX28" fmla="*/ 275294 w 365832"/>
                <a:gd name="connsiteY28" fmla="*/ 72116 h 263958"/>
                <a:gd name="connsiteX29" fmla="*/ 255124 w 365832"/>
                <a:gd name="connsiteY29" fmla="*/ 176254 h 263958"/>
                <a:gd name="connsiteX30" fmla="*/ 241581 w 365832"/>
                <a:gd name="connsiteY30" fmla="*/ 208642 h 263958"/>
                <a:gd name="connsiteX31" fmla="*/ 213080 w 365832"/>
                <a:gd name="connsiteY31" fmla="*/ 251969 h 263958"/>
                <a:gd name="connsiteX32" fmla="*/ 120986 w 365832"/>
                <a:gd name="connsiteY32" fmla="*/ 47868 h 263958"/>
                <a:gd name="connsiteX33" fmla="*/ 143945 w 365832"/>
                <a:gd name="connsiteY33" fmla="*/ 70839 h 263958"/>
                <a:gd name="connsiteX34" fmla="*/ 143945 w 365832"/>
                <a:gd name="connsiteY34" fmla="*/ 143867 h 263958"/>
                <a:gd name="connsiteX35" fmla="*/ 77970 w 365832"/>
                <a:gd name="connsiteY35" fmla="*/ 143867 h 263958"/>
                <a:gd name="connsiteX36" fmla="*/ 77970 w 365832"/>
                <a:gd name="connsiteY36" fmla="*/ 70839 h 263958"/>
                <a:gd name="connsiteX37" fmla="*/ 100935 w 365832"/>
                <a:gd name="connsiteY37" fmla="*/ 47868 h 263958"/>
                <a:gd name="connsiteX38" fmla="*/ 281892 w 365832"/>
                <a:gd name="connsiteY38" fmla="*/ 197846 h 263958"/>
                <a:gd name="connsiteX39" fmla="*/ 260450 w 365832"/>
                <a:gd name="connsiteY39" fmla="*/ 194595 h 263958"/>
                <a:gd name="connsiteX40" fmla="*/ 266298 w 365832"/>
                <a:gd name="connsiteY40" fmla="*/ 180573 h 263958"/>
                <a:gd name="connsiteX41" fmla="*/ 287290 w 365832"/>
                <a:gd name="connsiteY41" fmla="*/ 72584 h 263958"/>
                <a:gd name="connsiteX42" fmla="*/ 287596 w 365832"/>
                <a:gd name="connsiteY42" fmla="*/ 54189 h 263958"/>
                <a:gd name="connsiteX43" fmla="*/ 353588 w 365832"/>
                <a:gd name="connsiteY43" fmla="*/ 131625 h 263958"/>
                <a:gd name="connsiteX44" fmla="*/ 281892 w 365832"/>
                <a:gd name="connsiteY44" fmla="*/ 197846 h 26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5832" h="263958">
                  <a:moveTo>
                    <a:pt x="287800" y="42206"/>
                  </a:moveTo>
                  <a:lnTo>
                    <a:pt x="287890" y="35986"/>
                  </a:lnTo>
                  <a:lnTo>
                    <a:pt x="287890" y="0"/>
                  </a:lnTo>
                  <a:lnTo>
                    <a:pt x="0" y="0"/>
                  </a:lnTo>
                  <a:lnTo>
                    <a:pt x="0" y="47982"/>
                  </a:lnTo>
                  <a:cubicBezTo>
                    <a:pt x="0" y="139746"/>
                    <a:pt x="27589" y="220164"/>
                    <a:pt x="69573" y="263959"/>
                  </a:cubicBezTo>
                  <a:lnTo>
                    <a:pt x="218316" y="263959"/>
                  </a:lnTo>
                  <a:cubicBezTo>
                    <a:pt x="232269" y="249051"/>
                    <a:pt x="243805" y="232052"/>
                    <a:pt x="252503" y="213578"/>
                  </a:cubicBezTo>
                  <a:lnTo>
                    <a:pt x="255808" y="205667"/>
                  </a:lnTo>
                  <a:cubicBezTo>
                    <a:pt x="299856" y="220075"/>
                    <a:pt x="347243" y="196048"/>
                    <a:pt x="361652" y="152000"/>
                  </a:cubicBezTo>
                  <a:cubicBezTo>
                    <a:pt x="376060" y="107953"/>
                    <a:pt x="352033" y="60565"/>
                    <a:pt x="307985" y="46156"/>
                  </a:cubicBezTo>
                  <a:cubicBezTo>
                    <a:pt x="301444" y="44016"/>
                    <a:pt x="294665" y="42690"/>
                    <a:pt x="287800" y="42206"/>
                  </a:cubicBezTo>
                  <a:close/>
                  <a:moveTo>
                    <a:pt x="213080" y="251969"/>
                  </a:moveTo>
                  <a:lnTo>
                    <a:pt x="74815" y="251969"/>
                  </a:lnTo>
                  <a:cubicBezTo>
                    <a:pt x="35986" y="208546"/>
                    <a:pt x="11995" y="131056"/>
                    <a:pt x="11995" y="47988"/>
                  </a:cubicBezTo>
                  <a:lnTo>
                    <a:pt x="11995" y="12001"/>
                  </a:lnTo>
                  <a:lnTo>
                    <a:pt x="104960" y="12001"/>
                  </a:lnTo>
                  <a:lnTo>
                    <a:pt x="104960" y="35890"/>
                  </a:lnTo>
                  <a:lnTo>
                    <a:pt x="95963" y="35890"/>
                  </a:lnTo>
                  <a:lnTo>
                    <a:pt x="65975" y="65879"/>
                  </a:lnTo>
                  <a:lnTo>
                    <a:pt x="65975" y="155862"/>
                  </a:lnTo>
                  <a:lnTo>
                    <a:pt x="155940" y="155862"/>
                  </a:lnTo>
                  <a:lnTo>
                    <a:pt x="155940" y="65897"/>
                  </a:lnTo>
                  <a:lnTo>
                    <a:pt x="125952" y="35908"/>
                  </a:lnTo>
                  <a:lnTo>
                    <a:pt x="116955" y="35908"/>
                  </a:lnTo>
                  <a:lnTo>
                    <a:pt x="116955" y="11983"/>
                  </a:lnTo>
                  <a:lnTo>
                    <a:pt x="275894" y="11983"/>
                  </a:lnTo>
                  <a:lnTo>
                    <a:pt x="275894" y="35788"/>
                  </a:lnTo>
                  <a:lnTo>
                    <a:pt x="275294" y="72116"/>
                  </a:lnTo>
                  <a:cubicBezTo>
                    <a:pt x="273400" y="107593"/>
                    <a:pt x="266613" y="142637"/>
                    <a:pt x="255124" y="176254"/>
                  </a:cubicBezTo>
                  <a:lnTo>
                    <a:pt x="241581" y="208642"/>
                  </a:lnTo>
                  <a:cubicBezTo>
                    <a:pt x="234120" y="224327"/>
                    <a:pt x="224529" y="238907"/>
                    <a:pt x="213080" y="251969"/>
                  </a:cubicBezTo>
                  <a:close/>
                  <a:moveTo>
                    <a:pt x="120986" y="47868"/>
                  </a:moveTo>
                  <a:lnTo>
                    <a:pt x="143945" y="70839"/>
                  </a:lnTo>
                  <a:lnTo>
                    <a:pt x="143945" y="143867"/>
                  </a:lnTo>
                  <a:lnTo>
                    <a:pt x="77970" y="143867"/>
                  </a:lnTo>
                  <a:lnTo>
                    <a:pt x="77970" y="70839"/>
                  </a:lnTo>
                  <a:lnTo>
                    <a:pt x="100935" y="47868"/>
                  </a:lnTo>
                  <a:close/>
                  <a:moveTo>
                    <a:pt x="281892" y="197846"/>
                  </a:moveTo>
                  <a:cubicBezTo>
                    <a:pt x="274621" y="197854"/>
                    <a:pt x="267391" y="196758"/>
                    <a:pt x="260450" y="194595"/>
                  </a:cubicBezTo>
                  <a:lnTo>
                    <a:pt x="266298" y="180573"/>
                  </a:lnTo>
                  <a:cubicBezTo>
                    <a:pt x="278276" y="145726"/>
                    <a:pt x="285342" y="109381"/>
                    <a:pt x="287290" y="72584"/>
                  </a:cubicBezTo>
                  <a:lnTo>
                    <a:pt x="287596" y="54189"/>
                  </a:lnTo>
                  <a:cubicBezTo>
                    <a:pt x="327203" y="57349"/>
                    <a:pt x="356749" y="92019"/>
                    <a:pt x="353588" y="131625"/>
                  </a:cubicBezTo>
                  <a:cubicBezTo>
                    <a:pt x="350605" y="169013"/>
                    <a:pt x="319398" y="197836"/>
                    <a:pt x="281892" y="197846"/>
                  </a:cubicBezTo>
                  <a:close/>
                </a:path>
              </a:pathLst>
            </a:custGeom>
            <a:solidFill>
              <a:schemeClr val="bg1"/>
            </a:solidFill>
            <a:ln w="5953" cap="flat">
              <a:noFill/>
              <a:prstDash val="solid"/>
              <a:miter/>
            </a:ln>
          </p:spPr>
          <p:txBody>
            <a:bodyPr rtlCol="0" anchor="ctr"/>
            <a:lstStyle/>
            <a:p>
              <a:endParaRPr lang="zh-CN" altLang="en-US"/>
            </a:p>
          </p:txBody>
        </p:sp>
        <p:sp>
          <p:nvSpPr>
            <p:cNvPr id="137" name="图形 50" descr="茶 轮廓">
              <a:extLst>
                <a:ext uri="{FF2B5EF4-FFF2-40B4-BE49-F238E27FC236}">
                  <a16:creationId xmlns:a16="http://schemas.microsoft.com/office/drawing/2014/main" id="{D6BF2136-9170-4C0D-86C3-C541ACA33908}"/>
                </a:ext>
              </a:extLst>
            </p:cNvPr>
            <p:cNvSpPr/>
            <p:nvPr/>
          </p:nvSpPr>
          <p:spPr>
            <a:xfrm>
              <a:off x="10314846" y="2642713"/>
              <a:ext cx="29006" cy="96619"/>
            </a:xfrm>
            <a:custGeom>
              <a:avLst/>
              <a:gdLst>
                <a:gd name="connsiteX0" fmla="*/ 10347 w 29006"/>
                <a:gd name="connsiteY0" fmla="*/ 86461 h 96619"/>
                <a:gd name="connsiteX1" fmla="*/ 9985 w 29006"/>
                <a:gd name="connsiteY1" fmla="*/ 94417 h 96619"/>
                <a:gd name="connsiteX2" fmla="*/ 10347 w 29006"/>
                <a:gd name="connsiteY2" fmla="*/ 94780 h 96619"/>
                <a:gd name="connsiteX3" fmla="*/ 18277 w 29006"/>
                <a:gd name="connsiteY3" fmla="*/ 95162 h 96619"/>
                <a:gd name="connsiteX4" fmla="*/ 18660 w 29006"/>
                <a:gd name="connsiteY4" fmla="*/ 94780 h 96619"/>
                <a:gd name="connsiteX5" fmla="*/ 18660 w 29006"/>
                <a:gd name="connsiteY5" fmla="*/ 43865 h 96619"/>
                <a:gd name="connsiteX6" fmla="*/ 11510 w 29006"/>
                <a:gd name="connsiteY6" fmla="*/ 26292 h 96619"/>
                <a:gd name="connsiteX7" fmla="*/ 18660 w 29006"/>
                <a:gd name="connsiteY7" fmla="*/ 10188 h 96619"/>
                <a:gd name="connsiteX8" fmla="*/ 18953 w 29006"/>
                <a:gd name="connsiteY8" fmla="*/ 1872 h 96619"/>
                <a:gd name="connsiteX9" fmla="*/ 10637 w 29006"/>
                <a:gd name="connsiteY9" fmla="*/ 1579 h 96619"/>
                <a:gd name="connsiteX10" fmla="*/ 10347 w 29006"/>
                <a:gd name="connsiteY10" fmla="*/ 1869 h 96619"/>
                <a:gd name="connsiteX11" fmla="*/ 10347 w 29006"/>
                <a:gd name="connsiteY11" fmla="*/ 52784 h 96619"/>
                <a:gd name="connsiteX12" fmla="*/ 10347 w 29006"/>
                <a:gd name="connsiteY12" fmla="*/ 86461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06" h="96619">
                  <a:moveTo>
                    <a:pt x="10347" y="86461"/>
                  </a:moveTo>
                  <a:cubicBezTo>
                    <a:pt x="8050" y="88558"/>
                    <a:pt x="7887" y="92120"/>
                    <a:pt x="9985" y="94417"/>
                  </a:cubicBezTo>
                  <a:cubicBezTo>
                    <a:pt x="10100" y="94543"/>
                    <a:pt x="10221" y="94664"/>
                    <a:pt x="10347" y="94780"/>
                  </a:cubicBezTo>
                  <a:cubicBezTo>
                    <a:pt x="12431" y="97075"/>
                    <a:pt x="15981" y="97246"/>
                    <a:pt x="18277" y="95162"/>
                  </a:cubicBezTo>
                  <a:cubicBezTo>
                    <a:pt x="18411" y="95041"/>
                    <a:pt x="18539" y="94913"/>
                    <a:pt x="18660" y="94780"/>
                  </a:cubicBezTo>
                  <a:cubicBezTo>
                    <a:pt x="32456" y="80612"/>
                    <a:pt x="32456" y="58033"/>
                    <a:pt x="18660" y="43865"/>
                  </a:cubicBezTo>
                  <a:cubicBezTo>
                    <a:pt x="13990" y="39221"/>
                    <a:pt x="11410" y="32877"/>
                    <a:pt x="11510" y="26292"/>
                  </a:cubicBezTo>
                  <a:cubicBezTo>
                    <a:pt x="11591" y="20172"/>
                    <a:pt x="14175" y="14352"/>
                    <a:pt x="18660" y="10188"/>
                  </a:cubicBezTo>
                  <a:cubicBezTo>
                    <a:pt x="21037" y="7973"/>
                    <a:pt x="21168" y="4250"/>
                    <a:pt x="18953" y="1872"/>
                  </a:cubicBezTo>
                  <a:cubicBezTo>
                    <a:pt x="16737" y="-505"/>
                    <a:pt x="13014" y="-636"/>
                    <a:pt x="10637" y="1579"/>
                  </a:cubicBezTo>
                  <a:cubicBezTo>
                    <a:pt x="10537" y="1673"/>
                    <a:pt x="10440" y="1769"/>
                    <a:pt x="10347" y="1869"/>
                  </a:cubicBezTo>
                  <a:cubicBezTo>
                    <a:pt x="-3449" y="16037"/>
                    <a:pt x="-3449" y="38616"/>
                    <a:pt x="10347" y="52784"/>
                  </a:cubicBezTo>
                  <a:cubicBezTo>
                    <a:pt x="19273" y="62235"/>
                    <a:pt x="19273" y="77010"/>
                    <a:pt x="10347" y="86461"/>
                  </a:cubicBezTo>
                  <a:close/>
                </a:path>
              </a:pathLst>
            </a:custGeom>
            <a:solidFill>
              <a:schemeClr val="bg1"/>
            </a:solidFill>
            <a:ln w="5953" cap="flat">
              <a:noFill/>
              <a:prstDash val="solid"/>
              <a:miter/>
            </a:ln>
          </p:spPr>
          <p:txBody>
            <a:bodyPr rtlCol="0" anchor="ctr"/>
            <a:lstStyle/>
            <a:p>
              <a:endParaRPr lang="zh-CN" altLang="en-US"/>
            </a:p>
          </p:txBody>
        </p:sp>
        <p:sp>
          <p:nvSpPr>
            <p:cNvPr id="138" name="图形 50" descr="茶 轮廓">
              <a:extLst>
                <a:ext uri="{FF2B5EF4-FFF2-40B4-BE49-F238E27FC236}">
                  <a16:creationId xmlns:a16="http://schemas.microsoft.com/office/drawing/2014/main" id="{B9CC32FE-4460-49C1-AB9C-9F1DCA994A67}"/>
                </a:ext>
              </a:extLst>
            </p:cNvPr>
            <p:cNvSpPr/>
            <p:nvPr/>
          </p:nvSpPr>
          <p:spPr>
            <a:xfrm>
              <a:off x="10375807" y="2606727"/>
              <a:ext cx="29006" cy="96619"/>
            </a:xfrm>
            <a:custGeom>
              <a:avLst/>
              <a:gdLst>
                <a:gd name="connsiteX0" fmla="*/ 10347 w 29006"/>
                <a:gd name="connsiteY0" fmla="*/ 86461 h 96619"/>
                <a:gd name="connsiteX1" fmla="*/ 9985 w 29006"/>
                <a:gd name="connsiteY1" fmla="*/ 94417 h 96619"/>
                <a:gd name="connsiteX2" fmla="*/ 10347 w 29006"/>
                <a:gd name="connsiteY2" fmla="*/ 94780 h 96619"/>
                <a:gd name="connsiteX3" fmla="*/ 18277 w 29006"/>
                <a:gd name="connsiteY3" fmla="*/ 95162 h 96619"/>
                <a:gd name="connsiteX4" fmla="*/ 18660 w 29006"/>
                <a:gd name="connsiteY4" fmla="*/ 94780 h 96619"/>
                <a:gd name="connsiteX5" fmla="*/ 18660 w 29006"/>
                <a:gd name="connsiteY5" fmla="*/ 43865 h 96619"/>
                <a:gd name="connsiteX6" fmla="*/ 11510 w 29006"/>
                <a:gd name="connsiteY6" fmla="*/ 26292 h 96619"/>
                <a:gd name="connsiteX7" fmla="*/ 18660 w 29006"/>
                <a:gd name="connsiteY7" fmla="*/ 10188 h 96619"/>
                <a:gd name="connsiteX8" fmla="*/ 18953 w 29006"/>
                <a:gd name="connsiteY8" fmla="*/ 1872 h 96619"/>
                <a:gd name="connsiteX9" fmla="*/ 10637 w 29006"/>
                <a:gd name="connsiteY9" fmla="*/ 1579 h 96619"/>
                <a:gd name="connsiteX10" fmla="*/ 10347 w 29006"/>
                <a:gd name="connsiteY10" fmla="*/ 1869 h 96619"/>
                <a:gd name="connsiteX11" fmla="*/ 10347 w 29006"/>
                <a:gd name="connsiteY11" fmla="*/ 52784 h 96619"/>
                <a:gd name="connsiteX12" fmla="*/ 10347 w 29006"/>
                <a:gd name="connsiteY12" fmla="*/ 86461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06" h="96619">
                  <a:moveTo>
                    <a:pt x="10347" y="86461"/>
                  </a:moveTo>
                  <a:cubicBezTo>
                    <a:pt x="8050" y="88558"/>
                    <a:pt x="7887" y="92120"/>
                    <a:pt x="9985" y="94417"/>
                  </a:cubicBezTo>
                  <a:cubicBezTo>
                    <a:pt x="10100" y="94543"/>
                    <a:pt x="10221" y="94664"/>
                    <a:pt x="10347" y="94780"/>
                  </a:cubicBezTo>
                  <a:cubicBezTo>
                    <a:pt x="12431" y="97075"/>
                    <a:pt x="15981" y="97246"/>
                    <a:pt x="18277" y="95162"/>
                  </a:cubicBezTo>
                  <a:cubicBezTo>
                    <a:pt x="18411" y="95041"/>
                    <a:pt x="18539" y="94913"/>
                    <a:pt x="18660" y="94780"/>
                  </a:cubicBezTo>
                  <a:cubicBezTo>
                    <a:pt x="32456" y="80612"/>
                    <a:pt x="32456" y="58033"/>
                    <a:pt x="18660" y="43865"/>
                  </a:cubicBezTo>
                  <a:cubicBezTo>
                    <a:pt x="13990" y="39221"/>
                    <a:pt x="11410" y="32877"/>
                    <a:pt x="11510" y="26292"/>
                  </a:cubicBezTo>
                  <a:cubicBezTo>
                    <a:pt x="11591" y="20172"/>
                    <a:pt x="14175" y="14352"/>
                    <a:pt x="18660" y="10188"/>
                  </a:cubicBezTo>
                  <a:cubicBezTo>
                    <a:pt x="21037" y="7973"/>
                    <a:pt x="21168" y="4250"/>
                    <a:pt x="18953" y="1872"/>
                  </a:cubicBezTo>
                  <a:cubicBezTo>
                    <a:pt x="16737" y="-505"/>
                    <a:pt x="13014" y="-636"/>
                    <a:pt x="10637" y="1579"/>
                  </a:cubicBezTo>
                  <a:cubicBezTo>
                    <a:pt x="10537" y="1673"/>
                    <a:pt x="10440" y="1769"/>
                    <a:pt x="10347" y="1869"/>
                  </a:cubicBezTo>
                  <a:cubicBezTo>
                    <a:pt x="-3449" y="16037"/>
                    <a:pt x="-3449" y="38616"/>
                    <a:pt x="10347" y="52784"/>
                  </a:cubicBezTo>
                  <a:cubicBezTo>
                    <a:pt x="19276" y="62234"/>
                    <a:pt x="19276" y="77011"/>
                    <a:pt x="10347" y="86461"/>
                  </a:cubicBezTo>
                  <a:close/>
                </a:path>
              </a:pathLst>
            </a:custGeom>
            <a:solidFill>
              <a:schemeClr val="bg1"/>
            </a:solidFill>
            <a:ln w="5953" cap="flat">
              <a:noFill/>
              <a:prstDash val="solid"/>
              <a:miter/>
            </a:ln>
          </p:spPr>
          <p:txBody>
            <a:bodyPr rtlCol="0" anchor="ctr"/>
            <a:lstStyle/>
            <a:p>
              <a:endParaRPr lang="zh-CN" altLang="en-US"/>
            </a:p>
          </p:txBody>
        </p:sp>
        <p:sp>
          <p:nvSpPr>
            <p:cNvPr id="139" name="图形 50" descr="茶 轮廓">
              <a:extLst>
                <a:ext uri="{FF2B5EF4-FFF2-40B4-BE49-F238E27FC236}">
                  <a16:creationId xmlns:a16="http://schemas.microsoft.com/office/drawing/2014/main" id="{0C9174F2-44A1-4A10-B92D-7A2CAF5CA9E9}"/>
                </a:ext>
              </a:extLst>
            </p:cNvPr>
            <p:cNvSpPr/>
            <p:nvPr/>
          </p:nvSpPr>
          <p:spPr>
            <a:xfrm>
              <a:off x="10440798" y="2642713"/>
              <a:ext cx="29006" cy="96619"/>
            </a:xfrm>
            <a:custGeom>
              <a:avLst/>
              <a:gdLst>
                <a:gd name="connsiteX0" fmla="*/ 10347 w 29006"/>
                <a:gd name="connsiteY0" fmla="*/ 86461 h 96619"/>
                <a:gd name="connsiteX1" fmla="*/ 9985 w 29006"/>
                <a:gd name="connsiteY1" fmla="*/ 94417 h 96619"/>
                <a:gd name="connsiteX2" fmla="*/ 10347 w 29006"/>
                <a:gd name="connsiteY2" fmla="*/ 94780 h 96619"/>
                <a:gd name="connsiteX3" fmla="*/ 18277 w 29006"/>
                <a:gd name="connsiteY3" fmla="*/ 95162 h 96619"/>
                <a:gd name="connsiteX4" fmla="*/ 18660 w 29006"/>
                <a:gd name="connsiteY4" fmla="*/ 94780 h 96619"/>
                <a:gd name="connsiteX5" fmla="*/ 18660 w 29006"/>
                <a:gd name="connsiteY5" fmla="*/ 43865 h 96619"/>
                <a:gd name="connsiteX6" fmla="*/ 11510 w 29006"/>
                <a:gd name="connsiteY6" fmla="*/ 26292 h 96619"/>
                <a:gd name="connsiteX7" fmla="*/ 18660 w 29006"/>
                <a:gd name="connsiteY7" fmla="*/ 10188 h 96619"/>
                <a:gd name="connsiteX8" fmla="*/ 18953 w 29006"/>
                <a:gd name="connsiteY8" fmla="*/ 1872 h 96619"/>
                <a:gd name="connsiteX9" fmla="*/ 10637 w 29006"/>
                <a:gd name="connsiteY9" fmla="*/ 1579 h 96619"/>
                <a:gd name="connsiteX10" fmla="*/ 10347 w 29006"/>
                <a:gd name="connsiteY10" fmla="*/ 1869 h 96619"/>
                <a:gd name="connsiteX11" fmla="*/ 10347 w 29006"/>
                <a:gd name="connsiteY11" fmla="*/ 52784 h 96619"/>
                <a:gd name="connsiteX12" fmla="*/ 10347 w 29006"/>
                <a:gd name="connsiteY12" fmla="*/ 86461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06" h="96619">
                  <a:moveTo>
                    <a:pt x="10347" y="86461"/>
                  </a:moveTo>
                  <a:cubicBezTo>
                    <a:pt x="8050" y="88558"/>
                    <a:pt x="7887" y="92120"/>
                    <a:pt x="9985" y="94417"/>
                  </a:cubicBezTo>
                  <a:cubicBezTo>
                    <a:pt x="10100" y="94543"/>
                    <a:pt x="10220" y="94664"/>
                    <a:pt x="10347" y="94780"/>
                  </a:cubicBezTo>
                  <a:cubicBezTo>
                    <a:pt x="12431" y="97075"/>
                    <a:pt x="15981" y="97246"/>
                    <a:pt x="18277" y="95162"/>
                  </a:cubicBezTo>
                  <a:cubicBezTo>
                    <a:pt x="18411" y="95041"/>
                    <a:pt x="18539" y="94913"/>
                    <a:pt x="18660" y="94780"/>
                  </a:cubicBezTo>
                  <a:cubicBezTo>
                    <a:pt x="32456" y="80612"/>
                    <a:pt x="32456" y="58033"/>
                    <a:pt x="18660" y="43865"/>
                  </a:cubicBezTo>
                  <a:cubicBezTo>
                    <a:pt x="13990" y="39221"/>
                    <a:pt x="11410" y="32877"/>
                    <a:pt x="11510" y="26292"/>
                  </a:cubicBezTo>
                  <a:cubicBezTo>
                    <a:pt x="11591" y="20172"/>
                    <a:pt x="14175" y="14352"/>
                    <a:pt x="18660" y="10188"/>
                  </a:cubicBezTo>
                  <a:cubicBezTo>
                    <a:pt x="21037" y="7973"/>
                    <a:pt x="21168" y="4250"/>
                    <a:pt x="18953" y="1872"/>
                  </a:cubicBezTo>
                  <a:cubicBezTo>
                    <a:pt x="16737" y="-505"/>
                    <a:pt x="13014" y="-636"/>
                    <a:pt x="10637" y="1579"/>
                  </a:cubicBezTo>
                  <a:cubicBezTo>
                    <a:pt x="10537" y="1673"/>
                    <a:pt x="10440" y="1769"/>
                    <a:pt x="10347" y="1869"/>
                  </a:cubicBezTo>
                  <a:cubicBezTo>
                    <a:pt x="-3449" y="16037"/>
                    <a:pt x="-3449" y="38616"/>
                    <a:pt x="10347" y="52784"/>
                  </a:cubicBezTo>
                  <a:cubicBezTo>
                    <a:pt x="19273" y="62235"/>
                    <a:pt x="19273" y="77010"/>
                    <a:pt x="10347" y="86461"/>
                  </a:cubicBezTo>
                  <a:close/>
                </a:path>
              </a:pathLst>
            </a:custGeom>
            <a:solidFill>
              <a:schemeClr val="bg1"/>
            </a:solidFill>
            <a:ln w="5953" cap="flat">
              <a:noFill/>
              <a:prstDash val="solid"/>
              <a:miter/>
            </a:ln>
          </p:spPr>
          <p:txBody>
            <a:bodyPr rtlCol="0" anchor="ctr"/>
            <a:lstStyle/>
            <a:p>
              <a:endParaRPr lang="zh-CN" altLang="en-US"/>
            </a:p>
          </p:txBody>
        </p:sp>
      </p:grpSp>
      <p:sp>
        <p:nvSpPr>
          <p:cNvPr id="140" name="图形 52" descr="红酒 轮廓">
            <a:extLst>
              <a:ext uri="{FF2B5EF4-FFF2-40B4-BE49-F238E27FC236}">
                <a16:creationId xmlns:a16="http://schemas.microsoft.com/office/drawing/2014/main" id="{906D4F62-1F79-4DB7-8ABC-C1BFE8B692AF}"/>
              </a:ext>
            </a:extLst>
          </p:cNvPr>
          <p:cNvSpPr/>
          <p:nvPr/>
        </p:nvSpPr>
        <p:spPr>
          <a:xfrm>
            <a:off x="1880066" y="2561030"/>
            <a:ext cx="286688" cy="540498"/>
          </a:xfrm>
          <a:custGeom>
            <a:avLst/>
            <a:gdLst>
              <a:gd name="connsiteX0" fmla="*/ 183948 w 286688"/>
              <a:gd name="connsiteY0" fmla="*/ 302335 h 540498"/>
              <a:gd name="connsiteX1" fmla="*/ 286539 w 286688"/>
              <a:gd name="connsiteY1" fmla="*/ 213445 h 540498"/>
              <a:gd name="connsiteX2" fmla="*/ 271391 w 286688"/>
              <a:gd name="connsiteY2" fmla="*/ 0 h 540498"/>
              <a:gd name="connsiteX3" fmla="*/ 18011 w 286688"/>
              <a:gd name="connsiteY3" fmla="*/ 0 h 540498"/>
              <a:gd name="connsiteX4" fmla="*/ 109 w 286688"/>
              <a:gd name="connsiteY4" fmla="*/ 213445 h 540498"/>
              <a:gd name="connsiteX5" fmla="*/ 100229 w 286688"/>
              <a:gd name="connsiteY5" fmla="*/ 302266 h 540498"/>
              <a:gd name="connsiteX6" fmla="*/ 121291 w 286688"/>
              <a:gd name="connsiteY6" fmla="*/ 328327 h 540498"/>
              <a:gd name="connsiteX7" fmla="*/ 121291 w 286688"/>
              <a:gd name="connsiteY7" fmla="*/ 464829 h 540498"/>
              <a:gd name="connsiteX8" fmla="*/ 103155 w 286688"/>
              <a:gd name="connsiteY8" fmla="*/ 485327 h 540498"/>
              <a:gd name="connsiteX9" fmla="*/ 31782 w 286688"/>
              <a:gd name="connsiteY9" fmla="*/ 512957 h 540498"/>
              <a:gd name="connsiteX10" fmla="*/ 141947 w 286688"/>
              <a:gd name="connsiteY10" fmla="*/ 540499 h 540498"/>
              <a:gd name="connsiteX11" fmla="*/ 252112 w 286688"/>
              <a:gd name="connsiteY11" fmla="*/ 512957 h 540498"/>
              <a:gd name="connsiteX12" fmla="*/ 180739 w 286688"/>
              <a:gd name="connsiteY12" fmla="*/ 485327 h 540498"/>
              <a:gd name="connsiteX13" fmla="*/ 162603 w 286688"/>
              <a:gd name="connsiteY13" fmla="*/ 464829 h 540498"/>
              <a:gd name="connsiteX14" fmla="*/ 162603 w 286688"/>
              <a:gd name="connsiteY14" fmla="*/ 328582 h 540498"/>
              <a:gd name="connsiteX15" fmla="*/ 183948 w 286688"/>
              <a:gd name="connsiteY15" fmla="*/ 302335 h 540498"/>
              <a:gd name="connsiteX16" fmla="*/ 258564 w 286688"/>
              <a:gd name="connsiteY16" fmla="*/ 13771 h 540498"/>
              <a:gd name="connsiteX17" fmla="*/ 265649 w 286688"/>
              <a:gd name="connsiteY17" fmla="*/ 113608 h 540498"/>
              <a:gd name="connsiteX18" fmla="*/ 22301 w 286688"/>
              <a:gd name="connsiteY18" fmla="*/ 113608 h 540498"/>
              <a:gd name="connsiteX19" fmla="*/ 30673 w 286688"/>
              <a:gd name="connsiteY19" fmla="*/ 13771 h 540498"/>
              <a:gd name="connsiteX20" fmla="*/ 101943 w 286688"/>
              <a:gd name="connsiteY20" fmla="*/ 288440 h 540498"/>
              <a:gd name="connsiteX21" fmla="*/ 13811 w 286688"/>
              <a:gd name="connsiteY21" fmla="*/ 214595 h 540498"/>
              <a:gd name="connsiteX22" fmla="*/ 21144 w 286688"/>
              <a:gd name="connsiteY22" fmla="*/ 127379 h 540498"/>
              <a:gd name="connsiteX23" fmla="*/ 266627 w 286688"/>
              <a:gd name="connsiteY23" fmla="*/ 127379 h 540498"/>
              <a:gd name="connsiteX24" fmla="*/ 272823 w 286688"/>
              <a:gd name="connsiteY24" fmla="*/ 214692 h 540498"/>
              <a:gd name="connsiteX25" fmla="*/ 180897 w 286688"/>
              <a:gd name="connsiteY25" fmla="*/ 288909 h 540498"/>
              <a:gd name="connsiteX26" fmla="*/ 101943 w 286688"/>
              <a:gd name="connsiteY26" fmla="*/ 288440 h 540498"/>
              <a:gd name="connsiteX27" fmla="*/ 178921 w 286688"/>
              <a:gd name="connsiteY27" fmla="*/ 498973 h 540498"/>
              <a:gd name="connsiteX28" fmla="*/ 179135 w 286688"/>
              <a:gd name="connsiteY28" fmla="*/ 498973 h 540498"/>
              <a:gd name="connsiteX29" fmla="*/ 179355 w 286688"/>
              <a:gd name="connsiteY29" fmla="*/ 498973 h 540498"/>
              <a:gd name="connsiteX30" fmla="*/ 234651 w 286688"/>
              <a:gd name="connsiteY30" fmla="*/ 512744 h 540498"/>
              <a:gd name="connsiteX31" fmla="*/ 234683 w 286688"/>
              <a:gd name="connsiteY31" fmla="*/ 512836 h 540498"/>
              <a:gd name="connsiteX32" fmla="*/ 234651 w 286688"/>
              <a:gd name="connsiteY32" fmla="*/ 512868 h 540498"/>
              <a:gd name="connsiteX33" fmla="*/ 141947 w 286688"/>
              <a:gd name="connsiteY33" fmla="*/ 526639 h 540498"/>
              <a:gd name="connsiteX34" fmla="*/ 49243 w 286688"/>
              <a:gd name="connsiteY34" fmla="*/ 512868 h 540498"/>
              <a:gd name="connsiteX35" fmla="*/ 49211 w 286688"/>
              <a:gd name="connsiteY35" fmla="*/ 512776 h 540498"/>
              <a:gd name="connsiteX36" fmla="*/ 49243 w 286688"/>
              <a:gd name="connsiteY36" fmla="*/ 512744 h 540498"/>
              <a:gd name="connsiteX37" fmla="*/ 104539 w 286688"/>
              <a:gd name="connsiteY37" fmla="*/ 498973 h 540498"/>
              <a:gd name="connsiteX38" fmla="*/ 104759 w 286688"/>
              <a:gd name="connsiteY38" fmla="*/ 498973 h 540498"/>
              <a:gd name="connsiteX39" fmla="*/ 104973 w 286688"/>
              <a:gd name="connsiteY39" fmla="*/ 498973 h 540498"/>
              <a:gd name="connsiteX40" fmla="*/ 135062 w 286688"/>
              <a:gd name="connsiteY40" fmla="*/ 464829 h 540498"/>
              <a:gd name="connsiteX41" fmla="*/ 135062 w 286688"/>
              <a:gd name="connsiteY41" fmla="*/ 328327 h 540498"/>
              <a:gd name="connsiteX42" fmla="*/ 127660 w 286688"/>
              <a:gd name="connsiteY42" fmla="*/ 305309 h 540498"/>
              <a:gd name="connsiteX43" fmla="*/ 145376 w 286688"/>
              <a:gd name="connsiteY43" fmla="*/ 305791 h 540498"/>
              <a:gd name="connsiteX44" fmla="*/ 156151 w 286688"/>
              <a:gd name="connsiteY44" fmla="*/ 305599 h 540498"/>
              <a:gd name="connsiteX45" fmla="*/ 148832 w 286688"/>
              <a:gd name="connsiteY45" fmla="*/ 328582 h 540498"/>
              <a:gd name="connsiteX46" fmla="*/ 148832 w 286688"/>
              <a:gd name="connsiteY46" fmla="*/ 464829 h 540498"/>
              <a:gd name="connsiteX47" fmla="*/ 178921 w 286688"/>
              <a:gd name="connsiteY47" fmla="*/ 498973 h 54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6688" h="540498">
                <a:moveTo>
                  <a:pt x="183948" y="302335"/>
                </a:moveTo>
                <a:cubicBezTo>
                  <a:pt x="230121" y="291869"/>
                  <a:pt x="290078" y="252403"/>
                  <a:pt x="286539" y="213445"/>
                </a:cubicBezTo>
                <a:lnTo>
                  <a:pt x="271391" y="0"/>
                </a:lnTo>
                <a:lnTo>
                  <a:pt x="18011" y="0"/>
                </a:lnTo>
                <a:lnTo>
                  <a:pt x="109" y="213445"/>
                </a:lnTo>
                <a:cubicBezTo>
                  <a:pt x="-2845" y="251804"/>
                  <a:pt x="54758" y="291683"/>
                  <a:pt x="100229" y="302266"/>
                </a:cubicBezTo>
                <a:cubicBezTo>
                  <a:pt x="112473" y="304970"/>
                  <a:pt x="121216" y="315788"/>
                  <a:pt x="121291" y="328327"/>
                </a:cubicBezTo>
                <a:lnTo>
                  <a:pt x="121291" y="464829"/>
                </a:lnTo>
                <a:cubicBezTo>
                  <a:pt x="121249" y="475246"/>
                  <a:pt x="113489" y="484016"/>
                  <a:pt x="103155" y="485327"/>
                </a:cubicBezTo>
                <a:cubicBezTo>
                  <a:pt x="62766" y="489410"/>
                  <a:pt x="31782" y="501397"/>
                  <a:pt x="31782" y="512957"/>
                </a:cubicBezTo>
                <a:cubicBezTo>
                  <a:pt x="31782" y="528167"/>
                  <a:pt x="81101" y="540499"/>
                  <a:pt x="141947" y="540499"/>
                </a:cubicBezTo>
                <a:cubicBezTo>
                  <a:pt x="202793" y="540499"/>
                  <a:pt x="252112" y="528167"/>
                  <a:pt x="252112" y="512957"/>
                </a:cubicBezTo>
                <a:cubicBezTo>
                  <a:pt x="252112" y="501397"/>
                  <a:pt x="221128" y="489410"/>
                  <a:pt x="180739" y="485327"/>
                </a:cubicBezTo>
                <a:cubicBezTo>
                  <a:pt x="170405" y="484016"/>
                  <a:pt x="162645" y="475246"/>
                  <a:pt x="162603" y="464829"/>
                </a:cubicBezTo>
                <a:lnTo>
                  <a:pt x="162603" y="328582"/>
                </a:lnTo>
                <a:cubicBezTo>
                  <a:pt x="162666" y="315905"/>
                  <a:pt x="171549" y="304982"/>
                  <a:pt x="183948" y="302335"/>
                </a:cubicBezTo>
                <a:close/>
                <a:moveTo>
                  <a:pt x="258564" y="13771"/>
                </a:moveTo>
                <a:lnTo>
                  <a:pt x="265649" y="113608"/>
                </a:lnTo>
                <a:lnTo>
                  <a:pt x="22301" y="113608"/>
                </a:lnTo>
                <a:lnTo>
                  <a:pt x="30673" y="13771"/>
                </a:lnTo>
                <a:close/>
                <a:moveTo>
                  <a:pt x="101943" y="288440"/>
                </a:moveTo>
                <a:cubicBezTo>
                  <a:pt x="60142" y="278112"/>
                  <a:pt x="11683" y="242488"/>
                  <a:pt x="13811" y="214595"/>
                </a:cubicBezTo>
                <a:lnTo>
                  <a:pt x="21144" y="127379"/>
                </a:lnTo>
                <a:lnTo>
                  <a:pt x="266627" y="127379"/>
                </a:lnTo>
                <a:lnTo>
                  <a:pt x="272823" y="214692"/>
                </a:lnTo>
                <a:cubicBezTo>
                  <a:pt x="275385" y="242853"/>
                  <a:pt x="224420" y="279042"/>
                  <a:pt x="180897" y="288909"/>
                </a:cubicBezTo>
                <a:cubicBezTo>
                  <a:pt x="166886" y="293129"/>
                  <a:pt x="119528" y="292881"/>
                  <a:pt x="101943" y="288440"/>
                </a:cubicBezTo>
                <a:close/>
                <a:moveTo>
                  <a:pt x="178921" y="498973"/>
                </a:moveTo>
                <a:lnTo>
                  <a:pt x="179135" y="498973"/>
                </a:lnTo>
                <a:lnTo>
                  <a:pt x="179355" y="498973"/>
                </a:lnTo>
                <a:cubicBezTo>
                  <a:pt x="198469" y="500173"/>
                  <a:pt x="217206" y="504839"/>
                  <a:pt x="234651" y="512744"/>
                </a:cubicBezTo>
                <a:cubicBezTo>
                  <a:pt x="234686" y="512760"/>
                  <a:pt x="234699" y="512802"/>
                  <a:pt x="234683" y="512836"/>
                </a:cubicBezTo>
                <a:cubicBezTo>
                  <a:pt x="234677" y="512850"/>
                  <a:pt x="234665" y="512861"/>
                  <a:pt x="234651" y="512868"/>
                </a:cubicBezTo>
                <a:cubicBezTo>
                  <a:pt x="222829" y="518789"/>
                  <a:pt x="190805" y="526639"/>
                  <a:pt x="141947" y="526639"/>
                </a:cubicBezTo>
                <a:cubicBezTo>
                  <a:pt x="93089" y="526639"/>
                  <a:pt x="61065" y="518762"/>
                  <a:pt x="49243" y="512868"/>
                </a:cubicBezTo>
                <a:cubicBezTo>
                  <a:pt x="49208" y="512851"/>
                  <a:pt x="49194" y="512810"/>
                  <a:pt x="49211" y="512776"/>
                </a:cubicBezTo>
                <a:cubicBezTo>
                  <a:pt x="49217" y="512762"/>
                  <a:pt x="49229" y="512751"/>
                  <a:pt x="49243" y="512744"/>
                </a:cubicBezTo>
                <a:cubicBezTo>
                  <a:pt x="66688" y="504839"/>
                  <a:pt x="85425" y="500173"/>
                  <a:pt x="104539" y="498973"/>
                </a:cubicBezTo>
                <a:lnTo>
                  <a:pt x="104759" y="498973"/>
                </a:lnTo>
                <a:lnTo>
                  <a:pt x="104973" y="498973"/>
                </a:lnTo>
                <a:cubicBezTo>
                  <a:pt x="122119" y="496698"/>
                  <a:pt x="134961" y="482126"/>
                  <a:pt x="135062" y="464829"/>
                </a:cubicBezTo>
                <a:lnTo>
                  <a:pt x="135062" y="328327"/>
                </a:lnTo>
                <a:cubicBezTo>
                  <a:pt x="135032" y="320074"/>
                  <a:pt x="132447" y="312033"/>
                  <a:pt x="127660" y="305309"/>
                </a:cubicBezTo>
                <a:cubicBezTo>
                  <a:pt x="133423" y="305619"/>
                  <a:pt x="139427" y="305791"/>
                  <a:pt x="145376" y="305791"/>
                </a:cubicBezTo>
                <a:cubicBezTo>
                  <a:pt x="149025" y="305791"/>
                  <a:pt x="152640" y="305723"/>
                  <a:pt x="156151" y="305599"/>
                </a:cubicBezTo>
                <a:cubicBezTo>
                  <a:pt x="151413" y="312328"/>
                  <a:pt x="148858" y="320352"/>
                  <a:pt x="148832" y="328582"/>
                </a:cubicBezTo>
                <a:lnTo>
                  <a:pt x="148832" y="464829"/>
                </a:lnTo>
                <a:cubicBezTo>
                  <a:pt x="148933" y="482126"/>
                  <a:pt x="161775" y="496698"/>
                  <a:pt x="178921" y="498973"/>
                </a:cubicBezTo>
                <a:close/>
              </a:path>
            </a:pathLst>
          </a:custGeom>
          <a:solidFill>
            <a:schemeClr val="bg1"/>
          </a:solidFill>
          <a:ln w="6846" cap="flat">
            <a:noFill/>
            <a:prstDash val="solid"/>
            <a:miter/>
          </a:ln>
        </p:spPr>
        <p:txBody>
          <a:bodyPr rtlCol="0" anchor="ctr"/>
          <a:lstStyle/>
          <a:p>
            <a:endParaRPr lang="zh-CN" altLang="en-US"/>
          </a:p>
        </p:txBody>
      </p:sp>
      <p:sp>
        <p:nvSpPr>
          <p:cNvPr id="141" name="图形 54" descr="公文包 轮廓">
            <a:extLst>
              <a:ext uri="{FF2B5EF4-FFF2-40B4-BE49-F238E27FC236}">
                <a16:creationId xmlns:a16="http://schemas.microsoft.com/office/drawing/2014/main" id="{FA4A5E5D-5D67-4565-A426-72DE3092A91C}"/>
              </a:ext>
            </a:extLst>
          </p:cNvPr>
          <p:cNvSpPr/>
          <p:nvPr/>
        </p:nvSpPr>
        <p:spPr>
          <a:xfrm>
            <a:off x="5379638" y="3982397"/>
            <a:ext cx="525951" cy="440629"/>
          </a:xfrm>
          <a:custGeom>
            <a:avLst/>
            <a:gdLst>
              <a:gd name="connsiteX0" fmla="*/ 499654 w 525951"/>
              <a:gd name="connsiteY0" fmla="*/ 72364 h 440629"/>
              <a:gd name="connsiteX1" fmla="*/ 355017 w 525951"/>
              <a:gd name="connsiteY1" fmla="*/ 72364 h 440629"/>
              <a:gd name="connsiteX2" fmla="*/ 355017 w 525951"/>
              <a:gd name="connsiteY2" fmla="*/ 32872 h 440629"/>
              <a:gd name="connsiteX3" fmla="*/ 322145 w 525951"/>
              <a:gd name="connsiteY3" fmla="*/ 0 h 440629"/>
              <a:gd name="connsiteX4" fmla="*/ 203806 w 525951"/>
              <a:gd name="connsiteY4" fmla="*/ 0 h 440629"/>
              <a:gd name="connsiteX5" fmla="*/ 170934 w 525951"/>
              <a:gd name="connsiteY5" fmla="*/ 32872 h 440629"/>
              <a:gd name="connsiteX6" fmla="*/ 170934 w 525951"/>
              <a:gd name="connsiteY6" fmla="*/ 72364 h 440629"/>
              <a:gd name="connsiteX7" fmla="*/ 26298 w 525951"/>
              <a:gd name="connsiteY7" fmla="*/ 72364 h 440629"/>
              <a:gd name="connsiteX8" fmla="*/ 0 w 525951"/>
              <a:gd name="connsiteY8" fmla="*/ 98662 h 440629"/>
              <a:gd name="connsiteX9" fmla="*/ 0 w 525951"/>
              <a:gd name="connsiteY9" fmla="*/ 414332 h 440629"/>
              <a:gd name="connsiteX10" fmla="*/ 26298 w 525951"/>
              <a:gd name="connsiteY10" fmla="*/ 440629 h 440629"/>
              <a:gd name="connsiteX11" fmla="*/ 499654 w 525951"/>
              <a:gd name="connsiteY11" fmla="*/ 440629 h 440629"/>
              <a:gd name="connsiteX12" fmla="*/ 525952 w 525951"/>
              <a:gd name="connsiteY12" fmla="*/ 414332 h 440629"/>
              <a:gd name="connsiteX13" fmla="*/ 525952 w 525951"/>
              <a:gd name="connsiteY13" fmla="*/ 98669 h 440629"/>
              <a:gd name="connsiteX14" fmla="*/ 499654 w 525951"/>
              <a:gd name="connsiteY14" fmla="*/ 72364 h 440629"/>
              <a:gd name="connsiteX15" fmla="*/ 184083 w 525951"/>
              <a:gd name="connsiteY15" fmla="*/ 32872 h 440629"/>
              <a:gd name="connsiteX16" fmla="*/ 203806 w 525951"/>
              <a:gd name="connsiteY16" fmla="*/ 13149 h 440629"/>
              <a:gd name="connsiteX17" fmla="*/ 322145 w 525951"/>
              <a:gd name="connsiteY17" fmla="*/ 13149 h 440629"/>
              <a:gd name="connsiteX18" fmla="*/ 341869 w 525951"/>
              <a:gd name="connsiteY18" fmla="*/ 32872 h 440629"/>
              <a:gd name="connsiteX19" fmla="*/ 341869 w 525951"/>
              <a:gd name="connsiteY19" fmla="*/ 72318 h 440629"/>
              <a:gd name="connsiteX20" fmla="*/ 184083 w 525951"/>
              <a:gd name="connsiteY20" fmla="*/ 72318 h 440629"/>
              <a:gd name="connsiteX21" fmla="*/ 26298 w 525951"/>
              <a:gd name="connsiteY21" fmla="*/ 85513 h 440629"/>
              <a:gd name="connsiteX22" fmla="*/ 499654 w 525951"/>
              <a:gd name="connsiteY22" fmla="*/ 85513 h 440629"/>
              <a:gd name="connsiteX23" fmla="*/ 512803 w 525951"/>
              <a:gd name="connsiteY23" fmla="*/ 98662 h 440629"/>
              <a:gd name="connsiteX24" fmla="*/ 512803 w 525951"/>
              <a:gd name="connsiteY24" fmla="*/ 216955 h 440629"/>
              <a:gd name="connsiteX25" fmla="*/ 308997 w 525951"/>
              <a:gd name="connsiteY25" fmla="*/ 216955 h 440629"/>
              <a:gd name="connsiteX26" fmla="*/ 308997 w 525951"/>
              <a:gd name="connsiteY26" fmla="*/ 190657 h 440629"/>
              <a:gd name="connsiteX27" fmla="*/ 216955 w 525951"/>
              <a:gd name="connsiteY27" fmla="*/ 190657 h 440629"/>
              <a:gd name="connsiteX28" fmla="*/ 216955 w 525951"/>
              <a:gd name="connsiteY28" fmla="*/ 216955 h 440629"/>
              <a:gd name="connsiteX29" fmla="*/ 13149 w 525951"/>
              <a:gd name="connsiteY29" fmla="*/ 216955 h 440629"/>
              <a:gd name="connsiteX30" fmla="*/ 13149 w 525951"/>
              <a:gd name="connsiteY30" fmla="*/ 98669 h 440629"/>
              <a:gd name="connsiteX31" fmla="*/ 26291 w 525951"/>
              <a:gd name="connsiteY31" fmla="*/ 85513 h 440629"/>
              <a:gd name="connsiteX32" fmla="*/ 26298 w 525951"/>
              <a:gd name="connsiteY32" fmla="*/ 85513 h 440629"/>
              <a:gd name="connsiteX33" fmla="*/ 295848 w 525951"/>
              <a:gd name="connsiteY33" fmla="*/ 203806 h 440629"/>
              <a:gd name="connsiteX34" fmla="*/ 295848 w 525951"/>
              <a:gd name="connsiteY34" fmla="*/ 249827 h 440629"/>
              <a:gd name="connsiteX35" fmla="*/ 282699 w 525951"/>
              <a:gd name="connsiteY35" fmla="*/ 262976 h 440629"/>
              <a:gd name="connsiteX36" fmla="*/ 243253 w 525951"/>
              <a:gd name="connsiteY36" fmla="*/ 262976 h 440629"/>
              <a:gd name="connsiteX37" fmla="*/ 230104 w 525951"/>
              <a:gd name="connsiteY37" fmla="*/ 249827 h 440629"/>
              <a:gd name="connsiteX38" fmla="*/ 230104 w 525951"/>
              <a:gd name="connsiteY38" fmla="*/ 203806 h 440629"/>
              <a:gd name="connsiteX39" fmla="*/ 499654 w 525951"/>
              <a:gd name="connsiteY39" fmla="*/ 427487 h 440629"/>
              <a:gd name="connsiteX40" fmla="*/ 26298 w 525951"/>
              <a:gd name="connsiteY40" fmla="*/ 427487 h 440629"/>
              <a:gd name="connsiteX41" fmla="*/ 13149 w 525951"/>
              <a:gd name="connsiteY41" fmla="*/ 414338 h 440629"/>
              <a:gd name="connsiteX42" fmla="*/ 13149 w 525951"/>
              <a:gd name="connsiteY42" fmla="*/ 230104 h 440629"/>
              <a:gd name="connsiteX43" fmla="*/ 216955 w 525951"/>
              <a:gd name="connsiteY43" fmla="*/ 230104 h 440629"/>
              <a:gd name="connsiteX44" fmla="*/ 216955 w 525951"/>
              <a:gd name="connsiteY44" fmla="*/ 249827 h 440629"/>
              <a:gd name="connsiteX45" fmla="*/ 243253 w 525951"/>
              <a:gd name="connsiteY45" fmla="*/ 276125 h 440629"/>
              <a:gd name="connsiteX46" fmla="*/ 282699 w 525951"/>
              <a:gd name="connsiteY46" fmla="*/ 276125 h 440629"/>
              <a:gd name="connsiteX47" fmla="*/ 308997 w 525951"/>
              <a:gd name="connsiteY47" fmla="*/ 249827 h 440629"/>
              <a:gd name="connsiteX48" fmla="*/ 308997 w 525951"/>
              <a:gd name="connsiteY48" fmla="*/ 230104 h 440629"/>
              <a:gd name="connsiteX49" fmla="*/ 512803 w 525951"/>
              <a:gd name="connsiteY49" fmla="*/ 230104 h 440629"/>
              <a:gd name="connsiteX50" fmla="*/ 512803 w 525951"/>
              <a:gd name="connsiteY50" fmla="*/ 414332 h 440629"/>
              <a:gd name="connsiteX51" fmla="*/ 499661 w 525951"/>
              <a:gd name="connsiteY51" fmla="*/ 427487 h 440629"/>
              <a:gd name="connsiteX52" fmla="*/ 499654 w 525951"/>
              <a:gd name="connsiteY52" fmla="*/ 427487 h 44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25951" h="440629">
                <a:moveTo>
                  <a:pt x="499654" y="72364"/>
                </a:moveTo>
                <a:lnTo>
                  <a:pt x="355017" y="72364"/>
                </a:lnTo>
                <a:lnTo>
                  <a:pt x="355017" y="32872"/>
                </a:lnTo>
                <a:cubicBezTo>
                  <a:pt x="354996" y="14726"/>
                  <a:pt x="340291" y="22"/>
                  <a:pt x="322145" y="0"/>
                </a:cubicBezTo>
                <a:lnTo>
                  <a:pt x="203806" y="0"/>
                </a:lnTo>
                <a:cubicBezTo>
                  <a:pt x="185660" y="22"/>
                  <a:pt x="170956" y="14726"/>
                  <a:pt x="170934" y="32872"/>
                </a:cubicBezTo>
                <a:lnTo>
                  <a:pt x="170934" y="72364"/>
                </a:lnTo>
                <a:lnTo>
                  <a:pt x="26298" y="72364"/>
                </a:lnTo>
                <a:cubicBezTo>
                  <a:pt x="11793" y="72411"/>
                  <a:pt x="47" y="84158"/>
                  <a:pt x="0" y="98662"/>
                </a:cubicBezTo>
                <a:lnTo>
                  <a:pt x="0" y="414332"/>
                </a:lnTo>
                <a:cubicBezTo>
                  <a:pt x="47" y="428836"/>
                  <a:pt x="11793" y="440582"/>
                  <a:pt x="26298" y="440629"/>
                </a:cubicBezTo>
                <a:lnTo>
                  <a:pt x="499654" y="440629"/>
                </a:lnTo>
                <a:cubicBezTo>
                  <a:pt x="514159" y="440582"/>
                  <a:pt x="525905" y="428836"/>
                  <a:pt x="525952" y="414332"/>
                </a:cubicBezTo>
                <a:lnTo>
                  <a:pt x="525952" y="98669"/>
                </a:lnTo>
                <a:cubicBezTo>
                  <a:pt x="525908" y="84161"/>
                  <a:pt x="514161" y="72411"/>
                  <a:pt x="499654" y="72364"/>
                </a:cubicBezTo>
                <a:close/>
                <a:moveTo>
                  <a:pt x="184083" y="32872"/>
                </a:moveTo>
                <a:cubicBezTo>
                  <a:pt x="184083" y="21979"/>
                  <a:pt x="192913" y="13149"/>
                  <a:pt x="203806" y="13149"/>
                </a:cubicBezTo>
                <a:lnTo>
                  <a:pt x="322145" y="13149"/>
                </a:lnTo>
                <a:cubicBezTo>
                  <a:pt x="333039" y="13149"/>
                  <a:pt x="341869" y="21979"/>
                  <a:pt x="341869" y="32872"/>
                </a:cubicBezTo>
                <a:lnTo>
                  <a:pt x="341869" y="72318"/>
                </a:lnTo>
                <a:lnTo>
                  <a:pt x="184083" y="72318"/>
                </a:lnTo>
                <a:close/>
                <a:moveTo>
                  <a:pt x="26298" y="85513"/>
                </a:moveTo>
                <a:lnTo>
                  <a:pt x="499654" y="85513"/>
                </a:lnTo>
                <a:cubicBezTo>
                  <a:pt x="506916" y="85513"/>
                  <a:pt x="512803" y="91400"/>
                  <a:pt x="512803" y="98662"/>
                </a:cubicBezTo>
                <a:lnTo>
                  <a:pt x="512803" y="216955"/>
                </a:lnTo>
                <a:lnTo>
                  <a:pt x="308997" y="216955"/>
                </a:lnTo>
                <a:lnTo>
                  <a:pt x="308997" y="190657"/>
                </a:lnTo>
                <a:lnTo>
                  <a:pt x="216955" y="190657"/>
                </a:lnTo>
                <a:lnTo>
                  <a:pt x="216955" y="216955"/>
                </a:lnTo>
                <a:lnTo>
                  <a:pt x="13149" y="216955"/>
                </a:lnTo>
                <a:lnTo>
                  <a:pt x="13149" y="98669"/>
                </a:lnTo>
                <a:cubicBezTo>
                  <a:pt x="13145" y="91406"/>
                  <a:pt x="19029" y="85517"/>
                  <a:pt x="26291" y="85513"/>
                </a:cubicBezTo>
                <a:cubicBezTo>
                  <a:pt x="26293" y="85513"/>
                  <a:pt x="26296" y="85513"/>
                  <a:pt x="26298" y="85513"/>
                </a:cubicBezTo>
                <a:close/>
                <a:moveTo>
                  <a:pt x="295848" y="203806"/>
                </a:moveTo>
                <a:lnTo>
                  <a:pt x="295848" y="249827"/>
                </a:lnTo>
                <a:cubicBezTo>
                  <a:pt x="295848" y="257089"/>
                  <a:pt x="289961" y="262976"/>
                  <a:pt x="282699" y="262976"/>
                </a:cubicBezTo>
                <a:lnTo>
                  <a:pt x="243253" y="262976"/>
                </a:lnTo>
                <a:cubicBezTo>
                  <a:pt x="235991" y="262976"/>
                  <a:pt x="230104" y="257089"/>
                  <a:pt x="230104" y="249827"/>
                </a:cubicBezTo>
                <a:lnTo>
                  <a:pt x="230104" y="203806"/>
                </a:lnTo>
                <a:close/>
                <a:moveTo>
                  <a:pt x="499654" y="427487"/>
                </a:moveTo>
                <a:lnTo>
                  <a:pt x="26298" y="427487"/>
                </a:lnTo>
                <a:cubicBezTo>
                  <a:pt x="19036" y="427487"/>
                  <a:pt x="13149" y="421600"/>
                  <a:pt x="13149" y="414338"/>
                </a:cubicBezTo>
                <a:lnTo>
                  <a:pt x="13149" y="230104"/>
                </a:lnTo>
                <a:lnTo>
                  <a:pt x="216955" y="230104"/>
                </a:lnTo>
                <a:lnTo>
                  <a:pt x="216955" y="249827"/>
                </a:lnTo>
                <a:cubicBezTo>
                  <a:pt x="216955" y="264351"/>
                  <a:pt x="228729" y="276125"/>
                  <a:pt x="243253" y="276125"/>
                </a:cubicBezTo>
                <a:lnTo>
                  <a:pt x="282699" y="276125"/>
                </a:lnTo>
                <a:cubicBezTo>
                  <a:pt x="297223" y="276125"/>
                  <a:pt x="308997" y="264351"/>
                  <a:pt x="308997" y="249827"/>
                </a:cubicBezTo>
                <a:lnTo>
                  <a:pt x="308997" y="230104"/>
                </a:lnTo>
                <a:lnTo>
                  <a:pt x="512803" y="230104"/>
                </a:lnTo>
                <a:lnTo>
                  <a:pt x="512803" y="414332"/>
                </a:lnTo>
                <a:cubicBezTo>
                  <a:pt x="512806" y="421594"/>
                  <a:pt x="506923" y="427484"/>
                  <a:pt x="499661" y="427487"/>
                </a:cubicBezTo>
                <a:cubicBezTo>
                  <a:pt x="499659" y="427487"/>
                  <a:pt x="499656" y="427487"/>
                  <a:pt x="499654" y="427487"/>
                </a:cubicBezTo>
                <a:close/>
              </a:path>
            </a:pathLst>
          </a:custGeom>
          <a:solidFill>
            <a:schemeClr val="bg1"/>
          </a:solidFill>
          <a:ln w="6548" cap="flat">
            <a:noFill/>
            <a:prstDash val="solid"/>
            <a:miter/>
          </a:ln>
        </p:spPr>
        <p:txBody>
          <a:bodyPr rtlCol="0" anchor="ctr"/>
          <a:lstStyle/>
          <a:p>
            <a:endParaRPr lang="zh-CN" altLang="en-US"/>
          </a:p>
        </p:txBody>
      </p:sp>
      <p:grpSp>
        <p:nvGrpSpPr>
          <p:cNvPr id="142" name="组合 141">
            <a:extLst>
              <a:ext uri="{FF2B5EF4-FFF2-40B4-BE49-F238E27FC236}">
                <a16:creationId xmlns:a16="http://schemas.microsoft.com/office/drawing/2014/main" id="{D4DBDEC2-DECC-4303-AB96-AF9CF85866A3}"/>
              </a:ext>
            </a:extLst>
          </p:cNvPr>
          <p:cNvGrpSpPr/>
          <p:nvPr/>
        </p:nvGrpSpPr>
        <p:grpSpPr>
          <a:xfrm>
            <a:off x="6544099" y="3988971"/>
            <a:ext cx="525951" cy="447058"/>
            <a:chOff x="6544099" y="3988971"/>
            <a:chExt cx="525951" cy="447058"/>
          </a:xfrm>
        </p:grpSpPr>
        <p:sp>
          <p:nvSpPr>
            <p:cNvPr id="143" name="图形 56" descr="雇员徽章 轮廓">
              <a:extLst>
                <a:ext uri="{FF2B5EF4-FFF2-40B4-BE49-F238E27FC236}">
                  <a16:creationId xmlns:a16="http://schemas.microsoft.com/office/drawing/2014/main" id="{8A913E74-BBD0-40DE-81C6-10CA1408B246}"/>
                </a:ext>
              </a:extLst>
            </p:cNvPr>
            <p:cNvSpPr/>
            <p:nvPr/>
          </p:nvSpPr>
          <p:spPr>
            <a:xfrm>
              <a:off x="6651011" y="4161246"/>
              <a:ext cx="101784" cy="101784"/>
            </a:xfrm>
            <a:custGeom>
              <a:avLst/>
              <a:gdLst>
                <a:gd name="connsiteX0" fmla="*/ 50873 w 101784"/>
                <a:gd name="connsiteY0" fmla="*/ 101785 h 101784"/>
                <a:gd name="connsiteX1" fmla="*/ 101785 w 101784"/>
                <a:gd name="connsiteY1" fmla="*/ 50912 h 101784"/>
                <a:gd name="connsiteX2" fmla="*/ 50912 w 101784"/>
                <a:gd name="connsiteY2" fmla="*/ 0 h 101784"/>
                <a:gd name="connsiteX3" fmla="*/ 0 w 101784"/>
                <a:gd name="connsiteY3" fmla="*/ 50873 h 101784"/>
                <a:gd name="connsiteX4" fmla="*/ 0 w 101784"/>
                <a:gd name="connsiteY4" fmla="*/ 50892 h 101784"/>
                <a:gd name="connsiteX5" fmla="*/ 50866 w 101784"/>
                <a:gd name="connsiteY5" fmla="*/ 101785 h 101784"/>
                <a:gd name="connsiteX6" fmla="*/ 50873 w 101784"/>
                <a:gd name="connsiteY6" fmla="*/ 101785 h 101784"/>
                <a:gd name="connsiteX7" fmla="*/ 50873 w 101784"/>
                <a:gd name="connsiteY7" fmla="*/ 13155 h 101784"/>
                <a:gd name="connsiteX8" fmla="*/ 88636 w 101784"/>
                <a:gd name="connsiteY8" fmla="*/ 50879 h 101784"/>
                <a:gd name="connsiteX9" fmla="*/ 50912 w 101784"/>
                <a:gd name="connsiteY9" fmla="*/ 88643 h 101784"/>
                <a:gd name="connsiteX10" fmla="*/ 13149 w 101784"/>
                <a:gd name="connsiteY10" fmla="*/ 50919 h 101784"/>
                <a:gd name="connsiteX11" fmla="*/ 13149 w 101784"/>
                <a:gd name="connsiteY11" fmla="*/ 50892 h 101784"/>
                <a:gd name="connsiteX12" fmla="*/ 50873 w 101784"/>
                <a:gd name="connsiteY12" fmla="*/ 13155 h 10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84" h="101784">
                  <a:moveTo>
                    <a:pt x="50873" y="101785"/>
                  </a:moveTo>
                  <a:cubicBezTo>
                    <a:pt x="78980" y="101796"/>
                    <a:pt x="101774" y="79019"/>
                    <a:pt x="101785" y="50912"/>
                  </a:cubicBezTo>
                  <a:cubicBezTo>
                    <a:pt x="101796" y="22805"/>
                    <a:pt x="79019" y="11"/>
                    <a:pt x="50912" y="0"/>
                  </a:cubicBezTo>
                  <a:cubicBezTo>
                    <a:pt x="22805" y="-11"/>
                    <a:pt x="11" y="22766"/>
                    <a:pt x="0" y="50873"/>
                  </a:cubicBezTo>
                  <a:cubicBezTo>
                    <a:pt x="0" y="50879"/>
                    <a:pt x="0" y="50886"/>
                    <a:pt x="0" y="50892"/>
                  </a:cubicBezTo>
                  <a:cubicBezTo>
                    <a:pt x="-7" y="78992"/>
                    <a:pt x="22766" y="101778"/>
                    <a:pt x="50866" y="101785"/>
                  </a:cubicBezTo>
                  <a:cubicBezTo>
                    <a:pt x="50868" y="101785"/>
                    <a:pt x="50871" y="101785"/>
                    <a:pt x="50873" y="101785"/>
                  </a:cubicBezTo>
                  <a:close/>
                  <a:moveTo>
                    <a:pt x="50873" y="13155"/>
                  </a:moveTo>
                  <a:cubicBezTo>
                    <a:pt x="71718" y="13144"/>
                    <a:pt x="88625" y="30034"/>
                    <a:pt x="88636" y="50879"/>
                  </a:cubicBezTo>
                  <a:cubicBezTo>
                    <a:pt x="88647" y="71725"/>
                    <a:pt x="71758" y="88631"/>
                    <a:pt x="50912" y="88643"/>
                  </a:cubicBezTo>
                  <a:cubicBezTo>
                    <a:pt x="30067" y="88654"/>
                    <a:pt x="13160" y="71764"/>
                    <a:pt x="13149" y="50919"/>
                  </a:cubicBezTo>
                  <a:cubicBezTo>
                    <a:pt x="13149" y="50910"/>
                    <a:pt x="13149" y="50901"/>
                    <a:pt x="13149" y="50892"/>
                  </a:cubicBezTo>
                  <a:cubicBezTo>
                    <a:pt x="13167" y="30063"/>
                    <a:pt x="30044" y="13181"/>
                    <a:pt x="50873" y="13155"/>
                  </a:cubicBezTo>
                  <a:close/>
                </a:path>
              </a:pathLst>
            </a:custGeom>
            <a:solidFill>
              <a:schemeClr val="bg1"/>
            </a:solidFill>
            <a:ln w="6548" cap="flat">
              <a:noFill/>
              <a:prstDash val="solid"/>
              <a:miter/>
            </a:ln>
          </p:spPr>
          <p:txBody>
            <a:bodyPr rtlCol="0" anchor="ctr"/>
            <a:lstStyle/>
            <a:p>
              <a:endParaRPr lang="zh-CN" altLang="en-US"/>
            </a:p>
          </p:txBody>
        </p:sp>
        <p:sp>
          <p:nvSpPr>
            <p:cNvPr id="144" name="图形 56" descr="雇员徽章 轮廓">
              <a:extLst>
                <a:ext uri="{FF2B5EF4-FFF2-40B4-BE49-F238E27FC236}">
                  <a16:creationId xmlns:a16="http://schemas.microsoft.com/office/drawing/2014/main" id="{A79DFCEA-519F-4709-8942-E81475793B3D}"/>
                </a:ext>
              </a:extLst>
            </p:cNvPr>
            <p:cNvSpPr/>
            <p:nvPr/>
          </p:nvSpPr>
          <p:spPr>
            <a:xfrm>
              <a:off x="6596694" y="4272327"/>
              <a:ext cx="210380" cy="104532"/>
            </a:xfrm>
            <a:custGeom>
              <a:avLst/>
              <a:gdLst>
                <a:gd name="connsiteX0" fmla="*/ 198113 w 210380"/>
                <a:gd name="connsiteY0" fmla="*/ 31064 h 104532"/>
                <a:gd name="connsiteX1" fmla="*/ 147760 w 210380"/>
                <a:gd name="connsiteY1" fmla="*/ 6423 h 104532"/>
                <a:gd name="connsiteX2" fmla="*/ 105190 w 210380"/>
                <a:gd name="connsiteY2" fmla="*/ 0 h 104532"/>
                <a:gd name="connsiteX3" fmla="*/ 62707 w 210380"/>
                <a:gd name="connsiteY3" fmla="*/ 6417 h 104532"/>
                <a:gd name="connsiteX4" fmla="*/ 12327 w 210380"/>
                <a:gd name="connsiteY4" fmla="*/ 31031 h 104532"/>
                <a:gd name="connsiteX5" fmla="*/ 0 w 210380"/>
                <a:gd name="connsiteY5" fmla="*/ 55882 h 104532"/>
                <a:gd name="connsiteX6" fmla="*/ 0 w 210380"/>
                <a:gd name="connsiteY6" fmla="*/ 104533 h 104532"/>
                <a:gd name="connsiteX7" fmla="*/ 210381 w 210380"/>
                <a:gd name="connsiteY7" fmla="*/ 104533 h 104532"/>
                <a:gd name="connsiteX8" fmla="*/ 210381 w 210380"/>
                <a:gd name="connsiteY8" fmla="*/ 55882 h 104532"/>
                <a:gd name="connsiteX9" fmla="*/ 198113 w 210380"/>
                <a:gd name="connsiteY9" fmla="*/ 31064 h 104532"/>
                <a:gd name="connsiteX10" fmla="*/ 197232 w 210380"/>
                <a:gd name="connsiteY10" fmla="*/ 91384 h 104532"/>
                <a:gd name="connsiteX11" fmla="*/ 13149 w 210380"/>
                <a:gd name="connsiteY11" fmla="*/ 91384 h 104532"/>
                <a:gd name="connsiteX12" fmla="*/ 13149 w 210380"/>
                <a:gd name="connsiteY12" fmla="*/ 55882 h 104532"/>
                <a:gd name="connsiteX13" fmla="*/ 20302 w 210380"/>
                <a:gd name="connsiteY13" fmla="*/ 41471 h 104532"/>
                <a:gd name="connsiteX14" fmla="*/ 66237 w 210380"/>
                <a:gd name="connsiteY14" fmla="*/ 19066 h 104532"/>
                <a:gd name="connsiteX15" fmla="*/ 105190 w 210380"/>
                <a:gd name="connsiteY15" fmla="*/ 13149 h 104532"/>
                <a:gd name="connsiteX16" fmla="*/ 144065 w 210380"/>
                <a:gd name="connsiteY16" fmla="*/ 19066 h 104532"/>
                <a:gd name="connsiteX17" fmla="*/ 189836 w 210380"/>
                <a:gd name="connsiteY17" fmla="*/ 41300 h 104532"/>
                <a:gd name="connsiteX18" fmla="*/ 197232 w 210380"/>
                <a:gd name="connsiteY18" fmla="*/ 55882 h 1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80" h="104532">
                  <a:moveTo>
                    <a:pt x="198113" y="31064"/>
                  </a:moveTo>
                  <a:cubicBezTo>
                    <a:pt x="183166" y="19532"/>
                    <a:pt x="166037" y="11150"/>
                    <a:pt x="147760" y="6423"/>
                  </a:cubicBezTo>
                  <a:cubicBezTo>
                    <a:pt x="133965" y="2195"/>
                    <a:pt x="119619" y="30"/>
                    <a:pt x="105190" y="0"/>
                  </a:cubicBezTo>
                  <a:cubicBezTo>
                    <a:pt x="90806" y="235"/>
                    <a:pt x="76519" y="2393"/>
                    <a:pt x="62707" y="6417"/>
                  </a:cubicBezTo>
                  <a:cubicBezTo>
                    <a:pt x="44624" y="11668"/>
                    <a:pt x="27582" y="19995"/>
                    <a:pt x="12327" y="31031"/>
                  </a:cubicBezTo>
                  <a:cubicBezTo>
                    <a:pt x="4691" y="37041"/>
                    <a:pt x="164" y="46167"/>
                    <a:pt x="0" y="55882"/>
                  </a:cubicBezTo>
                  <a:lnTo>
                    <a:pt x="0" y="104533"/>
                  </a:lnTo>
                  <a:lnTo>
                    <a:pt x="210381" y="104533"/>
                  </a:lnTo>
                  <a:lnTo>
                    <a:pt x="210381" y="55882"/>
                  </a:lnTo>
                  <a:cubicBezTo>
                    <a:pt x="210227" y="46187"/>
                    <a:pt x="205722" y="37074"/>
                    <a:pt x="198113" y="31064"/>
                  </a:cubicBezTo>
                  <a:close/>
                  <a:moveTo>
                    <a:pt x="197232" y="91384"/>
                  </a:moveTo>
                  <a:lnTo>
                    <a:pt x="13149" y="91384"/>
                  </a:lnTo>
                  <a:lnTo>
                    <a:pt x="13149" y="55882"/>
                  </a:lnTo>
                  <a:cubicBezTo>
                    <a:pt x="13274" y="50255"/>
                    <a:pt x="15895" y="44974"/>
                    <a:pt x="20302" y="41471"/>
                  </a:cubicBezTo>
                  <a:cubicBezTo>
                    <a:pt x="34247" y="31476"/>
                    <a:pt x="49775" y="23901"/>
                    <a:pt x="66237" y="19066"/>
                  </a:cubicBezTo>
                  <a:cubicBezTo>
                    <a:pt x="78901" y="15372"/>
                    <a:pt x="92001" y="13382"/>
                    <a:pt x="105190" y="13149"/>
                  </a:cubicBezTo>
                  <a:cubicBezTo>
                    <a:pt x="118369" y="13192"/>
                    <a:pt x="131470" y="15186"/>
                    <a:pt x="144065" y="19066"/>
                  </a:cubicBezTo>
                  <a:cubicBezTo>
                    <a:pt x="160666" y="23313"/>
                    <a:pt x="176235" y="30877"/>
                    <a:pt x="189836" y="41300"/>
                  </a:cubicBezTo>
                  <a:cubicBezTo>
                    <a:pt x="194366" y="44804"/>
                    <a:pt x="197081" y="50157"/>
                    <a:pt x="197232" y="55882"/>
                  </a:cubicBezTo>
                  <a:close/>
                </a:path>
              </a:pathLst>
            </a:custGeom>
            <a:solidFill>
              <a:schemeClr val="bg1"/>
            </a:solidFill>
            <a:ln w="6548" cap="flat">
              <a:noFill/>
              <a:prstDash val="solid"/>
              <a:miter/>
            </a:ln>
          </p:spPr>
          <p:txBody>
            <a:bodyPr rtlCol="0" anchor="ctr"/>
            <a:lstStyle/>
            <a:p>
              <a:endParaRPr lang="zh-CN" altLang="en-US"/>
            </a:p>
          </p:txBody>
        </p:sp>
        <p:sp>
          <p:nvSpPr>
            <p:cNvPr id="145" name="图形 56" descr="雇员徽章 轮廓">
              <a:extLst>
                <a:ext uri="{FF2B5EF4-FFF2-40B4-BE49-F238E27FC236}">
                  <a16:creationId xmlns:a16="http://schemas.microsoft.com/office/drawing/2014/main" id="{04C48769-7305-49B3-8C36-50DDBDF90779}"/>
                </a:ext>
              </a:extLst>
            </p:cNvPr>
            <p:cNvSpPr/>
            <p:nvPr/>
          </p:nvSpPr>
          <p:spPr>
            <a:xfrm>
              <a:off x="6859670" y="4205926"/>
              <a:ext cx="157785" cy="13148"/>
            </a:xfrm>
            <a:custGeom>
              <a:avLst/>
              <a:gdLst>
                <a:gd name="connsiteX0" fmla="*/ 0 w 157785"/>
                <a:gd name="connsiteY0" fmla="*/ 0 h 13148"/>
                <a:gd name="connsiteX1" fmla="*/ 157786 w 157785"/>
                <a:gd name="connsiteY1" fmla="*/ 0 h 13148"/>
                <a:gd name="connsiteX2" fmla="*/ 157786 w 157785"/>
                <a:gd name="connsiteY2" fmla="*/ 13149 h 13148"/>
                <a:gd name="connsiteX3" fmla="*/ 0 w 157785"/>
                <a:gd name="connsiteY3" fmla="*/ 13149 h 13148"/>
              </a:gdLst>
              <a:ahLst/>
              <a:cxnLst>
                <a:cxn ang="0">
                  <a:pos x="connsiteX0" y="connsiteY0"/>
                </a:cxn>
                <a:cxn ang="0">
                  <a:pos x="connsiteX1" y="connsiteY1"/>
                </a:cxn>
                <a:cxn ang="0">
                  <a:pos x="connsiteX2" y="connsiteY2"/>
                </a:cxn>
                <a:cxn ang="0">
                  <a:pos x="connsiteX3" y="connsiteY3"/>
                </a:cxn>
              </a:cxnLst>
              <a:rect l="l" t="t" r="r" b="b"/>
              <a:pathLst>
                <a:path w="157785" h="13148">
                  <a:moveTo>
                    <a:pt x="0" y="0"/>
                  </a:moveTo>
                  <a:lnTo>
                    <a:pt x="157786" y="0"/>
                  </a:lnTo>
                  <a:lnTo>
                    <a:pt x="157786" y="13149"/>
                  </a:lnTo>
                  <a:lnTo>
                    <a:pt x="0" y="13149"/>
                  </a:lnTo>
                  <a:close/>
                </a:path>
              </a:pathLst>
            </a:custGeom>
            <a:solidFill>
              <a:schemeClr val="bg1"/>
            </a:solidFill>
            <a:ln w="6548" cap="flat">
              <a:noFill/>
              <a:prstDash val="solid"/>
              <a:miter/>
            </a:ln>
          </p:spPr>
          <p:txBody>
            <a:bodyPr rtlCol="0" anchor="ctr"/>
            <a:lstStyle/>
            <a:p>
              <a:endParaRPr lang="zh-CN" altLang="en-US"/>
            </a:p>
          </p:txBody>
        </p:sp>
        <p:sp>
          <p:nvSpPr>
            <p:cNvPr id="146" name="图形 56" descr="雇员徽章 轮廓">
              <a:extLst>
                <a:ext uri="{FF2B5EF4-FFF2-40B4-BE49-F238E27FC236}">
                  <a16:creationId xmlns:a16="http://schemas.microsoft.com/office/drawing/2014/main" id="{B45C126F-2543-44EA-9C42-7719CF8EA4B4}"/>
                </a:ext>
              </a:extLst>
            </p:cNvPr>
            <p:cNvSpPr/>
            <p:nvPr/>
          </p:nvSpPr>
          <p:spPr>
            <a:xfrm>
              <a:off x="6859670" y="4258521"/>
              <a:ext cx="157785" cy="13148"/>
            </a:xfrm>
            <a:custGeom>
              <a:avLst/>
              <a:gdLst>
                <a:gd name="connsiteX0" fmla="*/ 0 w 157785"/>
                <a:gd name="connsiteY0" fmla="*/ 0 h 13148"/>
                <a:gd name="connsiteX1" fmla="*/ 157786 w 157785"/>
                <a:gd name="connsiteY1" fmla="*/ 0 h 13148"/>
                <a:gd name="connsiteX2" fmla="*/ 157786 w 157785"/>
                <a:gd name="connsiteY2" fmla="*/ 13149 h 13148"/>
                <a:gd name="connsiteX3" fmla="*/ 0 w 157785"/>
                <a:gd name="connsiteY3" fmla="*/ 13149 h 13148"/>
              </a:gdLst>
              <a:ahLst/>
              <a:cxnLst>
                <a:cxn ang="0">
                  <a:pos x="connsiteX0" y="connsiteY0"/>
                </a:cxn>
                <a:cxn ang="0">
                  <a:pos x="connsiteX1" y="connsiteY1"/>
                </a:cxn>
                <a:cxn ang="0">
                  <a:pos x="connsiteX2" y="connsiteY2"/>
                </a:cxn>
                <a:cxn ang="0">
                  <a:pos x="connsiteX3" y="connsiteY3"/>
                </a:cxn>
              </a:cxnLst>
              <a:rect l="l" t="t" r="r" b="b"/>
              <a:pathLst>
                <a:path w="157785" h="13148">
                  <a:moveTo>
                    <a:pt x="0" y="0"/>
                  </a:moveTo>
                  <a:lnTo>
                    <a:pt x="157786" y="0"/>
                  </a:lnTo>
                  <a:lnTo>
                    <a:pt x="157786" y="13149"/>
                  </a:lnTo>
                  <a:lnTo>
                    <a:pt x="0" y="13149"/>
                  </a:lnTo>
                  <a:close/>
                </a:path>
              </a:pathLst>
            </a:custGeom>
            <a:solidFill>
              <a:schemeClr val="bg1"/>
            </a:solidFill>
            <a:ln w="6548" cap="flat">
              <a:noFill/>
              <a:prstDash val="solid"/>
              <a:miter/>
            </a:ln>
          </p:spPr>
          <p:txBody>
            <a:bodyPr rtlCol="0" anchor="ctr"/>
            <a:lstStyle/>
            <a:p>
              <a:endParaRPr lang="zh-CN" altLang="en-US"/>
            </a:p>
          </p:txBody>
        </p:sp>
        <p:sp>
          <p:nvSpPr>
            <p:cNvPr id="147" name="图形 56" descr="雇员徽章 轮廓">
              <a:extLst>
                <a:ext uri="{FF2B5EF4-FFF2-40B4-BE49-F238E27FC236}">
                  <a16:creationId xmlns:a16="http://schemas.microsoft.com/office/drawing/2014/main" id="{EAA6DE1C-8A4B-4781-8DCA-3EEB29897856}"/>
                </a:ext>
              </a:extLst>
            </p:cNvPr>
            <p:cNvSpPr/>
            <p:nvPr/>
          </p:nvSpPr>
          <p:spPr>
            <a:xfrm>
              <a:off x="6859670" y="4311116"/>
              <a:ext cx="157785" cy="13148"/>
            </a:xfrm>
            <a:custGeom>
              <a:avLst/>
              <a:gdLst>
                <a:gd name="connsiteX0" fmla="*/ 0 w 157785"/>
                <a:gd name="connsiteY0" fmla="*/ 0 h 13148"/>
                <a:gd name="connsiteX1" fmla="*/ 157786 w 157785"/>
                <a:gd name="connsiteY1" fmla="*/ 0 h 13148"/>
                <a:gd name="connsiteX2" fmla="*/ 157786 w 157785"/>
                <a:gd name="connsiteY2" fmla="*/ 13149 h 13148"/>
                <a:gd name="connsiteX3" fmla="*/ 0 w 157785"/>
                <a:gd name="connsiteY3" fmla="*/ 13149 h 13148"/>
              </a:gdLst>
              <a:ahLst/>
              <a:cxnLst>
                <a:cxn ang="0">
                  <a:pos x="connsiteX0" y="connsiteY0"/>
                </a:cxn>
                <a:cxn ang="0">
                  <a:pos x="connsiteX1" y="connsiteY1"/>
                </a:cxn>
                <a:cxn ang="0">
                  <a:pos x="connsiteX2" y="connsiteY2"/>
                </a:cxn>
                <a:cxn ang="0">
                  <a:pos x="connsiteX3" y="connsiteY3"/>
                </a:cxn>
              </a:cxnLst>
              <a:rect l="l" t="t" r="r" b="b"/>
              <a:pathLst>
                <a:path w="157785" h="13148">
                  <a:moveTo>
                    <a:pt x="0" y="0"/>
                  </a:moveTo>
                  <a:lnTo>
                    <a:pt x="157786" y="0"/>
                  </a:lnTo>
                  <a:lnTo>
                    <a:pt x="157786" y="13149"/>
                  </a:lnTo>
                  <a:lnTo>
                    <a:pt x="0" y="13149"/>
                  </a:lnTo>
                  <a:close/>
                </a:path>
              </a:pathLst>
            </a:custGeom>
            <a:solidFill>
              <a:schemeClr val="bg1"/>
            </a:solidFill>
            <a:ln w="6548" cap="flat">
              <a:noFill/>
              <a:prstDash val="solid"/>
              <a:miter/>
            </a:ln>
          </p:spPr>
          <p:txBody>
            <a:bodyPr rtlCol="0" anchor="ctr"/>
            <a:lstStyle/>
            <a:p>
              <a:endParaRPr lang="zh-CN" altLang="en-US"/>
            </a:p>
          </p:txBody>
        </p:sp>
        <p:sp>
          <p:nvSpPr>
            <p:cNvPr id="148" name="图形 56" descr="雇员徽章 轮廓">
              <a:extLst>
                <a:ext uri="{FF2B5EF4-FFF2-40B4-BE49-F238E27FC236}">
                  <a16:creationId xmlns:a16="http://schemas.microsoft.com/office/drawing/2014/main" id="{5AE8735D-0858-42A7-89D9-8EDBFF2DCB5A}"/>
                </a:ext>
              </a:extLst>
            </p:cNvPr>
            <p:cNvSpPr/>
            <p:nvPr/>
          </p:nvSpPr>
          <p:spPr>
            <a:xfrm>
              <a:off x="6859670" y="4363712"/>
              <a:ext cx="157785" cy="13148"/>
            </a:xfrm>
            <a:custGeom>
              <a:avLst/>
              <a:gdLst>
                <a:gd name="connsiteX0" fmla="*/ 0 w 157785"/>
                <a:gd name="connsiteY0" fmla="*/ 0 h 13148"/>
                <a:gd name="connsiteX1" fmla="*/ 157786 w 157785"/>
                <a:gd name="connsiteY1" fmla="*/ 0 h 13148"/>
                <a:gd name="connsiteX2" fmla="*/ 157786 w 157785"/>
                <a:gd name="connsiteY2" fmla="*/ 13149 h 13148"/>
                <a:gd name="connsiteX3" fmla="*/ 0 w 157785"/>
                <a:gd name="connsiteY3" fmla="*/ 13149 h 13148"/>
              </a:gdLst>
              <a:ahLst/>
              <a:cxnLst>
                <a:cxn ang="0">
                  <a:pos x="connsiteX0" y="connsiteY0"/>
                </a:cxn>
                <a:cxn ang="0">
                  <a:pos x="connsiteX1" y="connsiteY1"/>
                </a:cxn>
                <a:cxn ang="0">
                  <a:pos x="connsiteX2" y="connsiteY2"/>
                </a:cxn>
                <a:cxn ang="0">
                  <a:pos x="connsiteX3" y="connsiteY3"/>
                </a:cxn>
              </a:cxnLst>
              <a:rect l="l" t="t" r="r" b="b"/>
              <a:pathLst>
                <a:path w="157785" h="13148">
                  <a:moveTo>
                    <a:pt x="0" y="0"/>
                  </a:moveTo>
                  <a:lnTo>
                    <a:pt x="157786" y="0"/>
                  </a:lnTo>
                  <a:lnTo>
                    <a:pt x="157786" y="13149"/>
                  </a:lnTo>
                  <a:lnTo>
                    <a:pt x="0" y="13149"/>
                  </a:lnTo>
                  <a:close/>
                </a:path>
              </a:pathLst>
            </a:custGeom>
            <a:solidFill>
              <a:schemeClr val="bg1"/>
            </a:solidFill>
            <a:ln w="6548" cap="flat">
              <a:noFill/>
              <a:prstDash val="solid"/>
              <a:miter/>
            </a:ln>
          </p:spPr>
          <p:txBody>
            <a:bodyPr rtlCol="0" anchor="ctr"/>
            <a:lstStyle/>
            <a:p>
              <a:endParaRPr lang="zh-CN" altLang="en-US"/>
            </a:p>
          </p:txBody>
        </p:sp>
        <p:sp>
          <p:nvSpPr>
            <p:cNvPr id="149" name="图形 56" descr="雇员徽章 轮廓">
              <a:extLst>
                <a:ext uri="{FF2B5EF4-FFF2-40B4-BE49-F238E27FC236}">
                  <a16:creationId xmlns:a16="http://schemas.microsoft.com/office/drawing/2014/main" id="{20B9C54B-5C7A-41EA-A495-57854063ED00}"/>
                </a:ext>
              </a:extLst>
            </p:cNvPr>
            <p:cNvSpPr/>
            <p:nvPr/>
          </p:nvSpPr>
          <p:spPr>
            <a:xfrm>
              <a:off x="6544099" y="3988971"/>
              <a:ext cx="525951" cy="447058"/>
            </a:xfrm>
            <a:custGeom>
              <a:avLst/>
              <a:gdLst>
                <a:gd name="connsiteX0" fmla="*/ 499654 w 525951"/>
                <a:gd name="connsiteY0" fmla="*/ 78893 h 447058"/>
                <a:gd name="connsiteX1" fmla="*/ 308997 w 525951"/>
                <a:gd name="connsiteY1" fmla="*/ 78893 h 447058"/>
                <a:gd name="connsiteX2" fmla="*/ 308997 w 525951"/>
                <a:gd name="connsiteY2" fmla="*/ 26298 h 447058"/>
                <a:gd name="connsiteX3" fmla="*/ 282699 w 525951"/>
                <a:gd name="connsiteY3" fmla="*/ 0 h 447058"/>
                <a:gd name="connsiteX4" fmla="*/ 243253 w 525951"/>
                <a:gd name="connsiteY4" fmla="*/ 0 h 447058"/>
                <a:gd name="connsiteX5" fmla="*/ 216955 w 525951"/>
                <a:gd name="connsiteY5" fmla="*/ 26298 h 447058"/>
                <a:gd name="connsiteX6" fmla="*/ 216955 w 525951"/>
                <a:gd name="connsiteY6" fmla="*/ 78893 h 447058"/>
                <a:gd name="connsiteX7" fmla="*/ 26298 w 525951"/>
                <a:gd name="connsiteY7" fmla="*/ 78893 h 447058"/>
                <a:gd name="connsiteX8" fmla="*/ 0 w 525951"/>
                <a:gd name="connsiteY8" fmla="*/ 105190 h 447058"/>
                <a:gd name="connsiteX9" fmla="*/ 0 w 525951"/>
                <a:gd name="connsiteY9" fmla="*/ 420761 h 447058"/>
                <a:gd name="connsiteX10" fmla="*/ 26298 w 525951"/>
                <a:gd name="connsiteY10" fmla="*/ 447059 h 447058"/>
                <a:gd name="connsiteX11" fmla="*/ 499654 w 525951"/>
                <a:gd name="connsiteY11" fmla="*/ 447059 h 447058"/>
                <a:gd name="connsiteX12" fmla="*/ 525952 w 525951"/>
                <a:gd name="connsiteY12" fmla="*/ 420761 h 447058"/>
                <a:gd name="connsiteX13" fmla="*/ 525952 w 525951"/>
                <a:gd name="connsiteY13" fmla="*/ 105190 h 447058"/>
                <a:gd name="connsiteX14" fmla="*/ 499654 w 525951"/>
                <a:gd name="connsiteY14" fmla="*/ 78893 h 447058"/>
                <a:gd name="connsiteX15" fmla="*/ 230104 w 525951"/>
                <a:gd name="connsiteY15" fmla="*/ 26298 h 447058"/>
                <a:gd name="connsiteX16" fmla="*/ 243253 w 525951"/>
                <a:gd name="connsiteY16" fmla="*/ 13149 h 447058"/>
                <a:gd name="connsiteX17" fmla="*/ 282699 w 525951"/>
                <a:gd name="connsiteY17" fmla="*/ 13149 h 447058"/>
                <a:gd name="connsiteX18" fmla="*/ 295848 w 525951"/>
                <a:gd name="connsiteY18" fmla="*/ 26298 h 447058"/>
                <a:gd name="connsiteX19" fmla="*/ 295848 w 525951"/>
                <a:gd name="connsiteY19" fmla="*/ 98616 h 447058"/>
                <a:gd name="connsiteX20" fmla="*/ 282699 w 525951"/>
                <a:gd name="connsiteY20" fmla="*/ 111765 h 447058"/>
                <a:gd name="connsiteX21" fmla="*/ 243253 w 525951"/>
                <a:gd name="connsiteY21" fmla="*/ 111765 h 447058"/>
                <a:gd name="connsiteX22" fmla="*/ 230104 w 525951"/>
                <a:gd name="connsiteY22" fmla="*/ 98616 h 447058"/>
                <a:gd name="connsiteX23" fmla="*/ 512803 w 525951"/>
                <a:gd name="connsiteY23" fmla="*/ 420761 h 447058"/>
                <a:gd name="connsiteX24" fmla="*/ 499654 w 525951"/>
                <a:gd name="connsiteY24" fmla="*/ 433910 h 447058"/>
                <a:gd name="connsiteX25" fmla="*/ 26298 w 525951"/>
                <a:gd name="connsiteY25" fmla="*/ 433910 h 447058"/>
                <a:gd name="connsiteX26" fmla="*/ 13149 w 525951"/>
                <a:gd name="connsiteY26" fmla="*/ 420761 h 447058"/>
                <a:gd name="connsiteX27" fmla="*/ 13149 w 525951"/>
                <a:gd name="connsiteY27" fmla="*/ 105190 h 447058"/>
                <a:gd name="connsiteX28" fmla="*/ 26298 w 525951"/>
                <a:gd name="connsiteY28" fmla="*/ 92042 h 447058"/>
                <a:gd name="connsiteX29" fmla="*/ 216955 w 525951"/>
                <a:gd name="connsiteY29" fmla="*/ 92042 h 447058"/>
                <a:gd name="connsiteX30" fmla="*/ 216955 w 525951"/>
                <a:gd name="connsiteY30" fmla="*/ 98616 h 447058"/>
                <a:gd name="connsiteX31" fmla="*/ 243253 w 525951"/>
                <a:gd name="connsiteY31" fmla="*/ 124914 h 447058"/>
                <a:gd name="connsiteX32" fmla="*/ 282699 w 525951"/>
                <a:gd name="connsiteY32" fmla="*/ 124914 h 447058"/>
                <a:gd name="connsiteX33" fmla="*/ 308997 w 525951"/>
                <a:gd name="connsiteY33" fmla="*/ 98616 h 447058"/>
                <a:gd name="connsiteX34" fmla="*/ 308997 w 525951"/>
                <a:gd name="connsiteY34" fmla="*/ 92042 h 447058"/>
                <a:gd name="connsiteX35" fmla="*/ 499654 w 525951"/>
                <a:gd name="connsiteY35" fmla="*/ 92042 h 447058"/>
                <a:gd name="connsiteX36" fmla="*/ 512803 w 525951"/>
                <a:gd name="connsiteY36" fmla="*/ 105190 h 44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5951" h="447058">
                  <a:moveTo>
                    <a:pt x="499654" y="78893"/>
                  </a:moveTo>
                  <a:lnTo>
                    <a:pt x="308997" y="78893"/>
                  </a:lnTo>
                  <a:lnTo>
                    <a:pt x="308997" y="26298"/>
                  </a:lnTo>
                  <a:cubicBezTo>
                    <a:pt x="308997" y="11774"/>
                    <a:pt x="297223" y="0"/>
                    <a:pt x="282699" y="0"/>
                  </a:cubicBezTo>
                  <a:lnTo>
                    <a:pt x="243253" y="0"/>
                  </a:lnTo>
                  <a:cubicBezTo>
                    <a:pt x="228729" y="0"/>
                    <a:pt x="216955" y="11774"/>
                    <a:pt x="216955" y="26298"/>
                  </a:cubicBezTo>
                  <a:lnTo>
                    <a:pt x="216955" y="78893"/>
                  </a:lnTo>
                  <a:lnTo>
                    <a:pt x="26298" y="78893"/>
                  </a:lnTo>
                  <a:cubicBezTo>
                    <a:pt x="11774" y="78893"/>
                    <a:pt x="0" y="90667"/>
                    <a:pt x="0" y="105190"/>
                  </a:cubicBezTo>
                  <a:lnTo>
                    <a:pt x="0" y="420761"/>
                  </a:lnTo>
                  <a:cubicBezTo>
                    <a:pt x="0" y="435285"/>
                    <a:pt x="11774" y="447059"/>
                    <a:pt x="26298" y="447059"/>
                  </a:cubicBezTo>
                  <a:lnTo>
                    <a:pt x="499654" y="447059"/>
                  </a:lnTo>
                  <a:cubicBezTo>
                    <a:pt x="514178" y="447059"/>
                    <a:pt x="525952" y="435285"/>
                    <a:pt x="525952" y="420761"/>
                  </a:cubicBezTo>
                  <a:lnTo>
                    <a:pt x="525952" y="105190"/>
                  </a:lnTo>
                  <a:cubicBezTo>
                    <a:pt x="525952" y="90667"/>
                    <a:pt x="514178" y="78893"/>
                    <a:pt x="499654" y="78893"/>
                  </a:cubicBezTo>
                  <a:close/>
                  <a:moveTo>
                    <a:pt x="230104" y="26298"/>
                  </a:moveTo>
                  <a:cubicBezTo>
                    <a:pt x="230104" y="19036"/>
                    <a:pt x="235991" y="13149"/>
                    <a:pt x="243253" y="13149"/>
                  </a:cubicBezTo>
                  <a:lnTo>
                    <a:pt x="282699" y="13149"/>
                  </a:lnTo>
                  <a:cubicBezTo>
                    <a:pt x="289961" y="13149"/>
                    <a:pt x="295848" y="19036"/>
                    <a:pt x="295848" y="26298"/>
                  </a:cubicBezTo>
                  <a:lnTo>
                    <a:pt x="295848" y="98616"/>
                  </a:lnTo>
                  <a:cubicBezTo>
                    <a:pt x="295848" y="105878"/>
                    <a:pt x="289961" y="111765"/>
                    <a:pt x="282699" y="111765"/>
                  </a:cubicBezTo>
                  <a:lnTo>
                    <a:pt x="243253" y="111765"/>
                  </a:lnTo>
                  <a:cubicBezTo>
                    <a:pt x="235991" y="111765"/>
                    <a:pt x="230104" y="105878"/>
                    <a:pt x="230104" y="98616"/>
                  </a:cubicBezTo>
                  <a:close/>
                  <a:moveTo>
                    <a:pt x="512803" y="420761"/>
                  </a:moveTo>
                  <a:cubicBezTo>
                    <a:pt x="512803" y="428023"/>
                    <a:pt x="506916" y="433910"/>
                    <a:pt x="499654" y="433910"/>
                  </a:cubicBezTo>
                  <a:lnTo>
                    <a:pt x="26298" y="433910"/>
                  </a:lnTo>
                  <a:cubicBezTo>
                    <a:pt x="19036" y="433910"/>
                    <a:pt x="13149" y="428023"/>
                    <a:pt x="13149" y="420761"/>
                  </a:cubicBezTo>
                  <a:lnTo>
                    <a:pt x="13149" y="105190"/>
                  </a:lnTo>
                  <a:cubicBezTo>
                    <a:pt x="13149" y="97928"/>
                    <a:pt x="19036" y="92042"/>
                    <a:pt x="26298" y="92042"/>
                  </a:cubicBezTo>
                  <a:lnTo>
                    <a:pt x="216955" y="92042"/>
                  </a:lnTo>
                  <a:lnTo>
                    <a:pt x="216955" y="98616"/>
                  </a:lnTo>
                  <a:cubicBezTo>
                    <a:pt x="216955" y="113139"/>
                    <a:pt x="228729" y="124914"/>
                    <a:pt x="243253" y="124914"/>
                  </a:cubicBezTo>
                  <a:lnTo>
                    <a:pt x="282699" y="124914"/>
                  </a:lnTo>
                  <a:cubicBezTo>
                    <a:pt x="297223" y="124914"/>
                    <a:pt x="308997" y="113139"/>
                    <a:pt x="308997" y="98616"/>
                  </a:cubicBezTo>
                  <a:lnTo>
                    <a:pt x="308997" y="92042"/>
                  </a:lnTo>
                  <a:lnTo>
                    <a:pt x="499654" y="92042"/>
                  </a:lnTo>
                  <a:cubicBezTo>
                    <a:pt x="506916" y="92042"/>
                    <a:pt x="512803" y="97928"/>
                    <a:pt x="512803" y="105190"/>
                  </a:cubicBezTo>
                  <a:close/>
                </a:path>
              </a:pathLst>
            </a:custGeom>
            <a:solidFill>
              <a:schemeClr val="bg1"/>
            </a:solidFill>
            <a:ln w="6548" cap="flat">
              <a:noFill/>
              <a:prstDash val="solid"/>
              <a:miter/>
            </a:ln>
          </p:spPr>
          <p:txBody>
            <a:bodyPr rtlCol="0" anchor="ctr"/>
            <a:lstStyle/>
            <a:p>
              <a:endParaRPr lang="zh-CN" altLang="en-US"/>
            </a:p>
          </p:txBody>
        </p:sp>
      </p:grpSp>
      <p:grpSp>
        <p:nvGrpSpPr>
          <p:cNvPr id="150" name="图形 58" descr="灯泡和齿轮 轮廓">
            <a:extLst>
              <a:ext uri="{FF2B5EF4-FFF2-40B4-BE49-F238E27FC236}">
                <a16:creationId xmlns:a16="http://schemas.microsoft.com/office/drawing/2014/main" id="{1325F30D-8BD3-4088-BA2E-C7B8104B13DE}"/>
              </a:ext>
            </a:extLst>
          </p:cNvPr>
          <p:cNvGrpSpPr/>
          <p:nvPr/>
        </p:nvGrpSpPr>
        <p:grpSpPr>
          <a:xfrm>
            <a:off x="7715791" y="3923227"/>
            <a:ext cx="525951" cy="571972"/>
            <a:chOff x="7715791" y="3923227"/>
            <a:chExt cx="525951" cy="571972"/>
          </a:xfrm>
          <a:solidFill>
            <a:schemeClr val="bg1"/>
          </a:solidFill>
        </p:grpSpPr>
        <p:sp>
          <p:nvSpPr>
            <p:cNvPr id="151" name="图形 58" descr="灯泡和齿轮 轮廓">
              <a:extLst>
                <a:ext uri="{FF2B5EF4-FFF2-40B4-BE49-F238E27FC236}">
                  <a16:creationId xmlns:a16="http://schemas.microsoft.com/office/drawing/2014/main" id="{E5574B11-0CE4-4357-8615-EE0F0B219FBF}"/>
                </a:ext>
              </a:extLst>
            </p:cNvPr>
            <p:cNvSpPr/>
            <p:nvPr/>
          </p:nvSpPr>
          <p:spPr>
            <a:xfrm>
              <a:off x="7945895" y="4152016"/>
              <a:ext cx="65743" cy="65743"/>
            </a:xfrm>
            <a:custGeom>
              <a:avLst/>
              <a:gdLst>
                <a:gd name="connsiteX0" fmla="*/ 32872 w 65743"/>
                <a:gd name="connsiteY0" fmla="*/ 0 h 65743"/>
                <a:gd name="connsiteX1" fmla="*/ 0 w 65743"/>
                <a:gd name="connsiteY1" fmla="*/ 32872 h 65743"/>
                <a:gd name="connsiteX2" fmla="*/ 32872 w 65743"/>
                <a:gd name="connsiteY2" fmla="*/ 65744 h 65743"/>
                <a:gd name="connsiteX3" fmla="*/ 65744 w 65743"/>
                <a:gd name="connsiteY3" fmla="*/ 32872 h 65743"/>
                <a:gd name="connsiteX4" fmla="*/ 65744 w 65743"/>
                <a:gd name="connsiteY4" fmla="*/ 32872 h 65743"/>
                <a:gd name="connsiteX5" fmla="*/ 32872 w 65743"/>
                <a:gd name="connsiteY5" fmla="*/ 0 h 65743"/>
                <a:gd name="connsiteX6" fmla="*/ 32872 w 65743"/>
                <a:gd name="connsiteY6" fmla="*/ 52595 h 65743"/>
                <a:gd name="connsiteX7" fmla="*/ 13149 w 65743"/>
                <a:gd name="connsiteY7" fmla="*/ 32872 h 65743"/>
                <a:gd name="connsiteX8" fmla="*/ 32872 w 65743"/>
                <a:gd name="connsiteY8" fmla="*/ 13149 h 65743"/>
                <a:gd name="connsiteX9" fmla="*/ 52595 w 65743"/>
                <a:gd name="connsiteY9" fmla="*/ 32872 h 65743"/>
                <a:gd name="connsiteX10" fmla="*/ 32872 w 65743"/>
                <a:gd name="connsiteY10" fmla="*/ 52595 h 65743"/>
                <a:gd name="connsiteX11" fmla="*/ 32872 w 65743"/>
                <a:gd name="connsiteY11" fmla="*/ 52595 h 65743"/>
                <a:gd name="connsiteX12" fmla="*/ 32872 w 65743"/>
                <a:gd name="connsiteY12" fmla="*/ 52595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743" h="65743">
                  <a:moveTo>
                    <a:pt x="32872" y="0"/>
                  </a:moveTo>
                  <a:cubicBezTo>
                    <a:pt x="14464" y="0"/>
                    <a:pt x="0" y="14464"/>
                    <a:pt x="0" y="32872"/>
                  </a:cubicBezTo>
                  <a:cubicBezTo>
                    <a:pt x="0" y="51280"/>
                    <a:pt x="14464" y="65744"/>
                    <a:pt x="32872" y="65744"/>
                  </a:cubicBezTo>
                  <a:cubicBezTo>
                    <a:pt x="51280" y="65744"/>
                    <a:pt x="65744" y="51280"/>
                    <a:pt x="65744" y="32872"/>
                  </a:cubicBezTo>
                  <a:cubicBezTo>
                    <a:pt x="65744" y="32872"/>
                    <a:pt x="65744" y="32872"/>
                    <a:pt x="65744" y="32872"/>
                  </a:cubicBezTo>
                  <a:cubicBezTo>
                    <a:pt x="65744" y="14464"/>
                    <a:pt x="51280" y="0"/>
                    <a:pt x="32872" y="0"/>
                  </a:cubicBezTo>
                  <a:close/>
                  <a:moveTo>
                    <a:pt x="32872" y="52595"/>
                  </a:moveTo>
                  <a:cubicBezTo>
                    <a:pt x="21696" y="52595"/>
                    <a:pt x="13149" y="44048"/>
                    <a:pt x="13149" y="32872"/>
                  </a:cubicBezTo>
                  <a:cubicBezTo>
                    <a:pt x="13149" y="21696"/>
                    <a:pt x="21696" y="13149"/>
                    <a:pt x="32872" y="13149"/>
                  </a:cubicBezTo>
                  <a:cubicBezTo>
                    <a:pt x="44048" y="13149"/>
                    <a:pt x="52595" y="21696"/>
                    <a:pt x="52595" y="32872"/>
                  </a:cubicBezTo>
                  <a:cubicBezTo>
                    <a:pt x="52595" y="44048"/>
                    <a:pt x="44048" y="52595"/>
                    <a:pt x="32872" y="52595"/>
                  </a:cubicBezTo>
                  <a:cubicBezTo>
                    <a:pt x="32872" y="52595"/>
                    <a:pt x="32872" y="52595"/>
                    <a:pt x="32872" y="52595"/>
                  </a:cubicBezTo>
                  <a:lnTo>
                    <a:pt x="32872" y="52595"/>
                  </a:lnTo>
                  <a:close/>
                </a:path>
              </a:pathLst>
            </a:custGeom>
            <a:solidFill>
              <a:schemeClr val="bg1"/>
            </a:solidFill>
            <a:ln w="6548" cap="flat">
              <a:noFill/>
              <a:prstDash val="solid"/>
              <a:miter/>
            </a:ln>
          </p:spPr>
          <p:txBody>
            <a:bodyPr rtlCol="0" anchor="ctr"/>
            <a:lstStyle/>
            <a:p>
              <a:endParaRPr lang="zh-CN" altLang="en-US"/>
            </a:p>
          </p:txBody>
        </p:sp>
        <p:sp>
          <p:nvSpPr>
            <p:cNvPr id="152" name="图形 58" descr="灯泡和齿轮 轮廓">
              <a:extLst>
                <a:ext uri="{FF2B5EF4-FFF2-40B4-BE49-F238E27FC236}">
                  <a16:creationId xmlns:a16="http://schemas.microsoft.com/office/drawing/2014/main" id="{1F77F713-1EDF-444E-8B14-147BC7FA6921}"/>
                </a:ext>
              </a:extLst>
            </p:cNvPr>
            <p:cNvSpPr/>
            <p:nvPr/>
          </p:nvSpPr>
          <p:spPr>
            <a:xfrm>
              <a:off x="7896587" y="4103366"/>
              <a:ext cx="163702" cy="163702"/>
            </a:xfrm>
            <a:custGeom>
              <a:avLst/>
              <a:gdLst>
                <a:gd name="connsiteX0" fmla="*/ 143322 w 163702"/>
                <a:gd name="connsiteY0" fmla="*/ 50623 h 163702"/>
                <a:gd name="connsiteX1" fmla="*/ 149239 w 163702"/>
                <a:gd name="connsiteY1" fmla="*/ 32872 h 163702"/>
                <a:gd name="connsiteX2" fmla="*/ 130830 w 163702"/>
                <a:gd name="connsiteY2" fmla="*/ 14464 h 163702"/>
                <a:gd name="connsiteX3" fmla="*/ 113080 w 163702"/>
                <a:gd name="connsiteY3" fmla="*/ 20381 h 163702"/>
                <a:gd name="connsiteX4" fmla="*/ 103218 w 163702"/>
                <a:gd name="connsiteY4" fmla="*/ 16436 h 163702"/>
                <a:gd name="connsiteX5" fmla="*/ 94671 w 163702"/>
                <a:gd name="connsiteY5" fmla="*/ 0 h 163702"/>
                <a:gd name="connsiteX6" fmla="*/ 69031 w 163702"/>
                <a:gd name="connsiteY6" fmla="*/ 0 h 163702"/>
                <a:gd name="connsiteX7" fmla="*/ 60484 w 163702"/>
                <a:gd name="connsiteY7" fmla="*/ 16436 h 163702"/>
                <a:gd name="connsiteX8" fmla="*/ 50623 w 163702"/>
                <a:gd name="connsiteY8" fmla="*/ 20381 h 163702"/>
                <a:gd name="connsiteX9" fmla="*/ 32872 w 163702"/>
                <a:gd name="connsiteY9" fmla="*/ 14464 h 163702"/>
                <a:gd name="connsiteX10" fmla="*/ 14464 w 163702"/>
                <a:gd name="connsiteY10" fmla="*/ 32872 h 163702"/>
                <a:gd name="connsiteX11" fmla="*/ 20381 w 163702"/>
                <a:gd name="connsiteY11" fmla="*/ 50623 h 163702"/>
                <a:gd name="connsiteX12" fmla="*/ 16436 w 163702"/>
                <a:gd name="connsiteY12" fmla="*/ 60484 h 163702"/>
                <a:gd name="connsiteX13" fmla="*/ 0 w 163702"/>
                <a:gd name="connsiteY13" fmla="*/ 69031 h 163702"/>
                <a:gd name="connsiteX14" fmla="*/ 0 w 163702"/>
                <a:gd name="connsiteY14" fmla="*/ 94671 h 163702"/>
                <a:gd name="connsiteX15" fmla="*/ 16436 w 163702"/>
                <a:gd name="connsiteY15" fmla="*/ 103218 h 163702"/>
                <a:gd name="connsiteX16" fmla="*/ 20381 w 163702"/>
                <a:gd name="connsiteY16" fmla="*/ 113080 h 163702"/>
                <a:gd name="connsiteX17" fmla="*/ 14464 w 163702"/>
                <a:gd name="connsiteY17" fmla="*/ 130830 h 163702"/>
                <a:gd name="connsiteX18" fmla="*/ 33529 w 163702"/>
                <a:gd name="connsiteY18" fmla="*/ 149239 h 163702"/>
                <a:gd name="connsiteX19" fmla="*/ 51280 w 163702"/>
                <a:gd name="connsiteY19" fmla="*/ 143322 h 163702"/>
                <a:gd name="connsiteX20" fmla="*/ 61142 w 163702"/>
                <a:gd name="connsiteY20" fmla="*/ 147266 h 163702"/>
                <a:gd name="connsiteX21" fmla="*/ 69689 w 163702"/>
                <a:gd name="connsiteY21" fmla="*/ 163702 h 163702"/>
                <a:gd name="connsiteX22" fmla="*/ 95329 w 163702"/>
                <a:gd name="connsiteY22" fmla="*/ 163702 h 163702"/>
                <a:gd name="connsiteX23" fmla="*/ 103875 w 163702"/>
                <a:gd name="connsiteY23" fmla="*/ 147266 h 163702"/>
                <a:gd name="connsiteX24" fmla="*/ 113080 w 163702"/>
                <a:gd name="connsiteY24" fmla="*/ 143322 h 163702"/>
                <a:gd name="connsiteX25" fmla="*/ 130830 w 163702"/>
                <a:gd name="connsiteY25" fmla="*/ 149239 h 163702"/>
                <a:gd name="connsiteX26" fmla="*/ 149239 w 163702"/>
                <a:gd name="connsiteY26" fmla="*/ 130830 h 163702"/>
                <a:gd name="connsiteX27" fmla="*/ 143322 w 163702"/>
                <a:gd name="connsiteY27" fmla="*/ 113080 h 163702"/>
                <a:gd name="connsiteX28" fmla="*/ 147266 w 163702"/>
                <a:gd name="connsiteY28" fmla="*/ 103218 h 163702"/>
                <a:gd name="connsiteX29" fmla="*/ 163702 w 163702"/>
                <a:gd name="connsiteY29" fmla="*/ 94671 h 163702"/>
                <a:gd name="connsiteX30" fmla="*/ 163702 w 163702"/>
                <a:gd name="connsiteY30" fmla="*/ 69031 h 163702"/>
                <a:gd name="connsiteX31" fmla="*/ 147266 w 163702"/>
                <a:gd name="connsiteY31" fmla="*/ 60484 h 163702"/>
                <a:gd name="connsiteX32" fmla="*/ 143322 w 163702"/>
                <a:gd name="connsiteY32" fmla="*/ 50623 h 163702"/>
                <a:gd name="connsiteX33" fmla="*/ 150554 w 163702"/>
                <a:gd name="connsiteY33" fmla="*/ 86125 h 163702"/>
                <a:gd name="connsiteX34" fmla="*/ 136090 w 163702"/>
                <a:gd name="connsiteY34" fmla="*/ 93356 h 163702"/>
                <a:gd name="connsiteX35" fmla="*/ 135433 w 163702"/>
                <a:gd name="connsiteY35" fmla="*/ 95986 h 163702"/>
                <a:gd name="connsiteX36" fmla="*/ 130173 w 163702"/>
                <a:gd name="connsiteY36" fmla="*/ 108478 h 163702"/>
                <a:gd name="connsiteX37" fmla="*/ 128858 w 163702"/>
                <a:gd name="connsiteY37" fmla="*/ 111107 h 163702"/>
                <a:gd name="connsiteX38" fmla="*/ 134118 w 163702"/>
                <a:gd name="connsiteY38" fmla="*/ 126886 h 163702"/>
                <a:gd name="connsiteX39" fmla="*/ 127543 w 163702"/>
                <a:gd name="connsiteY39" fmla="*/ 133460 h 163702"/>
                <a:gd name="connsiteX40" fmla="*/ 112422 w 163702"/>
                <a:gd name="connsiteY40" fmla="*/ 128201 h 163702"/>
                <a:gd name="connsiteX41" fmla="*/ 109792 w 163702"/>
                <a:gd name="connsiteY41" fmla="*/ 129516 h 163702"/>
                <a:gd name="connsiteX42" fmla="*/ 97959 w 163702"/>
                <a:gd name="connsiteY42" fmla="*/ 134118 h 163702"/>
                <a:gd name="connsiteX43" fmla="*/ 94671 w 163702"/>
                <a:gd name="connsiteY43" fmla="*/ 135433 h 163702"/>
                <a:gd name="connsiteX44" fmla="*/ 87439 w 163702"/>
                <a:gd name="connsiteY44" fmla="*/ 149896 h 163702"/>
                <a:gd name="connsiteX45" fmla="*/ 77578 w 163702"/>
                <a:gd name="connsiteY45" fmla="*/ 149896 h 163702"/>
                <a:gd name="connsiteX46" fmla="*/ 70346 w 163702"/>
                <a:gd name="connsiteY46" fmla="*/ 135433 h 163702"/>
                <a:gd name="connsiteX47" fmla="*/ 67716 w 163702"/>
                <a:gd name="connsiteY47" fmla="*/ 134775 h 163702"/>
                <a:gd name="connsiteX48" fmla="*/ 55882 w 163702"/>
                <a:gd name="connsiteY48" fmla="*/ 129516 h 163702"/>
                <a:gd name="connsiteX49" fmla="*/ 53253 w 163702"/>
                <a:gd name="connsiteY49" fmla="*/ 128201 h 163702"/>
                <a:gd name="connsiteX50" fmla="*/ 37474 w 163702"/>
                <a:gd name="connsiteY50" fmla="*/ 133460 h 163702"/>
                <a:gd name="connsiteX51" fmla="*/ 30242 w 163702"/>
                <a:gd name="connsiteY51" fmla="*/ 126228 h 163702"/>
                <a:gd name="connsiteX52" fmla="*/ 35502 w 163702"/>
                <a:gd name="connsiteY52" fmla="*/ 111107 h 163702"/>
                <a:gd name="connsiteX53" fmla="*/ 34187 w 163702"/>
                <a:gd name="connsiteY53" fmla="*/ 108478 h 163702"/>
                <a:gd name="connsiteX54" fmla="*/ 28927 w 163702"/>
                <a:gd name="connsiteY54" fmla="*/ 96644 h 163702"/>
                <a:gd name="connsiteX55" fmla="*/ 28270 w 163702"/>
                <a:gd name="connsiteY55" fmla="*/ 94014 h 163702"/>
                <a:gd name="connsiteX56" fmla="*/ 13806 w 163702"/>
                <a:gd name="connsiteY56" fmla="*/ 86782 h 163702"/>
                <a:gd name="connsiteX57" fmla="*/ 13806 w 163702"/>
                <a:gd name="connsiteY57" fmla="*/ 77578 h 163702"/>
                <a:gd name="connsiteX58" fmla="*/ 28270 w 163702"/>
                <a:gd name="connsiteY58" fmla="*/ 70346 h 163702"/>
                <a:gd name="connsiteX59" fmla="*/ 28927 w 163702"/>
                <a:gd name="connsiteY59" fmla="*/ 67716 h 163702"/>
                <a:gd name="connsiteX60" fmla="*/ 34187 w 163702"/>
                <a:gd name="connsiteY60" fmla="*/ 55882 h 163702"/>
                <a:gd name="connsiteX61" fmla="*/ 35502 w 163702"/>
                <a:gd name="connsiteY61" fmla="*/ 53253 h 163702"/>
                <a:gd name="connsiteX62" fmla="*/ 30242 w 163702"/>
                <a:gd name="connsiteY62" fmla="*/ 36817 h 163702"/>
                <a:gd name="connsiteX63" fmla="*/ 36817 w 163702"/>
                <a:gd name="connsiteY63" fmla="*/ 29585 h 163702"/>
                <a:gd name="connsiteX64" fmla="*/ 52595 w 163702"/>
                <a:gd name="connsiteY64" fmla="*/ 34844 h 163702"/>
                <a:gd name="connsiteX65" fmla="*/ 55225 w 163702"/>
                <a:gd name="connsiteY65" fmla="*/ 33529 h 163702"/>
                <a:gd name="connsiteX66" fmla="*/ 67716 w 163702"/>
                <a:gd name="connsiteY66" fmla="*/ 28270 h 163702"/>
                <a:gd name="connsiteX67" fmla="*/ 70346 w 163702"/>
                <a:gd name="connsiteY67" fmla="*/ 27612 h 163702"/>
                <a:gd name="connsiteX68" fmla="*/ 77578 w 163702"/>
                <a:gd name="connsiteY68" fmla="*/ 13149 h 163702"/>
                <a:gd name="connsiteX69" fmla="*/ 86782 w 163702"/>
                <a:gd name="connsiteY69" fmla="*/ 13149 h 163702"/>
                <a:gd name="connsiteX70" fmla="*/ 94014 w 163702"/>
                <a:gd name="connsiteY70" fmla="*/ 27612 h 163702"/>
                <a:gd name="connsiteX71" fmla="*/ 96644 w 163702"/>
                <a:gd name="connsiteY71" fmla="*/ 28270 h 163702"/>
                <a:gd name="connsiteX72" fmla="*/ 108478 w 163702"/>
                <a:gd name="connsiteY72" fmla="*/ 33529 h 163702"/>
                <a:gd name="connsiteX73" fmla="*/ 111107 w 163702"/>
                <a:gd name="connsiteY73" fmla="*/ 34844 h 163702"/>
                <a:gd name="connsiteX74" fmla="*/ 126886 w 163702"/>
                <a:gd name="connsiteY74" fmla="*/ 29585 h 163702"/>
                <a:gd name="connsiteX75" fmla="*/ 133460 w 163702"/>
                <a:gd name="connsiteY75" fmla="*/ 36159 h 163702"/>
                <a:gd name="connsiteX76" fmla="*/ 128201 w 163702"/>
                <a:gd name="connsiteY76" fmla="*/ 51938 h 163702"/>
                <a:gd name="connsiteX77" fmla="*/ 129516 w 163702"/>
                <a:gd name="connsiteY77" fmla="*/ 54567 h 163702"/>
                <a:gd name="connsiteX78" fmla="*/ 134775 w 163702"/>
                <a:gd name="connsiteY78" fmla="*/ 66401 h 163702"/>
                <a:gd name="connsiteX79" fmla="*/ 135433 w 163702"/>
                <a:gd name="connsiteY79" fmla="*/ 69031 h 163702"/>
                <a:gd name="connsiteX80" fmla="*/ 149896 w 163702"/>
                <a:gd name="connsiteY80" fmla="*/ 76263 h 163702"/>
                <a:gd name="connsiteX81" fmla="*/ 150554 w 163702"/>
                <a:gd name="connsiteY81" fmla="*/ 86125 h 16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3702" h="163702">
                  <a:moveTo>
                    <a:pt x="143322" y="50623"/>
                  </a:moveTo>
                  <a:lnTo>
                    <a:pt x="149239" y="32872"/>
                  </a:lnTo>
                  <a:lnTo>
                    <a:pt x="130830" y="14464"/>
                  </a:lnTo>
                  <a:lnTo>
                    <a:pt x="113080" y="20381"/>
                  </a:lnTo>
                  <a:cubicBezTo>
                    <a:pt x="109792" y="19066"/>
                    <a:pt x="106505" y="17751"/>
                    <a:pt x="103218" y="16436"/>
                  </a:cubicBezTo>
                  <a:lnTo>
                    <a:pt x="94671" y="0"/>
                  </a:lnTo>
                  <a:lnTo>
                    <a:pt x="69031" y="0"/>
                  </a:lnTo>
                  <a:lnTo>
                    <a:pt x="60484" y="16436"/>
                  </a:lnTo>
                  <a:cubicBezTo>
                    <a:pt x="57197" y="17751"/>
                    <a:pt x="53910" y="19066"/>
                    <a:pt x="50623" y="20381"/>
                  </a:cubicBezTo>
                  <a:lnTo>
                    <a:pt x="32872" y="14464"/>
                  </a:lnTo>
                  <a:lnTo>
                    <a:pt x="14464" y="32872"/>
                  </a:lnTo>
                  <a:lnTo>
                    <a:pt x="20381" y="50623"/>
                  </a:lnTo>
                  <a:cubicBezTo>
                    <a:pt x="18408" y="53910"/>
                    <a:pt x="17093" y="57197"/>
                    <a:pt x="16436" y="60484"/>
                  </a:cubicBezTo>
                  <a:lnTo>
                    <a:pt x="0" y="69031"/>
                  </a:lnTo>
                  <a:lnTo>
                    <a:pt x="0" y="94671"/>
                  </a:lnTo>
                  <a:lnTo>
                    <a:pt x="16436" y="103218"/>
                  </a:lnTo>
                  <a:cubicBezTo>
                    <a:pt x="17751" y="106505"/>
                    <a:pt x="19066" y="109792"/>
                    <a:pt x="20381" y="113080"/>
                  </a:cubicBezTo>
                  <a:lnTo>
                    <a:pt x="14464" y="130830"/>
                  </a:lnTo>
                  <a:lnTo>
                    <a:pt x="33529" y="149239"/>
                  </a:lnTo>
                  <a:lnTo>
                    <a:pt x="51280" y="143322"/>
                  </a:lnTo>
                  <a:cubicBezTo>
                    <a:pt x="54568" y="144637"/>
                    <a:pt x="57855" y="145952"/>
                    <a:pt x="61142" y="147266"/>
                  </a:cubicBezTo>
                  <a:lnTo>
                    <a:pt x="69689" y="163702"/>
                  </a:lnTo>
                  <a:lnTo>
                    <a:pt x="95329" y="163702"/>
                  </a:lnTo>
                  <a:lnTo>
                    <a:pt x="103875" y="147266"/>
                  </a:lnTo>
                  <a:cubicBezTo>
                    <a:pt x="107163" y="145952"/>
                    <a:pt x="110450" y="144637"/>
                    <a:pt x="113080" y="143322"/>
                  </a:cubicBezTo>
                  <a:lnTo>
                    <a:pt x="130830" y="149239"/>
                  </a:lnTo>
                  <a:lnTo>
                    <a:pt x="149239" y="130830"/>
                  </a:lnTo>
                  <a:lnTo>
                    <a:pt x="143322" y="113080"/>
                  </a:lnTo>
                  <a:cubicBezTo>
                    <a:pt x="144637" y="109792"/>
                    <a:pt x="146609" y="106505"/>
                    <a:pt x="147266" y="103218"/>
                  </a:cubicBezTo>
                  <a:lnTo>
                    <a:pt x="163702" y="94671"/>
                  </a:lnTo>
                  <a:lnTo>
                    <a:pt x="163702" y="69031"/>
                  </a:lnTo>
                  <a:lnTo>
                    <a:pt x="147266" y="60484"/>
                  </a:lnTo>
                  <a:cubicBezTo>
                    <a:pt x="146609" y="57197"/>
                    <a:pt x="145294" y="53910"/>
                    <a:pt x="143322" y="50623"/>
                  </a:cubicBezTo>
                  <a:close/>
                  <a:moveTo>
                    <a:pt x="150554" y="86125"/>
                  </a:moveTo>
                  <a:lnTo>
                    <a:pt x="136090" y="93356"/>
                  </a:lnTo>
                  <a:lnTo>
                    <a:pt x="135433" y="95986"/>
                  </a:lnTo>
                  <a:cubicBezTo>
                    <a:pt x="134118" y="100588"/>
                    <a:pt x="132145" y="104533"/>
                    <a:pt x="130173" y="108478"/>
                  </a:cubicBezTo>
                  <a:lnTo>
                    <a:pt x="128858" y="111107"/>
                  </a:lnTo>
                  <a:lnTo>
                    <a:pt x="134118" y="126886"/>
                  </a:lnTo>
                  <a:lnTo>
                    <a:pt x="127543" y="133460"/>
                  </a:lnTo>
                  <a:lnTo>
                    <a:pt x="112422" y="128201"/>
                  </a:lnTo>
                  <a:lnTo>
                    <a:pt x="109792" y="129516"/>
                  </a:lnTo>
                  <a:cubicBezTo>
                    <a:pt x="105848" y="131488"/>
                    <a:pt x="101903" y="133460"/>
                    <a:pt x="97959" y="134118"/>
                  </a:cubicBezTo>
                  <a:lnTo>
                    <a:pt x="94671" y="135433"/>
                  </a:lnTo>
                  <a:lnTo>
                    <a:pt x="87439" y="149896"/>
                  </a:lnTo>
                  <a:lnTo>
                    <a:pt x="77578" y="149896"/>
                  </a:lnTo>
                  <a:lnTo>
                    <a:pt x="70346" y="135433"/>
                  </a:lnTo>
                  <a:lnTo>
                    <a:pt x="67716" y="134775"/>
                  </a:lnTo>
                  <a:cubicBezTo>
                    <a:pt x="63772" y="133460"/>
                    <a:pt x="59170" y="132145"/>
                    <a:pt x="55882" y="129516"/>
                  </a:cubicBezTo>
                  <a:lnTo>
                    <a:pt x="53253" y="128201"/>
                  </a:lnTo>
                  <a:lnTo>
                    <a:pt x="37474" y="133460"/>
                  </a:lnTo>
                  <a:lnTo>
                    <a:pt x="30242" y="126228"/>
                  </a:lnTo>
                  <a:lnTo>
                    <a:pt x="35502" y="111107"/>
                  </a:lnTo>
                  <a:lnTo>
                    <a:pt x="34187" y="108478"/>
                  </a:lnTo>
                  <a:cubicBezTo>
                    <a:pt x="32215" y="104533"/>
                    <a:pt x="30242" y="100588"/>
                    <a:pt x="28927" y="96644"/>
                  </a:cubicBezTo>
                  <a:lnTo>
                    <a:pt x="28270" y="94014"/>
                  </a:lnTo>
                  <a:lnTo>
                    <a:pt x="13806" y="86782"/>
                  </a:lnTo>
                  <a:lnTo>
                    <a:pt x="13806" y="77578"/>
                  </a:lnTo>
                  <a:lnTo>
                    <a:pt x="28270" y="70346"/>
                  </a:lnTo>
                  <a:lnTo>
                    <a:pt x="28927" y="67716"/>
                  </a:lnTo>
                  <a:cubicBezTo>
                    <a:pt x="30242" y="63772"/>
                    <a:pt x="31557" y="59170"/>
                    <a:pt x="34187" y="55882"/>
                  </a:cubicBezTo>
                  <a:lnTo>
                    <a:pt x="35502" y="53253"/>
                  </a:lnTo>
                  <a:lnTo>
                    <a:pt x="30242" y="36817"/>
                  </a:lnTo>
                  <a:lnTo>
                    <a:pt x="36817" y="29585"/>
                  </a:lnTo>
                  <a:lnTo>
                    <a:pt x="52595" y="34844"/>
                  </a:lnTo>
                  <a:lnTo>
                    <a:pt x="55225" y="33529"/>
                  </a:lnTo>
                  <a:cubicBezTo>
                    <a:pt x="59170" y="31557"/>
                    <a:pt x="63114" y="29585"/>
                    <a:pt x="67716" y="28270"/>
                  </a:cubicBezTo>
                  <a:lnTo>
                    <a:pt x="70346" y="27612"/>
                  </a:lnTo>
                  <a:lnTo>
                    <a:pt x="77578" y="13149"/>
                  </a:lnTo>
                  <a:lnTo>
                    <a:pt x="86782" y="13149"/>
                  </a:lnTo>
                  <a:lnTo>
                    <a:pt x="94014" y="27612"/>
                  </a:lnTo>
                  <a:lnTo>
                    <a:pt x="96644" y="28270"/>
                  </a:lnTo>
                  <a:cubicBezTo>
                    <a:pt x="100588" y="29585"/>
                    <a:pt x="105190" y="30900"/>
                    <a:pt x="108478" y="33529"/>
                  </a:cubicBezTo>
                  <a:lnTo>
                    <a:pt x="111107" y="34844"/>
                  </a:lnTo>
                  <a:lnTo>
                    <a:pt x="126886" y="29585"/>
                  </a:lnTo>
                  <a:lnTo>
                    <a:pt x="133460" y="36159"/>
                  </a:lnTo>
                  <a:lnTo>
                    <a:pt x="128201" y="51938"/>
                  </a:lnTo>
                  <a:lnTo>
                    <a:pt x="129516" y="54567"/>
                  </a:lnTo>
                  <a:cubicBezTo>
                    <a:pt x="131488" y="58512"/>
                    <a:pt x="133460" y="62457"/>
                    <a:pt x="134775" y="66401"/>
                  </a:cubicBezTo>
                  <a:lnTo>
                    <a:pt x="135433" y="69031"/>
                  </a:lnTo>
                  <a:lnTo>
                    <a:pt x="149896" y="76263"/>
                  </a:lnTo>
                  <a:lnTo>
                    <a:pt x="150554" y="86125"/>
                  </a:lnTo>
                  <a:close/>
                </a:path>
              </a:pathLst>
            </a:custGeom>
            <a:solidFill>
              <a:schemeClr val="bg1"/>
            </a:solidFill>
            <a:ln w="6548" cap="flat">
              <a:noFill/>
              <a:prstDash val="solid"/>
              <a:miter/>
            </a:ln>
          </p:spPr>
          <p:txBody>
            <a:bodyPr rtlCol="0" anchor="ctr"/>
            <a:lstStyle/>
            <a:p>
              <a:endParaRPr lang="zh-CN" altLang="en-US"/>
            </a:p>
          </p:txBody>
        </p:sp>
        <p:sp>
          <p:nvSpPr>
            <p:cNvPr id="153" name="图形 58" descr="灯泡和齿轮 轮廓">
              <a:extLst>
                <a:ext uri="{FF2B5EF4-FFF2-40B4-BE49-F238E27FC236}">
                  <a16:creationId xmlns:a16="http://schemas.microsoft.com/office/drawing/2014/main" id="{7BA6A416-7CE8-4E58-B6C7-A7D5F022BCB7}"/>
                </a:ext>
              </a:extLst>
            </p:cNvPr>
            <p:cNvSpPr/>
            <p:nvPr/>
          </p:nvSpPr>
          <p:spPr>
            <a:xfrm>
              <a:off x="7814407" y="4019213"/>
              <a:ext cx="328719" cy="343840"/>
            </a:xfrm>
            <a:custGeom>
              <a:avLst/>
              <a:gdLst>
                <a:gd name="connsiteX0" fmla="*/ 328720 w 328719"/>
                <a:gd name="connsiteY0" fmla="*/ 170277 h 343840"/>
                <a:gd name="connsiteX1" fmla="*/ 328720 w 328719"/>
                <a:gd name="connsiteY1" fmla="*/ 164360 h 343840"/>
                <a:gd name="connsiteX2" fmla="*/ 164360 w 328719"/>
                <a:gd name="connsiteY2" fmla="*/ 0 h 343840"/>
                <a:gd name="connsiteX3" fmla="*/ 0 w 328719"/>
                <a:gd name="connsiteY3" fmla="*/ 164360 h 343840"/>
                <a:gd name="connsiteX4" fmla="*/ 0 w 328719"/>
                <a:gd name="connsiteY4" fmla="*/ 170277 h 343840"/>
                <a:gd name="connsiteX5" fmla="*/ 11176 w 328719"/>
                <a:gd name="connsiteY5" fmla="*/ 227474 h 343840"/>
                <a:gd name="connsiteX6" fmla="*/ 39446 w 328719"/>
                <a:gd name="connsiteY6" fmla="*/ 274152 h 343840"/>
                <a:gd name="connsiteX7" fmla="*/ 78235 w 328719"/>
                <a:gd name="connsiteY7" fmla="*/ 336609 h 343840"/>
                <a:gd name="connsiteX8" fmla="*/ 89412 w 328719"/>
                <a:gd name="connsiteY8" fmla="*/ 343841 h 343840"/>
                <a:gd name="connsiteX9" fmla="*/ 238651 w 328719"/>
                <a:gd name="connsiteY9" fmla="*/ 343841 h 343840"/>
                <a:gd name="connsiteX10" fmla="*/ 249827 w 328719"/>
                <a:gd name="connsiteY10" fmla="*/ 336609 h 343840"/>
                <a:gd name="connsiteX11" fmla="*/ 287959 w 328719"/>
                <a:gd name="connsiteY11" fmla="*/ 274152 h 343840"/>
                <a:gd name="connsiteX12" fmla="*/ 316228 w 328719"/>
                <a:gd name="connsiteY12" fmla="*/ 227474 h 343840"/>
                <a:gd name="connsiteX13" fmla="*/ 328720 w 328719"/>
                <a:gd name="connsiteY13" fmla="*/ 170277 h 343840"/>
                <a:gd name="connsiteX14" fmla="*/ 315571 w 328719"/>
                <a:gd name="connsiteY14" fmla="*/ 170277 h 343840"/>
                <a:gd name="connsiteX15" fmla="*/ 305052 w 328719"/>
                <a:gd name="connsiteY15" fmla="*/ 222872 h 343840"/>
                <a:gd name="connsiteX16" fmla="*/ 278754 w 328719"/>
                <a:gd name="connsiteY16" fmla="*/ 265606 h 343840"/>
                <a:gd name="connsiteX17" fmla="*/ 238651 w 328719"/>
                <a:gd name="connsiteY17" fmla="*/ 330692 h 343840"/>
                <a:gd name="connsiteX18" fmla="*/ 90069 w 328719"/>
                <a:gd name="connsiteY18" fmla="*/ 330692 h 343840"/>
                <a:gd name="connsiteX19" fmla="*/ 49965 w 328719"/>
                <a:gd name="connsiteY19" fmla="*/ 265606 h 343840"/>
                <a:gd name="connsiteX20" fmla="*/ 23668 w 328719"/>
                <a:gd name="connsiteY20" fmla="*/ 222872 h 343840"/>
                <a:gd name="connsiteX21" fmla="*/ 13149 w 328719"/>
                <a:gd name="connsiteY21" fmla="*/ 170277 h 343840"/>
                <a:gd name="connsiteX22" fmla="*/ 13149 w 328719"/>
                <a:gd name="connsiteY22" fmla="*/ 165017 h 343840"/>
                <a:gd name="connsiteX23" fmla="*/ 164360 w 328719"/>
                <a:gd name="connsiteY23" fmla="*/ 13806 h 343840"/>
                <a:gd name="connsiteX24" fmla="*/ 315571 w 328719"/>
                <a:gd name="connsiteY24" fmla="*/ 165017 h 343840"/>
                <a:gd name="connsiteX25" fmla="*/ 315571 w 328719"/>
                <a:gd name="connsiteY25" fmla="*/ 165017 h 343840"/>
                <a:gd name="connsiteX26" fmla="*/ 315571 w 328719"/>
                <a:gd name="connsiteY26" fmla="*/ 170277 h 3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719" h="343840">
                  <a:moveTo>
                    <a:pt x="328720" y="170277"/>
                  </a:moveTo>
                  <a:lnTo>
                    <a:pt x="328720" y="164360"/>
                  </a:lnTo>
                  <a:cubicBezTo>
                    <a:pt x="328720" y="73633"/>
                    <a:pt x="255087" y="0"/>
                    <a:pt x="164360" y="0"/>
                  </a:cubicBezTo>
                  <a:cubicBezTo>
                    <a:pt x="73633" y="0"/>
                    <a:pt x="0" y="73633"/>
                    <a:pt x="0" y="164360"/>
                  </a:cubicBezTo>
                  <a:lnTo>
                    <a:pt x="0" y="170277"/>
                  </a:lnTo>
                  <a:cubicBezTo>
                    <a:pt x="657" y="190000"/>
                    <a:pt x="4602" y="209066"/>
                    <a:pt x="11176" y="227474"/>
                  </a:cubicBezTo>
                  <a:cubicBezTo>
                    <a:pt x="17751" y="244568"/>
                    <a:pt x="27612" y="260346"/>
                    <a:pt x="39446" y="274152"/>
                  </a:cubicBezTo>
                  <a:cubicBezTo>
                    <a:pt x="54567" y="290588"/>
                    <a:pt x="71003" y="322145"/>
                    <a:pt x="78235" y="336609"/>
                  </a:cubicBezTo>
                  <a:cubicBezTo>
                    <a:pt x="80208" y="340554"/>
                    <a:pt x="84810" y="343841"/>
                    <a:pt x="89412" y="343841"/>
                  </a:cubicBezTo>
                  <a:lnTo>
                    <a:pt x="238651" y="343841"/>
                  </a:lnTo>
                  <a:cubicBezTo>
                    <a:pt x="243253" y="343841"/>
                    <a:pt x="247855" y="341211"/>
                    <a:pt x="249827" y="336609"/>
                  </a:cubicBezTo>
                  <a:cubicBezTo>
                    <a:pt x="257059" y="322145"/>
                    <a:pt x="273495" y="290588"/>
                    <a:pt x="287959" y="274152"/>
                  </a:cubicBezTo>
                  <a:cubicBezTo>
                    <a:pt x="300450" y="260346"/>
                    <a:pt x="309654" y="244568"/>
                    <a:pt x="316228" y="227474"/>
                  </a:cubicBezTo>
                  <a:cubicBezTo>
                    <a:pt x="324118" y="209066"/>
                    <a:pt x="328062" y="189343"/>
                    <a:pt x="328720" y="170277"/>
                  </a:cubicBezTo>
                  <a:close/>
                  <a:moveTo>
                    <a:pt x="315571" y="170277"/>
                  </a:moveTo>
                  <a:cubicBezTo>
                    <a:pt x="314914" y="188028"/>
                    <a:pt x="311626" y="205779"/>
                    <a:pt x="305052" y="222872"/>
                  </a:cubicBezTo>
                  <a:cubicBezTo>
                    <a:pt x="299135" y="238651"/>
                    <a:pt x="289931" y="253114"/>
                    <a:pt x="278754" y="265606"/>
                  </a:cubicBezTo>
                  <a:cubicBezTo>
                    <a:pt x="262976" y="282699"/>
                    <a:pt x="246540" y="313599"/>
                    <a:pt x="238651" y="330692"/>
                  </a:cubicBezTo>
                  <a:lnTo>
                    <a:pt x="90069" y="330692"/>
                  </a:lnTo>
                  <a:cubicBezTo>
                    <a:pt x="81523" y="313599"/>
                    <a:pt x="65087" y="282699"/>
                    <a:pt x="49965" y="265606"/>
                  </a:cubicBezTo>
                  <a:cubicBezTo>
                    <a:pt x="38789" y="253114"/>
                    <a:pt x="30242" y="238651"/>
                    <a:pt x="23668" y="222872"/>
                  </a:cubicBezTo>
                  <a:cubicBezTo>
                    <a:pt x="17093" y="206436"/>
                    <a:pt x="13806" y="188685"/>
                    <a:pt x="13149" y="170277"/>
                  </a:cubicBezTo>
                  <a:lnTo>
                    <a:pt x="13149" y="165017"/>
                  </a:lnTo>
                  <a:cubicBezTo>
                    <a:pt x="13149" y="81523"/>
                    <a:pt x="80865" y="13806"/>
                    <a:pt x="164360" y="13806"/>
                  </a:cubicBezTo>
                  <a:cubicBezTo>
                    <a:pt x="247855" y="13806"/>
                    <a:pt x="315571" y="81523"/>
                    <a:pt x="315571" y="165017"/>
                  </a:cubicBezTo>
                  <a:lnTo>
                    <a:pt x="315571" y="165017"/>
                  </a:lnTo>
                  <a:lnTo>
                    <a:pt x="315571" y="170277"/>
                  </a:lnTo>
                  <a:close/>
                </a:path>
              </a:pathLst>
            </a:custGeom>
            <a:solidFill>
              <a:schemeClr val="bg1"/>
            </a:solidFill>
            <a:ln w="6548" cap="flat">
              <a:noFill/>
              <a:prstDash val="solid"/>
              <a:miter/>
            </a:ln>
          </p:spPr>
          <p:txBody>
            <a:bodyPr rtlCol="0" anchor="ctr"/>
            <a:lstStyle/>
            <a:p>
              <a:endParaRPr lang="zh-CN" altLang="en-US"/>
            </a:p>
          </p:txBody>
        </p:sp>
        <p:sp>
          <p:nvSpPr>
            <p:cNvPr id="154" name="图形 58" descr="灯泡和齿轮 轮廓">
              <a:extLst>
                <a:ext uri="{FF2B5EF4-FFF2-40B4-BE49-F238E27FC236}">
                  <a16:creationId xmlns:a16="http://schemas.microsoft.com/office/drawing/2014/main" id="{9810F63F-28F7-4B94-A54B-6007BE622873}"/>
                </a:ext>
              </a:extLst>
            </p:cNvPr>
            <p:cNvSpPr/>
            <p:nvPr/>
          </p:nvSpPr>
          <p:spPr>
            <a:xfrm>
              <a:off x="7900531" y="4402501"/>
              <a:ext cx="157785" cy="13148"/>
            </a:xfrm>
            <a:custGeom>
              <a:avLst/>
              <a:gdLst>
                <a:gd name="connsiteX0" fmla="*/ 151211 w 157785"/>
                <a:gd name="connsiteY0" fmla="*/ 0 h 13148"/>
                <a:gd name="connsiteX1" fmla="*/ 6574 w 157785"/>
                <a:gd name="connsiteY1" fmla="*/ 0 h 13148"/>
                <a:gd name="connsiteX2" fmla="*/ 0 w 157785"/>
                <a:gd name="connsiteY2" fmla="*/ 6574 h 13148"/>
                <a:gd name="connsiteX3" fmla="*/ 6574 w 157785"/>
                <a:gd name="connsiteY3" fmla="*/ 13149 h 13148"/>
                <a:gd name="connsiteX4" fmla="*/ 151211 w 157785"/>
                <a:gd name="connsiteY4" fmla="*/ 13149 h 13148"/>
                <a:gd name="connsiteX5" fmla="*/ 157786 w 157785"/>
                <a:gd name="connsiteY5" fmla="*/ 6574 h 13148"/>
                <a:gd name="connsiteX6" fmla="*/ 151211 w 157785"/>
                <a:gd name="connsiteY6" fmla="*/ 0 h 1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85" h="13148">
                  <a:moveTo>
                    <a:pt x="151211" y="0"/>
                  </a:moveTo>
                  <a:lnTo>
                    <a:pt x="6574" y="0"/>
                  </a:lnTo>
                  <a:cubicBezTo>
                    <a:pt x="2630" y="0"/>
                    <a:pt x="0" y="2630"/>
                    <a:pt x="0" y="6574"/>
                  </a:cubicBezTo>
                  <a:cubicBezTo>
                    <a:pt x="0" y="10519"/>
                    <a:pt x="2630" y="13149"/>
                    <a:pt x="6574" y="13149"/>
                  </a:cubicBezTo>
                  <a:lnTo>
                    <a:pt x="151211" y="13149"/>
                  </a:lnTo>
                  <a:cubicBezTo>
                    <a:pt x="155156" y="13149"/>
                    <a:pt x="157786" y="10519"/>
                    <a:pt x="157786" y="6574"/>
                  </a:cubicBezTo>
                  <a:cubicBezTo>
                    <a:pt x="157786" y="2630"/>
                    <a:pt x="155156" y="0"/>
                    <a:pt x="151211" y="0"/>
                  </a:cubicBezTo>
                  <a:close/>
                </a:path>
              </a:pathLst>
            </a:custGeom>
            <a:solidFill>
              <a:schemeClr val="bg1"/>
            </a:solidFill>
            <a:ln w="6548" cap="flat">
              <a:noFill/>
              <a:prstDash val="solid"/>
              <a:miter/>
            </a:ln>
          </p:spPr>
          <p:txBody>
            <a:bodyPr rtlCol="0" anchor="ctr"/>
            <a:lstStyle/>
            <a:p>
              <a:endParaRPr lang="zh-CN" altLang="en-US"/>
            </a:p>
          </p:txBody>
        </p:sp>
        <p:sp>
          <p:nvSpPr>
            <p:cNvPr id="155" name="图形 58" descr="灯泡和齿轮 轮廓">
              <a:extLst>
                <a:ext uri="{FF2B5EF4-FFF2-40B4-BE49-F238E27FC236}">
                  <a16:creationId xmlns:a16="http://schemas.microsoft.com/office/drawing/2014/main" id="{67940270-3A39-402B-947B-9F1AEF8B768C}"/>
                </a:ext>
              </a:extLst>
            </p:cNvPr>
            <p:cNvSpPr/>
            <p:nvPr/>
          </p:nvSpPr>
          <p:spPr>
            <a:xfrm>
              <a:off x="7974164" y="3923227"/>
              <a:ext cx="13148" cy="72318"/>
            </a:xfrm>
            <a:custGeom>
              <a:avLst/>
              <a:gdLst>
                <a:gd name="connsiteX0" fmla="*/ 6574 w 13148"/>
                <a:gd name="connsiteY0" fmla="*/ 72318 h 72318"/>
                <a:gd name="connsiteX1" fmla="*/ 13149 w 13148"/>
                <a:gd name="connsiteY1" fmla="*/ 65744 h 72318"/>
                <a:gd name="connsiteX2" fmla="*/ 13149 w 13148"/>
                <a:gd name="connsiteY2" fmla="*/ 6574 h 72318"/>
                <a:gd name="connsiteX3" fmla="*/ 6574 w 13148"/>
                <a:gd name="connsiteY3" fmla="*/ 0 h 72318"/>
                <a:gd name="connsiteX4" fmla="*/ 0 w 13148"/>
                <a:gd name="connsiteY4" fmla="*/ 6574 h 72318"/>
                <a:gd name="connsiteX5" fmla="*/ 0 w 13148"/>
                <a:gd name="connsiteY5" fmla="*/ 65744 h 72318"/>
                <a:gd name="connsiteX6" fmla="*/ 6574 w 13148"/>
                <a:gd name="connsiteY6" fmla="*/ 72318 h 7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8" h="72318">
                  <a:moveTo>
                    <a:pt x="6574" y="72318"/>
                  </a:moveTo>
                  <a:cubicBezTo>
                    <a:pt x="10519" y="72318"/>
                    <a:pt x="13149" y="69689"/>
                    <a:pt x="13149" y="65744"/>
                  </a:cubicBezTo>
                  <a:lnTo>
                    <a:pt x="13149" y="6574"/>
                  </a:lnTo>
                  <a:cubicBezTo>
                    <a:pt x="13149" y="2630"/>
                    <a:pt x="10519" y="0"/>
                    <a:pt x="6574" y="0"/>
                  </a:cubicBezTo>
                  <a:cubicBezTo>
                    <a:pt x="2630" y="0"/>
                    <a:pt x="0" y="2630"/>
                    <a:pt x="0" y="6574"/>
                  </a:cubicBezTo>
                  <a:lnTo>
                    <a:pt x="0" y="65744"/>
                  </a:lnTo>
                  <a:cubicBezTo>
                    <a:pt x="0" y="69689"/>
                    <a:pt x="2630" y="72318"/>
                    <a:pt x="6574" y="72318"/>
                  </a:cubicBezTo>
                  <a:close/>
                </a:path>
              </a:pathLst>
            </a:custGeom>
            <a:solidFill>
              <a:schemeClr val="bg1"/>
            </a:solidFill>
            <a:ln w="6548" cap="flat">
              <a:noFill/>
              <a:prstDash val="solid"/>
              <a:miter/>
            </a:ln>
          </p:spPr>
          <p:txBody>
            <a:bodyPr rtlCol="0" anchor="ctr"/>
            <a:lstStyle/>
            <a:p>
              <a:endParaRPr lang="zh-CN" altLang="en-US"/>
            </a:p>
          </p:txBody>
        </p:sp>
        <p:sp>
          <p:nvSpPr>
            <p:cNvPr id="156" name="图形 58" descr="灯泡和齿轮 轮廓">
              <a:extLst>
                <a:ext uri="{FF2B5EF4-FFF2-40B4-BE49-F238E27FC236}">
                  <a16:creationId xmlns:a16="http://schemas.microsoft.com/office/drawing/2014/main" id="{1EA93EDE-2F83-4A4F-8F8D-73AF81636EB8}"/>
                </a:ext>
              </a:extLst>
            </p:cNvPr>
            <p:cNvSpPr/>
            <p:nvPr/>
          </p:nvSpPr>
          <p:spPr>
            <a:xfrm>
              <a:off x="7715791" y="4179629"/>
              <a:ext cx="72318" cy="13148"/>
            </a:xfrm>
            <a:custGeom>
              <a:avLst/>
              <a:gdLst>
                <a:gd name="connsiteX0" fmla="*/ 65744 w 72318"/>
                <a:gd name="connsiteY0" fmla="*/ 0 h 13148"/>
                <a:gd name="connsiteX1" fmla="*/ 6574 w 72318"/>
                <a:gd name="connsiteY1" fmla="*/ 0 h 13148"/>
                <a:gd name="connsiteX2" fmla="*/ 0 w 72318"/>
                <a:gd name="connsiteY2" fmla="*/ 6574 h 13148"/>
                <a:gd name="connsiteX3" fmla="*/ 6574 w 72318"/>
                <a:gd name="connsiteY3" fmla="*/ 13149 h 13148"/>
                <a:gd name="connsiteX4" fmla="*/ 65744 w 72318"/>
                <a:gd name="connsiteY4" fmla="*/ 13149 h 13148"/>
                <a:gd name="connsiteX5" fmla="*/ 72318 w 72318"/>
                <a:gd name="connsiteY5" fmla="*/ 6574 h 13148"/>
                <a:gd name="connsiteX6" fmla="*/ 65744 w 72318"/>
                <a:gd name="connsiteY6" fmla="*/ 0 h 1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18" h="13148">
                  <a:moveTo>
                    <a:pt x="65744" y="0"/>
                  </a:moveTo>
                  <a:lnTo>
                    <a:pt x="6574" y="0"/>
                  </a:lnTo>
                  <a:cubicBezTo>
                    <a:pt x="2630" y="0"/>
                    <a:pt x="0" y="2630"/>
                    <a:pt x="0" y="6574"/>
                  </a:cubicBezTo>
                  <a:cubicBezTo>
                    <a:pt x="0" y="10519"/>
                    <a:pt x="2630" y="13149"/>
                    <a:pt x="6574" y="13149"/>
                  </a:cubicBezTo>
                  <a:lnTo>
                    <a:pt x="65744" y="13149"/>
                  </a:lnTo>
                  <a:cubicBezTo>
                    <a:pt x="69689" y="13149"/>
                    <a:pt x="72318" y="10519"/>
                    <a:pt x="72318" y="6574"/>
                  </a:cubicBezTo>
                  <a:cubicBezTo>
                    <a:pt x="72318" y="2630"/>
                    <a:pt x="69031" y="0"/>
                    <a:pt x="65744" y="0"/>
                  </a:cubicBezTo>
                  <a:close/>
                </a:path>
              </a:pathLst>
            </a:custGeom>
            <a:solidFill>
              <a:schemeClr val="bg1"/>
            </a:solidFill>
            <a:ln w="6548" cap="flat">
              <a:noFill/>
              <a:prstDash val="solid"/>
              <a:miter/>
            </a:ln>
          </p:spPr>
          <p:txBody>
            <a:bodyPr rtlCol="0" anchor="ctr"/>
            <a:lstStyle/>
            <a:p>
              <a:endParaRPr lang="zh-CN" altLang="en-US"/>
            </a:p>
          </p:txBody>
        </p:sp>
        <p:sp>
          <p:nvSpPr>
            <p:cNvPr id="157" name="图形 58" descr="灯泡和齿轮 轮廓">
              <a:extLst>
                <a:ext uri="{FF2B5EF4-FFF2-40B4-BE49-F238E27FC236}">
                  <a16:creationId xmlns:a16="http://schemas.microsoft.com/office/drawing/2014/main" id="{3A595D58-9DE0-48EA-8CF5-71940C5C438B}"/>
                </a:ext>
              </a:extLst>
            </p:cNvPr>
            <p:cNvSpPr/>
            <p:nvPr/>
          </p:nvSpPr>
          <p:spPr>
            <a:xfrm>
              <a:off x="8169424" y="4179629"/>
              <a:ext cx="72318" cy="13148"/>
            </a:xfrm>
            <a:custGeom>
              <a:avLst/>
              <a:gdLst>
                <a:gd name="connsiteX0" fmla="*/ 65744 w 72318"/>
                <a:gd name="connsiteY0" fmla="*/ 0 h 13148"/>
                <a:gd name="connsiteX1" fmla="*/ 6574 w 72318"/>
                <a:gd name="connsiteY1" fmla="*/ 0 h 13148"/>
                <a:gd name="connsiteX2" fmla="*/ 0 w 72318"/>
                <a:gd name="connsiteY2" fmla="*/ 6574 h 13148"/>
                <a:gd name="connsiteX3" fmla="*/ 6574 w 72318"/>
                <a:gd name="connsiteY3" fmla="*/ 13149 h 13148"/>
                <a:gd name="connsiteX4" fmla="*/ 65744 w 72318"/>
                <a:gd name="connsiteY4" fmla="*/ 13149 h 13148"/>
                <a:gd name="connsiteX5" fmla="*/ 72318 w 72318"/>
                <a:gd name="connsiteY5" fmla="*/ 6574 h 13148"/>
                <a:gd name="connsiteX6" fmla="*/ 65744 w 72318"/>
                <a:gd name="connsiteY6" fmla="*/ 0 h 1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18" h="13148">
                  <a:moveTo>
                    <a:pt x="65744" y="0"/>
                  </a:moveTo>
                  <a:lnTo>
                    <a:pt x="6574" y="0"/>
                  </a:lnTo>
                  <a:cubicBezTo>
                    <a:pt x="2630" y="0"/>
                    <a:pt x="0" y="2630"/>
                    <a:pt x="0" y="6574"/>
                  </a:cubicBezTo>
                  <a:cubicBezTo>
                    <a:pt x="0" y="10519"/>
                    <a:pt x="2630" y="13149"/>
                    <a:pt x="6574" y="13149"/>
                  </a:cubicBezTo>
                  <a:lnTo>
                    <a:pt x="65744" y="13149"/>
                  </a:lnTo>
                  <a:cubicBezTo>
                    <a:pt x="69689" y="13149"/>
                    <a:pt x="72318" y="10519"/>
                    <a:pt x="72318" y="6574"/>
                  </a:cubicBezTo>
                  <a:cubicBezTo>
                    <a:pt x="72318" y="2630"/>
                    <a:pt x="69031" y="0"/>
                    <a:pt x="65744" y="0"/>
                  </a:cubicBezTo>
                  <a:close/>
                </a:path>
              </a:pathLst>
            </a:custGeom>
            <a:solidFill>
              <a:schemeClr val="bg1"/>
            </a:solidFill>
            <a:ln w="6548" cap="flat">
              <a:noFill/>
              <a:prstDash val="solid"/>
              <a:miter/>
            </a:ln>
          </p:spPr>
          <p:txBody>
            <a:bodyPr rtlCol="0" anchor="ctr"/>
            <a:lstStyle/>
            <a:p>
              <a:endParaRPr lang="zh-CN" altLang="en-US"/>
            </a:p>
          </p:txBody>
        </p:sp>
        <p:sp>
          <p:nvSpPr>
            <p:cNvPr id="158" name="图形 58" descr="灯泡和齿轮 轮廓">
              <a:extLst>
                <a:ext uri="{FF2B5EF4-FFF2-40B4-BE49-F238E27FC236}">
                  <a16:creationId xmlns:a16="http://schemas.microsoft.com/office/drawing/2014/main" id="{6884E011-4CA8-4418-8352-7BA95A654DDD}"/>
                </a:ext>
              </a:extLst>
            </p:cNvPr>
            <p:cNvSpPr/>
            <p:nvPr/>
          </p:nvSpPr>
          <p:spPr>
            <a:xfrm>
              <a:off x="7790648" y="3998084"/>
              <a:ext cx="55315" cy="55315"/>
            </a:xfrm>
            <a:custGeom>
              <a:avLst/>
              <a:gdLst>
                <a:gd name="connsiteX0" fmla="*/ 44139 w 55315"/>
                <a:gd name="connsiteY0" fmla="*/ 53344 h 55315"/>
                <a:gd name="connsiteX1" fmla="*/ 53344 w 55315"/>
                <a:gd name="connsiteY1" fmla="*/ 53344 h 55315"/>
                <a:gd name="connsiteX2" fmla="*/ 53344 w 55315"/>
                <a:gd name="connsiteY2" fmla="*/ 44139 h 55315"/>
                <a:gd name="connsiteX3" fmla="*/ 11267 w 55315"/>
                <a:gd name="connsiteY3" fmla="*/ 2063 h 55315"/>
                <a:gd name="connsiteX4" fmla="*/ 2063 w 55315"/>
                <a:gd name="connsiteY4" fmla="*/ 1406 h 55315"/>
                <a:gd name="connsiteX5" fmla="*/ 1406 w 55315"/>
                <a:gd name="connsiteY5" fmla="*/ 10610 h 55315"/>
                <a:gd name="connsiteX6" fmla="*/ 2063 w 55315"/>
                <a:gd name="connsiteY6" fmla="*/ 11267 h 55315"/>
                <a:gd name="connsiteX7" fmla="*/ 44139 w 55315"/>
                <a:gd name="connsiteY7" fmla="*/ 53344 h 5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15" h="55315">
                  <a:moveTo>
                    <a:pt x="44139" y="53344"/>
                  </a:moveTo>
                  <a:cubicBezTo>
                    <a:pt x="46769" y="55973"/>
                    <a:pt x="50714" y="55973"/>
                    <a:pt x="53344" y="53344"/>
                  </a:cubicBezTo>
                  <a:cubicBezTo>
                    <a:pt x="55973" y="50714"/>
                    <a:pt x="55973" y="46769"/>
                    <a:pt x="53344" y="44139"/>
                  </a:cubicBezTo>
                  <a:lnTo>
                    <a:pt x="11267" y="2063"/>
                  </a:lnTo>
                  <a:cubicBezTo>
                    <a:pt x="8638" y="-566"/>
                    <a:pt x="4693" y="-566"/>
                    <a:pt x="2063" y="1406"/>
                  </a:cubicBezTo>
                  <a:cubicBezTo>
                    <a:pt x="-566" y="4036"/>
                    <a:pt x="-566" y="7980"/>
                    <a:pt x="1406" y="10610"/>
                  </a:cubicBezTo>
                  <a:cubicBezTo>
                    <a:pt x="1406" y="10610"/>
                    <a:pt x="1406" y="10610"/>
                    <a:pt x="2063" y="11267"/>
                  </a:cubicBezTo>
                  <a:lnTo>
                    <a:pt x="44139" y="53344"/>
                  </a:lnTo>
                  <a:close/>
                </a:path>
              </a:pathLst>
            </a:custGeom>
            <a:solidFill>
              <a:schemeClr val="bg1"/>
            </a:solidFill>
            <a:ln w="6548" cap="flat">
              <a:noFill/>
              <a:prstDash val="solid"/>
              <a:miter/>
            </a:ln>
          </p:spPr>
          <p:txBody>
            <a:bodyPr rtlCol="0" anchor="ctr"/>
            <a:lstStyle/>
            <a:p>
              <a:endParaRPr lang="zh-CN" altLang="en-US"/>
            </a:p>
          </p:txBody>
        </p:sp>
        <p:sp>
          <p:nvSpPr>
            <p:cNvPr id="159" name="图形 58" descr="灯泡和齿轮 轮廓">
              <a:extLst>
                <a:ext uri="{FF2B5EF4-FFF2-40B4-BE49-F238E27FC236}">
                  <a16:creationId xmlns:a16="http://schemas.microsoft.com/office/drawing/2014/main" id="{D65932DE-37B6-4967-B733-70B2468FBF18}"/>
                </a:ext>
              </a:extLst>
            </p:cNvPr>
            <p:cNvSpPr/>
            <p:nvPr/>
          </p:nvSpPr>
          <p:spPr>
            <a:xfrm>
              <a:off x="8111569" y="4319006"/>
              <a:ext cx="55224" cy="55224"/>
            </a:xfrm>
            <a:custGeom>
              <a:avLst/>
              <a:gdLst>
                <a:gd name="connsiteX0" fmla="*/ 11176 w 55224"/>
                <a:gd name="connsiteY0" fmla="*/ 1972 h 55224"/>
                <a:gd name="connsiteX1" fmla="*/ 1972 w 55224"/>
                <a:gd name="connsiteY1" fmla="*/ 1972 h 55224"/>
                <a:gd name="connsiteX2" fmla="*/ 1972 w 55224"/>
                <a:gd name="connsiteY2" fmla="*/ 11176 h 55224"/>
                <a:gd name="connsiteX3" fmla="*/ 1972 w 55224"/>
                <a:gd name="connsiteY3" fmla="*/ 11176 h 55224"/>
                <a:gd name="connsiteX4" fmla="*/ 44048 w 55224"/>
                <a:gd name="connsiteY4" fmla="*/ 53253 h 55224"/>
                <a:gd name="connsiteX5" fmla="*/ 53253 w 55224"/>
                <a:gd name="connsiteY5" fmla="*/ 53253 h 55224"/>
                <a:gd name="connsiteX6" fmla="*/ 53253 w 55224"/>
                <a:gd name="connsiteY6" fmla="*/ 44048 h 55224"/>
                <a:gd name="connsiteX7" fmla="*/ 11176 w 55224"/>
                <a:gd name="connsiteY7" fmla="*/ 1972 h 5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24" h="55224">
                  <a:moveTo>
                    <a:pt x="11176" y="1972"/>
                  </a:moveTo>
                  <a:cubicBezTo>
                    <a:pt x="8547" y="-657"/>
                    <a:pt x="4602" y="-657"/>
                    <a:pt x="1972" y="1972"/>
                  </a:cubicBezTo>
                  <a:cubicBezTo>
                    <a:pt x="-657" y="4602"/>
                    <a:pt x="-657" y="8547"/>
                    <a:pt x="1972" y="11176"/>
                  </a:cubicBezTo>
                  <a:cubicBezTo>
                    <a:pt x="1972" y="11176"/>
                    <a:pt x="1972" y="11176"/>
                    <a:pt x="1972" y="11176"/>
                  </a:cubicBezTo>
                  <a:lnTo>
                    <a:pt x="44048" y="53253"/>
                  </a:lnTo>
                  <a:cubicBezTo>
                    <a:pt x="46678" y="55882"/>
                    <a:pt x="50623" y="55882"/>
                    <a:pt x="53253" y="53253"/>
                  </a:cubicBezTo>
                  <a:cubicBezTo>
                    <a:pt x="55882" y="50623"/>
                    <a:pt x="55882" y="46678"/>
                    <a:pt x="53253" y="44048"/>
                  </a:cubicBezTo>
                  <a:lnTo>
                    <a:pt x="11176" y="1972"/>
                  </a:lnTo>
                  <a:close/>
                </a:path>
              </a:pathLst>
            </a:custGeom>
            <a:solidFill>
              <a:schemeClr val="bg1"/>
            </a:solidFill>
            <a:ln w="6548" cap="flat">
              <a:noFill/>
              <a:prstDash val="solid"/>
              <a:miter/>
            </a:ln>
          </p:spPr>
          <p:txBody>
            <a:bodyPr rtlCol="0" anchor="ctr"/>
            <a:lstStyle/>
            <a:p>
              <a:endParaRPr lang="zh-CN" altLang="en-US"/>
            </a:p>
          </p:txBody>
        </p:sp>
        <p:sp>
          <p:nvSpPr>
            <p:cNvPr id="160" name="图形 58" descr="灯泡和齿轮 轮廓">
              <a:extLst>
                <a:ext uri="{FF2B5EF4-FFF2-40B4-BE49-F238E27FC236}">
                  <a16:creationId xmlns:a16="http://schemas.microsoft.com/office/drawing/2014/main" id="{8795045C-7582-43E1-A6BC-56B7FFB86678}"/>
                </a:ext>
              </a:extLst>
            </p:cNvPr>
            <p:cNvSpPr/>
            <p:nvPr/>
          </p:nvSpPr>
          <p:spPr>
            <a:xfrm>
              <a:off x="8111478" y="3997518"/>
              <a:ext cx="55315" cy="55315"/>
            </a:xfrm>
            <a:custGeom>
              <a:avLst/>
              <a:gdLst>
                <a:gd name="connsiteX0" fmla="*/ 42825 w 55315"/>
                <a:gd name="connsiteY0" fmla="*/ 3287 h 55315"/>
                <a:gd name="connsiteX1" fmla="*/ 2063 w 55315"/>
                <a:gd name="connsiteY1" fmla="*/ 44048 h 55315"/>
                <a:gd name="connsiteX2" fmla="*/ 1406 w 55315"/>
                <a:gd name="connsiteY2" fmla="*/ 53253 h 55315"/>
                <a:gd name="connsiteX3" fmla="*/ 10610 w 55315"/>
                <a:gd name="connsiteY3" fmla="*/ 53910 h 55315"/>
                <a:gd name="connsiteX4" fmla="*/ 11268 w 55315"/>
                <a:gd name="connsiteY4" fmla="*/ 53253 h 55315"/>
                <a:gd name="connsiteX5" fmla="*/ 53344 w 55315"/>
                <a:gd name="connsiteY5" fmla="*/ 11176 h 55315"/>
                <a:gd name="connsiteX6" fmla="*/ 53344 w 55315"/>
                <a:gd name="connsiteY6" fmla="*/ 1972 h 55315"/>
                <a:gd name="connsiteX7" fmla="*/ 44139 w 55315"/>
                <a:gd name="connsiteY7" fmla="*/ 1972 h 55315"/>
                <a:gd name="connsiteX8" fmla="*/ 42825 w 55315"/>
                <a:gd name="connsiteY8" fmla="*/ 3287 h 5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15" h="55315">
                  <a:moveTo>
                    <a:pt x="42825" y="3287"/>
                  </a:moveTo>
                  <a:lnTo>
                    <a:pt x="2063" y="44048"/>
                  </a:lnTo>
                  <a:cubicBezTo>
                    <a:pt x="-566" y="46678"/>
                    <a:pt x="-566" y="50623"/>
                    <a:pt x="1406" y="53253"/>
                  </a:cubicBezTo>
                  <a:cubicBezTo>
                    <a:pt x="4036" y="55882"/>
                    <a:pt x="7980" y="55882"/>
                    <a:pt x="10610" y="53910"/>
                  </a:cubicBezTo>
                  <a:cubicBezTo>
                    <a:pt x="10610" y="53910"/>
                    <a:pt x="10610" y="53910"/>
                    <a:pt x="11268" y="53253"/>
                  </a:cubicBezTo>
                  <a:lnTo>
                    <a:pt x="53344" y="11176"/>
                  </a:lnTo>
                  <a:cubicBezTo>
                    <a:pt x="55973" y="8547"/>
                    <a:pt x="55973" y="4602"/>
                    <a:pt x="53344" y="1972"/>
                  </a:cubicBezTo>
                  <a:cubicBezTo>
                    <a:pt x="50714" y="-657"/>
                    <a:pt x="46769" y="-657"/>
                    <a:pt x="44139" y="1972"/>
                  </a:cubicBezTo>
                  <a:lnTo>
                    <a:pt x="42825" y="3287"/>
                  </a:lnTo>
                  <a:close/>
                </a:path>
              </a:pathLst>
            </a:custGeom>
            <a:solidFill>
              <a:schemeClr val="bg1"/>
            </a:solidFill>
            <a:ln w="6548" cap="flat">
              <a:noFill/>
              <a:prstDash val="solid"/>
              <a:miter/>
            </a:ln>
          </p:spPr>
          <p:txBody>
            <a:bodyPr rtlCol="0" anchor="ctr"/>
            <a:lstStyle/>
            <a:p>
              <a:endParaRPr lang="zh-CN" altLang="en-US"/>
            </a:p>
          </p:txBody>
        </p:sp>
        <p:sp>
          <p:nvSpPr>
            <p:cNvPr id="161" name="图形 58" descr="灯泡和齿轮 轮廓">
              <a:extLst>
                <a:ext uri="{FF2B5EF4-FFF2-40B4-BE49-F238E27FC236}">
                  <a16:creationId xmlns:a16="http://schemas.microsoft.com/office/drawing/2014/main" id="{EBDCB4FF-0824-4949-A053-FF1D7C74F529}"/>
                </a:ext>
              </a:extLst>
            </p:cNvPr>
            <p:cNvSpPr/>
            <p:nvPr/>
          </p:nvSpPr>
          <p:spPr>
            <a:xfrm>
              <a:off x="7790739" y="4319006"/>
              <a:ext cx="55224" cy="55224"/>
            </a:xfrm>
            <a:custGeom>
              <a:avLst/>
              <a:gdLst>
                <a:gd name="connsiteX0" fmla="*/ 44048 w 55224"/>
                <a:gd name="connsiteY0" fmla="*/ 1972 h 55224"/>
                <a:gd name="connsiteX1" fmla="*/ 1972 w 55224"/>
                <a:gd name="connsiteY1" fmla="*/ 44048 h 55224"/>
                <a:gd name="connsiteX2" fmla="*/ 1972 w 55224"/>
                <a:gd name="connsiteY2" fmla="*/ 53253 h 55224"/>
                <a:gd name="connsiteX3" fmla="*/ 11176 w 55224"/>
                <a:gd name="connsiteY3" fmla="*/ 53253 h 55224"/>
                <a:gd name="connsiteX4" fmla="*/ 11176 w 55224"/>
                <a:gd name="connsiteY4" fmla="*/ 53253 h 55224"/>
                <a:gd name="connsiteX5" fmla="*/ 53253 w 55224"/>
                <a:gd name="connsiteY5" fmla="*/ 11176 h 55224"/>
                <a:gd name="connsiteX6" fmla="*/ 53253 w 55224"/>
                <a:gd name="connsiteY6" fmla="*/ 1972 h 55224"/>
                <a:gd name="connsiteX7" fmla="*/ 44048 w 55224"/>
                <a:gd name="connsiteY7" fmla="*/ 1972 h 55224"/>
                <a:gd name="connsiteX8" fmla="*/ 44048 w 55224"/>
                <a:gd name="connsiteY8" fmla="*/ 1972 h 5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24" h="55224">
                  <a:moveTo>
                    <a:pt x="44048" y="1972"/>
                  </a:moveTo>
                  <a:lnTo>
                    <a:pt x="1972" y="44048"/>
                  </a:lnTo>
                  <a:cubicBezTo>
                    <a:pt x="-657" y="46678"/>
                    <a:pt x="-657" y="50623"/>
                    <a:pt x="1972" y="53253"/>
                  </a:cubicBezTo>
                  <a:cubicBezTo>
                    <a:pt x="4602" y="55882"/>
                    <a:pt x="8547" y="55882"/>
                    <a:pt x="11176" y="53253"/>
                  </a:cubicBezTo>
                  <a:cubicBezTo>
                    <a:pt x="11176" y="53253"/>
                    <a:pt x="11176" y="53253"/>
                    <a:pt x="11176" y="53253"/>
                  </a:cubicBezTo>
                  <a:lnTo>
                    <a:pt x="53253" y="11176"/>
                  </a:lnTo>
                  <a:cubicBezTo>
                    <a:pt x="55882" y="8547"/>
                    <a:pt x="55882" y="4602"/>
                    <a:pt x="53253" y="1972"/>
                  </a:cubicBezTo>
                  <a:cubicBezTo>
                    <a:pt x="50623" y="-657"/>
                    <a:pt x="46678" y="-657"/>
                    <a:pt x="44048" y="1972"/>
                  </a:cubicBezTo>
                  <a:lnTo>
                    <a:pt x="44048" y="1972"/>
                  </a:lnTo>
                  <a:close/>
                </a:path>
              </a:pathLst>
            </a:custGeom>
            <a:solidFill>
              <a:schemeClr val="bg1"/>
            </a:solidFill>
            <a:ln w="6548" cap="flat">
              <a:noFill/>
              <a:prstDash val="solid"/>
              <a:miter/>
            </a:ln>
          </p:spPr>
          <p:txBody>
            <a:bodyPr rtlCol="0" anchor="ctr"/>
            <a:lstStyle/>
            <a:p>
              <a:endParaRPr lang="zh-CN" altLang="en-US"/>
            </a:p>
          </p:txBody>
        </p:sp>
        <p:sp>
          <p:nvSpPr>
            <p:cNvPr id="162" name="图形 58" descr="灯泡和齿轮 轮廓">
              <a:extLst>
                <a:ext uri="{FF2B5EF4-FFF2-40B4-BE49-F238E27FC236}">
                  <a16:creationId xmlns:a16="http://schemas.microsoft.com/office/drawing/2014/main" id="{E25DC9F5-7C82-4707-9C9F-49D46122C4E2}"/>
                </a:ext>
              </a:extLst>
            </p:cNvPr>
            <p:cNvSpPr/>
            <p:nvPr/>
          </p:nvSpPr>
          <p:spPr>
            <a:xfrm>
              <a:off x="7940635" y="4453123"/>
              <a:ext cx="76263" cy="42076"/>
            </a:xfrm>
            <a:custGeom>
              <a:avLst/>
              <a:gdLst>
                <a:gd name="connsiteX0" fmla="*/ 38131 w 76263"/>
                <a:gd name="connsiteY0" fmla="*/ 42076 h 42076"/>
                <a:gd name="connsiteX1" fmla="*/ 0 w 76263"/>
                <a:gd name="connsiteY1" fmla="*/ 7232 h 42076"/>
                <a:gd name="connsiteX2" fmla="*/ 5917 w 76263"/>
                <a:gd name="connsiteY2" fmla="*/ 0 h 42076"/>
                <a:gd name="connsiteX3" fmla="*/ 6574 w 76263"/>
                <a:gd name="connsiteY3" fmla="*/ 0 h 42076"/>
                <a:gd name="connsiteX4" fmla="*/ 69689 w 76263"/>
                <a:gd name="connsiteY4" fmla="*/ 0 h 42076"/>
                <a:gd name="connsiteX5" fmla="*/ 76263 w 76263"/>
                <a:gd name="connsiteY5" fmla="*/ 6574 h 42076"/>
                <a:gd name="connsiteX6" fmla="*/ 76263 w 76263"/>
                <a:gd name="connsiteY6" fmla="*/ 7232 h 42076"/>
                <a:gd name="connsiteX7" fmla="*/ 38131 w 76263"/>
                <a:gd name="connsiteY7" fmla="*/ 42076 h 42076"/>
                <a:gd name="connsiteX8" fmla="*/ 15121 w 76263"/>
                <a:gd name="connsiteY8" fmla="*/ 13149 h 42076"/>
                <a:gd name="connsiteX9" fmla="*/ 47336 w 76263"/>
                <a:gd name="connsiteY9" fmla="*/ 27612 h 42076"/>
                <a:gd name="connsiteX10" fmla="*/ 61799 w 76263"/>
                <a:gd name="connsiteY10" fmla="*/ 13149 h 42076"/>
                <a:gd name="connsiteX11" fmla="*/ 15121 w 76263"/>
                <a:gd name="connsiteY11" fmla="*/ 13149 h 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3" h="42076">
                  <a:moveTo>
                    <a:pt x="38131" y="42076"/>
                  </a:moveTo>
                  <a:cubicBezTo>
                    <a:pt x="18408" y="42076"/>
                    <a:pt x="1972" y="26955"/>
                    <a:pt x="0" y="7232"/>
                  </a:cubicBezTo>
                  <a:cubicBezTo>
                    <a:pt x="0" y="3287"/>
                    <a:pt x="2630" y="657"/>
                    <a:pt x="5917" y="0"/>
                  </a:cubicBezTo>
                  <a:cubicBezTo>
                    <a:pt x="5917" y="0"/>
                    <a:pt x="6574" y="0"/>
                    <a:pt x="6574" y="0"/>
                  </a:cubicBezTo>
                  <a:lnTo>
                    <a:pt x="69689" y="0"/>
                  </a:lnTo>
                  <a:cubicBezTo>
                    <a:pt x="73633" y="0"/>
                    <a:pt x="76263" y="2630"/>
                    <a:pt x="76263" y="6574"/>
                  </a:cubicBezTo>
                  <a:cubicBezTo>
                    <a:pt x="76263" y="6574"/>
                    <a:pt x="76263" y="7232"/>
                    <a:pt x="76263" y="7232"/>
                  </a:cubicBezTo>
                  <a:cubicBezTo>
                    <a:pt x="74291" y="26955"/>
                    <a:pt x="57855" y="42076"/>
                    <a:pt x="38131" y="42076"/>
                  </a:cubicBezTo>
                  <a:close/>
                  <a:moveTo>
                    <a:pt x="15121" y="13149"/>
                  </a:moveTo>
                  <a:cubicBezTo>
                    <a:pt x="20381" y="25640"/>
                    <a:pt x="34844" y="32215"/>
                    <a:pt x="47336" y="27612"/>
                  </a:cubicBezTo>
                  <a:cubicBezTo>
                    <a:pt x="53910" y="24983"/>
                    <a:pt x="59170" y="19723"/>
                    <a:pt x="61799" y="13149"/>
                  </a:cubicBezTo>
                  <a:lnTo>
                    <a:pt x="15121" y="13149"/>
                  </a:lnTo>
                  <a:close/>
                </a:path>
              </a:pathLst>
            </a:custGeom>
            <a:solidFill>
              <a:schemeClr val="bg1"/>
            </a:solidFill>
            <a:ln w="6548" cap="flat">
              <a:noFill/>
              <a:prstDash val="solid"/>
              <a:miter/>
            </a:ln>
          </p:spPr>
          <p:txBody>
            <a:bodyPr rtlCol="0" anchor="ctr"/>
            <a:lstStyle/>
            <a:p>
              <a:endParaRPr lang="zh-CN" altLang="en-US"/>
            </a:p>
          </p:txBody>
        </p:sp>
      </p:grpSp>
      <p:grpSp>
        <p:nvGrpSpPr>
          <p:cNvPr id="163" name="组合 162">
            <a:extLst>
              <a:ext uri="{FF2B5EF4-FFF2-40B4-BE49-F238E27FC236}">
                <a16:creationId xmlns:a16="http://schemas.microsoft.com/office/drawing/2014/main" id="{6D3D05FC-4B8F-4E10-92DC-C8FE1C6FD3BC}"/>
              </a:ext>
            </a:extLst>
          </p:cNvPr>
          <p:cNvGrpSpPr/>
          <p:nvPr/>
        </p:nvGrpSpPr>
        <p:grpSpPr>
          <a:xfrm>
            <a:off x="8873019" y="4027819"/>
            <a:ext cx="578546" cy="441083"/>
            <a:chOff x="8873019" y="4027819"/>
            <a:chExt cx="578546" cy="441083"/>
          </a:xfrm>
        </p:grpSpPr>
        <p:sp>
          <p:nvSpPr>
            <p:cNvPr id="164" name="图形 60" descr="会议 轮廓">
              <a:extLst>
                <a:ext uri="{FF2B5EF4-FFF2-40B4-BE49-F238E27FC236}">
                  <a16:creationId xmlns:a16="http://schemas.microsoft.com/office/drawing/2014/main" id="{285ADD7D-F974-4BBF-80F6-1D8DE92EA213}"/>
                </a:ext>
              </a:extLst>
            </p:cNvPr>
            <p:cNvSpPr/>
            <p:nvPr/>
          </p:nvSpPr>
          <p:spPr>
            <a:xfrm>
              <a:off x="9260240" y="4152862"/>
              <a:ext cx="171604" cy="122838"/>
            </a:xfrm>
            <a:custGeom>
              <a:avLst/>
              <a:gdLst>
                <a:gd name="connsiteX0" fmla="*/ 13160 w 171604"/>
                <a:gd name="connsiteY0" fmla="*/ 45918 h 122838"/>
                <a:gd name="connsiteX1" fmla="*/ 18419 w 171604"/>
                <a:gd name="connsiteY1" fmla="*/ 32112 h 122838"/>
                <a:gd name="connsiteX2" fmla="*/ 31620 w 171604"/>
                <a:gd name="connsiteY2" fmla="*/ 24965 h 122838"/>
                <a:gd name="connsiteX3" fmla="*/ 141978 w 171604"/>
                <a:gd name="connsiteY3" fmla="*/ 25623 h 122838"/>
                <a:gd name="connsiteX4" fmla="*/ 152497 w 171604"/>
                <a:gd name="connsiteY4" fmla="*/ 31500 h 122838"/>
                <a:gd name="connsiteX5" fmla="*/ 158454 w 171604"/>
                <a:gd name="connsiteY5" fmla="*/ 45918 h 122838"/>
                <a:gd name="connsiteX6" fmla="*/ 158454 w 171604"/>
                <a:gd name="connsiteY6" fmla="*/ 111951 h 122838"/>
                <a:gd name="connsiteX7" fmla="*/ 171602 w 171604"/>
                <a:gd name="connsiteY7" fmla="*/ 122838 h 122838"/>
                <a:gd name="connsiteX8" fmla="*/ 171602 w 171604"/>
                <a:gd name="connsiteY8" fmla="*/ 45918 h 122838"/>
                <a:gd name="connsiteX9" fmla="*/ 161787 w 171604"/>
                <a:gd name="connsiteY9" fmla="*/ 22197 h 122838"/>
                <a:gd name="connsiteX10" fmla="*/ 147461 w 171604"/>
                <a:gd name="connsiteY10" fmla="*/ 13651 h 122838"/>
                <a:gd name="connsiteX11" fmla="*/ 26492 w 171604"/>
                <a:gd name="connsiteY11" fmla="*/ 12829 h 122838"/>
                <a:gd name="connsiteX12" fmla="*/ 10142 w 171604"/>
                <a:gd name="connsiteY12" fmla="*/ 21875 h 122838"/>
                <a:gd name="connsiteX13" fmla="*/ 11 w 171604"/>
                <a:gd name="connsiteY13" fmla="*/ 45918 h 122838"/>
                <a:gd name="connsiteX14" fmla="*/ 11 w 171604"/>
                <a:gd name="connsiteY14" fmla="*/ 53840 h 122838"/>
                <a:gd name="connsiteX15" fmla="*/ 13160 w 171604"/>
                <a:gd name="connsiteY15" fmla="*/ 56042 h 12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604" h="122838">
                  <a:moveTo>
                    <a:pt x="13160" y="45918"/>
                  </a:moveTo>
                  <a:cubicBezTo>
                    <a:pt x="12960" y="40792"/>
                    <a:pt x="14859" y="35805"/>
                    <a:pt x="18419" y="32112"/>
                  </a:cubicBezTo>
                  <a:cubicBezTo>
                    <a:pt x="22514" y="29203"/>
                    <a:pt x="26947" y="26803"/>
                    <a:pt x="31620" y="24965"/>
                  </a:cubicBezTo>
                  <a:cubicBezTo>
                    <a:pt x="66785" y="9284"/>
                    <a:pt x="107003" y="9524"/>
                    <a:pt x="141978" y="25623"/>
                  </a:cubicBezTo>
                  <a:cubicBezTo>
                    <a:pt x="145741" y="27083"/>
                    <a:pt x="149282" y="29061"/>
                    <a:pt x="152497" y="31500"/>
                  </a:cubicBezTo>
                  <a:cubicBezTo>
                    <a:pt x="156224" y="35387"/>
                    <a:pt x="158350" y="40534"/>
                    <a:pt x="158454" y="45918"/>
                  </a:cubicBezTo>
                  <a:lnTo>
                    <a:pt x="158454" y="111951"/>
                  </a:lnTo>
                  <a:cubicBezTo>
                    <a:pt x="163022" y="115350"/>
                    <a:pt x="167411" y="118984"/>
                    <a:pt x="171602" y="122838"/>
                  </a:cubicBezTo>
                  <a:lnTo>
                    <a:pt x="171602" y="45918"/>
                  </a:lnTo>
                  <a:cubicBezTo>
                    <a:pt x="171689" y="37006"/>
                    <a:pt x="168146" y="28442"/>
                    <a:pt x="161787" y="22197"/>
                  </a:cubicBezTo>
                  <a:cubicBezTo>
                    <a:pt x="157490" y="18614"/>
                    <a:pt x="152655" y="15730"/>
                    <a:pt x="147461" y="13651"/>
                  </a:cubicBezTo>
                  <a:cubicBezTo>
                    <a:pt x="109189" y="-4259"/>
                    <a:pt x="65004" y="-4559"/>
                    <a:pt x="26492" y="12829"/>
                  </a:cubicBezTo>
                  <a:cubicBezTo>
                    <a:pt x="20671" y="15119"/>
                    <a:pt x="15175" y="18160"/>
                    <a:pt x="10142" y="21875"/>
                  </a:cubicBezTo>
                  <a:cubicBezTo>
                    <a:pt x="3465" y="28060"/>
                    <a:pt x="-226" y="36820"/>
                    <a:pt x="11" y="45918"/>
                  </a:cubicBezTo>
                  <a:lnTo>
                    <a:pt x="11" y="53840"/>
                  </a:lnTo>
                  <a:cubicBezTo>
                    <a:pt x="4450" y="54528"/>
                    <a:pt x="8834" y="55262"/>
                    <a:pt x="13160" y="56042"/>
                  </a:cubicBezTo>
                  <a:close/>
                </a:path>
              </a:pathLst>
            </a:custGeom>
            <a:solidFill>
              <a:schemeClr val="bg1"/>
            </a:solidFill>
            <a:ln w="6548" cap="flat">
              <a:noFill/>
              <a:prstDash val="solid"/>
              <a:miter/>
            </a:ln>
          </p:spPr>
          <p:txBody>
            <a:bodyPr rtlCol="0" anchor="ctr"/>
            <a:lstStyle/>
            <a:p>
              <a:endParaRPr lang="zh-CN" altLang="en-US"/>
            </a:p>
          </p:txBody>
        </p:sp>
        <p:sp>
          <p:nvSpPr>
            <p:cNvPr id="165" name="图形 60" descr="会议 轮廓">
              <a:extLst>
                <a:ext uri="{FF2B5EF4-FFF2-40B4-BE49-F238E27FC236}">
                  <a16:creationId xmlns:a16="http://schemas.microsoft.com/office/drawing/2014/main" id="{D03FD938-D6D8-410C-9938-E9F102E5D6A9}"/>
                </a:ext>
              </a:extLst>
            </p:cNvPr>
            <p:cNvSpPr/>
            <p:nvPr/>
          </p:nvSpPr>
          <p:spPr>
            <a:xfrm>
              <a:off x="9300052" y="4054130"/>
              <a:ext cx="92042" cy="92042"/>
            </a:xfrm>
            <a:custGeom>
              <a:avLst/>
              <a:gdLst>
                <a:gd name="connsiteX0" fmla="*/ 46022 w 92042"/>
                <a:gd name="connsiteY0" fmla="*/ 92042 h 92042"/>
                <a:gd name="connsiteX1" fmla="*/ 92042 w 92042"/>
                <a:gd name="connsiteY1" fmla="*/ 46021 h 92042"/>
                <a:gd name="connsiteX2" fmla="*/ 46022 w 92042"/>
                <a:gd name="connsiteY2" fmla="*/ 0 h 92042"/>
                <a:gd name="connsiteX3" fmla="*/ 1 w 92042"/>
                <a:gd name="connsiteY3" fmla="*/ 46021 h 92042"/>
                <a:gd name="connsiteX4" fmla="*/ 45468 w 92042"/>
                <a:gd name="connsiteY4" fmla="*/ 92042 h 92042"/>
                <a:gd name="connsiteX5" fmla="*/ 46022 w 92042"/>
                <a:gd name="connsiteY5" fmla="*/ 92042 h 92042"/>
                <a:gd name="connsiteX6" fmla="*/ 46022 w 92042"/>
                <a:gd name="connsiteY6" fmla="*/ 13149 h 92042"/>
                <a:gd name="connsiteX7" fmla="*/ 78894 w 92042"/>
                <a:gd name="connsiteY7" fmla="*/ 46021 h 92042"/>
                <a:gd name="connsiteX8" fmla="*/ 46022 w 92042"/>
                <a:gd name="connsiteY8" fmla="*/ 78893 h 92042"/>
                <a:gd name="connsiteX9" fmla="*/ 13150 w 92042"/>
                <a:gd name="connsiteY9" fmla="*/ 46021 h 92042"/>
                <a:gd name="connsiteX10" fmla="*/ 46022 w 92042"/>
                <a:gd name="connsiteY10" fmla="*/ 13149 h 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042" h="92042">
                  <a:moveTo>
                    <a:pt x="46022" y="92042"/>
                  </a:moveTo>
                  <a:cubicBezTo>
                    <a:pt x="71438" y="92042"/>
                    <a:pt x="92042" y="71437"/>
                    <a:pt x="92042" y="46021"/>
                  </a:cubicBezTo>
                  <a:cubicBezTo>
                    <a:pt x="92042" y="20604"/>
                    <a:pt x="71438" y="0"/>
                    <a:pt x="46022" y="0"/>
                  </a:cubicBezTo>
                  <a:cubicBezTo>
                    <a:pt x="20605" y="0"/>
                    <a:pt x="1" y="20604"/>
                    <a:pt x="1" y="46021"/>
                  </a:cubicBezTo>
                  <a:cubicBezTo>
                    <a:pt x="-152" y="71284"/>
                    <a:pt x="20204" y="91888"/>
                    <a:pt x="45468" y="92042"/>
                  </a:cubicBezTo>
                  <a:cubicBezTo>
                    <a:pt x="45652" y="92043"/>
                    <a:pt x="45837" y="92043"/>
                    <a:pt x="46022" y="92042"/>
                  </a:cubicBezTo>
                  <a:close/>
                  <a:moveTo>
                    <a:pt x="46022" y="13149"/>
                  </a:moveTo>
                  <a:cubicBezTo>
                    <a:pt x="64166" y="13174"/>
                    <a:pt x="78868" y="27877"/>
                    <a:pt x="78894" y="46021"/>
                  </a:cubicBezTo>
                  <a:cubicBezTo>
                    <a:pt x="78894" y="64175"/>
                    <a:pt x="64176" y="78893"/>
                    <a:pt x="46022" y="78893"/>
                  </a:cubicBezTo>
                  <a:cubicBezTo>
                    <a:pt x="27867" y="78893"/>
                    <a:pt x="13150" y="64175"/>
                    <a:pt x="13150" y="46021"/>
                  </a:cubicBezTo>
                  <a:cubicBezTo>
                    <a:pt x="13150" y="27866"/>
                    <a:pt x="27867" y="13149"/>
                    <a:pt x="46022" y="13149"/>
                  </a:cubicBezTo>
                  <a:close/>
                </a:path>
              </a:pathLst>
            </a:custGeom>
            <a:solidFill>
              <a:schemeClr val="bg1"/>
            </a:solidFill>
            <a:ln w="6548" cap="flat">
              <a:noFill/>
              <a:prstDash val="solid"/>
              <a:miter/>
            </a:ln>
          </p:spPr>
          <p:txBody>
            <a:bodyPr rtlCol="0" anchor="ctr"/>
            <a:lstStyle/>
            <a:p>
              <a:endParaRPr lang="zh-CN" altLang="en-US"/>
            </a:p>
          </p:txBody>
        </p:sp>
        <p:sp>
          <p:nvSpPr>
            <p:cNvPr id="166" name="图形 60" descr="会议 轮廓">
              <a:extLst>
                <a:ext uri="{FF2B5EF4-FFF2-40B4-BE49-F238E27FC236}">
                  <a16:creationId xmlns:a16="http://schemas.microsoft.com/office/drawing/2014/main" id="{BD7FF69D-8229-4C0A-B5C5-DEB925E4BDCC}"/>
                </a:ext>
              </a:extLst>
            </p:cNvPr>
            <p:cNvSpPr/>
            <p:nvPr/>
          </p:nvSpPr>
          <p:spPr>
            <a:xfrm>
              <a:off x="8892730" y="4152868"/>
              <a:ext cx="170946" cy="122831"/>
            </a:xfrm>
            <a:custGeom>
              <a:avLst/>
              <a:gdLst>
                <a:gd name="connsiteX0" fmla="*/ 13161 w 170946"/>
                <a:gd name="connsiteY0" fmla="*/ 45911 h 122831"/>
                <a:gd name="connsiteX1" fmla="*/ 14917 w 170946"/>
                <a:gd name="connsiteY1" fmla="*/ 37608 h 122831"/>
                <a:gd name="connsiteX2" fmla="*/ 22589 w 170946"/>
                <a:gd name="connsiteY2" fmla="*/ 28995 h 122831"/>
                <a:gd name="connsiteX3" fmla="*/ 30971 w 170946"/>
                <a:gd name="connsiteY3" fmla="*/ 24952 h 122831"/>
                <a:gd name="connsiteX4" fmla="*/ 141329 w 170946"/>
                <a:gd name="connsiteY4" fmla="*/ 25610 h 122831"/>
                <a:gd name="connsiteX5" fmla="*/ 151848 w 170946"/>
                <a:gd name="connsiteY5" fmla="*/ 31487 h 122831"/>
                <a:gd name="connsiteX6" fmla="*/ 157798 w 170946"/>
                <a:gd name="connsiteY6" fmla="*/ 45911 h 122831"/>
                <a:gd name="connsiteX7" fmla="*/ 157798 w 170946"/>
                <a:gd name="connsiteY7" fmla="*/ 56148 h 122831"/>
                <a:gd name="connsiteX8" fmla="*/ 170947 w 170946"/>
                <a:gd name="connsiteY8" fmla="*/ 53932 h 122831"/>
                <a:gd name="connsiteX9" fmla="*/ 170947 w 170946"/>
                <a:gd name="connsiteY9" fmla="*/ 45911 h 122831"/>
                <a:gd name="connsiteX10" fmla="*/ 161138 w 170946"/>
                <a:gd name="connsiteY10" fmla="*/ 22197 h 122831"/>
                <a:gd name="connsiteX11" fmla="*/ 146799 w 170946"/>
                <a:gd name="connsiteY11" fmla="*/ 13651 h 122831"/>
                <a:gd name="connsiteX12" fmla="*/ 25830 w 170946"/>
                <a:gd name="connsiteY12" fmla="*/ 12829 h 122831"/>
                <a:gd name="connsiteX13" fmla="*/ 9874 w 170946"/>
                <a:gd name="connsiteY13" fmla="*/ 21586 h 122831"/>
                <a:gd name="connsiteX14" fmla="*/ 8835 w 170946"/>
                <a:gd name="connsiteY14" fmla="*/ 22559 h 122831"/>
                <a:gd name="connsiteX15" fmla="*/ 13 w 170946"/>
                <a:gd name="connsiteY15" fmla="*/ 45911 h 122831"/>
                <a:gd name="connsiteX16" fmla="*/ 13 w 170946"/>
                <a:gd name="connsiteY16" fmla="*/ 122832 h 122831"/>
                <a:gd name="connsiteX17" fmla="*/ 13161 w 170946"/>
                <a:gd name="connsiteY17" fmla="*/ 111951 h 12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946" h="122831">
                  <a:moveTo>
                    <a:pt x="13161" y="45911"/>
                  </a:moveTo>
                  <a:cubicBezTo>
                    <a:pt x="13199" y="43055"/>
                    <a:pt x="13795" y="40234"/>
                    <a:pt x="14917" y="37608"/>
                  </a:cubicBezTo>
                  <a:cubicBezTo>
                    <a:pt x="16444" y="33963"/>
                    <a:pt x="19144" y="30932"/>
                    <a:pt x="22589" y="28995"/>
                  </a:cubicBezTo>
                  <a:cubicBezTo>
                    <a:pt x="25289" y="27461"/>
                    <a:pt x="28090" y="26110"/>
                    <a:pt x="30971" y="24952"/>
                  </a:cubicBezTo>
                  <a:cubicBezTo>
                    <a:pt x="66137" y="9275"/>
                    <a:pt x="106353" y="9514"/>
                    <a:pt x="141329" y="25610"/>
                  </a:cubicBezTo>
                  <a:cubicBezTo>
                    <a:pt x="145092" y="27068"/>
                    <a:pt x="148633" y="29047"/>
                    <a:pt x="151848" y="31487"/>
                  </a:cubicBezTo>
                  <a:cubicBezTo>
                    <a:pt x="155574" y="35376"/>
                    <a:pt x="157698" y="40526"/>
                    <a:pt x="157798" y="45911"/>
                  </a:cubicBezTo>
                  <a:lnTo>
                    <a:pt x="157798" y="56148"/>
                  </a:lnTo>
                  <a:cubicBezTo>
                    <a:pt x="162133" y="55367"/>
                    <a:pt x="166516" y="54629"/>
                    <a:pt x="170947" y="53932"/>
                  </a:cubicBezTo>
                  <a:lnTo>
                    <a:pt x="170947" y="45911"/>
                  </a:lnTo>
                  <a:cubicBezTo>
                    <a:pt x="170827" y="37044"/>
                    <a:pt x="167316" y="28559"/>
                    <a:pt x="161138" y="22197"/>
                  </a:cubicBezTo>
                  <a:cubicBezTo>
                    <a:pt x="156864" y="18575"/>
                    <a:pt x="152018" y="15687"/>
                    <a:pt x="146799" y="13651"/>
                  </a:cubicBezTo>
                  <a:cubicBezTo>
                    <a:pt x="108527" y="-4259"/>
                    <a:pt x="64342" y="-4559"/>
                    <a:pt x="25830" y="12829"/>
                  </a:cubicBezTo>
                  <a:cubicBezTo>
                    <a:pt x="20164" y="15064"/>
                    <a:pt x="14803" y="18007"/>
                    <a:pt x="9874" y="21586"/>
                  </a:cubicBezTo>
                  <a:lnTo>
                    <a:pt x="8835" y="22559"/>
                  </a:lnTo>
                  <a:cubicBezTo>
                    <a:pt x="2943" y="28883"/>
                    <a:pt x="-226" y="37271"/>
                    <a:pt x="13" y="45911"/>
                  </a:cubicBezTo>
                  <a:lnTo>
                    <a:pt x="13" y="122832"/>
                  </a:lnTo>
                  <a:cubicBezTo>
                    <a:pt x="4205" y="118980"/>
                    <a:pt x="8593" y="115348"/>
                    <a:pt x="13161" y="111951"/>
                  </a:cubicBezTo>
                  <a:close/>
                </a:path>
              </a:pathLst>
            </a:custGeom>
            <a:solidFill>
              <a:schemeClr val="bg1"/>
            </a:solidFill>
            <a:ln w="6548" cap="flat">
              <a:noFill/>
              <a:prstDash val="solid"/>
              <a:miter/>
            </a:ln>
          </p:spPr>
          <p:txBody>
            <a:bodyPr rtlCol="0" anchor="ctr"/>
            <a:lstStyle/>
            <a:p>
              <a:endParaRPr lang="zh-CN" altLang="en-US"/>
            </a:p>
          </p:txBody>
        </p:sp>
        <p:sp>
          <p:nvSpPr>
            <p:cNvPr id="167" name="图形 60" descr="会议 轮廓">
              <a:extLst>
                <a:ext uri="{FF2B5EF4-FFF2-40B4-BE49-F238E27FC236}">
                  <a16:creationId xmlns:a16="http://schemas.microsoft.com/office/drawing/2014/main" id="{3BF3D9AD-6236-4D0D-B15E-4D6A5B6AA934}"/>
                </a:ext>
              </a:extLst>
            </p:cNvPr>
            <p:cNvSpPr/>
            <p:nvPr/>
          </p:nvSpPr>
          <p:spPr>
            <a:xfrm>
              <a:off x="9116271" y="4027819"/>
              <a:ext cx="92042" cy="92042"/>
            </a:xfrm>
            <a:custGeom>
              <a:avLst/>
              <a:gdLst>
                <a:gd name="connsiteX0" fmla="*/ 46022 w 92042"/>
                <a:gd name="connsiteY0" fmla="*/ 92042 h 92042"/>
                <a:gd name="connsiteX1" fmla="*/ 92042 w 92042"/>
                <a:gd name="connsiteY1" fmla="*/ 46021 h 92042"/>
                <a:gd name="connsiteX2" fmla="*/ 46022 w 92042"/>
                <a:gd name="connsiteY2" fmla="*/ 0 h 92042"/>
                <a:gd name="connsiteX3" fmla="*/ 1 w 92042"/>
                <a:gd name="connsiteY3" fmla="*/ 46021 h 92042"/>
                <a:gd name="connsiteX4" fmla="*/ 45467 w 92042"/>
                <a:gd name="connsiteY4" fmla="*/ 92042 h 92042"/>
                <a:gd name="connsiteX5" fmla="*/ 46022 w 92042"/>
                <a:gd name="connsiteY5" fmla="*/ 92042 h 92042"/>
                <a:gd name="connsiteX6" fmla="*/ 46022 w 92042"/>
                <a:gd name="connsiteY6" fmla="*/ 13149 h 92042"/>
                <a:gd name="connsiteX7" fmla="*/ 78894 w 92042"/>
                <a:gd name="connsiteY7" fmla="*/ 46021 h 92042"/>
                <a:gd name="connsiteX8" fmla="*/ 46022 w 92042"/>
                <a:gd name="connsiteY8" fmla="*/ 78893 h 92042"/>
                <a:gd name="connsiteX9" fmla="*/ 13150 w 92042"/>
                <a:gd name="connsiteY9" fmla="*/ 46021 h 92042"/>
                <a:gd name="connsiteX10" fmla="*/ 46022 w 92042"/>
                <a:gd name="connsiteY10" fmla="*/ 13149 h 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042" h="92042">
                  <a:moveTo>
                    <a:pt x="46022" y="92042"/>
                  </a:moveTo>
                  <a:cubicBezTo>
                    <a:pt x="71438" y="92042"/>
                    <a:pt x="92042" y="71437"/>
                    <a:pt x="92042" y="46021"/>
                  </a:cubicBezTo>
                  <a:cubicBezTo>
                    <a:pt x="92042" y="20604"/>
                    <a:pt x="71438" y="0"/>
                    <a:pt x="46022" y="0"/>
                  </a:cubicBezTo>
                  <a:cubicBezTo>
                    <a:pt x="20605" y="0"/>
                    <a:pt x="1" y="20604"/>
                    <a:pt x="1" y="46021"/>
                  </a:cubicBezTo>
                  <a:cubicBezTo>
                    <a:pt x="-152" y="71284"/>
                    <a:pt x="20204" y="91888"/>
                    <a:pt x="45467" y="92042"/>
                  </a:cubicBezTo>
                  <a:cubicBezTo>
                    <a:pt x="45652" y="92043"/>
                    <a:pt x="45837" y="92043"/>
                    <a:pt x="46022" y="92042"/>
                  </a:cubicBezTo>
                  <a:close/>
                  <a:moveTo>
                    <a:pt x="46022" y="13149"/>
                  </a:moveTo>
                  <a:cubicBezTo>
                    <a:pt x="64168" y="13170"/>
                    <a:pt x="78872" y="27875"/>
                    <a:pt x="78894" y="46021"/>
                  </a:cubicBezTo>
                  <a:cubicBezTo>
                    <a:pt x="78894" y="64175"/>
                    <a:pt x="64176" y="78893"/>
                    <a:pt x="46022" y="78893"/>
                  </a:cubicBezTo>
                  <a:cubicBezTo>
                    <a:pt x="27867" y="78893"/>
                    <a:pt x="13150" y="64175"/>
                    <a:pt x="13150" y="46021"/>
                  </a:cubicBezTo>
                  <a:cubicBezTo>
                    <a:pt x="13150" y="27866"/>
                    <a:pt x="27867" y="13149"/>
                    <a:pt x="46022" y="13149"/>
                  </a:cubicBezTo>
                  <a:close/>
                </a:path>
              </a:pathLst>
            </a:custGeom>
            <a:solidFill>
              <a:schemeClr val="bg1"/>
            </a:solidFill>
            <a:ln w="6548" cap="flat">
              <a:noFill/>
              <a:prstDash val="solid"/>
              <a:miter/>
            </a:ln>
          </p:spPr>
          <p:txBody>
            <a:bodyPr rtlCol="0" anchor="ctr"/>
            <a:lstStyle/>
            <a:p>
              <a:endParaRPr lang="zh-CN" altLang="en-US"/>
            </a:p>
          </p:txBody>
        </p:sp>
        <p:sp>
          <p:nvSpPr>
            <p:cNvPr id="168" name="图形 60" descr="会议 轮廓">
              <a:extLst>
                <a:ext uri="{FF2B5EF4-FFF2-40B4-BE49-F238E27FC236}">
                  <a16:creationId xmlns:a16="http://schemas.microsoft.com/office/drawing/2014/main" id="{01B13C60-2A0D-4FFE-A39B-6E13E6F81B68}"/>
                </a:ext>
              </a:extLst>
            </p:cNvPr>
            <p:cNvSpPr/>
            <p:nvPr/>
          </p:nvSpPr>
          <p:spPr>
            <a:xfrm>
              <a:off x="8932188" y="4054130"/>
              <a:ext cx="92042" cy="92042"/>
            </a:xfrm>
            <a:custGeom>
              <a:avLst/>
              <a:gdLst>
                <a:gd name="connsiteX0" fmla="*/ 46022 w 92042"/>
                <a:gd name="connsiteY0" fmla="*/ 92042 h 92042"/>
                <a:gd name="connsiteX1" fmla="*/ 92042 w 92042"/>
                <a:gd name="connsiteY1" fmla="*/ 46021 h 92042"/>
                <a:gd name="connsiteX2" fmla="*/ 46022 w 92042"/>
                <a:gd name="connsiteY2" fmla="*/ 0 h 92042"/>
                <a:gd name="connsiteX3" fmla="*/ 1 w 92042"/>
                <a:gd name="connsiteY3" fmla="*/ 46021 h 92042"/>
                <a:gd name="connsiteX4" fmla="*/ 45467 w 92042"/>
                <a:gd name="connsiteY4" fmla="*/ 92042 h 92042"/>
                <a:gd name="connsiteX5" fmla="*/ 46022 w 92042"/>
                <a:gd name="connsiteY5" fmla="*/ 92042 h 92042"/>
                <a:gd name="connsiteX6" fmla="*/ 46022 w 92042"/>
                <a:gd name="connsiteY6" fmla="*/ 13149 h 92042"/>
                <a:gd name="connsiteX7" fmla="*/ 78894 w 92042"/>
                <a:gd name="connsiteY7" fmla="*/ 46021 h 92042"/>
                <a:gd name="connsiteX8" fmla="*/ 46022 w 92042"/>
                <a:gd name="connsiteY8" fmla="*/ 78893 h 92042"/>
                <a:gd name="connsiteX9" fmla="*/ 13150 w 92042"/>
                <a:gd name="connsiteY9" fmla="*/ 46021 h 92042"/>
                <a:gd name="connsiteX10" fmla="*/ 46022 w 92042"/>
                <a:gd name="connsiteY10" fmla="*/ 13149 h 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042" h="92042">
                  <a:moveTo>
                    <a:pt x="46022" y="92042"/>
                  </a:moveTo>
                  <a:cubicBezTo>
                    <a:pt x="71438" y="92042"/>
                    <a:pt x="92042" y="71437"/>
                    <a:pt x="92042" y="46021"/>
                  </a:cubicBezTo>
                  <a:cubicBezTo>
                    <a:pt x="92042" y="20604"/>
                    <a:pt x="71438" y="0"/>
                    <a:pt x="46022" y="0"/>
                  </a:cubicBezTo>
                  <a:cubicBezTo>
                    <a:pt x="20605" y="0"/>
                    <a:pt x="1" y="20604"/>
                    <a:pt x="1" y="46021"/>
                  </a:cubicBezTo>
                  <a:cubicBezTo>
                    <a:pt x="-152" y="71284"/>
                    <a:pt x="20204" y="91888"/>
                    <a:pt x="45467" y="92042"/>
                  </a:cubicBezTo>
                  <a:cubicBezTo>
                    <a:pt x="45652" y="92043"/>
                    <a:pt x="45837" y="92043"/>
                    <a:pt x="46022" y="92042"/>
                  </a:cubicBezTo>
                  <a:close/>
                  <a:moveTo>
                    <a:pt x="46022" y="13149"/>
                  </a:moveTo>
                  <a:cubicBezTo>
                    <a:pt x="64166" y="13174"/>
                    <a:pt x="78868" y="27877"/>
                    <a:pt x="78894" y="46021"/>
                  </a:cubicBezTo>
                  <a:cubicBezTo>
                    <a:pt x="78894" y="64175"/>
                    <a:pt x="64176" y="78893"/>
                    <a:pt x="46022" y="78893"/>
                  </a:cubicBezTo>
                  <a:cubicBezTo>
                    <a:pt x="27867" y="78893"/>
                    <a:pt x="13150" y="64175"/>
                    <a:pt x="13150" y="46021"/>
                  </a:cubicBezTo>
                  <a:cubicBezTo>
                    <a:pt x="13150" y="27866"/>
                    <a:pt x="27867" y="13149"/>
                    <a:pt x="46022" y="13149"/>
                  </a:cubicBezTo>
                  <a:close/>
                </a:path>
              </a:pathLst>
            </a:custGeom>
            <a:solidFill>
              <a:schemeClr val="bg1"/>
            </a:solidFill>
            <a:ln w="6548" cap="flat">
              <a:noFill/>
              <a:prstDash val="solid"/>
              <a:miter/>
            </a:ln>
          </p:spPr>
          <p:txBody>
            <a:bodyPr rtlCol="0" anchor="ctr"/>
            <a:lstStyle/>
            <a:p>
              <a:endParaRPr lang="zh-CN" altLang="en-US"/>
            </a:p>
          </p:txBody>
        </p:sp>
        <p:sp>
          <p:nvSpPr>
            <p:cNvPr id="169" name="图形 60" descr="会议 轮廓">
              <a:extLst>
                <a:ext uri="{FF2B5EF4-FFF2-40B4-BE49-F238E27FC236}">
                  <a16:creationId xmlns:a16="http://schemas.microsoft.com/office/drawing/2014/main" id="{219A879A-75D8-44D3-9F56-80E8B51D74BA}"/>
                </a:ext>
              </a:extLst>
            </p:cNvPr>
            <p:cNvSpPr/>
            <p:nvPr/>
          </p:nvSpPr>
          <p:spPr>
            <a:xfrm>
              <a:off x="9076157" y="4126530"/>
              <a:ext cx="171602" cy="78455"/>
            </a:xfrm>
            <a:custGeom>
              <a:avLst/>
              <a:gdLst>
                <a:gd name="connsiteX0" fmla="*/ 13160 w 171602"/>
                <a:gd name="connsiteY0" fmla="*/ 45945 h 78455"/>
                <a:gd name="connsiteX1" fmla="*/ 18419 w 171602"/>
                <a:gd name="connsiteY1" fmla="*/ 32139 h 78455"/>
                <a:gd name="connsiteX2" fmla="*/ 31621 w 171602"/>
                <a:gd name="connsiteY2" fmla="*/ 24993 h 78455"/>
                <a:gd name="connsiteX3" fmla="*/ 141985 w 171602"/>
                <a:gd name="connsiteY3" fmla="*/ 25650 h 78455"/>
                <a:gd name="connsiteX4" fmla="*/ 152504 w 171602"/>
                <a:gd name="connsiteY4" fmla="*/ 31521 h 78455"/>
                <a:gd name="connsiteX5" fmla="*/ 158454 w 171602"/>
                <a:gd name="connsiteY5" fmla="*/ 45945 h 78455"/>
                <a:gd name="connsiteX6" fmla="*/ 158454 w 171602"/>
                <a:gd name="connsiteY6" fmla="*/ 76766 h 78455"/>
                <a:gd name="connsiteX7" fmla="*/ 171603 w 171602"/>
                <a:gd name="connsiteY7" fmla="*/ 78370 h 78455"/>
                <a:gd name="connsiteX8" fmla="*/ 171603 w 171602"/>
                <a:gd name="connsiteY8" fmla="*/ 45945 h 78455"/>
                <a:gd name="connsiteX9" fmla="*/ 161807 w 171602"/>
                <a:gd name="connsiteY9" fmla="*/ 22199 h 78455"/>
                <a:gd name="connsiteX10" fmla="*/ 147475 w 171602"/>
                <a:gd name="connsiteY10" fmla="*/ 13652 h 78455"/>
                <a:gd name="connsiteX11" fmla="*/ 26506 w 171602"/>
                <a:gd name="connsiteY11" fmla="*/ 12830 h 78455"/>
                <a:gd name="connsiteX12" fmla="*/ 10142 w 171602"/>
                <a:gd name="connsiteY12" fmla="*/ 21877 h 78455"/>
                <a:gd name="connsiteX13" fmla="*/ 11 w 171602"/>
                <a:gd name="connsiteY13" fmla="*/ 45945 h 78455"/>
                <a:gd name="connsiteX14" fmla="*/ 11 w 171602"/>
                <a:gd name="connsiteY14" fmla="*/ 78456 h 78455"/>
                <a:gd name="connsiteX15" fmla="*/ 13160 w 171602"/>
                <a:gd name="connsiteY15" fmla="*/ 76832 h 7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602" h="78455">
                  <a:moveTo>
                    <a:pt x="13160" y="45945"/>
                  </a:moveTo>
                  <a:cubicBezTo>
                    <a:pt x="12963" y="40819"/>
                    <a:pt x="14862" y="35835"/>
                    <a:pt x="18419" y="32139"/>
                  </a:cubicBezTo>
                  <a:cubicBezTo>
                    <a:pt x="22513" y="29228"/>
                    <a:pt x="26946" y="26828"/>
                    <a:pt x="31621" y="24993"/>
                  </a:cubicBezTo>
                  <a:cubicBezTo>
                    <a:pt x="66787" y="9308"/>
                    <a:pt x="107008" y="9548"/>
                    <a:pt x="141985" y="25650"/>
                  </a:cubicBezTo>
                  <a:cubicBezTo>
                    <a:pt x="145750" y="27104"/>
                    <a:pt x="149291" y="29080"/>
                    <a:pt x="152504" y="31521"/>
                  </a:cubicBezTo>
                  <a:cubicBezTo>
                    <a:pt x="156229" y="35411"/>
                    <a:pt x="158353" y="40561"/>
                    <a:pt x="158454" y="45945"/>
                  </a:cubicBezTo>
                  <a:lnTo>
                    <a:pt x="158454" y="76766"/>
                  </a:lnTo>
                  <a:cubicBezTo>
                    <a:pt x="162881" y="77257"/>
                    <a:pt x="167264" y="77792"/>
                    <a:pt x="171603" y="78370"/>
                  </a:cubicBezTo>
                  <a:lnTo>
                    <a:pt x="171603" y="45945"/>
                  </a:lnTo>
                  <a:cubicBezTo>
                    <a:pt x="171494" y="37069"/>
                    <a:pt x="167989" y="28571"/>
                    <a:pt x="161807" y="22199"/>
                  </a:cubicBezTo>
                  <a:cubicBezTo>
                    <a:pt x="157538" y="18574"/>
                    <a:pt x="152694" y="15685"/>
                    <a:pt x="147475" y="13652"/>
                  </a:cubicBezTo>
                  <a:cubicBezTo>
                    <a:pt x="109203" y="-4259"/>
                    <a:pt x="65017" y="-4559"/>
                    <a:pt x="26506" y="12830"/>
                  </a:cubicBezTo>
                  <a:cubicBezTo>
                    <a:pt x="20682" y="15122"/>
                    <a:pt x="15180" y="18163"/>
                    <a:pt x="10142" y="21877"/>
                  </a:cubicBezTo>
                  <a:cubicBezTo>
                    <a:pt x="3461" y="28069"/>
                    <a:pt x="-231" y="36839"/>
                    <a:pt x="11" y="45945"/>
                  </a:cubicBezTo>
                  <a:lnTo>
                    <a:pt x="11" y="78456"/>
                  </a:lnTo>
                  <a:cubicBezTo>
                    <a:pt x="4355" y="77873"/>
                    <a:pt x="8737" y="77332"/>
                    <a:pt x="13160" y="76832"/>
                  </a:cubicBezTo>
                  <a:close/>
                </a:path>
              </a:pathLst>
            </a:custGeom>
            <a:solidFill>
              <a:schemeClr val="bg1"/>
            </a:solidFill>
            <a:ln w="6548" cap="flat">
              <a:noFill/>
              <a:prstDash val="solid"/>
              <a:miter/>
            </a:ln>
          </p:spPr>
          <p:txBody>
            <a:bodyPr rtlCol="0" anchor="ctr"/>
            <a:lstStyle/>
            <a:p>
              <a:endParaRPr lang="zh-CN" altLang="en-US"/>
            </a:p>
          </p:txBody>
        </p:sp>
        <p:sp>
          <p:nvSpPr>
            <p:cNvPr id="170" name="图形 60" descr="会议 轮廓">
              <a:extLst>
                <a:ext uri="{FF2B5EF4-FFF2-40B4-BE49-F238E27FC236}">
                  <a16:creationId xmlns:a16="http://schemas.microsoft.com/office/drawing/2014/main" id="{A456A2C2-45E1-4D9D-B4F9-070BB7004FBD}"/>
                </a:ext>
              </a:extLst>
            </p:cNvPr>
            <p:cNvSpPr/>
            <p:nvPr/>
          </p:nvSpPr>
          <p:spPr>
            <a:xfrm>
              <a:off x="8873019" y="4212501"/>
              <a:ext cx="578546" cy="256401"/>
            </a:xfrm>
            <a:custGeom>
              <a:avLst/>
              <a:gdLst>
                <a:gd name="connsiteX0" fmla="*/ 289273 w 578546"/>
                <a:gd name="connsiteY0" fmla="*/ 0 h 256401"/>
                <a:gd name="connsiteX1" fmla="*/ 0 w 578546"/>
                <a:gd name="connsiteY1" fmla="*/ 128201 h 256401"/>
                <a:gd name="connsiteX2" fmla="*/ 289273 w 578546"/>
                <a:gd name="connsiteY2" fmla="*/ 256401 h 256401"/>
                <a:gd name="connsiteX3" fmla="*/ 578547 w 578546"/>
                <a:gd name="connsiteY3" fmla="*/ 128201 h 256401"/>
                <a:gd name="connsiteX4" fmla="*/ 289273 w 578546"/>
                <a:gd name="connsiteY4" fmla="*/ 0 h 256401"/>
                <a:gd name="connsiteX5" fmla="*/ 289273 w 578546"/>
                <a:gd name="connsiteY5" fmla="*/ 243253 h 256401"/>
                <a:gd name="connsiteX6" fmla="*/ 13149 w 578546"/>
                <a:gd name="connsiteY6" fmla="*/ 128201 h 256401"/>
                <a:gd name="connsiteX7" fmla="*/ 289273 w 578546"/>
                <a:gd name="connsiteY7" fmla="*/ 13149 h 256401"/>
                <a:gd name="connsiteX8" fmla="*/ 565398 w 578546"/>
                <a:gd name="connsiteY8" fmla="*/ 128201 h 256401"/>
                <a:gd name="connsiteX9" fmla="*/ 289273 w 578546"/>
                <a:gd name="connsiteY9" fmla="*/ 243253 h 25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546" h="256401">
                  <a:moveTo>
                    <a:pt x="289273" y="0"/>
                  </a:moveTo>
                  <a:cubicBezTo>
                    <a:pt x="127063" y="0"/>
                    <a:pt x="0" y="56310"/>
                    <a:pt x="0" y="128201"/>
                  </a:cubicBezTo>
                  <a:cubicBezTo>
                    <a:pt x="0" y="200092"/>
                    <a:pt x="127063" y="256401"/>
                    <a:pt x="289273" y="256401"/>
                  </a:cubicBezTo>
                  <a:cubicBezTo>
                    <a:pt x="451483" y="256401"/>
                    <a:pt x="578547" y="200092"/>
                    <a:pt x="578547" y="128201"/>
                  </a:cubicBezTo>
                  <a:cubicBezTo>
                    <a:pt x="578547" y="56310"/>
                    <a:pt x="451483" y="0"/>
                    <a:pt x="289273" y="0"/>
                  </a:cubicBezTo>
                  <a:close/>
                  <a:moveTo>
                    <a:pt x="289273" y="243253"/>
                  </a:moveTo>
                  <a:cubicBezTo>
                    <a:pt x="139594" y="243253"/>
                    <a:pt x="13149" y="190565"/>
                    <a:pt x="13149" y="128201"/>
                  </a:cubicBezTo>
                  <a:cubicBezTo>
                    <a:pt x="13149" y="65836"/>
                    <a:pt x="139594" y="13149"/>
                    <a:pt x="289273" y="13149"/>
                  </a:cubicBezTo>
                  <a:cubicBezTo>
                    <a:pt x="438953" y="13149"/>
                    <a:pt x="565398" y="65836"/>
                    <a:pt x="565398" y="128201"/>
                  </a:cubicBezTo>
                  <a:cubicBezTo>
                    <a:pt x="565398" y="190565"/>
                    <a:pt x="438953" y="243253"/>
                    <a:pt x="289273" y="243253"/>
                  </a:cubicBezTo>
                  <a:close/>
                </a:path>
              </a:pathLst>
            </a:custGeom>
            <a:solidFill>
              <a:schemeClr val="bg1"/>
            </a:solidFill>
            <a:ln w="6548" cap="flat">
              <a:noFill/>
              <a:prstDash val="solid"/>
              <a:miter/>
            </a:ln>
          </p:spPr>
          <p:txBody>
            <a:bodyPr rtlCol="0" anchor="ctr"/>
            <a:lstStyle/>
            <a:p>
              <a:endParaRPr lang="zh-CN" altLang="en-US"/>
            </a:p>
          </p:txBody>
        </p:sp>
      </p:grpSp>
      <p:grpSp>
        <p:nvGrpSpPr>
          <p:cNvPr id="171" name="图形 62" descr="办公室男工作人员 轮廓">
            <a:extLst>
              <a:ext uri="{FF2B5EF4-FFF2-40B4-BE49-F238E27FC236}">
                <a16:creationId xmlns:a16="http://schemas.microsoft.com/office/drawing/2014/main" id="{9204D198-7F07-4918-AD09-EC234BB791ED}"/>
              </a:ext>
            </a:extLst>
          </p:cNvPr>
          <p:cNvGrpSpPr/>
          <p:nvPr/>
        </p:nvGrpSpPr>
        <p:grpSpPr>
          <a:xfrm>
            <a:off x="10136171" y="3956093"/>
            <a:ext cx="407540" cy="512894"/>
            <a:chOff x="10136171" y="3956093"/>
            <a:chExt cx="407540" cy="512894"/>
          </a:xfrm>
          <a:solidFill>
            <a:schemeClr val="bg1"/>
          </a:solidFill>
        </p:grpSpPr>
        <p:sp>
          <p:nvSpPr>
            <p:cNvPr id="172" name="图形 62" descr="办公室男工作人员 轮廓">
              <a:extLst>
                <a:ext uri="{FF2B5EF4-FFF2-40B4-BE49-F238E27FC236}">
                  <a16:creationId xmlns:a16="http://schemas.microsoft.com/office/drawing/2014/main" id="{F8730AC8-90F3-46A8-83A2-95637F4D6AAA}"/>
                </a:ext>
              </a:extLst>
            </p:cNvPr>
            <p:cNvSpPr/>
            <p:nvPr/>
          </p:nvSpPr>
          <p:spPr>
            <a:xfrm>
              <a:off x="10136171" y="3956093"/>
              <a:ext cx="407540" cy="512894"/>
            </a:xfrm>
            <a:custGeom>
              <a:avLst/>
              <a:gdLst>
                <a:gd name="connsiteX0" fmla="*/ 407540 w 407540"/>
                <a:gd name="connsiteY0" fmla="*/ 368047 h 512894"/>
                <a:gd name="connsiteX1" fmla="*/ 385404 w 407540"/>
                <a:gd name="connsiteY1" fmla="*/ 323657 h 512894"/>
                <a:gd name="connsiteX2" fmla="*/ 303428 w 407540"/>
                <a:gd name="connsiteY2" fmla="*/ 281337 h 512894"/>
                <a:gd name="connsiteX3" fmla="*/ 271089 w 407540"/>
                <a:gd name="connsiteY3" fmla="*/ 268064 h 512894"/>
                <a:gd name="connsiteX4" fmla="*/ 262936 w 407540"/>
                <a:gd name="connsiteY4" fmla="*/ 255901 h 512894"/>
                <a:gd name="connsiteX5" fmla="*/ 262936 w 407540"/>
                <a:gd name="connsiteY5" fmla="*/ 236526 h 512894"/>
                <a:gd name="connsiteX6" fmla="*/ 302416 w 407540"/>
                <a:gd name="connsiteY6" fmla="*/ 157791 h 512894"/>
                <a:gd name="connsiteX7" fmla="*/ 302416 w 407540"/>
                <a:gd name="connsiteY7" fmla="*/ 153465 h 512894"/>
                <a:gd name="connsiteX8" fmla="*/ 316814 w 407540"/>
                <a:gd name="connsiteY8" fmla="*/ 134965 h 512894"/>
                <a:gd name="connsiteX9" fmla="*/ 324118 w 407540"/>
                <a:gd name="connsiteY9" fmla="*/ 108957 h 512894"/>
                <a:gd name="connsiteX10" fmla="*/ 257374 w 407540"/>
                <a:gd name="connsiteY10" fmla="*/ 12044 h 512894"/>
                <a:gd name="connsiteX11" fmla="*/ 241911 w 407540"/>
                <a:gd name="connsiteY11" fmla="*/ 13358 h 512894"/>
                <a:gd name="connsiteX12" fmla="*/ 241911 w 407540"/>
                <a:gd name="connsiteY12" fmla="*/ 13358 h 512894"/>
                <a:gd name="connsiteX13" fmla="*/ 241096 w 407540"/>
                <a:gd name="connsiteY13" fmla="*/ 13924 h 512894"/>
                <a:gd name="connsiteX14" fmla="*/ 238157 w 407540"/>
                <a:gd name="connsiteY14" fmla="*/ 9907 h 512894"/>
                <a:gd name="connsiteX15" fmla="*/ 225265 w 407540"/>
                <a:gd name="connsiteY15" fmla="*/ 1768 h 512894"/>
                <a:gd name="connsiteX16" fmla="*/ 87735 w 407540"/>
                <a:gd name="connsiteY16" fmla="*/ 97360 h 512894"/>
                <a:gd name="connsiteX17" fmla="*/ 87492 w 407540"/>
                <a:gd name="connsiteY17" fmla="*/ 98674 h 512894"/>
                <a:gd name="connsiteX18" fmla="*/ 70668 w 407540"/>
                <a:gd name="connsiteY18" fmla="*/ 140041 h 512894"/>
                <a:gd name="connsiteX19" fmla="*/ 72499 w 407540"/>
                <a:gd name="connsiteY19" fmla="*/ 149156 h 512894"/>
                <a:gd name="connsiteX20" fmla="*/ 76138 w 407540"/>
                <a:gd name="connsiteY20" fmla="*/ 150257 h 512894"/>
                <a:gd name="connsiteX21" fmla="*/ 105177 w 407540"/>
                <a:gd name="connsiteY21" fmla="*/ 150257 h 512894"/>
                <a:gd name="connsiteX22" fmla="*/ 105177 w 407540"/>
                <a:gd name="connsiteY22" fmla="*/ 157791 h 512894"/>
                <a:gd name="connsiteX23" fmla="*/ 144564 w 407540"/>
                <a:gd name="connsiteY23" fmla="*/ 236480 h 512894"/>
                <a:gd name="connsiteX24" fmla="*/ 144564 w 407540"/>
                <a:gd name="connsiteY24" fmla="*/ 255901 h 512894"/>
                <a:gd name="connsiteX25" fmla="*/ 136406 w 407540"/>
                <a:gd name="connsiteY25" fmla="*/ 268064 h 512894"/>
                <a:gd name="connsiteX26" fmla="*/ 103882 w 407540"/>
                <a:gd name="connsiteY26" fmla="*/ 281390 h 512894"/>
                <a:gd name="connsiteX27" fmla="*/ 22241 w 407540"/>
                <a:gd name="connsiteY27" fmla="*/ 323565 h 512894"/>
                <a:gd name="connsiteX28" fmla="*/ 0 w 407540"/>
                <a:gd name="connsiteY28" fmla="*/ 368172 h 512894"/>
                <a:gd name="connsiteX29" fmla="*/ 0 w 407540"/>
                <a:gd name="connsiteY29" fmla="*/ 480187 h 512894"/>
                <a:gd name="connsiteX30" fmla="*/ 2926 w 407540"/>
                <a:gd name="connsiteY30" fmla="*/ 482159 h 512894"/>
                <a:gd name="connsiteX31" fmla="*/ 205897 w 407540"/>
                <a:gd name="connsiteY31" fmla="*/ 512894 h 512894"/>
                <a:gd name="connsiteX32" fmla="*/ 404924 w 407540"/>
                <a:gd name="connsiteY32" fmla="*/ 481949 h 512894"/>
                <a:gd name="connsiteX33" fmla="*/ 407540 w 407540"/>
                <a:gd name="connsiteY33" fmla="*/ 479937 h 512894"/>
                <a:gd name="connsiteX34" fmla="*/ 100417 w 407540"/>
                <a:gd name="connsiteY34" fmla="*/ 101061 h 512894"/>
                <a:gd name="connsiteX35" fmla="*/ 100654 w 407540"/>
                <a:gd name="connsiteY35" fmla="*/ 99746 h 512894"/>
                <a:gd name="connsiteX36" fmla="*/ 223030 w 407540"/>
                <a:gd name="connsiteY36" fmla="*/ 14713 h 512894"/>
                <a:gd name="connsiteX37" fmla="*/ 227533 w 407540"/>
                <a:gd name="connsiteY37" fmla="*/ 17652 h 512894"/>
                <a:gd name="connsiteX38" fmla="*/ 234259 w 407540"/>
                <a:gd name="connsiteY38" fmla="*/ 26856 h 512894"/>
                <a:gd name="connsiteX39" fmla="*/ 243325 w 407540"/>
                <a:gd name="connsiteY39" fmla="*/ 28374 h 512894"/>
                <a:gd name="connsiteX40" fmla="*/ 249406 w 407540"/>
                <a:gd name="connsiteY40" fmla="*/ 24140 h 512894"/>
                <a:gd name="connsiteX41" fmla="*/ 251622 w 407540"/>
                <a:gd name="connsiteY41" fmla="*/ 23864 h 512894"/>
                <a:gd name="connsiteX42" fmla="*/ 311048 w 407540"/>
                <a:gd name="connsiteY42" fmla="*/ 110101 h 512894"/>
                <a:gd name="connsiteX43" fmla="*/ 306446 w 407540"/>
                <a:gd name="connsiteY43" fmla="*/ 126931 h 512894"/>
                <a:gd name="connsiteX44" fmla="*/ 301758 w 407540"/>
                <a:gd name="connsiteY44" fmla="*/ 132947 h 512894"/>
                <a:gd name="connsiteX45" fmla="*/ 290227 w 407540"/>
                <a:gd name="connsiteY45" fmla="*/ 108483 h 512894"/>
                <a:gd name="connsiteX46" fmla="*/ 267907 w 407540"/>
                <a:gd name="connsiteY46" fmla="*/ 82876 h 512894"/>
                <a:gd name="connsiteX47" fmla="*/ 261299 w 407540"/>
                <a:gd name="connsiteY47" fmla="*/ 80838 h 512894"/>
                <a:gd name="connsiteX48" fmla="*/ 233378 w 407540"/>
                <a:gd name="connsiteY48" fmla="*/ 103710 h 512894"/>
                <a:gd name="connsiteX49" fmla="*/ 170921 w 407540"/>
                <a:gd name="connsiteY49" fmla="*/ 137062 h 512894"/>
                <a:gd name="connsiteX50" fmla="*/ 87742 w 407540"/>
                <a:gd name="connsiteY50" fmla="*/ 137062 h 512894"/>
                <a:gd name="connsiteX51" fmla="*/ 100417 w 407540"/>
                <a:gd name="connsiteY51" fmla="*/ 101061 h 512894"/>
                <a:gd name="connsiteX52" fmla="*/ 118326 w 407540"/>
                <a:gd name="connsiteY52" fmla="*/ 157791 h 512894"/>
                <a:gd name="connsiteX53" fmla="*/ 118326 w 407540"/>
                <a:gd name="connsiteY53" fmla="*/ 150224 h 512894"/>
                <a:gd name="connsiteX54" fmla="*/ 170921 w 407540"/>
                <a:gd name="connsiteY54" fmla="*/ 150224 h 512894"/>
                <a:gd name="connsiteX55" fmla="*/ 243660 w 407540"/>
                <a:gd name="connsiteY55" fmla="*/ 111928 h 512894"/>
                <a:gd name="connsiteX56" fmla="*/ 260977 w 407540"/>
                <a:gd name="connsiteY56" fmla="*/ 94934 h 512894"/>
                <a:gd name="connsiteX57" fmla="*/ 280326 w 407540"/>
                <a:gd name="connsiteY57" fmla="*/ 117135 h 512894"/>
                <a:gd name="connsiteX58" fmla="*/ 289267 w 407540"/>
                <a:gd name="connsiteY58" fmla="*/ 140981 h 512894"/>
                <a:gd name="connsiteX59" fmla="*/ 289267 w 407540"/>
                <a:gd name="connsiteY59" fmla="*/ 151224 h 512894"/>
                <a:gd name="connsiteX60" fmla="*/ 289267 w 407540"/>
                <a:gd name="connsiteY60" fmla="*/ 157798 h 512894"/>
                <a:gd name="connsiteX61" fmla="*/ 203800 w 407540"/>
                <a:gd name="connsiteY61" fmla="*/ 243265 h 512894"/>
                <a:gd name="connsiteX62" fmla="*/ 203800 w 407540"/>
                <a:gd name="connsiteY62" fmla="*/ 243265 h 512894"/>
                <a:gd name="connsiteX63" fmla="*/ 118326 w 407540"/>
                <a:gd name="connsiteY63" fmla="*/ 157791 h 512894"/>
                <a:gd name="connsiteX64" fmla="*/ 141409 w 407540"/>
                <a:gd name="connsiteY64" fmla="*/ 280226 h 512894"/>
                <a:gd name="connsiteX65" fmla="*/ 157713 w 407540"/>
                <a:gd name="connsiteY65" fmla="*/ 255901 h 512894"/>
                <a:gd name="connsiteX66" fmla="*/ 157713 w 407540"/>
                <a:gd name="connsiteY66" fmla="*/ 244935 h 512894"/>
                <a:gd name="connsiteX67" fmla="*/ 249794 w 407540"/>
                <a:gd name="connsiteY67" fmla="*/ 244935 h 512894"/>
                <a:gd name="connsiteX68" fmla="*/ 249794 w 407540"/>
                <a:gd name="connsiteY68" fmla="*/ 255868 h 512894"/>
                <a:gd name="connsiteX69" fmla="*/ 266099 w 407540"/>
                <a:gd name="connsiteY69" fmla="*/ 280193 h 512894"/>
                <a:gd name="connsiteX70" fmla="*/ 278005 w 407540"/>
                <a:gd name="connsiteY70" fmla="*/ 285078 h 512894"/>
                <a:gd name="connsiteX71" fmla="*/ 247828 w 407540"/>
                <a:gd name="connsiteY71" fmla="*/ 499200 h 512894"/>
                <a:gd name="connsiteX72" fmla="*/ 212623 w 407540"/>
                <a:gd name="connsiteY72" fmla="*/ 499969 h 512894"/>
                <a:gd name="connsiteX73" fmla="*/ 235810 w 407540"/>
                <a:gd name="connsiteY73" fmla="*/ 475841 h 512894"/>
                <a:gd name="connsiteX74" fmla="*/ 227638 w 407540"/>
                <a:gd name="connsiteY74" fmla="*/ 339094 h 512894"/>
                <a:gd name="connsiteX75" fmla="*/ 242142 w 407540"/>
                <a:gd name="connsiteY75" fmla="*/ 289279 h 512894"/>
                <a:gd name="connsiteX76" fmla="*/ 165458 w 407540"/>
                <a:gd name="connsiteY76" fmla="*/ 289279 h 512894"/>
                <a:gd name="connsiteX77" fmla="*/ 179810 w 407540"/>
                <a:gd name="connsiteY77" fmla="*/ 338640 h 512894"/>
                <a:gd name="connsiteX78" fmla="*/ 171809 w 407540"/>
                <a:gd name="connsiteY78" fmla="*/ 475848 h 512894"/>
                <a:gd name="connsiteX79" fmla="*/ 194944 w 407540"/>
                <a:gd name="connsiteY79" fmla="*/ 499930 h 512894"/>
                <a:gd name="connsiteX80" fmla="*/ 159659 w 407540"/>
                <a:gd name="connsiteY80" fmla="*/ 498970 h 512894"/>
                <a:gd name="connsiteX81" fmla="*/ 129509 w 407540"/>
                <a:gd name="connsiteY81" fmla="*/ 285111 h 512894"/>
                <a:gd name="connsiteX82" fmla="*/ 216975 w 407540"/>
                <a:gd name="connsiteY82" fmla="*/ 328726 h 512894"/>
                <a:gd name="connsiteX83" fmla="*/ 190625 w 407540"/>
                <a:gd name="connsiteY83" fmla="*/ 328726 h 512894"/>
                <a:gd name="connsiteX84" fmla="*/ 182972 w 407540"/>
                <a:gd name="connsiteY84" fmla="*/ 302428 h 512894"/>
                <a:gd name="connsiteX85" fmla="*/ 224627 w 407540"/>
                <a:gd name="connsiteY85" fmla="*/ 302428 h 512894"/>
                <a:gd name="connsiteX86" fmla="*/ 192788 w 407540"/>
                <a:gd name="connsiteY86" fmla="*/ 341874 h 512894"/>
                <a:gd name="connsiteX87" fmla="*/ 214634 w 407540"/>
                <a:gd name="connsiteY87" fmla="*/ 341874 h 512894"/>
                <a:gd name="connsiteX88" fmla="*/ 222340 w 407540"/>
                <a:gd name="connsiteY88" fmla="*/ 470884 h 512894"/>
                <a:gd name="connsiteX89" fmla="*/ 203806 w 407540"/>
                <a:gd name="connsiteY89" fmla="*/ 490173 h 512894"/>
                <a:gd name="connsiteX90" fmla="*/ 185266 w 407540"/>
                <a:gd name="connsiteY90" fmla="*/ 470877 h 512894"/>
                <a:gd name="connsiteX91" fmla="*/ 117018 w 407540"/>
                <a:gd name="connsiteY91" fmla="*/ 290732 h 512894"/>
                <a:gd name="connsiteX92" fmla="*/ 146287 w 407540"/>
                <a:gd name="connsiteY92" fmla="*/ 498293 h 512894"/>
                <a:gd name="connsiteX93" fmla="*/ 13155 w 407540"/>
                <a:gd name="connsiteY93" fmla="*/ 473007 h 512894"/>
                <a:gd name="connsiteX94" fmla="*/ 13155 w 407540"/>
                <a:gd name="connsiteY94" fmla="*/ 368330 h 512894"/>
                <a:gd name="connsiteX95" fmla="*/ 30459 w 407540"/>
                <a:gd name="connsiteY95" fmla="*/ 333827 h 512894"/>
                <a:gd name="connsiteX96" fmla="*/ 107656 w 407540"/>
                <a:gd name="connsiteY96" fmla="*/ 294039 h 512894"/>
                <a:gd name="connsiteX97" fmla="*/ 299878 w 407540"/>
                <a:gd name="connsiteY97" fmla="*/ 294019 h 512894"/>
                <a:gd name="connsiteX98" fmla="*/ 377213 w 407540"/>
                <a:gd name="connsiteY98" fmla="*/ 333906 h 512894"/>
                <a:gd name="connsiteX99" fmla="*/ 394391 w 407540"/>
                <a:gd name="connsiteY99" fmla="*/ 368172 h 512894"/>
                <a:gd name="connsiteX100" fmla="*/ 394391 w 407540"/>
                <a:gd name="connsiteY100" fmla="*/ 473218 h 512894"/>
                <a:gd name="connsiteX101" fmla="*/ 261168 w 407540"/>
                <a:gd name="connsiteY101" fmla="*/ 498575 h 512894"/>
                <a:gd name="connsiteX102" fmla="*/ 290516 w 407540"/>
                <a:gd name="connsiteY102" fmla="*/ 290719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07540" h="512894">
                  <a:moveTo>
                    <a:pt x="407540" y="368047"/>
                  </a:moveTo>
                  <a:cubicBezTo>
                    <a:pt x="407212" y="350674"/>
                    <a:pt x="399082" y="334372"/>
                    <a:pt x="385404" y="323657"/>
                  </a:cubicBezTo>
                  <a:cubicBezTo>
                    <a:pt x="361559" y="304144"/>
                    <a:pt x="333223" y="291988"/>
                    <a:pt x="303428" y="281337"/>
                  </a:cubicBezTo>
                  <a:lnTo>
                    <a:pt x="271089" y="268064"/>
                  </a:lnTo>
                  <a:cubicBezTo>
                    <a:pt x="266147" y="266049"/>
                    <a:pt x="262922" y="261238"/>
                    <a:pt x="262936" y="255901"/>
                  </a:cubicBezTo>
                  <a:lnTo>
                    <a:pt x="262936" y="236526"/>
                  </a:lnTo>
                  <a:cubicBezTo>
                    <a:pt x="287759" y="217962"/>
                    <a:pt x="302387" y="188788"/>
                    <a:pt x="302416" y="157791"/>
                  </a:cubicBezTo>
                  <a:lnTo>
                    <a:pt x="302416" y="153465"/>
                  </a:lnTo>
                  <a:lnTo>
                    <a:pt x="316814" y="134965"/>
                  </a:lnTo>
                  <a:cubicBezTo>
                    <a:pt x="322542" y="127577"/>
                    <a:pt x="325162" y="118246"/>
                    <a:pt x="324118" y="108957"/>
                  </a:cubicBezTo>
                  <a:cubicBezTo>
                    <a:pt x="320322" y="67213"/>
                    <a:pt x="295021" y="30474"/>
                    <a:pt x="257374" y="12044"/>
                  </a:cubicBezTo>
                  <a:cubicBezTo>
                    <a:pt x="252361" y="9654"/>
                    <a:pt x="246449" y="10157"/>
                    <a:pt x="241911" y="13358"/>
                  </a:cubicBezTo>
                  <a:lnTo>
                    <a:pt x="241911" y="13358"/>
                  </a:lnTo>
                  <a:lnTo>
                    <a:pt x="241096" y="13924"/>
                  </a:lnTo>
                  <a:lnTo>
                    <a:pt x="238157" y="9907"/>
                  </a:lnTo>
                  <a:cubicBezTo>
                    <a:pt x="235086" y="5616"/>
                    <a:pt x="230460" y="2696"/>
                    <a:pt x="225265" y="1768"/>
                  </a:cubicBezTo>
                  <a:cubicBezTo>
                    <a:pt x="160989" y="-9366"/>
                    <a:pt x="99701" y="33233"/>
                    <a:pt x="87735" y="97360"/>
                  </a:cubicBezTo>
                  <a:lnTo>
                    <a:pt x="87492" y="98674"/>
                  </a:lnTo>
                  <a:cubicBezTo>
                    <a:pt x="84749" y="113462"/>
                    <a:pt x="79025" y="127536"/>
                    <a:pt x="70668" y="140041"/>
                  </a:cubicBezTo>
                  <a:cubicBezTo>
                    <a:pt x="68656" y="143063"/>
                    <a:pt x="69476" y="147145"/>
                    <a:pt x="72499" y="149156"/>
                  </a:cubicBezTo>
                  <a:cubicBezTo>
                    <a:pt x="73577" y="149873"/>
                    <a:pt x="74843" y="150256"/>
                    <a:pt x="76138" y="150257"/>
                  </a:cubicBezTo>
                  <a:lnTo>
                    <a:pt x="105177" y="150257"/>
                  </a:lnTo>
                  <a:lnTo>
                    <a:pt x="105177" y="157791"/>
                  </a:lnTo>
                  <a:cubicBezTo>
                    <a:pt x="105198" y="188756"/>
                    <a:pt x="119789" y="217906"/>
                    <a:pt x="144564" y="236480"/>
                  </a:cubicBezTo>
                  <a:lnTo>
                    <a:pt x="144564" y="255901"/>
                  </a:lnTo>
                  <a:cubicBezTo>
                    <a:pt x="144574" y="261238"/>
                    <a:pt x="141348" y="266048"/>
                    <a:pt x="136406" y="268064"/>
                  </a:cubicBezTo>
                  <a:lnTo>
                    <a:pt x="103882" y="281390"/>
                  </a:lnTo>
                  <a:cubicBezTo>
                    <a:pt x="74172" y="292047"/>
                    <a:pt x="45948" y="304177"/>
                    <a:pt x="22241" y="323565"/>
                  </a:cubicBezTo>
                  <a:cubicBezTo>
                    <a:pt x="8481" y="334320"/>
                    <a:pt x="308" y="350710"/>
                    <a:pt x="0" y="368172"/>
                  </a:cubicBezTo>
                  <a:lnTo>
                    <a:pt x="0" y="480187"/>
                  </a:lnTo>
                  <a:lnTo>
                    <a:pt x="2926" y="482159"/>
                  </a:lnTo>
                  <a:cubicBezTo>
                    <a:pt x="33674" y="502658"/>
                    <a:pt x="120134" y="512894"/>
                    <a:pt x="205897" y="512894"/>
                  </a:cubicBezTo>
                  <a:cubicBezTo>
                    <a:pt x="292022" y="512894"/>
                    <a:pt x="377449" y="502566"/>
                    <a:pt x="404924" y="481949"/>
                  </a:cubicBezTo>
                  <a:lnTo>
                    <a:pt x="407540" y="479937"/>
                  </a:lnTo>
                  <a:close/>
                  <a:moveTo>
                    <a:pt x="100417" y="101061"/>
                  </a:moveTo>
                  <a:lnTo>
                    <a:pt x="100654" y="99746"/>
                  </a:lnTo>
                  <a:cubicBezTo>
                    <a:pt x="111306" y="42691"/>
                    <a:pt x="165842" y="4797"/>
                    <a:pt x="223030" y="14713"/>
                  </a:cubicBezTo>
                  <a:cubicBezTo>
                    <a:pt x="224852" y="15081"/>
                    <a:pt x="226463" y="16132"/>
                    <a:pt x="227533" y="17652"/>
                  </a:cubicBezTo>
                  <a:lnTo>
                    <a:pt x="234259" y="26856"/>
                  </a:lnTo>
                  <a:cubicBezTo>
                    <a:pt x="236366" y="29742"/>
                    <a:pt x="240392" y="30416"/>
                    <a:pt x="243325" y="28374"/>
                  </a:cubicBezTo>
                  <a:lnTo>
                    <a:pt x="249406" y="24140"/>
                  </a:lnTo>
                  <a:cubicBezTo>
                    <a:pt x="250045" y="23665"/>
                    <a:pt x="250886" y="23560"/>
                    <a:pt x="251622" y="23864"/>
                  </a:cubicBezTo>
                  <a:cubicBezTo>
                    <a:pt x="285130" y="40260"/>
                    <a:pt x="307657" y="72950"/>
                    <a:pt x="311048" y="110101"/>
                  </a:cubicBezTo>
                  <a:cubicBezTo>
                    <a:pt x="311812" y="116100"/>
                    <a:pt x="310156" y="122156"/>
                    <a:pt x="306446" y="126931"/>
                  </a:cubicBezTo>
                  <a:lnTo>
                    <a:pt x="301758" y="132947"/>
                  </a:lnTo>
                  <a:cubicBezTo>
                    <a:pt x="300263" y="123879"/>
                    <a:pt x="296269" y="115408"/>
                    <a:pt x="290227" y="108483"/>
                  </a:cubicBezTo>
                  <a:lnTo>
                    <a:pt x="267907" y="82876"/>
                  </a:lnTo>
                  <a:cubicBezTo>
                    <a:pt x="266268" y="81000"/>
                    <a:pt x="263710" y="80211"/>
                    <a:pt x="261299" y="80838"/>
                  </a:cubicBezTo>
                  <a:cubicBezTo>
                    <a:pt x="249124" y="83994"/>
                    <a:pt x="241478" y="93573"/>
                    <a:pt x="233378" y="103710"/>
                  </a:cubicBezTo>
                  <a:cubicBezTo>
                    <a:pt x="220887" y="119344"/>
                    <a:pt x="206732" y="137062"/>
                    <a:pt x="170921" y="137062"/>
                  </a:cubicBezTo>
                  <a:lnTo>
                    <a:pt x="87742" y="137062"/>
                  </a:lnTo>
                  <a:cubicBezTo>
                    <a:pt x="93805" y="125791"/>
                    <a:pt x="98081" y="113646"/>
                    <a:pt x="100417" y="101061"/>
                  </a:cubicBezTo>
                  <a:close/>
                  <a:moveTo>
                    <a:pt x="118326" y="157791"/>
                  </a:moveTo>
                  <a:lnTo>
                    <a:pt x="118326" y="150224"/>
                  </a:lnTo>
                  <a:lnTo>
                    <a:pt x="170921" y="150224"/>
                  </a:lnTo>
                  <a:cubicBezTo>
                    <a:pt x="213070" y="150224"/>
                    <a:pt x="230748" y="128095"/>
                    <a:pt x="243660" y="111928"/>
                  </a:cubicBezTo>
                  <a:cubicBezTo>
                    <a:pt x="248198" y="105129"/>
                    <a:pt x="254094" y="99342"/>
                    <a:pt x="260977" y="94934"/>
                  </a:cubicBezTo>
                  <a:lnTo>
                    <a:pt x="280326" y="117135"/>
                  </a:lnTo>
                  <a:cubicBezTo>
                    <a:pt x="286084" y="123745"/>
                    <a:pt x="289260" y="132214"/>
                    <a:pt x="289267" y="140981"/>
                  </a:cubicBezTo>
                  <a:lnTo>
                    <a:pt x="289267" y="151224"/>
                  </a:lnTo>
                  <a:lnTo>
                    <a:pt x="289267" y="157798"/>
                  </a:lnTo>
                  <a:cubicBezTo>
                    <a:pt x="289216" y="204979"/>
                    <a:pt x="250981" y="243214"/>
                    <a:pt x="203800" y="243265"/>
                  </a:cubicBezTo>
                  <a:lnTo>
                    <a:pt x="203800" y="243265"/>
                  </a:lnTo>
                  <a:cubicBezTo>
                    <a:pt x="156613" y="243218"/>
                    <a:pt x="118373" y="204978"/>
                    <a:pt x="118326" y="157791"/>
                  </a:cubicBezTo>
                  <a:close/>
                  <a:moveTo>
                    <a:pt x="141409" y="280226"/>
                  </a:moveTo>
                  <a:cubicBezTo>
                    <a:pt x="151289" y="276194"/>
                    <a:pt x="157738" y="266573"/>
                    <a:pt x="157713" y="255901"/>
                  </a:cubicBezTo>
                  <a:lnTo>
                    <a:pt x="157713" y="244935"/>
                  </a:lnTo>
                  <a:cubicBezTo>
                    <a:pt x="186502" y="260228"/>
                    <a:pt x="221006" y="260228"/>
                    <a:pt x="249794" y="244935"/>
                  </a:cubicBezTo>
                  <a:lnTo>
                    <a:pt x="249794" y="255868"/>
                  </a:lnTo>
                  <a:cubicBezTo>
                    <a:pt x="249767" y="266540"/>
                    <a:pt x="256217" y="276163"/>
                    <a:pt x="266099" y="280193"/>
                  </a:cubicBezTo>
                  <a:lnTo>
                    <a:pt x="278005" y="285078"/>
                  </a:lnTo>
                  <a:lnTo>
                    <a:pt x="247828" y="499200"/>
                  </a:lnTo>
                  <a:cubicBezTo>
                    <a:pt x="236244" y="499653"/>
                    <a:pt x="224463" y="499903"/>
                    <a:pt x="212623" y="499969"/>
                  </a:cubicBezTo>
                  <a:lnTo>
                    <a:pt x="235810" y="475841"/>
                  </a:lnTo>
                  <a:lnTo>
                    <a:pt x="227638" y="339094"/>
                  </a:lnTo>
                  <a:lnTo>
                    <a:pt x="242142" y="289279"/>
                  </a:lnTo>
                  <a:lnTo>
                    <a:pt x="165458" y="289279"/>
                  </a:lnTo>
                  <a:lnTo>
                    <a:pt x="179810" y="338640"/>
                  </a:lnTo>
                  <a:lnTo>
                    <a:pt x="171809" y="475848"/>
                  </a:lnTo>
                  <a:lnTo>
                    <a:pt x="194944" y="499930"/>
                  </a:lnTo>
                  <a:cubicBezTo>
                    <a:pt x="183110" y="499798"/>
                    <a:pt x="171276" y="499489"/>
                    <a:pt x="159659" y="498970"/>
                  </a:cubicBezTo>
                  <a:lnTo>
                    <a:pt x="129509" y="285111"/>
                  </a:lnTo>
                  <a:close/>
                  <a:moveTo>
                    <a:pt x="216975" y="328726"/>
                  </a:moveTo>
                  <a:lnTo>
                    <a:pt x="190625" y="328726"/>
                  </a:lnTo>
                  <a:lnTo>
                    <a:pt x="182972" y="302428"/>
                  </a:lnTo>
                  <a:lnTo>
                    <a:pt x="224627" y="302428"/>
                  </a:lnTo>
                  <a:close/>
                  <a:moveTo>
                    <a:pt x="192788" y="341874"/>
                  </a:moveTo>
                  <a:lnTo>
                    <a:pt x="214634" y="341874"/>
                  </a:lnTo>
                  <a:lnTo>
                    <a:pt x="222340" y="470884"/>
                  </a:lnTo>
                  <a:lnTo>
                    <a:pt x="203806" y="490173"/>
                  </a:lnTo>
                  <a:lnTo>
                    <a:pt x="185266" y="470877"/>
                  </a:lnTo>
                  <a:close/>
                  <a:moveTo>
                    <a:pt x="117018" y="290732"/>
                  </a:moveTo>
                  <a:lnTo>
                    <a:pt x="146287" y="498293"/>
                  </a:lnTo>
                  <a:cubicBezTo>
                    <a:pt x="88044" y="494900"/>
                    <a:pt x="36527" y="486459"/>
                    <a:pt x="13155" y="473007"/>
                  </a:cubicBezTo>
                  <a:lnTo>
                    <a:pt x="13155" y="368330"/>
                  </a:lnTo>
                  <a:cubicBezTo>
                    <a:pt x="13424" y="354808"/>
                    <a:pt x="19783" y="342130"/>
                    <a:pt x="30459" y="333827"/>
                  </a:cubicBezTo>
                  <a:cubicBezTo>
                    <a:pt x="52523" y="315761"/>
                    <a:pt x="79333" y="304203"/>
                    <a:pt x="107656" y="294039"/>
                  </a:cubicBezTo>
                  <a:close/>
                  <a:moveTo>
                    <a:pt x="299878" y="294019"/>
                  </a:moveTo>
                  <a:cubicBezTo>
                    <a:pt x="328214" y="304190"/>
                    <a:pt x="355024" y="315754"/>
                    <a:pt x="377213" y="333906"/>
                  </a:cubicBezTo>
                  <a:cubicBezTo>
                    <a:pt x="387793" y="342170"/>
                    <a:pt x="394101" y="354750"/>
                    <a:pt x="394391" y="368172"/>
                  </a:cubicBezTo>
                  <a:lnTo>
                    <a:pt x="394391" y="473218"/>
                  </a:lnTo>
                  <a:cubicBezTo>
                    <a:pt x="372755" y="486985"/>
                    <a:pt x="320646" y="495420"/>
                    <a:pt x="261168" y="498575"/>
                  </a:cubicBezTo>
                  <a:lnTo>
                    <a:pt x="290516" y="290719"/>
                  </a:lnTo>
                  <a:close/>
                </a:path>
              </a:pathLst>
            </a:custGeom>
            <a:solidFill>
              <a:schemeClr val="bg1"/>
            </a:solidFill>
            <a:ln w="6548" cap="flat">
              <a:noFill/>
              <a:prstDash val="solid"/>
              <a:miter/>
            </a:ln>
          </p:spPr>
          <p:txBody>
            <a:bodyPr rtlCol="0" anchor="ctr"/>
            <a:lstStyle/>
            <a:p>
              <a:endParaRPr lang="zh-CN" altLang="en-US"/>
            </a:p>
          </p:txBody>
        </p:sp>
        <p:sp>
          <p:nvSpPr>
            <p:cNvPr id="173" name="图形 62" descr="办公室男工作人员 轮廓">
              <a:extLst>
                <a:ext uri="{FF2B5EF4-FFF2-40B4-BE49-F238E27FC236}">
                  <a16:creationId xmlns:a16="http://schemas.microsoft.com/office/drawing/2014/main" id="{2FAB3EB6-6BDA-44A1-96EF-5F1FDD8F01DC}"/>
                </a:ext>
              </a:extLst>
            </p:cNvPr>
            <p:cNvSpPr/>
            <p:nvPr/>
          </p:nvSpPr>
          <p:spPr>
            <a:xfrm>
              <a:off x="10438553" y="4343988"/>
              <a:ext cx="59162" cy="13148"/>
            </a:xfrm>
            <a:custGeom>
              <a:avLst/>
              <a:gdLst>
                <a:gd name="connsiteX0" fmla="*/ 0 w 59162"/>
                <a:gd name="connsiteY0" fmla="*/ 0 h 13148"/>
                <a:gd name="connsiteX1" fmla="*/ 59163 w 59162"/>
                <a:gd name="connsiteY1" fmla="*/ 0 h 13148"/>
                <a:gd name="connsiteX2" fmla="*/ 59163 w 59162"/>
                <a:gd name="connsiteY2" fmla="*/ 13149 h 13148"/>
                <a:gd name="connsiteX3" fmla="*/ 0 w 59162"/>
                <a:gd name="connsiteY3" fmla="*/ 13149 h 13148"/>
              </a:gdLst>
              <a:ahLst/>
              <a:cxnLst>
                <a:cxn ang="0">
                  <a:pos x="connsiteX0" y="connsiteY0"/>
                </a:cxn>
                <a:cxn ang="0">
                  <a:pos x="connsiteX1" y="connsiteY1"/>
                </a:cxn>
                <a:cxn ang="0">
                  <a:pos x="connsiteX2" y="connsiteY2"/>
                </a:cxn>
                <a:cxn ang="0">
                  <a:pos x="connsiteX3" y="connsiteY3"/>
                </a:cxn>
              </a:cxnLst>
              <a:rect l="l" t="t" r="r" b="b"/>
              <a:pathLst>
                <a:path w="59162" h="13148">
                  <a:moveTo>
                    <a:pt x="0" y="0"/>
                  </a:moveTo>
                  <a:lnTo>
                    <a:pt x="59163" y="0"/>
                  </a:lnTo>
                  <a:lnTo>
                    <a:pt x="59163" y="13149"/>
                  </a:lnTo>
                  <a:lnTo>
                    <a:pt x="0" y="13149"/>
                  </a:lnTo>
                  <a:close/>
                </a:path>
              </a:pathLst>
            </a:custGeom>
            <a:solidFill>
              <a:schemeClr val="bg1"/>
            </a:solidFill>
            <a:ln w="6548"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408280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22E2FB4-0B74-4B49-B870-54EE0CA56F43}"/>
              </a:ext>
            </a:extLst>
          </p:cNvPr>
          <p:cNvSpPr/>
          <p:nvPr/>
        </p:nvSpPr>
        <p:spPr>
          <a:xfrm>
            <a:off x="440603" y="759873"/>
            <a:ext cx="1713931" cy="369332"/>
          </a:xfrm>
          <a:prstGeom prst="rect">
            <a:avLst/>
          </a:prstGeom>
        </p:spPr>
        <p:txBody>
          <a:bodyPr wrap="none">
            <a:spAutoFit/>
          </a:bodyPr>
          <a:lstStyle/>
          <a:p>
            <a:pPr defTabSz="609585"/>
            <a:r>
              <a:rPr lang="zh-CN" altLang="en-US" sz="1800">
                <a:solidFill>
                  <a:schemeClr val="bg1"/>
                </a:solidFill>
                <a:latin typeface="Segoe UI Light"/>
                <a:ea typeface="微软雅黑"/>
                <a:cs typeface="Segoe UI Light"/>
              </a:rPr>
              <a:t>模板使用技巧</a:t>
            </a:r>
            <a:r>
              <a:rPr lang="en-US" altLang="zh-CN" sz="1800">
                <a:solidFill>
                  <a:schemeClr val="bg1"/>
                </a:solidFill>
                <a:latin typeface="Segoe UI Light"/>
                <a:ea typeface="微软雅黑"/>
                <a:cs typeface="Segoe UI Light"/>
              </a:rPr>
              <a:t> 1</a:t>
            </a:r>
            <a:endParaRPr lang="zh-CN" altLang="en-US" sz="1800">
              <a:solidFill>
                <a:schemeClr val="bg1"/>
              </a:solidFill>
              <a:latin typeface="Segoe UI Light"/>
              <a:ea typeface="微软雅黑"/>
              <a:cs typeface="Segoe UI Light"/>
            </a:endParaRPr>
          </a:p>
        </p:txBody>
      </p:sp>
      <p:sp>
        <p:nvSpPr>
          <p:cNvPr id="7" name="矩形 6">
            <a:extLst>
              <a:ext uri="{FF2B5EF4-FFF2-40B4-BE49-F238E27FC236}">
                <a16:creationId xmlns:a16="http://schemas.microsoft.com/office/drawing/2014/main" id="{4CA0296C-822E-1440-B2D9-5FA250B49272}"/>
              </a:ext>
            </a:extLst>
          </p:cNvPr>
          <p:cNvSpPr/>
          <p:nvPr/>
        </p:nvSpPr>
        <p:spPr>
          <a:xfrm>
            <a:off x="440603" y="182445"/>
            <a:ext cx="777777" cy="246221"/>
          </a:xfrm>
          <a:prstGeom prst="rect">
            <a:avLst/>
          </a:prstGeom>
        </p:spPr>
        <p:txBody>
          <a:bodyPr wrap="none">
            <a:spAutoFit/>
          </a:bodyPr>
          <a:lstStyle/>
          <a:p>
            <a:pPr defTabSz="609585"/>
            <a:r>
              <a:rPr kumimoji="1" lang="en-US" altLang="zh-CN" sz="1000" dirty="0" err="1">
                <a:solidFill>
                  <a:schemeClr val="bg1"/>
                </a:solidFill>
                <a:latin typeface="Segoe UI Light"/>
                <a:ea typeface="微软雅黑" charset="0"/>
                <a:cs typeface="Segoe UI Light"/>
              </a:rPr>
              <a:t>OfficePLUS</a:t>
            </a:r>
            <a:endParaRPr lang="zh-CN" altLang="en-US" sz="1000" dirty="0">
              <a:solidFill>
                <a:schemeClr val="bg1"/>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9399816B-8BA0-B94C-90F1-EC4F5DAA5EE3}"/>
              </a:ext>
            </a:extLst>
          </p:cNvPr>
          <p:cNvSpPr txBox="1"/>
          <p:nvPr/>
        </p:nvSpPr>
        <p:spPr>
          <a:xfrm>
            <a:off x="431800" y="1174234"/>
            <a:ext cx="3467616"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一键调整模板颜色</a:t>
            </a:r>
            <a:endParaRPr lang="en-US" sz="3200" b="1">
              <a:solidFill>
                <a:schemeClr val="bg1"/>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5CE73290-B3C0-7047-A7D0-D4B0582955E1}"/>
              </a:ext>
            </a:extLst>
          </p:cNvPr>
          <p:cNvPicPr>
            <a:picLocks noChangeAspect="1"/>
          </p:cNvPicPr>
          <p:nvPr/>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3" name="图片 12">
            <a:extLst>
              <a:ext uri="{FF2B5EF4-FFF2-40B4-BE49-F238E27FC236}">
                <a16:creationId xmlns:a16="http://schemas.microsoft.com/office/drawing/2014/main" id="{EC0CA98B-E3A4-0448-B481-475F0E82E526}"/>
              </a:ext>
            </a:extLst>
          </p:cNvPr>
          <p:cNvPicPr>
            <a:picLocks noChangeAspect="1"/>
          </p:cNvPicPr>
          <p:nvPr/>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5" name="文本框 14">
            <a:extLst>
              <a:ext uri="{FF2B5EF4-FFF2-40B4-BE49-F238E27FC236}">
                <a16:creationId xmlns:a16="http://schemas.microsoft.com/office/drawing/2014/main" id="{F742B70C-BC30-F14D-BE1F-C3B71A9F4639}"/>
              </a:ext>
            </a:extLst>
          </p:cNvPr>
          <p:cNvSpPr txBox="1"/>
          <p:nvPr/>
        </p:nvSpPr>
        <p:spPr>
          <a:xfrm>
            <a:off x="333477" y="6061002"/>
            <a:ext cx="3183885" cy="276999"/>
          </a:xfrm>
          <a:prstGeom prst="rect">
            <a:avLst/>
          </a:prstGeom>
          <a:noFill/>
        </p:spPr>
        <p:txBody>
          <a:bodyPr wrap="none" rtlCol="0">
            <a:spAutoFit/>
          </a:bodyPr>
          <a:lstStyle/>
          <a:p>
            <a:r>
              <a:rPr lang="en-US" sz="1200" spc="150" dirty="0">
                <a:solidFill>
                  <a:schemeClr val="bg1"/>
                </a:solidFill>
                <a:latin typeface="微软雅黑" panose="020B0503020204020204" pitchFamily="34" charset="-122"/>
                <a:ea typeface="微软雅黑" panose="020B0503020204020204" pitchFamily="34" charset="-122"/>
              </a:rPr>
              <a:t>1.</a:t>
            </a:r>
            <a:r>
              <a:rPr lang="zh-CN" altLang="en-US" sz="1200" spc="150" dirty="0">
                <a:solidFill>
                  <a:schemeClr val="bg1"/>
                </a:solidFill>
                <a:latin typeface="微软雅黑" panose="020B0503020204020204" pitchFamily="34" charset="-122"/>
                <a:ea typeface="微软雅黑" panose="020B0503020204020204" pitchFamily="34" charset="-122"/>
              </a:rPr>
              <a:t> 选择“设计”</a:t>
            </a:r>
            <a:r>
              <a:rPr lang="en-US" altLang="zh-CN" sz="1200" spc="150" dirty="0">
                <a:solidFill>
                  <a:schemeClr val="bg1"/>
                </a:solidFill>
                <a:latin typeface="微软雅黑" panose="020B0503020204020204" pitchFamily="34" charset="-122"/>
                <a:ea typeface="微软雅黑" panose="020B0503020204020204" pitchFamily="34" charset="-122"/>
              </a:rPr>
              <a:t>-</a:t>
            </a:r>
            <a:r>
              <a:rPr lang="zh-CN" altLang="en-US" sz="1200" spc="150" dirty="0">
                <a:solidFill>
                  <a:schemeClr val="bg1"/>
                </a:solidFill>
                <a:latin typeface="微软雅黑" panose="020B0503020204020204" pitchFamily="34" charset="-122"/>
                <a:ea typeface="微软雅黑" panose="020B0503020204020204" pitchFamily="34" charset="-122"/>
              </a:rPr>
              <a:t>“变体”</a:t>
            </a:r>
            <a:r>
              <a:rPr lang="en-US" altLang="zh-CN" sz="1200" spc="150" dirty="0">
                <a:solidFill>
                  <a:schemeClr val="bg1"/>
                </a:solidFill>
                <a:latin typeface="微软雅黑" panose="020B0503020204020204" pitchFamily="34" charset="-122"/>
                <a:ea typeface="微软雅黑" panose="020B0503020204020204" pitchFamily="34" charset="-122"/>
              </a:rPr>
              <a:t>-</a:t>
            </a:r>
            <a:r>
              <a:rPr lang="zh-CN" altLang="en-US" sz="1200" spc="150" dirty="0">
                <a:solidFill>
                  <a:schemeClr val="bg1"/>
                </a:solidFill>
                <a:latin typeface="微软雅黑" panose="020B0503020204020204" pitchFamily="34" charset="-122"/>
                <a:ea typeface="微软雅黑" panose="020B0503020204020204" pitchFamily="34" charset="-122"/>
              </a:rPr>
              <a:t>“颜色”；</a:t>
            </a:r>
            <a:endParaRPr lang="en-US" sz="1200" spc="150" dirty="0">
              <a:solidFill>
                <a:schemeClr val="bg1"/>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E481473D-39EC-EB42-9906-2FB4133A54F8}"/>
              </a:ext>
            </a:extLst>
          </p:cNvPr>
          <p:cNvSpPr txBox="1"/>
          <p:nvPr/>
        </p:nvSpPr>
        <p:spPr>
          <a:xfrm>
            <a:off x="6360651" y="6061002"/>
            <a:ext cx="4562467" cy="276999"/>
          </a:xfrm>
          <a:prstGeom prst="rect">
            <a:avLst/>
          </a:prstGeom>
          <a:noFill/>
        </p:spPr>
        <p:txBody>
          <a:bodyPr wrap="none" rtlCol="0">
            <a:spAutoFit/>
          </a:bodyPr>
          <a:lstStyle/>
          <a:p>
            <a:r>
              <a:rPr lang="en-US" sz="1200" spc="150">
                <a:solidFill>
                  <a:schemeClr val="bg1"/>
                </a:solidFill>
                <a:latin typeface="微软雅黑" panose="020B0503020204020204" pitchFamily="34" charset="-122"/>
                <a:ea typeface="微软雅黑" panose="020B0503020204020204" pitchFamily="34" charset="-122"/>
              </a:rPr>
              <a:t>2.</a:t>
            </a:r>
            <a:r>
              <a:rPr lang="zh-CN" altLang="en-US" sz="1200" spc="150">
                <a:solidFill>
                  <a:schemeClr val="bg1"/>
                </a:solidFill>
                <a:latin typeface="微软雅黑" panose="020B0503020204020204" pitchFamily="34" charset="-122"/>
                <a:ea typeface="微软雅黑" panose="020B0503020204020204" pitchFamily="34" charset="-122"/>
              </a:rPr>
              <a:t> 选择你喜欢的颜色搭配，模板一秒调整为你选颜色。</a:t>
            </a:r>
            <a:endParaRPr lang="en-US" sz="1200" spc="150">
              <a:solidFill>
                <a:schemeClr val="bg1"/>
              </a:solidFill>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58643938-3CED-BB4F-851B-BD0D9C7F39D3}"/>
              </a:ext>
            </a:extLst>
          </p:cNvPr>
          <p:cNvPicPr>
            <a:picLocks noChangeAspect="1"/>
          </p:cNvPicPr>
          <p:nvPr/>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21" name="图片 20">
            <a:extLst>
              <a:ext uri="{FF2B5EF4-FFF2-40B4-BE49-F238E27FC236}">
                <a16:creationId xmlns:a16="http://schemas.microsoft.com/office/drawing/2014/main" id="{9B58815C-763D-1C4D-B439-5A9069866293}"/>
              </a:ext>
            </a:extLst>
          </p:cNvPr>
          <p:cNvPicPr>
            <a:picLocks noChangeAspect="1"/>
          </p:cNvPicPr>
          <p:nvPr/>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061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89E2549-A20B-4942-842D-0D9EB53DC805}"/>
              </a:ext>
            </a:extLst>
          </p:cNvPr>
          <p:cNvSpPr/>
          <p:nvPr/>
        </p:nvSpPr>
        <p:spPr>
          <a:xfrm>
            <a:off x="440603" y="759873"/>
            <a:ext cx="1750800" cy="369332"/>
          </a:xfrm>
          <a:prstGeom prst="rect">
            <a:avLst/>
          </a:prstGeom>
        </p:spPr>
        <p:txBody>
          <a:bodyPr wrap="none">
            <a:spAutoFit/>
          </a:bodyPr>
          <a:lstStyle/>
          <a:p>
            <a:pPr defTabSz="609585"/>
            <a:r>
              <a:rPr lang="zh-CN" altLang="en-US" sz="1800">
                <a:solidFill>
                  <a:schemeClr val="bg1"/>
                </a:solidFill>
                <a:latin typeface="Segoe UI Light"/>
                <a:ea typeface="微软雅黑"/>
                <a:cs typeface="Segoe UI Light"/>
              </a:rPr>
              <a:t>模板使用技巧</a:t>
            </a:r>
            <a:r>
              <a:rPr lang="en-US" altLang="zh-CN" sz="1800">
                <a:solidFill>
                  <a:schemeClr val="bg1"/>
                </a:solidFill>
                <a:latin typeface="Segoe UI Light"/>
                <a:ea typeface="微软雅黑"/>
                <a:cs typeface="Segoe UI Light"/>
              </a:rPr>
              <a:t> 2</a:t>
            </a:r>
            <a:endParaRPr lang="zh-CN" altLang="en-US" sz="1800">
              <a:solidFill>
                <a:schemeClr val="bg1"/>
              </a:solidFill>
              <a:latin typeface="Segoe UI Light"/>
              <a:ea typeface="微软雅黑"/>
              <a:cs typeface="Segoe UI Light"/>
            </a:endParaRPr>
          </a:p>
        </p:txBody>
      </p:sp>
      <p:sp>
        <p:nvSpPr>
          <p:cNvPr id="5" name="矩形 4">
            <a:extLst>
              <a:ext uri="{FF2B5EF4-FFF2-40B4-BE49-F238E27FC236}">
                <a16:creationId xmlns:a16="http://schemas.microsoft.com/office/drawing/2014/main" id="{12BB9002-BE8D-4E4D-80C6-336B78F997D6}"/>
              </a:ext>
            </a:extLst>
          </p:cNvPr>
          <p:cNvSpPr/>
          <p:nvPr/>
        </p:nvSpPr>
        <p:spPr>
          <a:xfrm>
            <a:off x="440603" y="182445"/>
            <a:ext cx="777777" cy="246221"/>
          </a:xfrm>
          <a:prstGeom prst="rect">
            <a:avLst/>
          </a:prstGeom>
        </p:spPr>
        <p:txBody>
          <a:bodyPr wrap="none">
            <a:spAutoFit/>
          </a:bodyPr>
          <a:lstStyle/>
          <a:p>
            <a:pPr defTabSz="609585"/>
            <a:r>
              <a:rPr kumimoji="1" lang="en-US" altLang="zh-CN" sz="1000">
                <a:solidFill>
                  <a:schemeClr val="bg1"/>
                </a:solidFill>
                <a:latin typeface="Segoe UI Light"/>
                <a:ea typeface="微软雅黑" charset="0"/>
                <a:cs typeface="Segoe UI Light"/>
              </a:rPr>
              <a:t>OfficePLUS</a:t>
            </a:r>
            <a:endParaRPr lang="zh-CN" altLang="en-US" sz="1000">
              <a:solidFill>
                <a:schemeClr val="bg1"/>
              </a:solidFill>
              <a:latin typeface="Segoe UI Light"/>
              <a:ea typeface="微软雅黑" charset="0"/>
              <a:cs typeface="Segoe UI Light"/>
            </a:endParaRPr>
          </a:p>
        </p:txBody>
      </p:sp>
      <p:pic>
        <p:nvPicPr>
          <p:cNvPr id="7" name="图片 6">
            <a:extLst>
              <a:ext uri="{FF2B5EF4-FFF2-40B4-BE49-F238E27FC236}">
                <a16:creationId xmlns:a16="http://schemas.microsoft.com/office/drawing/2014/main" id="{0DD1FDF9-0D1D-5743-A71A-CDCB87784F6B}"/>
              </a:ext>
            </a:extLst>
          </p:cNvPr>
          <p:cNvPicPr>
            <a:picLocks noChangeAspect="1"/>
          </p:cNvPicPr>
          <p:nvPr/>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9" name="图片 8">
            <a:extLst>
              <a:ext uri="{FF2B5EF4-FFF2-40B4-BE49-F238E27FC236}">
                <a16:creationId xmlns:a16="http://schemas.microsoft.com/office/drawing/2014/main" id="{B458BD91-B7D2-AE40-BACC-3A16D29DC6C1}"/>
              </a:ext>
            </a:extLst>
          </p:cNvPr>
          <p:cNvPicPr>
            <a:picLocks noChangeAspect="1"/>
          </p:cNvPicPr>
          <p:nvPr/>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11" name="文本框 10">
            <a:extLst>
              <a:ext uri="{FF2B5EF4-FFF2-40B4-BE49-F238E27FC236}">
                <a16:creationId xmlns:a16="http://schemas.microsoft.com/office/drawing/2014/main" id="{5935CB4C-0185-B54B-984B-0A07E9CEDBDD}"/>
              </a:ext>
            </a:extLst>
          </p:cNvPr>
          <p:cNvSpPr txBox="1"/>
          <p:nvPr/>
        </p:nvSpPr>
        <p:spPr>
          <a:xfrm>
            <a:off x="431800" y="1174234"/>
            <a:ext cx="3467616"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随时添加模板样式</a:t>
            </a:r>
            <a:endParaRPr lang="en-US" sz="3200" b="1">
              <a:solidFill>
                <a:schemeClr val="bg1"/>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38A12A4E-CB0D-1445-8FD0-4DF48F0D6E39}"/>
              </a:ext>
            </a:extLst>
          </p:cNvPr>
          <p:cNvSpPr txBox="1"/>
          <p:nvPr/>
        </p:nvSpPr>
        <p:spPr>
          <a:xfrm>
            <a:off x="333477" y="6061002"/>
            <a:ext cx="3010761" cy="276999"/>
          </a:xfrm>
          <a:prstGeom prst="rect">
            <a:avLst/>
          </a:prstGeom>
          <a:noFill/>
        </p:spPr>
        <p:txBody>
          <a:bodyPr wrap="none" rtlCol="0">
            <a:spAutoFit/>
          </a:bodyPr>
          <a:lstStyle/>
          <a:p>
            <a:r>
              <a:rPr lang="en-US" sz="1200" spc="150">
                <a:solidFill>
                  <a:schemeClr val="bg1"/>
                </a:solidFill>
                <a:latin typeface="微软雅黑" panose="020B0503020204020204" pitchFamily="34" charset="-122"/>
                <a:ea typeface="微软雅黑" panose="020B0503020204020204" pitchFamily="34" charset="-122"/>
              </a:rPr>
              <a:t>1.</a:t>
            </a:r>
            <a:r>
              <a:rPr lang="zh-CN" altLang="en-US" sz="1200" spc="150">
                <a:solidFill>
                  <a:schemeClr val="bg1"/>
                </a:solidFill>
                <a:latin typeface="微软雅黑" panose="020B0503020204020204" pitchFamily="34" charset="-122"/>
                <a:ea typeface="微软雅黑" panose="020B0503020204020204" pitchFamily="34" charset="-122"/>
              </a:rPr>
              <a:t> 选择“开始”</a:t>
            </a:r>
            <a:r>
              <a:rPr lang="en-US" altLang="zh-CN" sz="1200" spc="150">
                <a:solidFill>
                  <a:schemeClr val="bg1"/>
                </a:solidFill>
                <a:latin typeface="微软雅黑" panose="020B0503020204020204" pitchFamily="34" charset="-122"/>
                <a:ea typeface="微软雅黑" panose="020B0503020204020204" pitchFamily="34" charset="-122"/>
              </a:rPr>
              <a:t>-</a:t>
            </a:r>
            <a:r>
              <a:rPr lang="zh-CN" altLang="en-US" sz="1200" spc="150">
                <a:solidFill>
                  <a:schemeClr val="bg1"/>
                </a:solidFill>
                <a:latin typeface="微软雅黑" panose="020B0503020204020204" pitchFamily="34" charset="-122"/>
                <a:ea typeface="微软雅黑" panose="020B0503020204020204" pitchFamily="34" charset="-122"/>
              </a:rPr>
              <a:t>“新建幻灯片”；</a:t>
            </a:r>
            <a:endParaRPr lang="en-US" sz="1200" spc="150">
              <a:solidFill>
                <a:schemeClr val="bg1"/>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341DD8E9-C96F-954A-90D2-1C023C96A94F}"/>
              </a:ext>
            </a:extLst>
          </p:cNvPr>
          <p:cNvSpPr txBox="1"/>
          <p:nvPr/>
        </p:nvSpPr>
        <p:spPr>
          <a:xfrm>
            <a:off x="6360651" y="6061002"/>
            <a:ext cx="5256567" cy="276999"/>
          </a:xfrm>
          <a:prstGeom prst="rect">
            <a:avLst/>
          </a:prstGeom>
          <a:noFill/>
        </p:spPr>
        <p:txBody>
          <a:bodyPr wrap="none" rtlCol="0">
            <a:spAutoFit/>
          </a:bodyPr>
          <a:lstStyle/>
          <a:p>
            <a:r>
              <a:rPr lang="en-US" sz="1200" spc="150">
                <a:solidFill>
                  <a:schemeClr val="bg1"/>
                </a:solidFill>
                <a:latin typeface="微软雅黑" panose="020B0503020204020204" pitchFamily="34" charset="-122"/>
                <a:ea typeface="微软雅黑" panose="020B0503020204020204" pitchFamily="34" charset="-122"/>
              </a:rPr>
              <a:t>2.</a:t>
            </a:r>
            <a:r>
              <a:rPr lang="zh-CN" altLang="en-US" sz="1200" spc="150">
                <a:solidFill>
                  <a:schemeClr val="bg1"/>
                </a:solidFill>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solidFill>
                  <a:schemeClr val="bg1"/>
                </a:solidFill>
                <a:latin typeface="微软雅黑" panose="020B0503020204020204" pitchFamily="34" charset="-122"/>
                <a:ea typeface="微软雅黑" panose="020B0503020204020204" pitchFamily="34" charset="-122"/>
              </a:rPr>
              <a:t>…</a:t>
            </a:r>
            <a:endParaRPr lang="en-US" sz="1200" spc="15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5F845FA9-5B2D-4248-AA79-AED4873EB041}"/>
              </a:ext>
            </a:extLst>
          </p:cNvPr>
          <p:cNvPicPr>
            <a:picLocks noChangeAspect="1"/>
          </p:cNvPicPr>
          <p:nvPr/>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7731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65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24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12" name="文本占位符 11">
            <a:extLst>
              <a:ext uri="{FF2B5EF4-FFF2-40B4-BE49-F238E27FC236}">
                <a16:creationId xmlns:a16="http://schemas.microsoft.com/office/drawing/2014/main" id="{E9D0DBC0-64F9-434B-8D9A-002C1E5AF0D3}"/>
              </a:ext>
            </a:extLst>
          </p:cNvPr>
          <p:cNvSpPr>
            <a:spLocks noGrp="1"/>
          </p:cNvSpPr>
          <p:nvPr>
            <p:ph type="body" sz="quarter" idx="10"/>
          </p:nvPr>
        </p:nvSpPr>
        <p:spPr/>
        <p:txBody>
          <a:bodyPr/>
          <a:lstStyle/>
          <a:p>
            <a:r>
              <a:rPr lang="en-US" altLang="zh-CN" dirty="0"/>
              <a:t>1.</a:t>
            </a:r>
            <a:r>
              <a:rPr lang="zh-CN" altLang="en-US" dirty="0"/>
              <a:t>工作总结</a:t>
            </a:r>
          </a:p>
        </p:txBody>
      </p:sp>
      <p:sp>
        <p:nvSpPr>
          <p:cNvPr id="13" name="文本占位符 12">
            <a:extLst>
              <a:ext uri="{FF2B5EF4-FFF2-40B4-BE49-F238E27FC236}">
                <a16:creationId xmlns:a16="http://schemas.microsoft.com/office/drawing/2014/main" id="{03858A3C-6850-4893-AD79-7C899A16EC3D}"/>
              </a:ext>
            </a:extLst>
          </p:cNvPr>
          <p:cNvSpPr>
            <a:spLocks noGrp="1"/>
          </p:cNvSpPr>
          <p:nvPr>
            <p:ph type="body" sz="quarter" idx="11"/>
          </p:nvPr>
        </p:nvSpPr>
        <p:spPr/>
        <p:txBody>
          <a:bodyPr/>
          <a:lstStyle/>
          <a:p>
            <a:r>
              <a:rPr lang="en-US" altLang="zh-CN" sz="1600" dirty="0">
                <a:solidFill>
                  <a:schemeClr val="tx2">
                    <a:alpha val="40000"/>
                  </a:schemeClr>
                </a:solidFill>
                <a:latin typeface="+mn-lt"/>
              </a:rPr>
              <a:t>PLEASE ENTER A TITLE</a:t>
            </a:r>
            <a:endParaRPr lang="zh-CN" altLang="en-US" sz="1600" dirty="0">
              <a:solidFill>
                <a:schemeClr val="tx2">
                  <a:alpha val="40000"/>
                </a:schemeClr>
              </a:solidFill>
              <a:latin typeface="+mn-lt"/>
            </a:endParaRPr>
          </a:p>
        </p:txBody>
      </p:sp>
      <p:sp>
        <p:nvSpPr>
          <p:cNvPr id="11" name="文本占位符 1">
            <a:extLst>
              <a:ext uri="{FF2B5EF4-FFF2-40B4-BE49-F238E27FC236}">
                <a16:creationId xmlns:a16="http://schemas.microsoft.com/office/drawing/2014/main" id="{AB2F4B25-6B08-431E-B8CB-F2B7FC7C3879}"/>
              </a:ext>
            </a:extLst>
          </p:cNvPr>
          <p:cNvSpPr txBox="1">
            <a:spLocks/>
          </p:cNvSpPr>
          <p:nvPr/>
        </p:nvSpPr>
        <p:spPr>
          <a:xfrm>
            <a:off x="2892496" y="756117"/>
            <a:ext cx="4408488" cy="3651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600" dirty="0">
              <a:solidFill>
                <a:schemeClr val="tx2"/>
              </a:solidFill>
              <a:latin typeface="+mn-lt"/>
            </a:endParaRPr>
          </a:p>
        </p:txBody>
      </p:sp>
      <p:cxnSp>
        <p:nvCxnSpPr>
          <p:cNvPr id="5" name="直接连接符 4">
            <a:extLst>
              <a:ext uri="{FF2B5EF4-FFF2-40B4-BE49-F238E27FC236}">
                <a16:creationId xmlns:a16="http://schemas.microsoft.com/office/drawing/2014/main" id="{9839DC33-D575-42E3-AB60-81925A7E13F7}"/>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
        <p:nvSpPr>
          <p:cNvPr id="4" name="矩形: 圆角 3">
            <a:extLst>
              <a:ext uri="{FF2B5EF4-FFF2-40B4-BE49-F238E27FC236}">
                <a16:creationId xmlns:a16="http://schemas.microsoft.com/office/drawing/2014/main" id="{4A44AEC7-A9AF-4145-A257-5A69AA5E2A27}"/>
              </a:ext>
            </a:extLst>
          </p:cNvPr>
          <p:cNvSpPr/>
          <p:nvPr/>
        </p:nvSpPr>
        <p:spPr>
          <a:xfrm>
            <a:off x="695325" y="1477108"/>
            <a:ext cx="10801349" cy="1951892"/>
          </a:xfrm>
          <a:prstGeom prst="roundRect">
            <a:avLst>
              <a:gd name="adj" fmla="val 3454"/>
            </a:avLst>
          </a:prstGeom>
          <a:solidFill>
            <a:schemeClr val="bg1"/>
          </a:solidFill>
          <a:ln>
            <a:noFill/>
          </a:ln>
          <a:effectLst>
            <a:outerShdw blurRad="254000" dist="2540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D5E9622A-AD28-40EA-9439-4726729AB331}"/>
              </a:ext>
            </a:extLst>
          </p:cNvPr>
          <p:cNvSpPr/>
          <p:nvPr/>
        </p:nvSpPr>
        <p:spPr>
          <a:xfrm>
            <a:off x="688252" y="3784866"/>
            <a:ext cx="10801349" cy="1951892"/>
          </a:xfrm>
          <a:prstGeom prst="roundRect">
            <a:avLst>
              <a:gd name="adj" fmla="val 3454"/>
            </a:avLst>
          </a:prstGeom>
          <a:solidFill>
            <a:schemeClr val="bg1"/>
          </a:solidFill>
          <a:ln>
            <a:noFill/>
          </a:ln>
          <a:effectLst>
            <a:outerShdw blurRad="254000" dist="2540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99B4D3A3-C278-4A26-B72A-49354881BC91}"/>
              </a:ext>
            </a:extLst>
          </p:cNvPr>
          <p:cNvSpPr/>
          <p:nvPr/>
        </p:nvSpPr>
        <p:spPr>
          <a:xfrm>
            <a:off x="688251" y="1477108"/>
            <a:ext cx="2328753" cy="1951892"/>
          </a:xfrm>
          <a:prstGeom prst="roundRect">
            <a:avLst>
              <a:gd name="adj" fmla="val 3454"/>
            </a:avLst>
          </a:prstGeom>
          <a:gradFill>
            <a:gsLst>
              <a:gs pos="0">
                <a:schemeClr val="accent1">
                  <a:lumMod val="90000"/>
                  <a:lumOff val="10000"/>
                </a:schemeClr>
              </a:gs>
              <a:gs pos="100000">
                <a:schemeClr val="accent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D4A8F266-1C5B-416E-ADBC-3B856B5E79FF}"/>
              </a:ext>
            </a:extLst>
          </p:cNvPr>
          <p:cNvSpPr/>
          <p:nvPr/>
        </p:nvSpPr>
        <p:spPr>
          <a:xfrm>
            <a:off x="702399" y="3784866"/>
            <a:ext cx="2328753" cy="1951892"/>
          </a:xfrm>
          <a:prstGeom prst="roundRect">
            <a:avLst>
              <a:gd name="adj" fmla="val 3454"/>
            </a:avLst>
          </a:prstGeom>
          <a:gradFill>
            <a:gsLst>
              <a:gs pos="0">
                <a:schemeClr val="accent1">
                  <a:lumMod val="90000"/>
                  <a:lumOff val="10000"/>
                </a:schemeClr>
              </a:gs>
              <a:gs pos="100000">
                <a:schemeClr val="accent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C2DAF531-C10F-4861-B23B-1896E17F09E3}"/>
              </a:ext>
            </a:extLst>
          </p:cNvPr>
          <p:cNvGrpSpPr/>
          <p:nvPr/>
        </p:nvGrpSpPr>
        <p:grpSpPr>
          <a:xfrm>
            <a:off x="2840290" y="2276340"/>
            <a:ext cx="353427" cy="353427"/>
            <a:chOff x="2840290" y="2276340"/>
            <a:chExt cx="353427" cy="353427"/>
          </a:xfrm>
        </p:grpSpPr>
        <p:sp>
          <p:nvSpPr>
            <p:cNvPr id="6" name="椭圆 5">
              <a:extLst>
                <a:ext uri="{FF2B5EF4-FFF2-40B4-BE49-F238E27FC236}">
                  <a16:creationId xmlns:a16="http://schemas.microsoft.com/office/drawing/2014/main" id="{9A442949-4863-4853-A6B9-09AFF9DDD032}"/>
                </a:ext>
              </a:extLst>
            </p:cNvPr>
            <p:cNvSpPr/>
            <p:nvPr/>
          </p:nvSpPr>
          <p:spPr>
            <a:xfrm>
              <a:off x="2840290" y="2276340"/>
              <a:ext cx="353427" cy="353427"/>
            </a:xfrm>
            <a:prstGeom prst="ellipse">
              <a:avLst/>
            </a:prstGeom>
            <a:solidFill>
              <a:schemeClr val="bg1"/>
            </a:solidFill>
            <a:ln>
              <a:noFill/>
            </a:ln>
            <a:effectLst>
              <a:outerShdw blurRad="508000" dir="5400000" sx="107000" sy="10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箭头: V 形 6">
              <a:extLst>
                <a:ext uri="{FF2B5EF4-FFF2-40B4-BE49-F238E27FC236}">
                  <a16:creationId xmlns:a16="http://schemas.microsoft.com/office/drawing/2014/main" id="{742ED615-E098-4537-8CEF-5353CFB3A3C4}"/>
                </a:ext>
              </a:extLst>
            </p:cNvPr>
            <p:cNvSpPr/>
            <p:nvPr/>
          </p:nvSpPr>
          <p:spPr>
            <a:xfrm>
              <a:off x="2962589" y="2367326"/>
              <a:ext cx="139650" cy="171455"/>
            </a:xfrm>
            <a:custGeom>
              <a:avLst/>
              <a:gdLst>
                <a:gd name="connsiteX0" fmla="*/ 7220 w 173024"/>
                <a:gd name="connsiteY0" fmla="*/ 0 h 212430"/>
                <a:gd name="connsiteX1" fmla="*/ 60849 w 173024"/>
                <a:gd name="connsiteY1" fmla="*/ 0 h 212430"/>
                <a:gd name="connsiteX2" fmla="*/ 65789 w 173024"/>
                <a:gd name="connsiteY2" fmla="*/ 1962 h 212430"/>
                <a:gd name="connsiteX3" fmla="*/ 170763 w 173024"/>
                <a:gd name="connsiteY3" fmla="*/ 100977 h 212430"/>
                <a:gd name="connsiteX4" fmla="*/ 170763 w 173024"/>
                <a:gd name="connsiteY4" fmla="*/ 111453 h 212430"/>
                <a:gd name="connsiteX5" fmla="*/ 65789 w 173024"/>
                <a:gd name="connsiteY5" fmla="*/ 210468 h 212430"/>
                <a:gd name="connsiteX6" fmla="*/ 60849 w 173024"/>
                <a:gd name="connsiteY6" fmla="*/ 212430 h 212430"/>
                <a:gd name="connsiteX7" fmla="*/ 7220 w 173024"/>
                <a:gd name="connsiteY7" fmla="*/ 212430 h 212430"/>
                <a:gd name="connsiteX8" fmla="*/ 2280 w 173024"/>
                <a:gd name="connsiteY8" fmla="*/ 199992 h 212430"/>
                <a:gd name="connsiteX9" fmla="*/ 96148 w 173024"/>
                <a:gd name="connsiteY9" fmla="*/ 111453 h 212430"/>
                <a:gd name="connsiteX10" fmla="*/ 96148 w 173024"/>
                <a:gd name="connsiteY10" fmla="*/ 100977 h 212430"/>
                <a:gd name="connsiteX11" fmla="*/ 2280 w 173024"/>
                <a:gd name="connsiteY11" fmla="*/ 12438 h 212430"/>
                <a:gd name="connsiteX12" fmla="*/ 7220 w 173024"/>
                <a:gd name="connsiteY12" fmla="*/ 0 h 21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24" h="212430">
                  <a:moveTo>
                    <a:pt x="7220" y="0"/>
                  </a:moveTo>
                  <a:lnTo>
                    <a:pt x="60849" y="0"/>
                  </a:lnTo>
                  <a:cubicBezTo>
                    <a:pt x="62685" y="0"/>
                    <a:pt x="64454" y="702"/>
                    <a:pt x="65789" y="1962"/>
                  </a:cubicBezTo>
                  <a:lnTo>
                    <a:pt x="170763" y="100977"/>
                  </a:lnTo>
                  <a:cubicBezTo>
                    <a:pt x="173778" y="103821"/>
                    <a:pt x="173778" y="108609"/>
                    <a:pt x="170763" y="111453"/>
                  </a:cubicBezTo>
                  <a:lnTo>
                    <a:pt x="65789" y="210468"/>
                  </a:lnTo>
                  <a:cubicBezTo>
                    <a:pt x="64454" y="211728"/>
                    <a:pt x="62685" y="212430"/>
                    <a:pt x="60849" y="212430"/>
                  </a:cubicBezTo>
                  <a:lnTo>
                    <a:pt x="7220" y="212430"/>
                  </a:lnTo>
                  <a:cubicBezTo>
                    <a:pt x="695" y="212430"/>
                    <a:pt x="-2467" y="204470"/>
                    <a:pt x="2280" y="199992"/>
                  </a:cubicBezTo>
                  <a:lnTo>
                    <a:pt x="96148" y="111453"/>
                  </a:lnTo>
                  <a:cubicBezTo>
                    <a:pt x="99163" y="108609"/>
                    <a:pt x="99163" y="103821"/>
                    <a:pt x="96148" y="100977"/>
                  </a:cubicBezTo>
                  <a:lnTo>
                    <a:pt x="2280" y="12438"/>
                  </a:lnTo>
                  <a:cubicBezTo>
                    <a:pt x="-2467" y="7960"/>
                    <a:pt x="695" y="0"/>
                    <a:pt x="7220" y="0"/>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E19F0E50-C1A3-45B1-BD11-7570A167C08E}"/>
              </a:ext>
            </a:extLst>
          </p:cNvPr>
          <p:cNvGrpSpPr/>
          <p:nvPr/>
        </p:nvGrpSpPr>
        <p:grpSpPr>
          <a:xfrm>
            <a:off x="2854438" y="4584098"/>
            <a:ext cx="353427" cy="353427"/>
            <a:chOff x="2840290" y="2276340"/>
            <a:chExt cx="353427" cy="353427"/>
          </a:xfrm>
        </p:grpSpPr>
        <p:sp>
          <p:nvSpPr>
            <p:cNvPr id="24" name="椭圆 23">
              <a:extLst>
                <a:ext uri="{FF2B5EF4-FFF2-40B4-BE49-F238E27FC236}">
                  <a16:creationId xmlns:a16="http://schemas.microsoft.com/office/drawing/2014/main" id="{61DD61FD-36DB-4D05-92D5-8C5A1016D3FF}"/>
                </a:ext>
              </a:extLst>
            </p:cNvPr>
            <p:cNvSpPr/>
            <p:nvPr/>
          </p:nvSpPr>
          <p:spPr>
            <a:xfrm>
              <a:off x="2840290" y="2276340"/>
              <a:ext cx="353427" cy="353427"/>
            </a:xfrm>
            <a:prstGeom prst="ellipse">
              <a:avLst/>
            </a:prstGeom>
            <a:solidFill>
              <a:schemeClr val="bg1"/>
            </a:solidFill>
            <a:ln>
              <a:noFill/>
            </a:ln>
            <a:effectLst>
              <a:outerShdw blurRad="508000" dir="5400000" sx="107000" sy="10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箭头: V 形 6">
              <a:extLst>
                <a:ext uri="{FF2B5EF4-FFF2-40B4-BE49-F238E27FC236}">
                  <a16:creationId xmlns:a16="http://schemas.microsoft.com/office/drawing/2014/main" id="{7CD0B741-0327-4149-9314-34C9FA13668F}"/>
                </a:ext>
              </a:extLst>
            </p:cNvPr>
            <p:cNvSpPr/>
            <p:nvPr/>
          </p:nvSpPr>
          <p:spPr>
            <a:xfrm>
              <a:off x="2962589" y="2367326"/>
              <a:ext cx="139650" cy="171455"/>
            </a:xfrm>
            <a:custGeom>
              <a:avLst/>
              <a:gdLst>
                <a:gd name="connsiteX0" fmla="*/ 7220 w 173024"/>
                <a:gd name="connsiteY0" fmla="*/ 0 h 212430"/>
                <a:gd name="connsiteX1" fmla="*/ 60849 w 173024"/>
                <a:gd name="connsiteY1" fmla="*/ 0 h 212430"/>
                <a:gd name="connsiteX2" fmla="*/ 65789 w 173024"/>
                <a:gd name="connsiteY2" fmla="*/ 1962 h 212430"/>
                <a:gd name="connsiteX3" fmla="*/ 170763 w 173024"/>
                <a:gd name="connsiteY3" fmla="*/ 100977 h 212430"/>
                <a:gd name="connsiteX4" fmla="*/ 170763 w 173024"/>
                <a:gd name="connsiteY4" fmla="*/ 111453 h 212430"/>
                <a:gd name="connsiteX5" fmla="*/ 65789 w 173024"/>
                <a:gd name="connsiteY5" fmla="*/ 210468 h 212430"/>
                <a:gd name="connsiteX6" fmla="*/ 60849 w 173024"/>
                <a:gd name="connsiteY6" fmla="*/ 212430 h 212430"/>
                <a:gd name="connsiteX7" fmla="*/ 7220 w 173024"/>
                <a:gd name="connsiteY7" fmla="*/ 212430 h 212430"/>
                <a:gd name="connsiteX8" fmla="*/ 2280 w 173024"/>
                <a:gd name="connsiteY8" fmla="*/ 199992 h 212430"/>
                <a:gd name="connsiteX9" fmla="*/ 96148 w 173024"/>
                <a:gd name="connsiteY9" fmla="*/ 111453 h 212430"/>
                <a:gd name="connsiteX10" fmla="*/ 96148 w 173024"/>
                <a:gd name="connsiteY10" fmla="*/ 100977 h 212430"/>
                <a:gd name="connsiteX11" fmla="*/ 2280 w 173024"/>
                <a:gd name="connsiteY11" fmla="*/ 12438 h 212430"/>
                <a:gd name="connsiteX12" fmla="*/ 7220 w 173024"/>
                <a:gd name="connsiteY12" fmla="*/ 0 h 21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24" h="212430">
                  <a:moveTo>
                    <a:pt x="7220" y="0"/>
                  </a:moveTo>
                  <a:lnTo>
                    <a:pt x="60849" y="0"/>
                  </a:lnTo>
                  <a:cubicBezTo>
                    <a:pt x="62685" y="0"/>
                    <a:pt x="64454" y="702"/>
                    <a:pt x="65789" y="1962"/>
                  </a:cubicBezTo>
                  <a:lnTo>
                    <a:pt x="170763" y="100977"/>
                  </a:lnTo>
                  <a:cubicBezTo>
                    <a:pt x="173778" y="103821"/>
                    <a:pt x="173778" y="108609"/>
                    <a:pt x="170763" y="111453"/>
                  </a:cubicBezTo>
                  <a:lnTo>
                    <a:pt x="65789" y="210468"/>
                  </a:lnTo>
                  <a:cubicBezTo>
                    <a:pt x="64454" y="211728"/>
                    <a:pt x="62685" y="212430"/>
                    <a:pt x="60849" y="212430"/>
                  </a:cubicBezTo>
                  <a:lnTo>
                    <a:pt x="7220" y="212430"/>
                  </a:lnTo>
                  <a:cubicBezTo>
                    <a:pt x="695" y="212430"/>
                    <a:pt x="-2467" y="204470"/>
                    <a:pt x="2280" y="199992"/>
                  </a:cubicBezTo>
                  <a:lnTo>
                    <a:pt x="96148" y="111453"/>
                  </a:lnTo>
                  <a:cubicBezTo>
                    <a:pt x="99163" y="108609"/>
                    <a:pt x="99163" y="103821"/>
                    <a:pt x="96148" y="100977"/>
                  </a:cubicBezTo>
                  <a:lnTo>
                    <a:pt x="2280" y="12438"/>
                  </a:lnTo>
                  <a:cubicBezTo>
                    <a:pt x="-2467" y="7960"/>
                    <a:pt x="695" y="0"/>
                    <a:pt x="7220" y="0"/>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a:extLst>
              <a:ext uri="{FF2B5EF4-FFF2-40B4-BE49-F238E27FC236}">
                <a16:creationId xmlns:a16="http://schemas.microsoft.com/office/drawing/2014/main" id="{94766DC9-7B6C-4F5D-8DA0-FD85BB6D1083}"/>
              </a:ext>
            </a:extLst>
          </p:cNvPr>
          <p:cNvSpPr txBox="1"/>
          <p:nvPr/>
        </p:nvSpPr>
        <p:spPr>
          <a:xfrm>
            <a:off x="1063694" y="2516553"/>
            <a:ext cx="1577864" cy="461665"/>
          </a:xfrm>
          <a:prstGeom prst="rect">
            <a:avLst/>
          </a:prstGeom>
          <a:noFill/>
        </p:spPr>
        <p:txBody>
          <a:bodyPr wrap="square" rtlCol="0">
            <a:spAutoFit/>
          </a:bodyPr>
          <a:lstStyle/>
          <a:p>
            <a:pPr algn="ctr"/>
            <a:r>
              <a:rPr lang="zh-CN" altLang="en-US" sz="2400" dirty="0">
                <a:solidFill>
                  <a:schemeClr val="bg1"/>
                </a:solidFill>
                <a:latin typeface="+mj-ea"/>
                <a:ea typeface="+mj-ea"/>
              </a:rPr>
              <a:t>医疗情况</a:t>
            </a:r>
          </a:p>
        </p:txBody>
      </p:sp>
      <p:sp>
        <p:nvSpPr>
          <p:cNvPr id="28" name="文本框 27">
            <a:extLst>
              <a:ext uri="{FF2B5EF4-FFF2-40B4-BE49-F238E27FC236}">
                <a16:creationId xmlns:a16="http://schemas.microsoft.com/office/drawing/2014/main" id="{59D9E36E-9DCE-45A5-AF55-33A35B21F7BE}"/>
              </a:ext>
            </a:extLst>
          </p:cNvPr>
          <p:cNvSpPr txBox="1"/>
          <p:nvPr/>
        </p:nvSpPr>
        <p:spPr>
          <a:xfrm>
            <a:off x="958566" y="2931154"/>
            <a:ext cx="1788121" cy="261610"/>
          </a:xfrm>
          <a:prstGeom prst="rect">
            <a:avLst/>
          </a:prstGeom>
          <a:noFill/>
        </p:spPr>
        <p:txBody>
          <a:bodyPr wrap="square">
            <a:spAutoFit/>
          </a:bodyPr>
          <a:lstStyle/>
          <a:p>
            <a:pPr algn="ctr"/>
            <a:r>
              <a:rPr lang="en-US" altLang="zh-CN" sz="1100" dirty="0">
                <a:solidFill>
                  <a:schemeClr val="bg1">
                    <a:lumMod val="95000"/>
                  </a:schemeClr>
                </a:solidFill>
                <a:latin typeface="+mj-lt"/>
                <a:ea typeface="+mj-ea"/>
              </a:rPr>
              <a:t>THE TITLE  TITLE</a:t>
            </a:r>
            <a:endParaRPr lang="zh-CN" altLang="en-US" sz="1100" dirty="0">
              <a:solidFill>
                <a:schemeClr val="bg1">
                  <a:lumMod val="95000"/>
                </a:schemeClr>
              </a:solidFill>
            </a:endParaRPr>
          </a:p>
        </p:txBody>
      </p:sp>
      <p:sp>
        <p:nvSpPr>
          <p:cNvPr id="34" name="文本框 33">
            <a:extLst>
              <a:ext uri="{FF2B5EF4-FFF2-40B4-BE49-F238E27FC236}">
                <a16:creationId xmlns:a16="http://schemas.microsoft.com/office/drawing/2014/main" id="{26950067-C5B9-47AF-9DEA-67F23E0F8669}"/>
              </a:ext>
            </a:extLst>
          </p:cNvPr>
          <p:cNvSpPr txBox="1"/>
          <p:nvPr/>
        </p:nvSpPr>
        <p:spPr>
          <a:xfrm>
            <a:off x="1063694" y="4870807"/>
            <a:ext cx="1577864" cy="461665"/>
          </a:xfrm>
          <a:prstGeom prst="rect">
            <a:avLst/>
          </a:prstGeom>
          <a:noFill/>
        </p:spPr>
        <p:txBody>
          <a:bodyPr wrap="square" rtlCol="0">
            <a:spAutoFit/>
          </a:bodyPr>
          <a:lstStyle/>
          <a:p>
            <a:pPr algn="ctr"/>
            <a:r>
              <a:rPr lang="zh-CN" altLang="en-US" sz="2400" dirty="0">
                <a:solidFill>
                  <a:schemeClr val="bg1"/>
                </a:solidFill>
                <a:latin typeface="+mj-ea"/>
                <a:ea typeface="+mj-ea"/>
              </a:rPr>
              <a:t>服务活动</a:t>
            </a:r>
          </a:p>
        </p:txBody>
      </p:sp>
      <p:sp>
        <p:nvSpPr>
          <p:cNvPr id="36" name="文本框 35">
            <a:extLst>
              <a:ext uri="{FF2B5EF4-FFF2-40B4-BE49-F238E27FC236}">
                <a16:creationId xmlns:a16="http://schemas.microsoft.com/office/drawing/2014/main" id="{E44E2A7A-79DD-48B5-B013-342674C56E5C}"/>
              </a:ext>
            </a:extLst>
          </p:cNvPr>
          <p:cNvSpPr txBox="1"/>
          <p:nvPr/>
        </p:nvSpPr>
        <p:spPr>
          <a:xfrm>
            <a:off x="958566" y="5285408"/>
            <a:ext cx="1788121" cy="261610"/>
          </a:xfrm>
          <a:prstGeom prst="rect">
            <a:avLst/>
          </a:prstGeom>
          <a:noFill/>
        </p:spPr>
        <p:txBody>
          <a:bodyPr wrap="square">
            <a:spAutoFit/>
          </a:bodyPr>
          <a:lstStyle/>
          <a:p>
            <a:pPr algn="ctr"/>
            <a:r>
              <a:rPr lang="en-US" altLang="zh-CN" sz="1100" dirty="0">
                <a:solidFill>
                  <a:schemeClr val="bg1">
                    <a:lumMod val="95000"/>
                  </a:schemeClr>
                </a:solidFill>
                <a:latin typeface="+mj-lt"/>
                <a:ea typeface="+mj-ea"/>
              </a:rPr>
              <a:t>THE TITLE  TITLE</a:t>
            </a:r>
            <a:endParaRPr lang="zh-CN" altLang="en-US" sz="1100" dirty="0">
              <a:solidFill>
                <a:schemeClr val="bg1">
                  <a:lumMod val="95000"/>
                </a:schemeClr>
              </a:solidFill>
            </a:endParaRPr>
          </a:p>
        </p:txBody>
      </p:sp>
      <p:sp>
        <p:nvSpPr>
          <p:cNvPr id="37" name="文本框 36">
            <a:extLst>
              <a:ext uri="{FF2B5EF4-FFF2-40B4-BE49-F238E27FC236}">
                <a16:creationId xmlns:a16="http://schemas.microsoft.com/office/drawing/2014/main" id="{0EF3C8D8-81A4-41DE-BED1-D79AE25BC068}"/>
              </a:ext>
            </a:extLst>
          </p:cNvPr>
          <p:cNvSpPr txBox="1"/>
          <p:nvPr/>
        </p:nvSpPr>
        <p:spPr>
          <a:xfrm>
            <a:off x="3858327" y="1899538"/>
            <a:ext cx="1577864" cy="400110"/>
          </a:xfrm>
          <a:prstGeom prst="rect">
            <a:avLst/>
          </a:prstGeom>
          <a:noFill/>
        </p:spPr>
        <p:txBody>
          <a:bodyPr wrap="square" rtlCol="0">
            <a:spAutoFit/>
          </a:bodyPr>
          <a:lstStyle/>
          <a:p>
            <a:pPr algn="ctr"/>
            <a:r>
              <a:rPr lang="zh-CN" altLang="en-US" sz="2000" dirty="0">
                <a:solidFill>
                  <a:schemeClr val="accent1"/>
                </a:solidFill>
                <a:latin typeface="+mj-ea"/>
                <a:ea typeface="+mj-ea"/>
              </a:rPr>
              <a:t>住院情况</a:t>
            </a:r>
          </a:p>
        </p:txBody>
      </p:sp>
      <p:sp>
        <p:nvSpPr>
          <p:cNvPr id="38" name="文本框 37">
            <a:extLst>
              <a:ext uri="{FF2B5EF4-FFF2-40B4-BE49-F238E27FC236}">
                <a16:creationId xmlns:a16="http://schemas.microsoft.com/office/drawing/2014/main" id="{A60450CA-6089-45F2-9573-E905F41D7E47}"/>
              </a:ext>
            </a:extLst>
          </p:cNvPr>
          <p:cNvSpPr txBox="1"/>
          <p:nvPr/>
        </p:nvSpPr>
        <p:spPr>
          <a:xfrm>
            <a:off x="3587389" y="2264617"/>
            <a:ext cx="2119741" cy="958917"/>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中医病房总住院病人</a:t>
            </a:r>
            <a:r>
              <a:rPr lang="en-US" altLang="zh-CN" sz="1600" dirty="0">
                <a:solidFill>
                  <a:schemeClr val="tx2"/>
                </a:solidFill>
                <a:latin typeface="+mn-ea"/>
              </a:rPr>
              <a:t>149</a:t>
            </a:r>
            <a:r>
              <a:rPr lang="zh-CN" altLang="en-US" sz="1600" dirty="0">
                <a:solidFill>
                  <a:schemeClr val="tx2"/>
                </a:solidFill>
                <a:latin typeface="+mn-ea"/>
              </a:rPr>
              <a:t>人，平均每月</a:t>
            </a:r>
            <a:r>
              <a:rPr lang="en-US" altLang="zh-CN" sz="1600" dirty="0">
                <a:solidFill>
                  <a:schemeClr val="tx2"/>
                </a:solidFill>
                <a:latin typeface="+mn-ea"/>
              </a:rPr>
              <a:t>30</a:t>
            </a:r>
            <a:r>
              <a:rPr lang="zh-CN" altLang="en-US" sz="1600" dirty="0">
                <a:solidFill>
                  <a:schemeClr val="tx2"/>
                </a:solidFill>
                <a:latin typeface="+mn-ea"/>
              </a:rPr>
              <a:t>人次，病源稳定</a:t>
            </a:r>
          </a:p>
        </p:txBody>
      </p:sp>
      <p:sp>
        <p:nvSpPr>
          <p:cNvPr id="41" name="文本框 40">
            <a:extLst>
              <a:ext uri="{FF2B5EF4-FFF2-40B4-BE49-F238E27FC236}">
                <a16:creationId xmlns:a16="http://schemas.microsoft.com/office/drawing/2014/main" id="{C0619ECE-39F7-4725-9456-E9C5C925DF61}"/>
              </a:ext>
            </a:extLst>
          </p:cNvPr>
          <p:cNvSpPr txBox="1"/>
          <p:nvPr/>
        </p:nvSpPr>
        <p:spPr>
          <a:xfrm>
            <a:off x="6436275" y="1906792"/>
            <a:ext cx="1577864" cy="400110"/>
          </a:xfrm>
          <a:prstGeom prst="rect">
            <a:avLst/>
          </a:prstGeom>
          <a:noFill/>
        </p:spPr>
        <p:txBody>
          <a:bodyPr wrap="square" rtlCol="0">
            <a:spAutoFit/>
          </a:bodyPr>
          <a:lstStyle/>
          <a:p>
            <a:pPr algn="ctr"/>
            <a:r>
              <a:rPr lang="zh-CN" altLang="en-US" sz="2000" dirty="0">
                <a:solidFill>
                  <a:schemeClr val="accent1"/>
                </a:solidFill>
                <a:latin typeface="+mj-ea"/>
                <a:ea typeface="+mj-ea"/>
              </a:rPr>
              <a:t>业务收入</a:t>
            </a:r>
          </a:p>
        </p:txBody>
      </p:sp>
      <p:sp>
        <p:nvSpPr>
          <p:cNvPr id="42" name="文本框 41">
            <a:extLst>
              <a:ext uri="{FF2B5EF4-FFF2-40B4-BE49-F238E27FC236}">
                <a16:creationId xmlns:a16="http://schemas.microsoft.com/office/drawing/2014/main" id="{8C169F84-0427-4173-B63F-52873C5E060D}"/>
              </a:ext>
            </a:extLst>
          </p:cNvPr>
          <p:cNvSpPr txBox="1"/>
          <p:nvPr/>
        </p:nvSpPr>
        <p:spPr>
          <a:xfrm>
            <a:off x="6165337" y="2271871"/>
            <a:ext cx="2119741" cy="958917"/>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业务收入较去年同期上升</a:t>
            </a:r>
            <a:r>
              <a:rPr lang="en-US" altLang="zh-CN" sz="1600" dirty="0">
                <a:solidFill>
                  <a:schemeClr val="tx2"/>
                </a:solidFill>
                <a:latin typeface="+mn-ea"/>
              </a:rPr>
              <a:t>20%,</a:t>
            </a:r>
            <a:r>
              <a:rPr lang="zh-CN" altLang="en-US" sz="1600" dirty="0">
                <a:solidFill>
                  <a:schemeClr val="tx2"/>
                </a:solidFill>
                <a:latin typeface="+mn-ea"/>
              </a:rPr>
              <a:t>值得提出住院病人质量明显提高</a:t>
            </a:r>
          </a:p>
        </p:txBody>
      </p:sp>
      <p:sp>
        <p:nvSpPr>
          <p:cNvPr id="44" name="文本框 43">
            <a:extLst>
              <a:ext uri="{FF2B5EF4-FFF2-40B4-BE49-F238E27FC236}">
                <a16:creationId xmlns:a16="http://schemas.microsoft.com/office/drawing/2014/main" id="{65906CE8-3D32-4DA8-A55B-771ABD3F14AA}"/>
              </a:ext>
            </a:extLst>
          </p:cNvPr>
          <p:cNvSpPr txBox="1"/>
          <p:nvPr/>
        </p:nvSpPr>
        <p:spPr>
          <a:xfrm>
            <a:off x="9014223" y="1914046"/>
            <a:ext cx="1577864" cy="400110"/>
          </a:xfrm>
          <a:prstGeom prst="rect">
            <a:avLst/>
          </a:prstGeom>
          <a:noFill/>
        </p:spPr>
        <p:txBody>
          <a:bodyPr wrap="square" rtlCol="0">
            <a:spAutoFit/>
          </a:bodyPr>
          <a:lstStyle/>
          <a:p>
            <a:pPr algn="ctr"/>
            <a:r>
              <a:rPr lang="zh-CN" altLang="en-US" sz="2000" dirty="0">
                <a:solidFill>
                  <a:schemeClr val="accent1"/>
                </a:solidFill>
                <a:latin typeface="+mj-ea"/>
                <a:ea typeface="+mj-ea"/>
              </a:rPr>
              <a:t>自主收治</a:t>
            </a:r>
          </a:p>
        </p:txBody>
      </p:sp>
      <p:sp>
        <p:nvSpPr>
          <p:cNvPr id="45" name="文本框 44">
            <a:extLst>
              <a:ext uri="{FF2B5EF4-FFF2-40B4-BE49-F238E27FC236}">
                <a16:creationId xmlns:a16="http://schemas.microsoft.com/office/drawing/2014/main" id="{CA5115C5-101D-4B2E-B928-F87F45397704}"/>
              </a:ext>
            </a:extLst>
          </p:cNvPr>
          <p:cNvSpPr txBox="1"/>
          <p:nvPr/>
        </p:nvSpPr>
        <p:spPr>
          <a:xfrm>
            <a:off x="8743285" y="2279125"/>
            <a:ext cx="2119741" cy="958917"/>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从去年以中医科下转病人为主，改变为自主收治本地病患为主</a:t>
            </a:r>
          </a:p>
        </p:txBody>
      </p:sp>
      <p:sp>
        <p:nvSpPr>
          <p:cNvPr id="73" name="文本框 72">
            <a:extLst>
              <a:ext uri="{FF2B5EF4-FFF2-40B4-BE49-F238E27FC236}">
                <a16:creationId xmlns:a16="http://schemas.microsoft.com/office/drawing/2014/main" id="{87A6E220-2C22-42D2-A0C8-5F139D2C7EFA}"/>
              </a:ext>
            </a:extLst>
          </p:cNvPr>
          <p:cNvSpPr txBox="1"/>
          <p:nvPr/>
        </p:nvSpPr>
        <p:spPr>
          <a:xfrm>
            <a:off x="3858327" y="4140130"/>
            <a:ext cx="1577864" cy="400110"/>
          </a:xfrm>
          <a:prstGeom prst="rect">
            <a:avLst/>
          </a:prstGeom>
          <a:noFill/>
        </p:spPr>
        <p:txBody>
          <a:bodyPr wrap="square" rtlCol="0">
            <a:spAutoFit/>
          </a:bodyPr>
          <a:lstStyle/>
          <a:p>
            <a:pPr algn="ctr"/>
            <a:r>
              <a:rPr lang="zh-CN" altLang="en-US" sz="2000" dirty="0">
                <a:solidFill>
                  <a:schemeClr val="accent1"/>
                </a:solidFill>
                <a:latin typeface="+mj-ea"/>
                <a:ea typeface="+mj-ea"/>
              </a:rPr>
              <a:t>慢病社区</a:t>
            </a:r>
          </a:p>
        </p:txBody>
      </p:sp>
      <p:sp>
        <p:nvSpPr>
          <p:cNvPr id="74" name="文本框 73">
            <a:extLst>
              <a:ext uri="{FF2B5EF4-FFF2-40B4-BE49-F238E27FC236}">
                <a16:creationId xmlns:a16="http://schemas.microsoft.com/office/drawing/2014/main" id="{256B3677-A89A-46C5-9987-BF43171814C0}"/>
              </a:ext>
            </a:extLst>
          </p:cNvPr>
          <p:cNvSpPr txBox="1"/>
          <p:nvPr/>
        </p:nvSpPr>
        <p:spPr>
          <a:xfrm>
            <a:off x="3587389" y="4505209"/>
            <a:ext cx="2119741" cy="958917"/>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慢病下社区随访义诊等活动后，发展速度明显加快。</a:t>
            </a:r>
          </a:p>
        </p:txBody>
      </p:sp>
      <p:sp>
        <p:nvSpPr>
          <p:cNvPr id="71" name="文本框 70">
            <a:extLst>
              <a:ext uri="{FF2B5EF4-FFF2-40B4-BE49-F238E27FC236}">
                <a16:creationId xmlns:a16="http://schemas.microsoft.com/office/drawing/2014/main" id="{5D11D636-ED65-445A-A819-33B96BB924D9}"/>
              </a:ext>
            </a:extLst>
          </p:cNvPr>
          <p:cNvSpPr txBox="1"/>
          <p:nvPr/>
        </p:nvSpPr>
        <p:spPr>
          <a:xfrm>
            <a:off x="6436275" y="4147384"/>
            <a:ext cx="1577864" cy="400110"/>
          </a:xfrm>
          <a:prstGeom prst="rect">
            <a:avLst/>
          </a:prstGeom>
          <a:noFill/>
        </p:spPr>
        <p:txBody>
          <a:bodyPr wrap="square" rtlCol="0">
            <a:spAutoFit/>
          </a:bodyPr>
          <a:lstStyle/>
          <a:p>
            <a:pPr algn="ctr"/>
            <a:r>
              <a:rPr lang="zh-CN" altLang="en-US" sz="2000" dirty="0">
                <a:solidFill>
                  <a:schemeClr val="accent1"/>
                </a:solidFill>
                <a:latin typeface="+mj-ea"/>
                <a:ea typeface="+mj-ea"/>
              </a:rPr>
              <a:t>门诊人数</a:t>
            </a:r>
          </a:p>
        </p:txBody>
      </p:sp>
      <p:sp>
        <p:nvSpPr>
          <p:cNvPr id="72" name="文本框 71">
            <a:extLst>
              <a:ext uri="{FF2B5EF4-FFF2-40B4-BE49-F238E27FC236}">
                <a16:creationId xmlns:a16="http://schemas.microsoft.com/office/drawing/2014/main" id="{D0810AF4-8547-4C2E-9ED8-22AB825586D6}"/>
              </a:ext>
            </a:extLst>
          </p:cNvPr>
          <p:cNvSpPr txBox="1"/>
          <p:nvPr/>
        </p:nvSpPr>
        <p:spPr>
          <a:xfrm>
            <a:off x="6165337" y="4512463"/>
            <a:ext cx="2119741" cy="958917"/>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门诊总人数</a:t>
            </a:r>
            <a:r>
              <a:rPr lang="en-US" altLang="zh-CN" sz="1600" dirty="0">
                <a:solidFill>
                  <a:schemeClr val="tx2"/>
                </a:solidFill>
                <a:latin typeface="+mn-ea"/>
              </a:rPr>
              <a:t>5227</a:t>
            </a:r>
            <a:r>
              <a:rPr lang="zh-CN" altLang="en-US" sz="1600" dirty="0">
                <a:solidFill>
                  <a:schemeClr val="tx2"/>
                </a:solidFill>
                <a:latin typeface="+mn-ea"/>
              </a:rPr>
              <a:t>人较去年同期</a:t>
            </a:r>
            <a:r>
              <a:rPr lang="en-US" altLang="zh-CN" sz="1600" dirty="0">
                <a:solidFill>
                  <a:schemeClr val="tx2"/>
                </a:solidFill>
                <a:latin typeface="+mn-ea"/>
              </a:rPr>
              <a:t>3796</a:t>
            </a:r>
            <a:r>
              <a:rPr lang="zh-CN" altLang="en-US" sz="1600" dirty="0">
                <a:solidFill>
                  <a:schemeClr val="tx2"/>
                </a:solidFill>
                <a:latin typeface="+mn-ea"/>
              </a:rPr>
              <a:t>人上升</a:t>
            </a:r>
            <a:r>
              <a:rPr lang="en-US" altLang="zh-CN" sz="1600" dirty="0">
                <a:solidFill>
                  <a:schemeClr val="tx2"/>
                </a:solidFill>
                <a:latin typeface="+mn-ea"/>
              </a:rPr>
              <a:t>30%+</a:t>
            </a:r>
            <a:endParaRPr lang="zh-CN" altLang="en-US" sz="1600" dirty="0">
              <a:solidFill>
                <a:schemeClr val="tx2"/>
              </a:solidFill>
              <a:latin typeface="+mn-ea"/>
            </a:endParaRPr>
          </a:p>
        </p:txBody>
      </p:sp>
      <p:sp>
        <p:nvSpPr>
          <p:cNvPr id="69" name="文本框 68">
            <a:extLst>
              <a:ext uri="{FF2B5EF4-FFF2-40B4-BE49-F238E27FC236}">
                <a16:creationId xmlns:a16="http://schemas.microsoft.com/office/drawing/2014/main" id="{7BF46A53-FBE6-4973-B947-476F92FB9863}"/>
              </a:ext>
            </a:extLst>
          </p:cNvPr>
          <p:cNvSpPr txBox="1"/>
          <p:nvPr/>
        </p:nvSpPr>
        <p:spPr>
          <a:xfrm>
            <a:off x="9014223" y="4154638"/>
            <a:ext cx="1577864" cy="400110"/>
          </a:xfrm>
          <a:prstGeom prst="rect">
            <a:avLst/>
          </a:prstGeom>
          <a:noFill/>
        </p:spPr>
        <p:txBody>
          <a:bodyPr wrap="square" rtlCol="0">
            <a:spAutoFit/>
          </a:bodyPr>
          <a:lstStyle/>
          <a:p>
            <a:pPr algn="ctr"/>
            <a:r>
              <a:rPr lang="zh-CN" altLang="en-US" sz="2000" dirty="0">
                <a:solidFill>
                  <a:schemeClr val="accent1"/>
                </a:solidFill>
                <a:latin typeface="+mj-ea"/>
                <a:ea typeface="+mj-ea"/>
              </a:rPr>
              <a:t>药品占比</a:t>
            </a:r>
          </a:p>
        </p:txBody>
      </p:sp>
      <p:sp>
        <p:nvSpPr>
          <p:cNvPr id="70" name="文本框 69">
            <a:extLst>
              <a:ext uri="{FF2B5EF4-FFF2-40B4-BE49-F238E27FC236}">
                <a16:creationId xmlns:a16="http://schemas.microsoft.com/office/drawing/2014/main" id="{5DCE055C-6F60-4B47-B963-72A975737153}"/>
              </a:ext>
            </a:extLst>
          </p:cNvPr>
          <p:cNvSpPr txBox="1"/>
          <p:nvPr/>
        </p:nvSpPr>
        <p:spPr>
          <a:xfrm>
            <a:off x="8743285" y="4519717"/>
            <a:ext cx="2119741" cy="958917"/>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药占比下降</a:t>
            </a:r>
            <a:r>
              <a:rPr lang="en-US" altLang="zh-CN" sz="1600" dirty="0">
                <a:solidFill>
                  <a:schemeClr val="tx2"/>
                </a:solidFill>
                <a:latin typeface="+mn-ea"/>
              </a:rPr>
              <a:t>%;</a:t>
            </a:r>
            <a:r>
              <a:rPr lang="zh-CN" altLang="en-US" sz="1600" dirty="0">
                <a:solidFill>
                  <a:schemeClr val="tx2"/>
                </a:solidFill>
                <a:latin typeface="+mn-ea"/>
              </a:rPr>
              <a:t>处方合格率</a:t>
            </a:r>
            <a:r>
              <a:rPr lang="en-US" altLang="zh-CN" sz="1600" dirty="0">
                <a:solidFill>
                  <a:schemeClr val="tx2"/>
                </a:solidFill>
                <a:latin typeface="+mn-ea"/>
              </a:rPr>
              <a:t>98%,</a:t>
            </a:r>
            <a:r>
              <a:rPr lang="zh-CN" altLang="en-US" sz="1600" dirty="0">
                <a:solidFill>
                  <a:schemeClr val="tx2"/>
                </a:solidFill>
                <a:latin typeface="+mn-ea"/>
              </a:rPr>
              <a:t>无一例医疗安全事故</a:t>
            </a:r>
          </a:p>
        </p:txBody>
      </p:sp>
      <p:cxnSp>
        <p:nvCxnSpPr>
          <p:cNvPr id="78" name="直接连接符 77">
            <a:extLst>
              <a:ext uri="{FF2B5EF4-FFF2-40B4-BE49-F238E27FC236}">
                <a16:creationId xmlns:a16="http://schemas.microsoft.com/office/drawing/2014/main" id="{A2FCEA6A-E0F3-4B1A-AE0E-6E534FC6B912}"/>
              </a:ext>
            </a:extLst>
          </p:cNvPr>
          <p:cNvCxnSpPr>
            <a:cxnSpLocks/>
          </p:cNvCxnSpPr>
          <p:nvPr/>
        </p:nvCxnSpPr>
        <p:spPr>
          <a:xfrm>
            <a:off x="5942559" y="2254343"/>
            <a:ext cx="0" cy="666537"/>
          </a:xfrm>
          <a:prstGeom prst="line">
            <a:avLst/>
          </a:prstGeom>
          <a:ln>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F7E87D62-ACC3-4FB5-8C03-D87704CD2DBB}"/>
              </a:ext>
            </a:extLst>
          </p:cNvPr>
          <p:cNvCxnSpPr>
            <a:cxnSpLocks/>
          </p:cNvCxnSpPr>
          <p:nvPr/>
        </p:nvCxnSpPr>
        <p:spPr>
          <a:xfrm>
            <a:off x="8485992" y="2254343"/>
            <a:ext cx="0" cy="666537"/>
          </a:xfrm>
          <a:prstGeom prst="line">
            <a:avLst/>
          </a:prstGeom>
          <a:ln>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C5161A3E-20B5-43A4-8B83-E11BD29A7AAF}"/>
              </a:ext>
            </a:extLst>
          </p:cNvPr>
          <p:cNvCxnSpPr>
            <a:cxnSpLocks/>
          </p:cNvCxnSpPr>
          <p:nvPr/>
        </p:nvCxnSpPr>
        <p:spPr>
          <a:xfrm>
            <a:off x="5942559" y="4502317"/>
            <a:ext cx="0" cy="666537"/>
          </a:xfrm>
          <a:prstGeom prst="line">
            <a:avLst/>
          </a:prstGeom>
          <a:ln>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0653A905-C9E6-459C-9D5F-210E0E3E6AAA}"/>
              </a:ext>
            </a:extLst>
          </p:cNvPr>
          <p:cNvCxnSpPr>
            <a:cxnSpLocks/>
          </p:cNvCxnSpPr>
          <p:nvPr/>
        </p:nvCxnSpPr>
        <p:spPr>
          <a:xfrm>
            <a:off x="8485992" y="4502317"/>
            <a:ext cx="0" cy="666537"/>
          </a:xfrm>
          <a:prstGeom prst="line">
            <a:avLst/>
          </a:prstGeom>
          <a:ln>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pic>
        <p:nvPicPr>
          <p:cNvPr id="87" name="图形 86" descr="医院">
            <a:extLst>
              <a:ext uri="{FF2B5EF4-FFF2-40B4-BE49-F238E27FC236}">
                <a16:creationId xmlns:a16="http://schemas.microsoft.com/office/drawing/2014/main" id="{60FBF23F-2D4E-40A7-B565-BD111AC97D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5426" y="1654116"/>
            <a:ext cx="914400" cy="914400"/>
          </a:xfrm>
          <a:prstGeom prst="rect">
            <a:avLst/>
          </a:prstGeom>
        </p:spPr>
      </p:pic>
      <p:pic>
        <p:nvPicPr>
          <p:cNvPr id="90" name="图形 89" descr="医院">
            <a:extLst>
              <a:ext uri="{FF2B5EF4-FFF2-40B4-BE49-F238E27FC236}">
                <a16:creationId xmlns:a16="http://schemas.microsoft.com/office/drawing/2014/main" id="{AD99CE6E-EFE3-4174-9447-39E3DA573F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5426" y="4008370"/>
            <a:ext cx="914400" cy="914400"/>
          </a:xfrm>
          <a:prstGeom prst="rect">
            <a:avLst/>
          </a:prstGeom>
        </p:spPr>
      </p:pic>
    </p:spTree>
    <p:extLst>
      <p:ext uri="{BB962C8B-B14F-4D97-AF65-F5344CB8AC3E}">
        <p14:creationId xmlns:p14="http://schemas.microsoft.com/office/powerpoint/2010/main" val="224934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12" name="文本占位符 11">
            <a:extLst>
              <a:ext uri="{FF2B5EF4-FFF2-40B4-BE49-F238E27FC236}">
                <a16:creationId xmlns:a16="http://schemas.microsoft.com/office/drawing/2014/main" id="{E9D0DBC0-64F9-434B-8D9A-002C1E5AF0D3}"/>
              </a:ext>
            </a:extLst>
          </p:cNvPr>
          <p:cNvSpPr>
            <a:spLocks noGrp="1"/>
          </p:cNvSpPr>
          <p:nvPr>
            <p:ph type="body" sz="quarter" idx="10"/>
          </p:nvPr>
        </p:nvSpPr>
        <p:spPr/>
        <p:txBody>
          <a:bodyPr/>
          <a:lstStyle/>
          <a:p>
            <a:r>
              <a:rPr lang="en-US" altLang="zh-CN" dirty="0"/>
              <a:t>2.</a:t>
            </a:r>
            <a:r>
              <a:rPr lang="zh-CN" altLang="en-US" dirty="0"/>
              <a:t>工作总结</a:t>
            </a:r>
          </a:p>
        </p:txBody>
      </p:sp>
      <p:sp>
        <p:nvSpPr>
          <p:cNvPr id="13" name="文本占位符 12">
            <a:extLst>
              <a:ext uri="{FF2B5EF4-FFF2-40B4-BE49-F238E27FC236}">
                <a16:creationId xmlns:a16="http://schemas.microsoft.com/office/drawing/2014/main" id="{03858A3C-6850-4893-AD79-7C899A16EC3D}"/>
              </a:ext>
            </a:extLst>
          </p:cNvPr>
          <p:cNvSpPr>
            <a:spLocks noGrp="1"/>
          </p:cNvSpPr>
          <p:nvPr>
            <p:ph type="body" sz="quarter" idx="11"/>
          </p:nvPr>
        </p:nvSpPr>
        <p:spPr/>
        <p:txBody>
          <a:bodyPr/>
          <a:lstStyle/>
          <a:p>
            <a:r>
              <a:rPr lang="en-US" altLang="zh-CN" sz="1600" dirty="0">
                <a:solidFill>
                  <a:schemeClr val="tx2">
                    <a:alpha val="40000"/>
                  </a:schemeClr>
                </a:solidFill>
                <a:latin typeface="+mn-lt"/>
              </a:rPr>
              <a:t>PLEASE ENTER A TITLE</a:t>
            </a:r>
            <a:endParaRPr lang="zh-CN" altLang="en-US" sz="1600" dirty="0">
              <a:solidFill>
                <a:schemeClr val="tx2">
                  <a:alpha val="40000"/>
                </a:schemeClr>
              </a:solidFill>
              <a:latin typeface="+mn-lt"/>
            </a:endParaRPr>
          </a:p>
        </p:txBody>
      </p:sp>
      <p:sp>
        <p:nvSpPr>
          <p:cNvPr id="11" name="文本占位符 1">
            <a:extLst>
              <a:ext uri="{FF2B5EF4-FFF2-40B4-BE49-F238E27FC236}">
                <a16:creationId xmlns:a16="http://schemas.microsoft.com/office/drawing/2014/main" id="{AB2F4B25-6B08-431E-B8CB-F2B7FC7C3879}"/>
              </a:ext>
            </a:extLst>
          </p:cNvPr>
          <p:cNvSpPr txBox="1">
            <a:spLocks/>
          </p:cNvSpPr>
          <p:nvPr/>
        </p:nvSpPr>
        <p:spPr>
          <a:xfrm>
            <a:off x="2892496" y="756117"/>
            <a:ext cx="4408488" cy="3651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600" dirty="0">
              <a:solidFill>
                <a:schemeClr val="tx2"/>
              </a:solidFill>
              <a:latin typeface="+mn-lt"/>
            </a:endParaRPr>
          </a:p>
        </p:txBody>
      </p:sp>
      <p:cxnSp>
        <p:nvCxnSpPr>
          <p:cNvPr id="5" name="直接连接符 4">
            <a:extLst>
              <a:ext uri="{FF2B5EF4-FFF2-40B4-BE49-F238E27FC236}">
                <a16:creationId xmlns:a16="http://schemas.microsoft.com/office/drawing/2014/main" id="{9839DC33-D575-42E3-AB60-81925A7E13F7}"/>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id="{7FE0E930-EF7C-4F29-8B0C-AD1D4172B2E2}"/>
              </a:ext>
            </a:extLst>
          </p:cNvPr>
          <p:cNvSpPr/>
          <p:nvPr/>
        </p:nvSpPr>
        <p:spPr>
          <a:xfrm>
            <a:off x="695325" y="1477108"/>
            <a:ext cx="10801349" cy="1951892"/>
          </a:xfrm>
          <a:prstGeom prst="roundRect">
            <a:avLst>
              <a:gd name="adj" fmla="val 3454"/>
            </a:avLst>
          </a:prstGeom>
          <a:solidFill>
            <a:schemeClr val="bg1"/>
          </a:solidFill>
          <a:ln>
            <a:noFill/>
          </a:ln>
          <a:effectLst>
            <a:outerShdw blurRad="254000" dist="2540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2D99D6E4-C0D7-4D50-8E57-31A647541E76}"/>
              </a:ext>
            </a:extLst>
          </p:cNvPr>
          <p:cNvSpPr/>
          <p:nvPr/>
        </p:nvSpPr>
        <p:spPr>
          <a:xfrm>
            <a:off x="688252" y="3784866"/>
            <a:ext cx="10801349" cy="1951892"/>
          </a:xfrm>
          <a:prstGeom prst="roundRect">
            <a:avLst>
              <a:gd name="adj" fmla="val 3454"/>
            </a:avLst>
          </a:prstGeom>
          <a:solidFill>
            <a:schemeClr val="bg1"/>
          </a:solidFill>
          <a:ln>
            <a:noFill/>
          </a:ln>
          <a:effectLst>
            <a:outerShdw blurRad="254000" dist="2540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7EE18534-59F0-4E4B-B9D8-05F92376AF1B}"/>
              </a:ext>
            </a:extLst>
          </p:cNvPr>
          <p:cNvSpPr/>
          <p:nvPr/>
        </p:nvSpPr>
        <p:spPr>
          <a:xfrm>
            <a:off x="688251" y="1477108"/>
            <a:ext cx="5407748" cy="1951892"/>
          </a:xfrm>
          <a:prstGeom prst="roundRect">
            <a:avLst>
              <a:gd name="adj" fmla="val 3454"/>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2B6191D-ED23-4BA3-8533-4DE109781F53}"/>
              </a:ext>
            </a:extLst>
          </p:cNvPr>
          <p:cNvSpPr/>
          <p:nvPr/>
        </p:nvSpPr>
        <p:spPr>
          <a:xfrm>
            <a:off x="6096000" y="3784866"/>
            <a:ext cx="5393601" cy="1951892"/>
          </a:xfrm>
          <a:prstGeom prst="roundRect">
            <a:avLst>
              <a:gd name="adj" fmla="val 3454"/>
            </a:avLst>
          </a:prstGeom>
          <a:blipFill dpi="0" rotWithShape="1">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7BDE282B-41D8-48FE-BF02-A1B7BA8D10C8}"/>
              </a:ext>
            </a:extLst>
          </p:cNvPr>
          <p:cNvGrpSpPr/>
          <p:nvPr/>
        </p:nvGrpSpPr>
        <p:grpSpPr>
          <a:xfrm>
            <a:off x="5912212" y="2276340"/>
            <a:ext cx="353427" cy="353427"/>
            <a:chOff x="2840290" y="2276340"/>
            <a:chExt cx="353427" cy="353427"/>
          </a:xfrm>
        </p:grpSpPr>
        <p:sp>
          <p:nvSpPr>
            <p:cNvPr id="19" name="椭圆 18">
              <a:extLst>
                <a:ext uri="{FF2B5EF4-FFF2-40B4-BE49-F238E27FC236}">
                  <a16:creationId xmlns:a16="http://schemas.microsoft.com/office/drawing/2014/main" id="{F65E707E-1A23-4EFB-853A-6B00227B7F2E}"/>
                </a:ext>
              </a:extLst>
            </p:cNvPr>
            <p:cNvSpPr/>
            <p:nvPr/>
          </p:nvSpPr>
          <p:spPr>
            <a:xfrm>
              <a:off x="2840290" y="2276340"/>
              <a:ext cx="353427" cy="353427"/>
            </a:xfrm>
            <a:prstGeom prst="ellipse">
              <a:avLst/>
            </a:prstGeom>
            <a:solidFill>
              <a:schemeClr val="bg1"/>
            </a:solidFill>
            <a:ln>
              <a:noFill/>
            </a:ln>
            <a:effectLst>
              <a:outerShdw blurRad="508000" dir="5400000" sx="107000" sy="10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箭头: V 形 6">
              <a:extLst>
                <a:ext uri="{FF2B5EF4-FFF2-40B4-BE49-F238E27FC236}">
                  <a16:creationId xmlns:a16="http://schemas.microsoft.com/office/drawing/2014/main" id="{8084F41D-34B7-4418-A791-A028114E7FFA}"/>
                </a:ext>
              </a:extLst>
            </p:cNvPr>
            <p:cNvSpPr/>
            <p:nvPr/>
          </p:nvSpPr>
          <p:spPr>
            <a:xfrm>
              <a:off x="2962589" y="2367326"/>
              <a:ext cx="139650" cy="171455"/>
            </a:xfrm>
            <a:custGeom>
              <a:avLst/>
              <a:gdLst>
                <a:gd name="connsiteX0" fmla="*/ 7220 w 173024"/>
                <a:gd name="connsiteY0" fmla="*/ 0 h 212430"/>
                <a:gd name="connsiteX1" fmla="*/ 60849 w 173024"/>
                <a:gd name="connsiteY1" fmla="*/ 0 h 212430"/>
                <a:gd name="connsiteX2" fmla="*/ 65789 w 173024"/>
                <a:gd name="connsiteY2" fmla="*/ 1962 h 212430"/>
                <a:gd name="connsiteX3" fmla="*/ 170763 w 173024"/>
                <a:gd name="connsiteY3" fmla="*/ 100977 h 212430"/>
                <a:gd name="connsiteX4" fmla="*/ 170763 w 173024"/>
                <a:gd name="connsiteY4" fmla="*/ 111453 h 212430"/>
                <a:gd name="connsiteX5" fmla="*/ 65789 w 173024"/>
                <a:gd name="connsiteY5" fmla="*/ 210468 h 212430"/>
                <a:gd name="connsiteX6" fmla="*/ 60849 w 173024"/>
                <a:gd name="connsiteY6" fmla="*/ 212430 h 212430"/>
                <a:gd name="connsiteX7" fmla="*/ 7220 w 173024"/>
                <a:gd name="connsiteY7" fmla="*/ 212430 h 212430"/>
                <a:gd name="connsiteX8" fmla="*/ 2280 w 173024"/>
                <a:gd name="connsiteY8" fmla="*/ 199992 h 212430"/>
                <a:gd name="connsiteX9" fmla="*/ 96148 w 173024"/>
                <a:gd name="connsiteY9" fmla="*/ 111453 h 212430"/>
                <a:gd name="connsiteX10" fmla="*/ 96148 w 173024"/>
                <a:gd name="connsiteY10" fmla="*/ 100977 h 212430"/>
                <a:gd name="connsiteX11" fmla="*/ 2280 w 173024"/>
                <a:gd name="connsiteY11" fmla="*/ 12438 h 212430"/>
                <a:gd name="connsiteX12" fmla="*/ 7220 w 173024"/>
                <a:gd name="connsiteY12" fmla="*/ 0 h 21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24" h="212430">
                  <a:moveTo>
                    <a:pt x="7220" y="0"/>
                  </a:moveTo>
                  <a:lnTo>
                    <a:pt x="60849" y="0"/>
                  </a:lnTo>
                  <a:cubicBezTo>
                    <a:pt x="62685" y="0"/>
                    <a:pt x="64454" y="702"/>
                    <a:pt x="65789" y="1962"/>
                  </a:cubicBezTo>
                  <a:lnTo>
                    <a:pt x="170763" y="100977"/>
                  </a:lnTo>
                  <a:cubicBezTo>
                    <a:pt x="173778" y="103821"/>
                    <a:pt x="173778" y="108609"/>
                    <a:pt x="170763" y="111453"/>
                  </a:cubicBezTo>
                  <a:lnTo>
                    <a:pt x="65789" y="210468"/>
                  </a:lnTo>
                  <a:cubicBezTo>
                    <a:pt x="64454" y="211728"/>
                    <a:pt x="62685" y="212430"/>
                    <a:pt x="60849" y="212430"/>
                  </a:cubicBezTo>
                  <a:lnTo>
                    <a:pt x="7220" y="212430"/>
                  </a:lnTo>
                  <a:cubicBezTo>
                    <a:pt x="695" y="212430"/>
                    <a:pt x="-2467" y="204470"/>
                    <a:pt x="2280" y="199992"/>
                  </a:cubicBezTo>
                  <a:lnTo>
                    <a:pt x="96148" y="111453"/>
                  </a:lnTo>
                  <a:cubicBezTo>
                    <a:pt x="99163" y="108609"/>
                    <a:pt x="99163" y="103821"/>
                    <a:pt x="96148" y="100977"/>
                  </a:cubicBezTo>
                  <a:lnTo>
                    <a:pt x="2280" y="12438"/>
                  </a:lnTo>
                  <a:cubicBezTo>
                    <a:pt x="-2467" y="7960"/>
                    <a:pt x="695" y="0"/>
                    <a:pt x="7220" y="0"/>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a:extLst>
              <a:ext uri="{FF2B5EF4-FFF2-40B4-BE49-F238E27FC236}">
                <a16:creationId xmlns:a16="http://schemas.microsoft.com/office/drawing/2014/main" id="{BE4EC166-A3CE-471D-BC9C-538528CF8E4C}"/>
              </a:ext>
            </a:extLst>
          </p:cNvPr>
          <p:cNvGrpSpPr/>
          <p:nvPr/>
        </p:nvGrpSpPr>
        <p:grpSpPr>
          <a:xfrm flipH="1">
            <a:off x="5954705" y="4584098"/>
            <a:ext cx="353427" cy="353427"/>
            <a:chOff x="2840290" y="2276340"/>
            <a:chExt cx="353427" cy="353427"/>
          </a:xfrm>
        </p:grpSpPr>
        <p:sp>
          <p:nvSpPr>
            <p:cNvPr id="22" name="椭圆 21">
              <a:extLst>
                <a:ext uri="{FF2B5EF4-FFF2-40B4-BE49-F238E27FC236}">
                  <a16:creationId xmlns:a16="http://schemas.microsoft.com/office/drawing/2014/main" id="{E3206665-58A2-49DE-A31F-B77268ACA43B}"/>
                </a:ext>
              </a:extLst>
            </p:cNvPr>
            <p:cNvSpPr/>
            <p:nvPr/>
          </p:nvSpPr>
          <p:spPr>
            <a:xfrm>
              <a:off x="2840290" y="2276340"/>
              <a:ext cx="353427" cy="353427"/>
            </a:xfrm>
            <a:prstGeom prst="ellipse">
              <a:avLst/>
            </a:prstGeom>
            <a:solidFill>
              <a:schemeClr val="bg1"/>
            </a:solidFill>
            <a:ln>
              <a:noFill/>
            </a:ln>
            <a:effectLst>
              <a:outerShdw blurRad="508000" dir="5400000" sx="107000" sy="10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箭头: V 形 6">
              <a:extLst>
                <a:ext uri="{FF2B5EF4-FFF2-40B4-BE49-F238E27FC236}">
                  <a16:creationId xmlns:a16="http://schemas.microsoft.com/office/drawing/2014/main" id="{AA8C5BC9-D102-4E77-B8C5-5769AD6FC95A}"/>
                </a:ext>
              </a:extLst>
            </p:cNvPr>
            <p:cNvSpPr/>
            <p:nvPr/>
          </p:nvSpPr>
          <p:spPr>
            <a:xfrm>
              <a:off x="2962589" y="2367326"/>
              <a:ext cx="139650" cy="171455"/>
            </a:xfrm>
            <a:custGeom>
              <a:avLst/>
              <a:gdLst>
                <a:gd name="connsiteX0" fmla="*/ 7220 w 173024"/>
                <a:gd name="connsiteY0" fmla="*/ 0 h 212430"/>
                <a:gd name="connsiteX1" fmla="*/ 60849 w 173024"/>
                <a:gd name="connsiteY1" fmla="*/ 0 h 212430"/>
                <a:gd name="connsiteX2" fmla="*/ 65789 w 173024"/>
                <a:gd name="connsiteY2" fmla="*/ 1962 h 212430"/>
                <a:gd name="connsiteX3" fmla="*/ 170763 w 173024"/>
                <a:gd name="connsiteY3" fmla="*/ 100977 h 212430"/>
                <a:gd name="connsiteX4" fmla="*/ 170763 w 173024"/>
                <a:gd name="connsiteY4" fmla="*/ 111453 h 212430"/>
                <a:gd name="connsiteX5" fmla="*/ 65789 w 173024"/>
                <a:gd name="connsiteY5" fmla="*/ 210468 h 212430"/>
                <a:gd name="connsiteX6" fmla="*/ 60849 w 173024"/>
                <a:gd name="connsiteY6" fmla="*/ 212430 h 212430"/>
                <a:gd name="connsiteX7" fmla="*/ 7220 w 173024"/>
                <a:gd name="connsiteY7" fmla="*/ 212430 h 212430"/>
                <a:gd name="connsiteX8" fmla="*/ 2280 w 173024"/>
                <a:gd name="connsiteY8" fmla="*/ 199992 h 212430"/>
                <a:gd name="connsiteX9" fmla="*/ 96148 w 173024"/>
                <a:gd name="connsiteY9" fmla="*/ 111453 h 212430"/>
                <a:gd name="connsiteX10" fmla="*/ 96148 w 173024"/>
                <a:gd name="connsiteY10" fmla="*/ 100977 h 212430"/>
                <a:gd name="connsiteX11" fmla="*/ 2280 w 173024"/>
                <a:gd name="connsiteY11" fmla="*/ 12438 h 212430"/>
                <a:gd name="connsiteX12" fmla="*/ 7220 w 173024"/>
                <a:gd name="connsiteY12" fmla="*/ 0 h 21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24" h="212430">
                  <a:moveTo>
                    <a:pt x="7220" y="0"/>
                  </a:moveTo>
                  <a:lnTo>
                    <a:pt x="60849" y="0"/>
                  </a:lnTo>
                  <a:cubicBezTo>
                    <a:pt x="62685" y="0"/>
                    <a:pt x="64454" y="702"/>
                    <a:pt x="65789" y="1962"/>
                  </a:cubicBezTo>
                  <a:lnTo>
                    <a:pt x="170763" y="100977"/>
                  </a:lnTo>
                  <a:cubicBezTo>
                    <a:pt x="173778" y="103821"/>
                    <a:pt x="173778" y="108609"/>
                    <a:pt x="170763" y="111453"/>
                  </a:cubicBezTo>
                  <a:lnTo>
                    <a:pt x="65789" y="210468"/>
                  </a:lnTo>
                  <a:cubicBezTo>
                    <a:pt x="64454" y="211728"/>
                    <a:pt x="62685" y="212430"/>
                    <a:pt x="60849" y="212430"/>
                  </a:cubicBezTo>
                  <a:lnTo>
                    <a:pt x="7220" y="212430"/>
                  </a:lnTo>
                  <a:cubicBezTo>
                    <a:pt x="695" y="212430"/>
                    <a:pt x="-2467" y="204470"/>
                    <a:pt x="2280" y="199992"/>
                  </a:cubicBezTo>
                  <a:lnTo>
                    <a:pt x="96148" y="111453"/>
                  </a:lnTo>
                  <a:cubicBezTo>
                    <a:pt x="99163" y="108609"/>
                    <a:pt x="99163" y="103821"/>
                    <a:pt x="96148" y="100977"/>
                  </a:cubicBezTo>
                  <a:lnTo>
                    <a:pt x="2280" y="12438"/>
                  </a:lnTo>
                  <a:cubicBezTo>
                    <a:pt x="-2467" y="7960"/>
                    <a:pt x="695" y="0"/>
                    <a:pt x="7220" y="0"/>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a:extLst>
              <a:ext uri="{FF2B5EF4-FFF2-40B4-BE49-F238E27FC236}">
                <a16:creationId xmlns:a16="http://schemas.microsoft.com/office/drawing/2014/main" id="{7108A80F-F3D6-400C-BB6C-23218623B5A7}"/>
              </a:ext>
            </a:extLst>
          </p:cNvPr>
          <p:cNvSpPr txBox="1"/>
          <p:nvPr/>
        </p:nvSpPr>
        <p:spPr>
          <a:xfrm>
            <a:off x="2411383" y="4870807"/>
            <a:ext cx="1577864" cy="461665"/>
          </a:xfrm>
          <a:prstGeom prst="rect">
            <a:avLst/>
          </a:prstGeom>
          <a:noFill/>
        </p:spPr>
        <p:txBody>
          <a:bodyPr wrap="square" rtlCol="0">
            <a:spAutoFit/>
          </a:bodyPr>
          <a:lstStyle/>
          <a:p>
            <a:pPr algn="ctr"/>
            <a:r>
              <a:rPr lang="zh-CN" altLang="en-US" sz="2400" dirty="0">
                <a:solidFill>
                  <a:schemeClr val="bg1"/>
                </a:solidFill>
                <a:latin typeface="+mj-ea"/>
                <a:ea typeface="+mj-ea"/>
              </a:rPr>
              <a:t>输入标题</a:t>
            </a:r>
          </a:p>
        </p:txBody>
      </p:sp>
      <p:sp>
        <p:nvSpPr>
          <p:cNvPr id="27" name="文本框 26">
            <a:extLst>
              <a:ext uri="{FF2B5EF4-FFF2-40B4-BE49-F238E27FC236}">
                <a16:creationId xmlns:a16="http://schemas.microsoft.com/office/drawing/2014/main" id="{DF3D6F9C-0CB5-4C68-9D21-07EB6ABE1E58}"/>
              </a:ext>
            </a:extLst>
          </p:cNvPr>
          <p:cNvSpPr txBox="1"/>
          <p:nvPr/>
        </p:nvSpPr>
        <p:spPr>
          <a:xfrm>
            <a:off x="2306255" y="5285408"/>
            <a:ext cx="1788121" cy="261610"/>
          </a:xfrm>
          <a:prstGeom prst="rect">
            <a:avLst/>
          </a:prstGeom>
          <a:noFill/>
        </p:spPr>
        <p:txBody>
          <a:bodyPr wrap="square">
            <a:spAutoFit/>
          </a:bodyPr>
          <a:lstStyle/>
          <a:p>
            <a:pPr algn="ctr"/>
            <a:r>
              <a:rPr lang="en-US" altLang="zh-CN" sz="1100" dirty="0">
                <a:solidFill>
                  <a:schemeClr val="bg1"/>
                </a:solidFill>
                <a:latin typeface="+mj-lt"/>
                <a:ea typeface="+mj-ea"/>
              </a:rPr>
              <a:t>THE TITLE  TITLE</a:t>
            </a:r>
            <a:endParaRPr lang="zh-CN" altLang="en-US" sz="1100" dirty="0">
              <a:solidFill>
                <a:schemeClr val="bg1"/>
              </a:solidFill>
            </a:endParaRPr>
          </a:p>
        </p:txBody>
      </p:sp>
      <p:sp>
        <p:nvSpPr>
          <p:cNvPr id="2" name="椭圆 1">
            <a:extLst>
              <a:ext uri="{FF2B5EF4-FFF2-40B4-BE49-F238E27FC236}">
                <a16:creationId xmlns:a16="http://schemas.microsoft.com/office/drawing/2014/main" id="{04DEB0FC-B239-40A8-A57F-EC7619EA327D}"/>
              </a:ext>
            </a:extLst>
          </p:cNvPr>
          <p:cNvSpPr/>
          <p:nvPr/>
        </p:nvSpPr>
        <p:spPr>
          <a:xfrm>
            <a:off x="2659900" y="4107116"/>
            <a:ext cx="1398818" cy="1398818"/>
          </a:xfrm>
          <a:prstGeom prst="ellipse">
            <a:avLst/>
          </a:prstGeom>
          <a:noFill/>
          <a:ln w="6350">
            <a:solidFill>
              <a:schemeClr val="tx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弧形 3">
            <a:extLst>
              <a:ext uri="{FF2B5EF4-FFF2-40B4-BE49-F238E27FC236}">
                <a16:creationId xmlns:a16="http://schemas.microsoft.com/office/drawing/2014/main" id="{B8110C51-6DDB-4B9D-83CD-CF953EEA4B19}"/>
              </a:ext>
            </a:extLst>
          </p:cNvPr>
          <p:cNvSpPr/>
          <p:nvPr/>
        </p:nvSpPr>
        <p:spPr>
          <a:xfrm>
            <a:off x="2598143" y="4046838"/>
            <a:ext cx="1520853" cy="1520853"/>
          </a:xfrm>
          <a:prstGeom prst="arc">
            <a:avLst>
              <a:gd name="adj1" fmla="val 16200000"/>
              <a:gd name="adj2" fmla="val 10846126"/>
            </a:avLst>
          </a:prstGeom>
          <a:ln w="381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802D13AA-A3A9-4C02-B29F-C712F7FEFD30}"/>
              </a:ext>
            </a:extLst>
          </p:cNvPr>
          <p:cNvSpPr txBox="1"/>
          <p:nvPr/>
        </p:nvSpPr>
        <p:spPr>
          <a:xfrm>
            <a:off x="2776959" y="4282656"/>
            <a:ext cx="1213061" cy="707886"/>
          </a:xfrm>
          <a:prstGeom prst="rect">
            <a:avLst/>
          </a:prstGeom>
          <a:noFill/>
        </p:spPr>
        <p:txBody>
          <a:bodyPr wrap="square" rtlCol="0">
            <a:spAutoFit/>
          </a:bodyPr>
          <a:lstStyle/>
          <a:p>
            <a:pPr algn="ctr"/>
            <a:r>
              <a:rPr lang="en-US" altLang="zh-CN" sz="4000" b="1" dirty="0">
                <a:solidFill>
                  <a:schemeClr val="accent1"/>
                </a:solidFill>
                <a:latin typeface="+mj-lt"/>
              </a:rPr>
              <a:t>75</a:t>
            </a:r>
            <a:r>
              <a:rPr lang="en-US" altLang="zh-CN" sz="2000" dirty="0">
                <a:solidFill>
                  <a:schemeClr val="accent1"/>
                </a:solidFill>
                <a:latin typeface="+mj-lt"/>
              </a:rPr>
              <a:t>%</a:t>
            </a:r>
            <a:endParaRPr lang="zh-CN" altLang="en-US" sz="1400" dirty="0">
              <a:solidFill>
                <a:schemeClr val="accent1"/>
              </a:solidFill>
              <a:latin typeface="+mj-lt"/>
            </a:endParaRPr>
          </a:p>
        </p:txBody>
      </p:sp>
      <p:sp>
        <p:nvSpPr>
          <p:cNvPr id="7" name="文本框 6">
            <a:extLst>
              <a:ext uri="{FF2B5EF4-FFF2-40B4-BE49-F238E27FC236}">
                <a16:creationId xmlns:a16="http://schemas.microsoft.com/office/drawing/2014/main" id="{AE2C9E37-6607-4224-BEE8-D6F32BDE3FC0}"/>
              </a:ext>
            </a:extLst>
          </p:cNvPr>
          <p:cNvSpPr txBox="1"/>
          <p:nvPr/>
        </p:nvSpPr>
        <p:spPr>
          <a:xfrm>
            <a:off x="2629032" y="4902086"/>
            <a:ext cx="1508913" cy="338554"/>
          </a:xfrm>
          <a:prstGeom prst="rect">
            <a:avLst/>
          </a:prstGeom>
          <a:noFill/>
        </p:spPr>
        <p:txBody>
          <a:bodyPr wrap="square" rtlCol="0">
            <a:spAutoFit/>
          </a:bodyPr>
          <a:lstStyle/>
          <a:p>
            <a:pPr algn="ctr"/>
            <a:r>
              <a:rPr lang="zh-CN" altLang="en-US" sz="1600" dirty="0">
                <a:solidFill>
                  <a:schemeClr val="tx2"/>
                </a:solidFill>
              </a:rPr>
              <a:t>参加人数</a:t>
            </a:r>
          </a:p>
        </p:txBody>
      </p:sp>
      <p:sp>
        <p:nvSpPr>
          <p:cNvPr id="50" name="文本框 49">
            <a:extLst>
              <a:ext uri="{FF2B5EF4-FFF2-40B4-BE49-F238E27FC236}">
                <a16:creationId xmlns:a16="http://schemas.microsoft.com/office/drawing/2014/main" id="{705AA059-56EB-4E65-952C-BB27A9E9D72D}"/>
              </a:ext>
            </a:extLst>
          </p:cNvPr>
          <p:cNvSpPr txBox="1"/>
          <p:nvPr/>
        </p:nvSpPr>
        <p:spPr>
          <a:xfrm>
            <a:off x="4123749" y="4868502"/>
            <a:ext cx="1577864" cy="461665"/>
          </a:xfrm>
          <a:prstGeom prst="rect">
            <a:avLst/>
          </a:prstGeom>
          <a:noFill/>
        </p:spPr>
        <p:txBody>
          <a:bodyPr wrap="square" rtlCol="0">
            <a:spAutoFit/>
          </a:bodyPr>
          <a:lstStyle/>
          <a:p>
            <a:pPr algn="ctr"/>
            <a:r>
              <a:rPr lang="zh-CN" altLang="en-US" sz="2400" dirty="0">
                <a:solidFill>
                  <a:schemeClr val="bg1"/>
                </a:solidFill>
                <a:latin typeface="+mj-ea"/>
                <a:ea typeface="+mj-ea"/>
              </a:rPr>
              <a:t>输入标题</a:t>
            </a:r>
          </a:p>
        </p:txBody>
      </p:sp>
      <p:sp>
        <p:nvSpPr>
          <p:cNvPr id="51" name="文本框 50">
            <a:extLst>
              <a:ext uri="{FF2B5EF4-FFF2-40B4-BE49-F238E27FC236}">
                <a16:creationId xmlns:a16="http://schemas.microsoft.com/office/drawing/2014/main" id="{119502CB-73C5-470A-B552-F1C2B339B641}"/>
              </a:ext>
            </a:extLst>
          </p:cNvPr>
          <p:cNvSpPr txBox="1"/>
          <p:nvPr/>
        </p:nvSpPr>
        <p:spPr>
          <a:xfrm>
            <a:off x="4018621" y="5283103"/>
            <a:ext cx="1788121" cy="261610"/>
          </a:xfrm>
          <a:prstGeom prst="rect">
            <a:avLst/>
          </a:prstGeom>
          <a:noFill/>
        </p:spPr>
        <p:txBody>
          <a:bodyPr wrap="square">
            <a:spAutoFit/>
          </a:bodyPr>
          <a:lstStyle/>
          <a:p>
            <a:pPr algn="ctr"/>
            <a:r>
              <a:rPr lang="en-US" altLang="zh-CN" sz="1100" dirty="0">
                <a:solidFill>
                  <a:schemeClr val="bg1"/>
                </a:solidFill>
                <a:latin typeface="+mj-lt"/>
                <a:ea typeface="+mj-ea"/>
              </a:rPr>
              <a:t>THE TITLE  TITLE</a:t>
            </a:r>
            <a:endParaRPr lang="zh-CN" altLang="en-US" sz="1100" dirty="0">
              <a:solidFill>
                <a:schemeClr val="bg1"/>
              </a:solidFill>
            </a:endParaRPr>
          </a:p>
        </p:txBody>
      </p:sp>
      <p:sp>
        <p:nvSpPr>
          <p:cNvPr id="52" name="椭圆 51">
            <a:extLst>
              <a:ext uri="{FF2B5EF4-FFF2-40B4-BE49-F238E27FC236}">
                <a16:creationId xmlns:a16="http://schemas.microsoft.com/office/drawing/2014/main" id="{7F26298A-AAC0-414A-8CB0-F25B138A6FCE}"/>
              </a:ext>
            </a:extLst>
          </p:cNvPr>
          <p:cNvSpPr/>
          <p:nvPr/>
        </p:nvSpPr>
        <p:spPr>
          <a:xfrm>
            <a:off x="4372266" y="4104811"/>
            <a:ext cx="1398818" cy="1398818"/>
          </a:xfrm>
          <a:prstGeom prst="ellipse">
            <a:avLst/>
          </a:prstGeom>
          <a:noFill/>
          <a:ln w="6350">
            <a:solidFill>
              <a:schemeClr val="tx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弧形 52">
            <a:extLst>
              <a:ext uri="{FF2B5EF4-FFF2-40B4-BE49-F238E27FC236}">
                <a16:creationId xmlns:a16="http://schemas.microsoft.com/office/drawing/2014/main" id="{1E3A26E8-9716-4822-9B2A-FF5E3BF329CB}"/>
              </a:ext>
            </a:extLst>
          </p:cNvPr>
          <p:cNvSpPr/>
          <p:nvPr/>
        </p:nvSpPr>
        <p:spPr>
          <a:xfrm>
            <a:off x="4310509" y="4044533"/>
            <a:ext cx="1520853" cy="1520853"/>
          </a:xfrm>
          <a:prstGeom prst="arc">
            <a:avLst>
              <a:gd name="adj1" fmla="val 16200000"/>
              <a:gd name="adj2" fmla="val 7515573"/>
            </a:avLst>
          </a:prstGeom>
          <a:ln w="381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0028E113-C87A-4EF7-A5F6-48F99E2CB940}"/>
              </a:ext>
            </a:extLst>
          </p:cNvPr>
          <p:cNvSpPr txBox="1"/>
          <p:nvPr/>
        </p:nvSpPr>
        <p:spPr>
          <a:xfrm>
            <a:off x="4489325" y="4280351"/>
            <a:ext cx="1213061" cy="707886"/>
          </a:xfrm>
          <a:prstGeom prst="rect">
            <a:avLst/>
          </a:prstGeom>
          <a:noFill/>
        </p:spPr>
        <p:txBody>
          <a:bodyPr wrap="square" rtlCol="0">
            <a:spAutoFit/>
          </a:bodyPr>
          <a:lstStyle/>
          <a:p>
            <a:pPr algn="ctr"/>
            <a:r>
              <a:rPr lang="en-US" altLang="zh-CN" sz="4000" b="1" dirty="0">
                <a:solidFill>
                  <a:schemeClr val="accent1"/>
                </a:solidFill>
                <a:latin typeface="+mj-lt"/>
              </a:rPr>
              <a:t>60</a:t>
            </a:r>
            <a:r>
              <a:rPr lang="en-US" altLang="zh-CN" sz="2000" dirty="0">
                <a:solidFill>
                  <a:schemeClr val="accent1"/>
                </a:solidFill>
                <a:latin typeface="+mj-lt"/>
              </a:rPr>
              <a:t>%</a:t>
            </a:r>
            <a:endParaRPr lang="zh-CN" altLang="en-US" sz="1400" dirty="0">
              <a:solidFill>
                <a:schemeClr val="accent1"/>
              </a:solidFill>
              <a:latin typeface="+mj-lt"/>
            </a:endParaRPr>
          </a:p>
        </p:txBody>
      </p:sp>
      <p:sp>
        <p:nvSpPr>
          <p:cNvPr id="55" name="文本框 54">
            <a:extLst>
              <a:ext uri="{FF2B5EF4-FFF2-40B4-BE49-F238E27FC236}">
                <a16:creationId xmlns:a16="http://schemas.microsoft.com/office/drawing/2014/main" id="{C0D1792E-1903-4185-9EB3-FF42B66CCA95}"/>
              </a:ext>
            </a:extLst>
          </p:cNvPr>
          <p:cNvSpPr txBox="1"/>
          <p:nvPr/>
        </p:nvSpPr>
        <p:spPr>
          <a:xfrm>
            <a:off x="4341398" y="4899781"/>
            <a:ext cx="1508913" cy="338554"/>
          </a:xfrm>
          <a:prstGeom prst="rect">
            <a:avLst/>
          </a:prstGeom>
          <a:noFill/>
        </p:spPr>
        <p:txBody>
          <a:bodyPr wrap="square" rtlCol="0">
            <a:spAutoFit/>
          </a:bodyPr>
          <a:lstStyle/>
          <a:p>
            <a:pPr algn="ctr"/>
            <a:r>
              <a:rPr lang="zh-CN" altLang="en-US" sz="1600" dirty="0">
                <a:solidFill>
                  <a:schemeClr val="tx2"/>
                </a:solidFill>
              </a:rPr>
              <a:t>青少年人数</a:t>
            </a:r>
          </a:p>
        </p:txBody>
      </p:sp>
      <p:sp>
        <p:nvSpPr>
          <p:cNvPr id="56" name="文本框 55">
            <a:extLst>
              <a:ext uri="{FF2B5EF4-FFF2-40B4-BE49-F238E27FC236}">
                <a16:creationId xmlns:a16="http://schemas.microsoft.com/office/drawing/2014/main" id="{78C9754E-4712-4AF5-BD77-E03790106C42}"/>
              </a:ext>
            </a:extLst>
          </p:cNvPr>
          <p:cNvSpPr txBox="1"/>
          <p:nvPr/>
        </p:nvSpPr>
        <p:spPr>
          <a:xfrm>
            <a:off x="957036" y="4010366"/>
            <a:ext cx="1577864" cy="400110"/>
          </a:xfrm>
          <a:prstGeom prst="rect">
            <a:avLst/>
          </a:prstGeom>
          <a:noFill/>
        </p:spPr>
        <p:txBody>
          <a:bodyPr wrap="square" rtlCol="0">
            <a:spAutoFit/>
          </a:bodyPr>
          <a:lstStyle/>
          <a:p>
            <a:r>
              <a:rPr lang="zh-CN" altLang="en-US" sz="2000" dirty="0">
                <a:solidFill>
                  <a:schemeClr val="accent1"/>
                </a:solidFill>
                <a:latin typeface="+mj-ea"/>
                <a:ea typeface="+mj-ea"/>
              </a:rPr>
              <a:t>卫生宣传</a:t>
            </a:r>
          </a:p>
        </p:txBody>
      </p:sp>
      <p:sp>
        <p:nvSpPr>
          <p:cNvPr id="57" name="文本框 56">
            <a:extLst>
              <a:ext uri="{FF2B5EF4-FFF2-40B4-BE49-F238E27FC236}">
                <a16:creationId xmlns:a16="http://schemas.microsoft.com/office/drawing/2014/main" id="{4F89CA24-0BFE-4AE7-9781-936A48A1F955}"/>
              </a:ext>
            </a:extLst>
          </p:cNvPr>
          <p:cNvSpPr txBox="1"/>
          <p:nvPr/>
        </p:nvSpPr>
        <p:spPr>
          <a:xfrm>
            <a:off x="957036" y="4355005"/>
            <a:ext cx="1541633" cy="1254382"/>
          </a:xfrm>
          <a:prstGeom prst="rect">
            <a:avLst/>
          </a:prstGeom>
          <a:noFill/>
        </p:spPr>
        <p:txBody>
          <a:bodyPr wrap="square" rtlCol="0">
            <a:spAutoFit/>
          </a:bodyPr>
          <a:lstStyle/>
          <a:p>
            <a:pPr algn="just">
              <a:lnSpc>
                <a:spcPct val="120000"/>
              </a:lnSpc>
            </a:pPr>
            <a:r>
              <a:rPr lang="zh-CN" altLang="en-US" sz="1600" dirty="0">
                <a:solidFill>
                  <a:schemeClr val="tx2"/>
                </a:solidFill>
                <a:latin typeface="+mn-ea"/>
              </a:rPr>
              <a:t>这次参加人数达到往年的</a:t>
            </a:r>
            <a:r>
              <a:rPr lang="en-US" altLang="zh-CN" sz="1600" dirty="0">
                <a:solidFill>
                  <a:schemeClr val="tx2"/>
                </a:solidFill>
                <a:latin typeface="+mn-ea"/>
              </a:rPr>
              <a:t>75%</a:t>
            </a:r>
            <a:r>
              <a:rPr lang="zh-CN" altLang="en-US" sz="1600" dirty="0">
                <a:solidFill>
                  <a:schemeClr val="tx2"/>
                </a:solidFill>
                <a:latin typeface="+mn-ea"/>
              </a:rPr>
              <a:t>，而青少年占比</a:t>
            </a:r>
            <a:r>
              <a:rPr lang="en-US" altLang="zh-CN" sz="1600" dirty="0">
                <a:solidFill>
                  <a:schemeClr val="tx2"/>
                </a:solidFill>
                <a:latin typeface="+mn-ea"/>
              </a:rPr>
              <a:t>60%</a:t>
            </a:r>
            <a:r>
              <a:rPr lang="zh-CN" altLang="en-US" sz="1600" dirty="0">
                <a:solidFill>
                  <a:schemeClr val="tx2"/>
                </a:solidFill>
                <a:latin typeface="+mn-ea"/>
              </a:rPr>
              <a:t>。</a:t>
            </a:r>
          </a:p>
        </p:txBody>
      </p:sp>
      <p:sp>
        <p:nvSpPr>
          <p:cNvPr id="58" name="文本框 57">
            <a:extLst>
              <a:ext uri="{FF2B5EF4-FFF2-40B4-BE49-F238E27FC236}">
                <a16:creationId xmlns:a16="http://schemas.microsoft.com/office/drawing/2014/main" id="{DE3DBE8F-96ED-4B60-B89D-290A900F1E32}"/>
              </a:ext>
            </a:extLst>
          </p:cNvPr>
          <p:cNvSpPr txBox="1"/>
          <p:nvPr/>
        </p:nvSpPr>
        <p:spPr>
          <a:xfrm>
            <a:off x="6382559" y="1639496"/>
            <a:ext cx="2069877" cy="400110"/>
          </a:xfrm>
          <a:prstGeom prst="rect">
            <a:avLst/>
          </a:prstGeom>
          <a:noFill/>
        </p:spPr>
        <p:txBody>
          <a:bodyPr wrap="square" rtlCol="0">
            <a:spAutoFit/>
          </a:bodyPr>
          <a:lstStyle/>
          <a:p>
            <a:r>
              <a:rPr lang="zh-CN" altLang="en-US" sz="2000" dirty="0">
                <a:solidFill>
                  <a:schemeClr val="accent1"/>
                </a:solidFill>
                <a:latin typeface="+mj-ea"/>
                <a:ea typeface="+mj-ea"/>
              </a:rPr>
              <a:t>健康教育活动</a:t>
            </a:r>
          </a:p>
        </p:txBody>
      </p:sp>
      <p:sp>
        <p:nvSpPr>
          <p:cNvPr id="59" name="文本框 58">
            <a:extLst>
              <a:ext uri="{FF2B5EF4-FFF2-40B4-BE49-F238E27FC236}">
                <a16:creationId xmlns:a16="http://schemas.microsoft.com/office/drawing/2014/main" id="{02DD0113-D086-4E20-A872-F77E03E339C4}"/>
              </a:ext>
            </a:extLst>
          </p:cNvPr>
          <p:cNvSpPr txBox="1"/>
          <p:nvPr/>
        </p:nvSpPr>
        <p:spPr>
          <a:xfrm>
            <a:off x="6382560" y="1951544"/>
            <a:ext cx="4851497" cy="663451"/>
          </a:xfrm>
          <a:prstGeom prst="rect">
            <a:avLst/>
          </a:prstGeom>
          <a:noFill/>
        </p:spPr>
        <p:txBody>
          <a:bodyPr wrap="square" rtlCol="0">
            <a:spAutoFit/>
          </a:bodyPr>
          <a:lstStyle/>
          <a:p>
            <a:pPr>
              <a:lnSpc>
                <a:spcPct val="120000"/>
              </a:lnSpc>
            </a:pPr>
            <a:r>
              <a:rPr lang="zh-CN" altLang="en-US" sz="1600" dirty="0">
                <a:solidFill>
                  <a:schemeClr val="tx2"/>
                </a:solidFill>
                <a:latin typeface="+mn-ea"/>
              </a:rPr>
              <a:t>在该活动的促进下，门诊人次同比由</a:t>
            </a:r>
            <a:r>
              <a:rPr lang="en-US" altLang="zh-CN" sz="1600" dirty="0">
                <a:solidFill>
                  <a:schemeClr val="tx2"/>
                </a:solidFill>
                <a:latin typeface="+mn-ea"/>
              </a:rPr>
              <a:t>753</a:t>
            </a:r>
            <a:r>
              <a:rPr lang="zh-CN" altLang="en-US" sz="1600" dirty="0">
                <a:solidFill>
                  <a:schemeClr val="tx2"/>
                </a:solidFill>
                <a:latin typeface="+mn-ea"/>
              </a:rPr>
              <a:t>上升至</a:t>
            </a:r>
            <a:r>
              <a:rPr lang="en-US" altLang="zh-CN" sz="1600" dirty="0">
                <a:solidFill>
                  <a:schemeClr val="tx2"/>
                </a:solidFill>
                <a:latin typeface="+mn-ea"/>
              </a:rPr>
              <a:t>2552,</a:t>
            </a:r>
            <a:r>
              <a:rPr lang="zh-CN" altLang="en-US" sz="1600" dirty="0">
                <a:solidFill>
                  <a:schemeClr val="tx2"/>
                </a:solidFill>
                <a:latin typeface="+mn-ea"/>
              </a:rPr>
              <a:t>手术人次増加</a:t>
            </a:r>
            <a:r>
              <a:rPr lang="en-US" altLang="zh-CN" sz="1600" dirty="0">
                <a:solidFill>
                  <a:schemeClr val="tx2"/>
                </a:solidFill>
                <a:latin typeface="+mn-ea"/>
              </a:rPr>
              <a:t>70%,</a:t>
            </a:r>
            <a:r>
              <a:rPr lang="zh-CN" altLang="en-US" sz="1600" dirty="0">
                <a:solidFill>
                  <a:schemeClr val="tx2"/>
                </a:solidFill>
                <a:latin typeface="+mn-ea"/>
              </a:rPr>
              <a:t>业务收入达元同比增长</a:t>
            </a:r>
            <a:r>
              <a:rPr lang="en-US" altLang="zh-CN" sz="1600" dirty="0">
                <a:solidFill>
                  <a:schemeClr val="tx2"/>
                </a:solidFill>
                <a:latin typeface="+mn-ea"/>
              </a:rPr>
              <a:t>55%</a:t>
            </a:r>
            <a:r>
              <a:rPr lang="zh-CN" altLang="en-US" sz="1600" dirty="0">
                <a:solidFill>
                  <a:schemeClr val="tx2"/>
                </a:solidFill>
                <a:latin typeface="+mn-ea"/>
              </a:rPr>
              <a:t>。</a:t>
            </a:r>
          </a:p>
        </p:txBody>
      </p:sp>
      <p:grpSp>
        <p:nvGrpSpPr>
          <p:cNvPr id="61" name="组合 60">
            <a:extLst>
              <a:ext uri="{FF2B5EF4-FFF2-40B4-BE49-F238E27FC236}">
                <a16:creationId xmlns:a16="http://schemas.microsoft.com/office/drawing/2014/main" id="{56CF1968-482C-4813-94ED-589B6955793E}"/>
              </a:ext>
            </a:extLst>
          </p:cNvPr>
          <p:cNvGrpSpPr/>
          <p:nvPr/>
        </p:nvGrpSpPr>
        <p:grpSpPr>
          <a:xfrm>
            <a:off x="6522930" y="2876277"/>
            <a:ext cx="4598151" cy="86331"/>
            <a:chOff x="6128753" y="5375647"/>
            <a:chExt cx="2408208" cy="0"/>
          </a:xfrm>
        </p:grpSpPr>
        <p:cxnSp>
          <p:nvCxnSpPr>
            <p:cNvPr id="62" name="直接连接符 61">
              <a:extLst>
                <a:ext uri="{FF2B5EF4-FFF2-40B4-BE49-F238E27FC236}">
                  <a16:creationId xmlns:a16="http://schemas.microsoft.com/office/drawing/2014/main" id="{87869915-6985-4696-82E1-D839FF942402}"/>
                </a:ext>
              </a:extLst>
            </p:cNvPr>
            <p:cNvCxnSpPr>
              <a:cxnSpLocks/>
            </p:cNvCxnSpPr>
            <p:nvPr/>
          </p:nvCxnSpPr>
          <p:spPr>
            <a:xfrm>
              <a:off x="6128753" y="5375647"/>
              <a:ext cx="176555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ED294685-EA86-4C48-8B17-A56EEE5B0FA1}"/>
                </a:ext>
              </a:extLst>
            </p:cNvPr>
            <p:cNvCxnSpPr>
              <a:cxnSpLocks/>
            </p:cNvCxnSpPr>
            <p:nvPr/>
          </p:nvCxnSpPr>
          <p:spPr>
            <a:xfrm>
              <a:off x="6258101" y="5375647"/>
              <a:ext cx="2278860" cy="0"/>
            </a:xfrm>
            <a:prstGeom prst="line">
              <a:avLst/>
            </a:prstGeom>
            <a:ln w="63500" cap="rnd">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64" name="组合 63">
            <a:extLst>
              <a:ext uri="{FF2B5EF4-FFF2-40B4-BE49-F238E27FC236}">
                <a16:creationId xmlns:a16="http://schemas.microsoft.com/office/drawing/2014/main" id="{A9850DB5-8E03-4179-A0C1-6C63DBD3D793}"/>
              </a:ext>
            </a:extLst>
          </p:cNvPr>
          <p:cNvGrpSpPr/>
          <p:nvPr/>
        </p:nvGrpSpPr>
        <p:grpSpPr>
          <a:xfrm>
            <a:off x="6522930" y="3212740"/>
            <a:ext cx="4598151" cy="86331"/>
            <a:chOff x="6128753" y="5375647"/>
            <a:chExt cx="2408208" cy="0"/>
          </a:xfrm>
        </p:grpSpPr>
        <p:cxnSp>
          <p:nvCxnSpPr>
            <p:cNvPr id="65" name="直接连接符 64">
              <a:extLst>
                <a:ext uri="{FF2B5EF4-FFF2-40B4-BE49-F238E27FC236}">
                  <a16:creationId xmlns:a16="http://schemas.microsoft.com/office/drawing/2014/main" id="{5B5FDFFE-3DDF-4299-94F3-8791E782FA01}"/>
                </a:ext>
              </a:extLst>
            </p:cNvPr>
            <p:cNvCxnSpPr>
              <a:cxnSpLocks/>
            </p:cNvCxnSpPr>
            <p:nvPr/>
          </p:nvCxnSpPr>
          <p:spPr>
            <a:xfrm>
              <a:off x="6128753" y="5375647"/>
              <a:ext cx="136067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FD41265E-A2A8-4071-8D73-44E8C0E9D104}"/>
                </a:ext>
              </a:extLst>
            </p:cNvPr>
            <p:cNvCxnSpPr>
              <a:cxnSpLocks/>
            </p:cNvCxnSpPr>
            <p:nvPr/>
          </p:nvCxnSpPr>
          <p:spPr>
            <a:xfrm>
              <a:off x="6258101" y="5375647"/>
              <a:ext cx="2278860" cy="0"/>
            </a:xfrm>
            <a:prstGeom prst="line">
              <a:avLst/>
            </a:prstGeom>
            <a:ln w="63500" cap="rnd">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grpSp>
      <p:sp>
        <p:nvSpPr>
          <p:cNvPr id="71" name="文本框 70">
            <a:extLst>
              <a:ext uri="{FF2B5EF4-FFF2-40B4-BE49-F238E27FC236}">
                <a16:creationId xmlns:a16="http://schemas.microsoft.com/office/drawing/2014/main" id="{341CCEFF-315A-4138-8718-476BF34C7F44}"/>
              </a:ext>
            </a:extLst>
          </p:cNvPr>
          <p:cNvSpPr txBox="1"/>
          <p:nvPr/>
        </p:nvSpPr>
        <p:spPr>
          <a:xfrm>
            <a:off x="6505000" y="2612248"/>
            <a:ext cx="1113546" cy="215444"/>
          </a:xfrm>
          <a:prstGeom prst="rect">
            <a:avLst/>
          </a:prstGeom>
          <a:noFill/>
        </p:spPr>
        <p:txBody>
          <a:bodyPr wrap="square" lIns="0" tIns="0" rIns="0" bIns="0" rtlCol="0">
            <a:spAutoFit/>
          </a:bodyPr>
          <a:lstStyle/>
          <a:p>
            <a:r>
              <a:rPr lang="zh-CN" altLang="en-US" sz="1400" dirty="0">
                <a:solidFill>
                  <a:schemeClr val="accent1"/>
                </a:solidFill>
              </a:rPr>
              <a:t>门诊人次</a:t>
            </a:r>
          </a:p>
        </p:txBody>
      </p:sp>
      <p:sp>
        <p:nvSpPr>
          <p:cNvPr id="72" name="文本框 71">
            <a:extLst>
              <a:ext uri="{FF2B5EF4-FFF2-40B4-BE49-F238E27FC236}">
                <a16:creationId xmlns:a16="http://schemas.microsoft.com/office/drawing/2014/main" id="{046D6CBC-F124-4864-A2EB-ADE97328FAC5}"/>
              </a:ext>
            </a:extLst>
          </p:cNvPr>
          <p:cNvSpPr txBox="1"/>
          <p:nvPr/>
        </p:nvSpPr>
        <p:spPr>
          <a:xfrm>
            <a:off x="6505000" y="2956640"/>
            <a:ext cx="1113546" cy="215444"/>
          </a:xfrm>
          <a:prstGeom prst="rect">
            <a:avLst/>
          </a:prstGeom>
          <a:noFill/>
        </p:spPr>
        <p:txBody>
          <a:bodyPr wrap="square" lIns="0" tIns="0" rIns="0" bIns="0" rtlCol="0">
            <a:spAutoFit/>
          </a:bodyPr>
          <a:lstStyle/>
          <a:p>
            <a:r>
              <a:rPr lang="zh-CN" altLang="en-US" sz="1400" dirty="0">
                <a:solidFill>
                  <a:schemeClr val="accent1"/>
                </a:solidFill>
              </a:rPr>
              <a:t>业务收入</a:t>
            </a:r>
          </a:p>
        </p:txBody>
      </p:sp>
      <p:sp>
        <p:nvSpPr>
          <p:cNvPr id="73" name="文本框 72">
            <a:extLst>
              <a:ext uri="{FF2B5EF4-FFF2-40B4-BE49-F238E27FC236}">
                <a16:creationId xmlns:a16="http://schemas.microsoft.com/office/drawing/2014/main" id="{E5F1601D-9852-4B45-AFBC-4D3BC88B1774}"/>
              </a:ext>
            </a:extLst>
          </p:cNvPr>
          <p:cNvSpPr txBox="1"/>
          <p:nvPr/>
        </p:nvSpPr>
        <p:spPr>
          <a:xfrm>
            <a:off x="10807158" y="2619689"/>
            <a:ext cx="1113546" cy="215444"/>
          </a:xfrm>
          <a:prstGeom prst="rect">
            <a:avLst/>
          </a:prstGeom>
          <a:noFill/>
        </p:spPr>
        <p:txBody>
          <a:bodyPr wrap="square" lIns="0" tIns="0" rIns="0" bIns="0" rtlCol="0">
            <a:spAutoFit/>
          </a:bodyPr>
          <a:lstStyle/>
          <a:p>
            <a:r>
              <a:rPr lang="en-US" altLang="zh-CN" sz="1400" dirty="0">
                <a:solidFill>
                  <a:schemeClr val="tx2"/>
                </a:solidFill>
              </a:rPr>
              <a:t>70%</a:t>
            </a:r>
            <a:endParaRPr lang="zh-CN" altLang="en-US" sz="1400" dirty="0">
              <a:solidFill>
                <a:schemeClr val="tx2"/>
              </a:solidFill>
            </a:endParaRPr>
          </a:p>
        </p:txBody>
      </p:sp>
      <p:sp>
        <p:nvSpPr>
          <p:cNvPr id="74" name="文本框 73">
            <a:extLst>
              <a:ext uri="{FF2B5EF4-FFF2-40B4-BE49-F238E27FC236}">
                <a16:creationId xmlns:a16="http://schemas.microsoft.com/office/drawing/2014/main" id="{10E46491-0739-4C33-8DD5-16CBF9429DFD}"/>
              </a:ext>
            </a:extLst>
          </p:cNvPr>
          <p:cNvSpPr txBox="1"/>
          <p:nvPr/>
        </p:nvSpPr>
        <p:spPr>
          <a:xfrm>
            <a:off x="10807158" y="2964900"/>
            <a:ext cx="1113546" cy="215444"/>
          </a:xfrm>
          <a:prstGeom prst="rect">
            <a:avLst/>
          </a:prstGeom>
          <a:noFill/>
        </p:spPr>
        <p:txBody>
          <a:bodyPr wrap="square" lIns="0" tIns="0" rIns="0" bIns="0" rtlCol="0">
            <a:spAutoFit/>
          </a:bodyPr>
          <a:lstStyle/>
          <a:p>
            <a:r>
              <a:rPr lang="en-US" altLang="zh-CN" sz="1400" dirty="0">
                <a:solidFill>
                  <a:schemeClr val="tx2"/>
                </a:solidFill>
              </a:rPr>
              <a:t>55%</a:t>
            </a:r>
            <a:endParaRPr lang="zh-CN" altLang="en-US" sz="1400" dirty="0">
              <a:solidFill>
                <a:schemeClr val="tx2"/>
              </a:solidFill>
            </a:endParaRPr>
          </a:p>
        </p:txBody>
      </p:sp>
    </p:spTree>
    <p:extLst>
      <p:ext uri="{BB962C8B-B14F-4D97-AF65-F5344CB8AC3E}">
        <p14:creationId xmlns:p14="http://schemas.microsoft.com/office/powerpoint/2010/main" val="193879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12" name="文本占位符 11">
            <a:extLst>
              <a:ext uri="{FF2B5EF4-FFF2-40B4-BE49-F238E27FC236}">
                <a16:creationId xmlns:a16="http://schemas.microsoft.com/office/drawing/2014/main" id="{E9D0DBC0-64F9-434B-8D9A-002C1E5AF0D3}"/>
              </a:ext>
            </a:extLst>
          </p:cNvPr>
          <p:cNvSpPr>
            <a:spLocks noGrp="1"/>
          </p:cNvSpPr>
          <p:nvPr>
            <p:ph type="body" sz="quarter" idx="10"/>
          </p:nvPr>
        </p:nvSpPr>
        <p:spPr/>
        <p:txBody>
          <a:bodyPr/>
          <a:lstStyle/>
          <a:p>
            <a:r>
              <a:rPr lang="en-US" altLang="zh-CN" dirty="0"/>
              <a:t>3.</a:t>
            </a:r>
            <a:r>
              <a:rPr lang="zh-CN" altLang="en-US" dirty="0"/>
              <a:t>工作总结</a:t>
            </a:r>
          </a:p>
        </p:txBody>
      </p:sp>
      <p:sp>
        <p:nvSpPr>
          <p:cNvPr id="13" name="文本占位符 12">
            <a:extLst>
              <a:ext uri="{FF2B5EF4-FFF2-40B4-BE49-F238E27FC236}">
                <a16:creationId xmlns:a16="http://schemas.microsoft.com/office/drawing/2014/main" id="{03858A3C-6850-4893-AD79-7C899A16EC3D}"/>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sp>
        <p:nvSpPr>
          <p:cNvPr id="11" name="文本占位符 1">
            <a:extLst>
              <a:ext uri="{FF2B5EF4-FFF2-40B4-BE49-F238E27FC236}">
                <a16:creationId xmlns:a16="http://schemas.microsoft.com/office/drawing/2014/main" id="{AB2F4B25-6B08-431E-B8CB-F2B7FC7C3879}"/>
              </a:ext>
            </a:extLst>
          </p:cNvPr>
          <p:cNvSpPr txBox="1">
            <a:spLocks/>
          </p:cNvSpPr>
          <p:nvPr/>
        </p:nvSpPr>
        <p:spPr>
          <a:xfrm>
            <a:off x="2892496" y="756117"/>
            <a:ext cx="4408488" cy="3651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600" dirty="0">
              <a:solidFill>
                <a:schemeClr val="tx2">
                  <a:alpha val="50000"/>
                </a:schemeClr>
              </a:solidFill>
              <a:latin typeface="+mn-lt"/>
            </a:endParaRPr>
          </a:p>
        </p:txBody>
      </p:sp>
      <p:pic>
        <p:nvPicPr>
          <p:cNvPr id="7" name="图片 6">
            <a:extLst>
              <a:ext uri="{FF2B5EF4-FFF2-40B4-BE49-F238E27FC236}">
                <a16:creationId xmlns:a16="http://schemas.microsoft.com/office/drawing/2014/main" id="{9891937C-13F5-4615-9839-FF6358CDB9C2}"/>
              </a:ext>
            </a:extLst>
          </p:cNvPr>
          <p:cNvPicPr>
            <a:picLocks noChangeAspect="1"/>
          </p:cNvPicPr>
          <p:nvPr/>
        </p:nvPicPr>
        <p:blipFill rotWithShape="1">
          <a:blip r:embed="rId3">
            <a:extLst>
              <a:ext uri="{28A0092B-C50C-407E-A947-70E740481C1C}">
                <a14:useLocalDpi xmlns:a14="http://schemas.microsoft.com/office/drawing/2010/main" val="0"/>
              </a:ext>
            </a:extLst>
          </a:blip>
          <a:srcRect t="40626" b="20989"/>
          <a:stretch/>
        </p:blipFill>
        <p:spPr>
          <a:xfrm>
            <a:off x="681179" y="1901452"/>
            <a:ext cx="10815496" cy="2767726"/>
          </a:xfrm>
          <a:prstGeom prst="roundRect">
            <a:avLst>
              <a:gd name="adj" fmla="val 3788"/>
            </a:avLst>
          </a:prstGeom>
        </p:spPr>
      </p:pic>
      <p:grpSp>
        <p:nvGrpSpPr>
          <p:cNvPr id="2" name="组合 1">
            <a:extLst>
              <a:ext uri="{FF2B5EF4-FFF2-40B4-BE49-F238E27FC236}">
                <a16:creationId xmlns:a16="http://schemas.microsoft.com/office/drawing/2014/main" id="{AEF9B07C-F991-4529-BB69-4B9ED7923086}"/>
              </a:ext>
            </a:extLst>
          </p:cNvPr>
          <p:cNvGrpSpPr/>
          <p:nvPr/>
        </p:nvGrpSpPr>
        <p:grpSpPr>
          <a:xfrm>
            <a:off x="6218684" y="3133553"/>
            <a:ext cx="3166888" cy="3112260"/>
            <a:chOff x="6218684" y="3133553"/>
            <a:chExt cx="3166888" cy="3112260"/>
          </a:xfrm>
        </p:grpSpPr>
        <p:sp>
          <p:nvSpPr>
            <p:cNvPr id="16" name="矩形: 圆角 15">
              <a:extLst>
                <a:ext uri="{FF2B5EF4-FFF2-40B4-BE49-F238E27FC236}">
                  <a16:creationId xmlns:a16="http://schemas.microsoft.com/office/drawing/2014/main" id="{1F085373-D9E7-4EFE-91A0-3FB0185C4893}"/>
                </a:ext>
              </a:extLst>
            </p:cNvPr>
            <p:cNvSpPr/>
            <p:nvPr/>
          </p:nvSpPr>
          <p:spPr>
            <a:xfrm>
              <a:off x="6219984" y="3133553"/>
              <a:ext cx="3165588" cy="3112260"/>
            </a:xfrm>
            <a:prstGeom prst="roundRect">
              <a:avLst>
                <a:gd name="adj" fmla="val 3454"/>
              </a:avLst>
            </a:prstGeom>
            <a:gradFill>
              <a:gsLst>
                <a:gs pos="0">
                  <a:schemeClr val="accent1">
                    <a:lumMod val="85000"/>
                    <a:lumOff val="15000"/>
                  </a:schemeClr>
                </a:gs>
                <a:gs pos="100000">
                  <a:schemeClr val="accent1">
                    <a:lumMod val="90000"/>
                  </a:schemeClr>
                </a:gs>
              </a:gsLst>
              <a:lin ang="0" scaled="1"/>
            </a:gradFill>
            <a:ln>
              <a:noFill/>
            </a:ln>
            <a:effectLst>
              <a:outerShdw blurRad="254000" dist="254000" dir="5400000" sx="93000" sy="93000" algn="ctr"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a:extLst>
                <a:ext uri="{FF2B5EF4-FFF2-40B4-BE49-F238E27FC236}">
                  <a16:creationId xmlns:a16="http://schemas.microsoft.com/office/drawing/2014/main" id="{6FF36FCF-CC9B-4943-9859-11B979230230}"/>
                </a:ext>
              </a:extLst>
            </p:cNvPr>
            <p:cNvGrpSpPr/>
            <p:nvPr/>
          </p:nvGrpSpPr>
          <p:grpSpPr>
            <a:xfrm>
              <a:off x="6218684" y="3133556"/>
              <a:ext cx="501521" cy="852979"/>
              <a:chOff x="6094700" y="3429003"/>
              <a:chExt cx="501521" cy="852979"/>
            </a:xfrm>
          </p:grpSpPr>
          <p:sp>
            <p:nvSpPr>
              <p:cNvPr id="26" name="任意多边形: 形状 25">
                <a:extLst>
                  <a:ext uri="{FF2B5EF4-FFF2-40B4-BE49-F238E27FC236}">
                    <a16:creationId xmlns:a16="http://schemas.microsoft.com/office/drawing/2014/main" id="{B43FCF5A-0090-4873-A25D-1DEB7DB57222}"/>
                  </a:ext>
                </a:extLst>
              </p:cNvPr>
              <p:cNvSpPr/>
              <p:nvPr/>
            </p:nvSpPr>
            <p:spPr>
              <a:xfrm>
                <a:off x="6094700" y="3429003"/>
                <a:ext cx="470171" cy="573778"/>
              </a:xfrm>
              <a:custGeom>
                <a:avLst/>
                <a:gdLst>
                  <a:gd name="connsiteX0" fmla="*/ 223145 w 470171"/>
                  <a:gd name="connsiteY0" fmla="*/ 0 h 573778"/>
                  <a:gd name="connsiteX1" fmla="*/ 470171 w 470171"/>
                  <a:gd name="connsiteY1" fmla="*/ 0 h 573778"/>
                  <a:gd name="connsiteX2" fmla="*/ 109408 w 470171"/>
                  <a:gd name="connsiteY2" fmla="*/ 573778 h 573778"/>
                  <a:gd name="connsiteX3" fmla="*/ 0 w 470171"/>
                  <a:gd name="connsiteY3" fmla="*/ 573778 h 573778"/>
                  <a:gd name="connsiteX4" fmla="*/ 0 w 470171"/>
                  <a:gd name="connsiteY4" fmla="*/ 354903 h 5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71" h="573778">
                    <a:moveTo>
                      <a:pt x="223145" y="0"/>
                    </a:moveTo>
                    <a:lnTo>
                      <a:pt x="470171" y="0"/>
                    </a:lnTo>
                    <a:lnTo>
                      <a:pt x="109408" y="573778"/>
                    </a:lnTo>
                    <a:lnTo>
                      <a:pt x="0" y="573778"/>
                    </a:lnTo>
                    <a:lnTo>
                      <a:pt x="0" y="3549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a:extLst>
                  <a:ext uri="{FF2B5EF4-FFF2-40B4-BE49-F238E27FC236}">
                    <a16:creationId xmlns:a16="http://schemas.microsoft.com/office/drawing/2014/main" id="{1CEB619F-0434-46E1-A153-156898331D68}"/>
                  </a:ext>
                </a:extLst>
              </p:cNvPr>
              <p:cNvSpPr/>
              <p:nvPr/>
            </p:nvSpPr>
            <p:spPr>
              <a:xfrm flipH="1" flipV="1">
                <a:off x="6096000" y="3478222"/>
                <a:ext cx="500221" cy="803760"/>
              </a:xfrm>
              <a:custGeom>
                <a:avLst/>
                <a:gdLst>
                  <a:gd name="connsiteX0" fmla="*/ 115673 w 500221"/>
                  <a:gd name="connsiteY0" fmla="*/ 803760 h 803760"/>
                  <a:gd name="connsiteX1" fmla="*/ 0 w 500221"/>
                  <a:gd name="connsiteY1" fmla="*/ 803760 h 803760"/>
                  <a:gd name="connsiteX2" fmla="*/ 500221 w 500221"/>
                  <a:gd name="connsiteY2" fmla="*/ 0 h 803760"/>
                  <a:gd name="connsiteX3" fmla="*/ 500221 w 500221"/>
                  <a:gd name="connsiteY3" fmla="*/ 185864 h 803760"/>
                </a:gdLst>
                <a:ahLst/>
                <a:cxnLst>
                  <a:cxn ang="0">
                    <a:pos x="connsiteX0" y="connsiteY0"/>
                  </a:cxn>
                  <a:cxn ang="0">
                    <a:pos x="connsiteX1" y="connsiteY1"/>
                  </a:cxn>
                  <a:cxn ang="0">
                    <a:pos x="connsiteX2" y="connsiteY2"/>
                  </a:cxn>
                  <a:cxn ang="0">
                    <a:pos x="connsiteX3" y="connsiteY3"/>
                  </a:cxn>
                </a:cxnLst>
                <a:rect l="l" t="t" r="r" b="b"/>
                <a:pathLst>
                  <a:path w="500221" h="803760">
                    <a:moveTo>
                      <a:pt x="115673" y="803760"/>
                    </a:moveTo>
                    <a:lnTo>
                      <a:pt x="0" y="803760"/>
                    </a:lnTo>
                    <a:lnTo>
                      <a:pt x="500221" y="0"/>
                    </a:lnTo>
                    <a:lnTo>
                      <a:pt x="500221" y="185864"/>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a:extLst>
                  <a:ext uri="{FF2B5EF4-FFF2-40B4-BE49-F238E27FC236}">
                    <a16:creationId xmlns:a16="http://schemas.microsoft.com/office/drawing/2014/main" id="{9E99C5D7-3A81-4344-9A47-D6199C4E0AE6}"/>
                  </a:ext>
                </a:extLst>
              </p:cNvPr>
              <p:cNvSpPr/>
              <p:nvPr/>
            </p:nvSpPr>
            <p:spPr>
              <a:xfrm flipH="1" flipV="1">
                <a:off x="6096000" y="3471047"/>
                <a:ext cx="125554" cy="191872"/>
              </a:xfrm>
              <a:custGeom>
                <a:avLst/>
                <a:gdLst>
                  <a:gd name="connsiteX0" fmla="*/ 64915 w 125554"/>
                  <a:gd name="connsiteY0" fmla="*/ 191872 h 191872"/>
                  <a:gd name="connsiteX1" fmla="*/ 0 w 125554"/>
                  <a:gd name="connsiteY1" fmla="*/ 191872 h 191872"/>
                  <a:gd name="connsiteX2" fmla="*/ 125554 w 125554"/>
                  <a:gd name="connsiteY2" fmla="*/ 0 h 191872"/>
                  <a:gd name="connsiteX3" fmla="*/ 125554 w 125554"/>
                  <a:gd name="connsiteY3" fmla="*/ 99203 h 191872"/>
                </a:gdLst>
                <a:ahLst/>
                <a:cxnLst>
                  <a:cxn ang="0">
                    <a:pos x="connsiteX0" y="connsiteY0"/>
                  </a:cxn>
                  <a:cxn ang="0">
                    <a:pos x="connsiteX1" y="connsiteY1"/>
                  </a:cxn>
                  <a:cxn ang="0">
                    <a:pos x="connsiteX2" y="connsiteY2"/>
                  </a:cxn>
                  <a:cxn ang="0">
                    <a:pos x="connsiteX3" y="connsiteY3"/>
                  </a:cxn>
                </a:cxnLst>
                <a:rect l="l" t="t" r="r" b="b"/>
                <a:pathLst>
                  <a:path w="125554" h="191872">
                    <a:moveTo>
                      <a:pt x="64915" y="191872"/>
                    </a:moveTo>
                    <a:lnTo>
                      <a:pt x="0" y="191872"/>
                    </a:lnTo>
                    <a:lnTo>
                      <a:pt x="125554" y="0"/>
                    </a:lnTo>
                    <a:lnTo>
                      <a:pt x="125554" y="992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grpSp>
      <p:sp>
        <p:nvSpPr>
          <p:cNvPr id="21" name="文本框 20">
            <a:extLst>
              <a:ext uri="{FF2B5EF4-FFF2-40B4-BE49-F238E27FC236}">
                <a16:creationId xmlns:a16="http://schemas.microsoft.com/office/drawing/2014/main" id="{7486E0CE-0AD1-4EC5-8B2E-36932C71CEF4}"/>
              </a:ext>
            </a:extLst>
          </p:cNvPr>
          <p:cNvSpPr txBox="1"/>
          <p:nvPr/>
        </p:nvSpPr>
        <p:spPr>
          <a:xfrm>
            <a:off x="6522926" y="3967601"/>
            <a:ext cx="2425866" cy="1845313"/>
          </a:xfrm>
          <a:prstGeom prst="rect">
            <a:avLst/>
          </a:prstGeom>
          <a:noFill/>
        </p:spPr>
        <p:txBody>
          <a:bodyPr wrap="square" rtlCol="0">
            <a:spAutoFit/>
          </a:bodyPr>
          <a:lstStyle/>
          <a:p>
            <a:pPr>
              <a:lnSpc>
                <a:spcPct val="120000"/>
              </a:lnSpc>
            </a:pP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通过政府招标采购，今年共引进医疗设备四大件：</a:t>
            </a:r>
            <a:endParaRPr kumimoji="0" lang="en-US" altLang="zh-CN"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endParaRPr>
          </a:p>
          <a:p>
            <a:pPr>
              <a:lnSpc>
                <a:spcPct val="120000"/>
              </a:lnSpc>
            </a:pP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即无抽搐电休克机</a:t>
            </a:r>
            <a:r>
              <a:rPr kumimoji="0" lang="en-US" altLang="zh-CN"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(MECT)</a:t>
            </a:r>
            <a:r>
              <a:rPr kumimoji="0" lang="zh-CN" altLang="en-US" sz="1600" b="0" i="0" u="none" strike="noStrike" kern="1200" cap="none" spc="0" normalizeH="0" baseline="0" noProof="0" dirty="0">
                <a:ln>
                  <a:noFill/>
                </a:ln>
                <a:solidFill>
                  <a:schemeClr val="bg1">
                    <a:lumMod val="95000"/>
                  </a:schemeClr>
                </a:solidFill>
                <a:effectLst/>
                <a:uLnTx/>
                <a:uFillTx/>
                <a:latin typeface="思源黑体 CN Normal"/>
                <a:ea typeface="思源黑体 CN Normal"/>
                <a:cs typeface="+mn-cs"/>
              </a:rPr>
              <a:t>、无线蓝牙视频脑电地形仪、麻醉机、电解质分析仪</a:t>
            </a:r>
            <a:endParaRPr lang="en-US" altLang="zh-CN" sz="1600" dirty="0">
              <a:solidFill>
                <a:schemeClr val="bg1">
                  <a:lumMod val="95000"/>
                </a:schemeClr>
              </a:solidFill>
              <a:latin typeface="+mn-ea"/>
            </a:endParaRPr>
          </a:p>
        </p:txBody>
      </p:sp>
      <p:sp>
        <p:nvSpPr>
          <p:cNvPr id="30" name="文本框 29">
            <a:extLst>
              <a:ext uri="{FF2B5EF4-FFF2-40B4-BE49-F238E27FC236}">
                <a16:creationId xmlns:a16="http://schemas.microsoft.com/office/drawing/2014/main" id="{8B23AB6B-7C6C-4D4E-933B-BB7D5A48A7AD}"/>
              </a:ext>
            </a:extLst>
          </p:cNvPr>
          <p:cNvSpPr txBox="1"/>
          <p:nvPr/>
        </p:nvSpPr>
        <p:spPr>
          <a:xfrm>
            <a:off x="6541231" y="3445946"/>
            <a:ext cx="1718513" cy="400110"/>
          </a:xfrm>
          <a:prstGeom prst="rect">
            <a:avLst/>
          </a:prstGeom>
          <a:noFill/>
        </p:spPr>
        <p:txBody>
          <a:bodyPr wrap="square" rtlCol="0">
            <a:spAutoFit/>
          </a:bodyPr>
          <a:lstStyle/>
          <a:p>
            <a:r>
              <a:rPr lang="zh-CN" altLang="en-US" sz="2000" dirty="0">
                <a:solidFill>
                  <a:schemeClr val="bg1"/>
                </a:solidFill>
                <a:latin typeface="+mj-ea"/>
                <a:ea typeface="+mj-ea"/>
              </a:rPr>
              <a:t>四大医疗设备</a:t>
            </a:r>
          </a:p>
        </p:txBody>
      </p:sp>
      <p:cxnSp>
        <p:nvCxnSpPr>
          <p:cNvPr id="32" name="直接连接符 31">
            <a:extLst>
              <a:ext uri="{FF2B5EF4-FFF2-40B4-BE49-F238E27FC236}">
                <a16:creationId xmlns:a16="http://schemas.microsoft.com/office/drawing/2014/main" id="{64C56568-C105-45C3-B19C-3E57080EDE81}"/>
              </a:ext>
            </a:extLst>
          </p:cNvPr>
          <p:cNvCxnSpPr>
            <a:cxnSpLocks/>
          </p:cNvCxnSpPr>
          <p:nvPr/>
        </p:nvCxnSpPr>
        <p:spPr>
          <a:xfrm>
            <a:off x="6644034" y="3907927"/>
            <a:ext cx="36639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322B0E4C-B681-42F3-8528-7DD2DACCD2E4}"/>
              </a:ext>
            </a:extLst>
          </p:cNvPr>
          <p:cNvSpPr txBox="1"/>
          <p:nvPr/>
        </p:nvSpPr>
        <p:spPr>
          <a:xfrm>
            <a:off x="613182" y="1182050"/>
            <a:ext cx="3055993" cy="461665"/>
          </a:xfrm>
          <a:prstGeom prst="rect">
            <a:avLst/>
          </a:prstGeom>
          <a:noFill/>
        </p:spPr>
        <p:txBody>
          <a:bodyPr wrap="square" rtlCol="0">
            <a:spAutoFit/>
          </a:bodyPr>
          <a:lstStyle/>
          <a:p>
            <a:r>
              <a:rPr lang="zh-CN" altLang="en-US" sz="2400" dirty="0">
                <a:solidFill>
                  <a:schemeClr val="accent1"/>
                </a:solidFill>
                <a:latin typeface="+mj-ea"/>
                <a:ea typeface="+mj-ea"/>
              </a:rPr>
              <a:t>四大医疗设备</a:t>
            </a:r>
          </a:p>
        </p:txBody>
      </p:sp>
      <p:sp>
        <p:nvSpPr>
          <p:cNvPr id="35" name="文本占位符 12">
            <a:extLst>
              <a:ext uri="{FF2B5EF4-FFF2-40B4-BE49-F238E27FC236}">
                <a16:creationId xmlns:a16="http://schemas.microsoft.com/office/drawing/2014/main" id="{D6C34947-6373-4431-9EE7-B3638C08EA2F}"/>
              </a:ext>
            </a:extLst>
          </p:cNvPr>
          <p:cNvSpPr txBox="1">
            <a:spLocks/>
          </p:cNvSpPr>
          <p:nvPr/>
        </p:nvSpPr>
        <p:spPr>
          <a:xfrm>
            <a:off x="641438" y="1550231"/>
            <a:ext cx="2302108" cy="2073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r>
              <a:rPr lang="en-US" altLang="zh-CN" sz="1400" dirty="0">
                <a:solidFill>
                  <a:schemeClr val="tx2">
                    <a:alpha val="40000"/>
                  </a:schemeClr>
                </a:solidFill>
              </a:rPr>
              <a:t>PLEASE ENTER A TITLE</a:t>
            </a:r>
            <a:endParaRPr lang="zh-CN" altLang="en-US" sz="1400" dirty="0">
              <a:solidFill>
                <a:schemeClr val="tx2">
                  <a:alpha val="40000"/>
                </a:schemeClr>
              </a:solidFill>
            </a:endParaRPr>
          </a:p>
        </p:txBody>
      </p:sp>
      <p:sp>
        <p:nvSpPr>
          <p:cNvPr id="37" name="矩形: 圆角 36">
            <a:extLst>
              <a:ext uri="{FF2B5EF4-FFF2-40B4-BE49-F238E27FC236}">
                <a16:creationId xmlns:a16="http://schemas.microsoft.com/office/drawing/2014/main" id="{87A643B1-AF11-4900-B36E-3398F0A79135}"/>
              </a:ext>
            </a:extLst>
          </p:cNvPr>
          <p:cNvSpPr/>
          <p:nvPr/>
        </p:nvSpPr>
        <p:spPr>
          <a:xfrm>
            <a:off x="1490797" y="5142350"/>
            <a:ext cx="1270377" cy="319307"/>
          </a:xfrm>
          <a:prstGeom prst="roundRect">
            <a:avLst>
              <a:gd name="adj" fmla="val 50000"/>
            </a:avLst>
          </a:prstGeom>
          <a:solidFill>
            <a:schemeClr val="bg1"/>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816673AF-517E-4562-802A-ECB27DA507EC}"/>
              </a:ext>
            </a:extLst>
          </p:cNvPr>
          <p:cNvSpPr txBox="1"/>
          <p:nvPr/>
        </p:nvSpPr>
        <p:spPr>
          <a:xfrm>
            <a:off x="1560516" y="5153880"/>
            <a:ext cx="981563" cy="307777"/>
          </a:xfrm>
          <a:prstGeom prst="rect">
            <a:avLst/>
          </a:prstGeom>
          <a:noFill/>
        </p:spPr>
        <p:txBody>
          <a:bodyPr wrap="square" rtlCol="0">
            <a:spAutoFit/>
          </a:bodyPr>
          <a:lstStyle/>
          <a:p>
            <a:r>
              <a:rPr lang="zh-CN" altLang="en-US" sz="1400" dirty="0">
                <a:solidFill>
                  <a:schemeClr val="accent1"/>
                </a:solidFill>
                <a:latin typeface="+mn-ea"/>
              </a:rPr>
              <a:t>麻醉机</a:t>
            </a:r>
          </a:p>
        </p:txBody>
      </p:sp>
      <p:pic>
        <p:nvPicPr>
          <p:cNvPr id="39" name="图形 38" descr="医院">
            <a:extLst>
              <a:ext uri="{FF2B5EF4-FFF2-40B4-BE49-F238E27FC236}">
                <a16:creationId xmlns:a16="http://schemas.microsoft.com/office/drawing/2014/main" id="{C6CFFB53-4595-400C-AD1B-FCE032E8B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3848" y="5165406"/>
            <a:ext cx="240875" cy="240875"/>
          </a:xfrm>
          <a:prstGeom prst="rect">
            <a:avLst/>
          </a:prstGeom>
        </p:spPr>
      </p:pic>
      <p:sp>
        <p:nvSpPr>
          <p:cNvPr id="40" name="矩形: 圆角 39">
            <a:extLst>
              <a:ext uri="{FF2B5EF4-FFF2-40B4-BE49-F238E27FC236}">
                <a16:creationId xmlns:a16="http://schemas.microsoft.com/office/drawing/2014/main" id="{43EEE445-3606-40EE-AB74-B04D2D17650C}"/>
              </a:ext>
            </a:extLst>
          </p:cNvPr>
          <p:cNvSpPr/>
          <p:nvPr/>
        </p:nvSpPr>
        <p:spPr>
          <a:xfrm>
            <a:off x="3013518" y="5142350"/>
            <a:ext cx="1270377" cy="319307"/>
          </a:xfrm>
          <a:prstGeom prst="roundRect">
            <a:avLst>
              <a:gd name="adj" fmla="val 50000"/>
            </a:avLst>
          </a:prstGeom>
          <a:solidFill>
            <a:schemeClr val="bg1"/>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359F0CC7-FBC2-4DA7-BF37-4C9DD7DB88B1}"/>
              </a:ext>
            </a:extLst>
          </p:cNvPr>
          <p:cNvSpPr txBox="1"/>
          <p:nvPr/>
        </p:nvSpPr>
        <p:spPr>
          <a:xfrm>
            <a:off x="3198494" y="5153880"/>
            <a:ext cx="981563" cy="307777"/>
          </a:xfrm>
          <a:prstGeom prst="rect">
            <a:avLst/>
          </a:prstGeom>
          <a:noFill/>
        </p:spPr>
        <p:txBody>
          <a:bodyPr wrap="square" rtlCol="0">
            <a:spAutoFit/>
          </a:bodyPr>
          <a:lstStyle/>
          <a:p>
            <a:r>
              <a:rPr lang="en-US" altLang="zh-CN" sz="1400" dirty="0">
                <a:solidFill>
                  <a:schemeClr val="accent1"/>
                </a:solidFill>
                <a:latin typeface="+mn-ea"/>
              </a:rPr>
              <a:t>MECT</a:t>
            </a:r>
            <a:endParaRPr lang="zh-CN" altLang="en-US" sz="1400" dirty="0">
              <a:solidFill>
                <a:schemeClr val="accent1"/>
              </a:solidFill>
              <a:latin typeface="+mn-ea"/>
            </a:endParaRPr>
          </a:p>
        </p:txBody>
      </p:sp>
      <p:pic>
        <p:nvPicPr>
          <p:cNvPr id="42" name="图形 41" descr="医院">
            <a:extLst>
              <a:ext uri="{FF2B5EF4-FFF2-40B4-BE49-F238E27FC236}">
                <a16:creationId xmlns:a16="http://schemas.microsoft.com/office/drawing/2014/main" id="{C4733606-233A-4C75-B462-0EA859709F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6569" y="5165406"/>
            <a:ext cx="240875" cy="240875"/>
          </a:xfrm>
          <a:prstGeom prst="rect">
            <a:avLst/>
          </a:prstGeom>
        </p:spPr>
      </p:pic>
      <p:sp>
        <p:nvSpPr>
          <p:cNvPr id="43" name="矩形: 圆角 42">
            <a:extLst>
              <a:ext uri="{FF2B5EF4-FFF2-40B4-BE49-F238E27FC236}">
                <a16:creationId xmlns:a16="http://schemas.microsoft.com/office/drawing/2014/main" id="{975CA2ED-1D3E-4A5D-BCAF-0CB9F7FD3310}"/>
              </a:ext>
            </a:extLst>
          </p:cNvPr>
          <p:cNvSpPr/>
          <p:nvPr/>
        </p:nvSpPr>
        <p:spPr>
          <a:xfrm>
            <a:off x="4536239" y="5142350"/>
            <a:ext cx="1270377" cy="319307"/>
          </a:xfrm>
          <a:prstGeom prst="roundRect">
            <a:avLst>
              <a:gd name="adj" fmla="val 50000"/>
            </a:avLst>
          </a:prstGeom>
          <a:solidFill>
            <a:schemeClr val="bg1"/>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663D353E-7666-4B15-A70F-5FFB213672D0}"/>
              </a:ext>
            </a:extLst>
          </p:cNvPr>
          <p:cNvSpPr txBox="1"/>
          <p:nvPr/>
        </p:nvSpPr>
        <p:spPr>
          <a:xfrm>
            <a:off x="4605958" y="5153880"/>
            <a:ext cx="981563" cy="307777"/>
          </a:xfrm>
          <a:prstGeom prst="rect">
            <a:avLst/>
          </a:prstGeom>
          <a:noFill/>
        </p:spPr>
        <p:txBody>
          <a:bodyPr wrap="square" rtlCol="0">
            <a:spAutoFit/>
          </a:bodyPr>
          <a:lstStyle/>
          <a:p>
            <a:r>
              <a:rPr lang="zh-CN" altLang="en-US" sz="1400" dirty="0">
                <a:solidFill>
                  <a:schemeClr val="accent1"/>
                </a:solidFill>
                <a:latin typeface="+mn-ea"/>
              </a:rPr>
              <a:t>分析仪</a:t>
            </a:r>
          </a:p>
        </p:txBody>
      </p:sp>
      <p:pic>
        <p:nvPicPr>
          <p:cNvPr id="45" name="图形 44" descr="医院">
            <a:extLst>
              <a:ext uri="{FF2B5EF4-FFF2-40B4-BE49-F238E27FC236}">
                <a16:creationId xmlns:a16="http://schemas.microsoft.com/office/drawing/2014/main" id="{BC0CD808-FC72-472E-9451-9C159E03A0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59290" y="5165406"/>
            <a:ext cx="240875" cy="240875"/>
          </a:xfrm>
          <a:prstGeom prst="rect">
            <a:avLst/>
          </a:prstGeom>
        </p:spPr>
      </p:pic>
      <p:cxnSp>
        <p:nvCxnSpPr>
          <p:cNvPr id="3" name="直接连接符 4">
            <a:extLst>
              <a:ext uri="{FF2B5EF4-FFF2-40B4-BE49-F238E27FC236}">
                <a16:creationId xmlns:a16="http://schemas.microsoft.com/office/drawing/2014/main" id="{19110439-6DD4-46E8-AE66-35E2777EC382}"/>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37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a:extLst>
              <a:ext uri="{FF2B5EF4-FFF2-40B4-BE49-F238E27FC236}">
                <a16:creationId xmlns:a16="http://schemas.microsoft.com/office/drawing/2014/main" id="{0938E130-161F-4D01-A72E-BAA9F83C0553}"/>
              </a:ext>
            </a:extLst>
          </p:cNvPr>
          <p:cNvSpPr/>
          <p:nvPr/>
        </p:nvSpPr>
        <p:spPr>
          <a:xfrm>
            <a:off x="6048913" y="1579727"/>
            <a:ext cx="2634029" cy="4304158"/>
          </a:xfrm>
          <a:prstGeom prst="roundRect">
            <a:avLst>
              <a:gd name="adj" fmla="val 3454"/>
            </a:avLst>
          </a:prstGeom>
          <a:gradFill>
            <a:gsLst>
              <a:gs pos="0">
                <a:schemeClr val="accent1">
                  <a:lumMod val="85000"/>
                  <a:lumOff val="15000"/>
                </a:schemeClr>
              </a:gs>
              <a:gs pos="100000">
                <a:schemeClr val="accent1">
                  <a:lumMod val="90000"/>
                </a:schemeClr>
              </a:gs>
            </a:gsLst>
            <a:lin ang="0" scaled="1"/>
          </a:gradFill>
          <a:ln>
            <a:noFill/>
          </a:ln>
          <a:effectLst>
            <a:outerShdw blurRad="254000" dist="254000" dir="5400000" sx="93000" sy="93000" algn="ctr"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4.</a:t>
            </a:r>
            <a:r>
              <a:rPr lang="zh-CN" altLang="en-US" dirty="0"/>
              <a:t>工作总结</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sp>
        <p:nvSpPr>
          <p:cNvPr id="6" name="矩形: 圆角 5">
            <a:extLst>
              <a:ext uri="{FF2B5EF4-FFF2-40B4-BE49-F238E27FC236}">
                <a16:creationId xmlns:a16="http://schemas.microsoft.com/office/drawing/2014/main" id="{B48A2274-C32F-405A-BE41-A30F7D5C90D6}"/>
              </a:ext>
            </a:extLst>
          </p:cNvPr>
          <p:cNvSpPr/>
          <p:nvPr/>
        </p:nvSpPr>
        <p:spPr>
          <a:xfrm>
            <a:off x="8862646" y="1580827"/>
            <a:ext cx="2634029" cy="4304158"/>
          </a:xfrm>
          <a:prstGeom prst="roundRect">
            <a:avLst>
              <a:gd name="adj" fmla="val 3454"/>
            </a:avLst>
          </a:prstGeom>
          <a:solidFill>
            <a:schemeClr val="bg1"/>
          </a:solidFill>
          <a:ln>
            <a:noFill/>
          </a:ln>
          <a:effectLst>
            <a:outerShdw blurRad="25400"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749B7274-4C3D-4AC1-9ABB-0890026843A6}"/>
              </a:ext>
            </a:extLst>
          </p:cNvPr>
          <p:cNvSpPr txBox="1"/>
          <p:nvPr/>
        </p:nvSpPr>
        <p:spPr>
          <a:xfrm>
            <a:off x="9262897" y="3033185"/>
            <a:ext cx="1833526" cy="400110"/>
          </a:xfrm>
          <a:prstGeom prst="rect">
            <a:avLst/>
          </a:prstGeom>
          <a:noFill/>
        </p:spPr>
        <p:txBody>
          <a:bodyPr wrap="square" rtlCol="0">
            <a:spAutoFit/>
          </a:bodyPr>
          <a:lstStyle/>
          <a:p>
            <a:pPr algn="ctr"/>
            <a:r>
              <a:rPr lang="en-US" altLang="zh-CN" sz="2000" dirty="0">
                <a:solidFill>
                  <a:schemeClr val="accent1"/>
                </a:solidFill>
                <a:latin typeface="+mj-ea"/>
                <a:ea typeface="+mj-ea"/>
              </a:rPr>
              <a:t>9</a:t>
            </a:r>
            <a:r>
              <a:rPr lang="zh-CN" altLang="en-US" sz="2000" dirty="0">
                <a:solidFill>
                  <a:schemeClr val="accent1"/>
                </a:solidFill>
                <a:latin typeface="+mj-ea"/>
                <a:ea typeface="+mj-ea"/>
              </a:rPr>
              <a:t>种新药</a:t>
            </a:r>
          </a:p>
        </p:txBody>
      </p:sp>
      <p:sp>
        <p:nvSpPr>
          <p:cNvPr id="8" name="文本框 7">
            <a:extLst>
              <a:ext uri="{FF2B5EF4-FFF2-40B4-BE49-F238E27FC236}">
                <a16:creationId xmlns:a16="http://schemas.microsoft.com/office/drawing/2014/main" id="{97E1CB17-A917-43B8-B46F-03ED24243C22}"/>
              </a:ext>
            </a:extLst>
          </p:cNvPr>
          <p:cNvSpPr txBox="1"/>
          <p:nvPr/>
        </p:nvSpPr>
        <p:spPr>
          <a:xfrm>
            <a:off x="9119790" y="3794079"/>
            <a:ext cx="2119741" cy="1254382"/>
          </a:xfrm>
          <a:prstGeom prst="rect">
            <a:avLst/>
          </a:prstGeom>
          <a:noFill/>
        </p:spPr>
        <p:txBody>
          <a:bodyPr wrap="square" rtlCol="0">
            <a:spAutoFit/>
          </a:bodyPr>
          <a:lstStyle/>
          <a:p>
            <a:pPr algn="ctr">
              <a:lnSpc>
                <a:spcPct val="120000"/>
              </a:lnSpc>
            </a:pPr>
            <a:r>
              <a:rPr lang="zh-CN" altLang="en-US" sz="1600" dirty="0">
                <a:solidFill>
                  <a:schemeClr val="tx2"/>
                </a:solidFill>
                <a:latin typeface="+mn-ea"/>
              </a:rPr>
              <a:t>在今年的三次药事管理委员会上共通过了</a:t>
            </a:r>
            <a:r>
              <a:rPr lang="en-US" altLang="zh-CN" sz="1600" dirty="0">
                <a:solidFill>
                  <a:schemeClr val="tx2"/>
                </a:solidFill>
                <a:latin typeface="+mn-ea"/>
              </a:rPr>
              <a:t>9</a:t>
            </a:r>
            <a:r>
              <a:rPr lang="zh-CN" altLang="en-US" sz="1600" dirty="0">
                <a:solidFill>
                  <a:schemeClr val="tx2"/>
                </a:solidFill>
                <a:latin typeface="+mn-ea"/>
              </a:rPr>
              <a:t>种新药在我院应用于临床。</a:t>
            </a:r>
          </a:p>
        </p:txBody>
      </p:sp>
      <p:grpSp>
        <p:nvGrpSpPr>
          <p:cNvPr id="14" name="组合 13">
            <a:extLst>
              <a:ext uri="{FF2B5EF4-FFF2-40B4-BE49-F238E27FC236}">
                <a16:creationId xmlns:a16="http://schemas.microsoft.com/office/drawing/2014/main" id="{B45F2BE8-213D-41EB-854B-938CE9E645F7}"/>
              </a:ext>
            </a:extLst>
          </p:cNvPr>
          <p:cNvGrpSpPr/>
          <p:nvPr/>
        </p:nvGrpSpPr>
        <p:grpSpPr>
          <a:xfrm>
            <a:off x="5605056" y="1579727"/>
            <a:ext cx="944343" cy="1380735"/>
            <a:chOff x="2904051" y="1594215"/>
            <a:chExt cx="944343" cy="1380735"/>
          </a:xfrm>
        </p:grpSpPr>
        <p:sp>
          <p:nvSpPr>
            <p:cNvPr id="19" name="平行四边形 18">
              <a:extLst>
                <a:ext uri="{FF2B5EF4-FFF2-40B4-BE49-F238E27FC236}">
                  <a16:creationId xmlns:a16="http://schemas.microsoft.com/office/drawing/2014/main" id="{74E56BA3-C5FC-45FC-9CFF-2AD90FCE0CE6}"/>
                </a:ext>
              </a:extLst>
            </p:cNvPr>
            <p:cNvSpPr/>
            <p:nvPr/>
          </p:nvSpPr>
          <p:spPr>
            <a:xfrm>
              <a:off x="3209255" y="1594215"/>
              <a:ext cx="607789" cy="573778"/>
            </a:xfrm>
            <a:prstGeom prst="parallelogram">
              <a:avLst>
                <a:gd name="adj" fmla="val 62875"/>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a:extLst>
                <a:ext uri="{FF2B5EF4-FFF2-40B4-BE49-F238E27FC236}">
                  <a16:creationId xmlns:a16="http://schemas.microsoft.com/office/drawing/2014/main" id="{2B3E0DB6-CDEE-44E6-9919-7F58090F88EF}"/>
                </a:ext>
              </a:extLst>
            </p:cNvPr>
            <p:cNvSpPr/>
            <p:nvPr/>
          </p:nvSpPr>
          <p:spPr>
            <a:xfrm flipH="1" flipV="1">
              <a:off x="2904051" y="1643434"/>
              <a:ext cx="944343" cy="1331516"/>
            </a:xfrm>
            <a:prstGeom prst="parallelogram">
              <a:avLst>
                <a:gd name="adj" fmla="val 87751"/>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a:extLst>
                <a:ext uri="{FF2B5EF4-FFF2-40B4-BE49-F238E27FC236}">
                  <a16:creationId xmlns:a16="http://schemas.microsoft.com/office/drawing/2014/main" id="{32989E1D-90B6-4657-A31E-F91EA354295C}"/>
                </a:ext>
              </a:extLst>
            </p:cNvPr>
            <p:cNvSpPr/>
            <p:nvPr/>
          </p:nvSpPr>
          <p:spPr>
            <a:xfrm flipH="1" flipV="1">
              <a:off x="3278716" y="1636259"/>
              <a:ext cx="195011" cy="198813"/>
            </a:xfrm>
            <a:prstGeom prst="parallelogram">
              <a:avLst>
                <a:gd name="adj" fmla="val 66712"/>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4" name="文本框 23">
            <a:extLst>
              <a:ext uri="{FF2B5EF4-FFF2-40B4-BE49-F238E27FC236}">
                <a16:creationId xmlns:a16="http://schemas.microsoft.com/office/drawing/2014/main" id="{41B8802C-40E6-4A9D-AE9A-47517E4EEBF6}"/>
              </a:ext>
            </a:extLst>
          </p:cNvPr>
          <p:cNvSpPr txBox="1"/>
          <p:nvPr/>
        </p:nvSpPr>
        <p:spPr>
          <a:xfrm>
            <a:off x="9451585" y="3374113"/>
            <a:ext cx="1456151" cy="276999"/>
          </a:xfrm>
          <a:prstGeom prst="rect">
            <a:avLst/>
          </a:prstGeom>
          <a:noFill/>
        </p:spPr>
        <p:txBody>
          <a:bodyPr wrap="square">
            <a:spAutoFit/>
          </a:bodyPr>
          <a:lstStyle/>
          <a:p>
            <a:pPr algn="dist"/>
            <a:r>
              <a:rPr lang="en-US" altLang="zh-CN" sz="1200" dirty="0">
                <a:solidFill>
                  <a:schemeClr val="tx2"/>
                </a:solidFill>
                <a:latin typeface="+mn-lt"/>
              </a:rPr>
              <a:t>ENTER A TITLE</a:t>
            </a:r>
            <a:endParaRPr lang="zh-CN" altLang="en-US" sz="1200" dirty="0"/>
          </a:p>
        </p:txBody>
      </p:sp>
      <p:pic>
        <p:nvPicPr>
          <p:cNvPr id="25" name="图形 24" descr="医院">
            <a:extLst>
              <a:ext uri="{FF2B5EF4-FFF2-40B4-BE49-F238E27FC236}">
                <a16:creationId xmlns:a16="http://schemas.microsoft.com/office/drawing/2014/main" id="{3DC60C3F-EF26-4374-A8DC-FA22D09CC0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2460" y="1936707"/>
            <a:ext cx="914400" cy="914400"/>
          </a:xfrm>
          <a:prstGeom prst="rect">
            <a:avLst/>
          </a:prstGeom>
        </p:spPr>
      </p:pic>
      <p:sp>
        <p:nvSpPr>
          <p:cNvPr id="26" name="文本框 25">
            <a:extLst>
              <a:ext uri="{FF2B5EF4-FFF2-40B4-BE49-F238E27FC236}">
                <a16:creationId xmlns:a16="http://schemas.microsoft.com/office/drawing/2014/main" id="{5CE56EF0-F092-44D2-BD96-2EF3DDC8958F}"/>
              </a:ext>
            </a:extLst>
          </p:cNvPr>
          <p:cNvSpPr txBox="1"/>
          <p:nvPr/>
        </p:nvSpPr>
        <p:spPr>
          <a:xfrm>
            <a:off x="6501037" y="3047900"/>
            <a:ext cx="1729780" cy="400110"/>
          </a:xfrm>
          <a:prstGeom prst="rect">
            <a:avLst/>
          </a:prstGeom>
          <a:noFill/>
        </p:spPr>
        <p:txBody>
          <a:bodyPr wrap="square" rtlCol="0">
            <a:spAutoFit/>
          </a:bodyPr>
          <a:lstStyle/>
          <a:p>
            <a:pPr algn="ctr"/>
            <a:r>
              <a:rPr lang="zh-CN" altLang="en-US" sz="2000" dirty="0">
                <a:solidFill>
                  <a:schemeClr val="bg1"/>
                </a:solidFill>
                <a:latin typeface="+mj-ea"/>
                <a:ea typeface="+mj-ea"/>
              </a:rPr>
              <a:t>药事管理工作</a:t>
            </a:r>
          </a:p>
        </p:txBody>
      </p:sp>
      <p:sp>
        <p:nvSpPr>
          <p:cNvPr id="27" name="文本框 26">
            <a:extLst>
              <a:ext uri="{FF2B5EF4-FFF2-40B4-BE49-F238E27FC236}">
                <a16:creationId xmlns:a16="http://schemas.microsoft.com/office/drawing/2014/main" id="{373854D4-761C-403C-B04F-04033A3D7368}"/>
              </a:ext>
            </a:extLst>
          </p:cNvPr>
          <p:cNvSpPr txBox="1"/>
          <p:nvPr/>
        </p:nvSpPr>
        <p:spPr>
          <a:xfrm>
            <a:off x="6333845" y="3808794"/>
            <a:ext cx="2119741" cy="1845313"/>
          </a:xfrm>
          <a:prstGeom prst="rect">
            <a:avLst/>
          </a:prstGeom>
          <a:noFill/>
        </p:spPr>
        <p:txBody>
          <a:bodyPr wrap="square" rtlCol="0">
            <a:spAutoFit/>
          </a:bodyPr>
          <a:lstStyle/>
          <a:p>
            <a:pPr algn="ctr">
              <a:lnSpc>
                <a:spcPct val="120000"/>
              </a:lnSpc>
            </a:pPr>
            <a:r>
              <a:rPr lang="en-US" altLang="zh-CN" sz="1600" dirty="0">
                <a:solidFill>
                  <a:schemeClr val="bg1">
                    <a:lumMod val="95000"/>
                  </a:schemeClr>
                </a:solidFill>
                <a:latin typeface="+mn-ea"/>
              </a:rPr>
              <a:t>《</a:t>
            </a:r>
            <a:r>
              <a:rPr lang="zh-CN" altLang="en-US" sz="1600" dirty="0">
                <a:solidFill>
                  <a:schemeClr val="bg1">
                    <a:lumMod val="95000"/>
                  </a:schemeClr>
                </a:solidFill>
                <a:latin typeface="+mn-ea"/>
              </a:rPr>
              <a:t>长沙市</a:t>
            </a:r>
            <a:r>
              <a:rPr lang="en-US" altLang="zh-CN" sz="1600" dirty="0">
                <a:solidFill>
                  <a:schemeClr val="bg1">
                    <a:lumMod val="95000"/>
                  </a:schemeClr>
                </a:solidFill>
                <a:latin typeface="+mn-ea"/>
              </a:rPr>
              <a:t>XX</a:t>
            </a:r>
            <a:r>
              <a:rPr lang="zh-CN" altLang="en-US" sz="1600" dirty="0">
                <a:solidFill>
                  <a:schemeClr val="bg1">
                    <a:lumMod val="95000"/>
                  </a:schemeClr>
                </a:solidFill>
                <a:latin typeface="+mn-ea"/>
              </a:rPr>
              <a:t>医院药学通讯</a:t>
            </a:r>
            <a:r>
              <a:rPr lang="en-US" altLang="zh-CN" sz="1600" dirty="0">
                <a:solidFill>
                  <a:schemeClr val="bg1">
                    <a:lumMod val="95000"/>
                  </a:schemeClr>
                </a:solidFill>
                <a:latin typeface="+mn-ea"/>
              </a:rPr>
              <a:t>》</a:t>
            </a:r>
            <a:r>
              <a:rPr lang="zh-CN" altLang="en-US" sz="1600" dirty="0">
                <a:solidFill>
                  <a:schemeClr val="bg1">
                    <a:lumMod val="95000"/>
                  </a:schemeClr>
                </a:solidFill>
                <a:latin typeface="+mn-ea"/>
              </a:rPr>
              <a:t>在今年上半年与广大职工见面了，该刊以医院内医疗业务工作为主线，结合药事管理工作</a:t>
            </a:r>
          </a:p>
        </p:txBody>
      </p:sp>
      <p:sp>
        <p:nvSpPr>
          <p:cNvPr id="28" name="文本框 27">
            <a:extLst>
              <a:ext uri="{FF2B5EF4-FFF2-40B4-BE49-F238E27FC236}">
                <a16:creationId xmlns:a16="http://schemas.microsoft.com/office/drawing/2014/main" id="{94B15AA6-7A16-46C9-960F-64D20AB3126C}"/>
              </a:ext>
            </a:extLst>
          </p:cNvPr>
          <p:cNvSpPr txBox="1"/>
          <p:nvPr/>
        </p:nvSpPr>
        <p:spPr>
          <a:xfrm>
            <a:off x="6665640" y="3388828"/>
            <a:ext cx="1456151" cy="276999"/>
          </a:xfrm>
          <a:prstGeom prst="rect">
            <a:avLst/>
          </a:prstGeom>
          <a:noFill/>
        </p:spPr>
        <p:txBody>
          <a:bodyPr wrap="square">
            <a:spAutoFit/>
          </a:bodyPr>
          <a:lstStyle/>
          <a:p>
            <a:pPr algn="dist"/>
            <a:r>
              <a:rPr lang="en-US" altLang="zh-CN" sz="1200" dirty="0">
                <a:solidFill>
                  <a:schemeClr val="bg1">
                    <a:lumMod val="95000"/>
                  </a:schemeClr>
                </a:solidFill>
                <a:latin typeface="+mn-lt"/>
              </a:rPr>
              <a:t>ENTER A TITLE</a:t>
            </a:r>
            <a:endParaRPr lang="zh-CN" altLang="en-US" sz="1200" dirty="0">
              <a:solidFill>
                <a:schemeClr val="bg1">
                  <a:lumMod val="95000"/>
                </a:schemeClr>
              </a:solidFill>
            </a:endParaRPr>
          </a:p>
        </p:txBody>
      </p:sp>
      <p:pic>
        <p:nvPicPr>
          <p:cNvPr id="29" name="图形 28" descr="医院">
            <a:extLst>
              <a:ext uri="{FF2B5EF4-FFF2-40B4-BE49-F238E27FC236}">
                <a16:creationId xmlns:a16="http://schemas.microsoft.com/office/drawing/2014/main" id="{C4948C6B-3328-4F69-825F-E8E541B402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9035" y="1936707"/>
            <a:ext cx="914400" cy="914400"/>
          </a:xfrm>
          <a:prstGeom prst="rect">
            <a:avLst/>
          </a:prstGeom>
        </p:spPr>
      </p:pic>
      <p:sp>
        <p:nvSpPr>
          <p:cNvPr id="34" name="文本框 33">
            <a:extLst>
              <a:ext uri="{FF2B5EF4-FFF2-40B4-BE49-F238E27FC236}">
                <a16:creationId xmlns:a16="http://schemas.microsoft.com/office/drawing/2014/main" id="{03B4C5CF-4BF5-43E0-A025-F473393AC0A9}"/>
              </a:ext>
            </a:extLst>
          </p:cNvPr>
          <p:cNvSpPr txBox="1"/>
          <p:nvPr/>
        </p:nvSpPr>
        <p:spPr>
          <a:xfrm>
            <a:off x="611046" y="2034554"/>
            <a:ext cx="2561900" cy="400110"/>
          </a:xfrm>
          <a:prstGeom prst="rect">
            <a:avLst/>
          </a:prstGeom>
          <a:noFill/>
        </p:spPr>
        <p:txBody>
          <a:bodyPr wrap="square" rtlCol="0">
            <a:spAutoFit/>
          </a:bodyPr>
          <a:lstStyle/>
          <a:p>
            <a:r>
              <a:rPr lang="zh-CN" altLang="en-US" sz="2000" dirty="0">
                <a:solidFill>
                  <a:schemeClr val="accent1"/>
                </a:solidFill>
                <a:latin typeface="+mj-ea"/>
                <a:ea typeface="+mj-ea"/>
              </a:rPr>
              <a:t>医院药事管理工作</a:t>
            </a:r>
          </a:p>
        </p:txBody>
      </p:sp>
      <p:sp>
        <p:nvSpPr>
          <p:cNvPr id="35" name="文本框 34">
            <a:extLst>
              <a:ext uri="{FF2B5EF4-FFF2-40B4-BE49-F238E27FC236}">
                <a16:creationId xmlns:a16="http://schemas.microsoft.com/office/drawing/2014/main" id="{0E2A9496-7F16-4154-B20A-BE56FDDC2845}"/>
              </a:ext>
            </a:extLst>
          </p:cNvPr>
          <p:cNvSpPr txBox="1"/>
          <p:nvPr/>
        </p:nvSpPr>
        <p:spPr>
          <a:xfrm>
            <a:off x="601332" y="2619492"/>
            <a:ext cx="5190437" cy="663451"/>
          </a:xfrm>
          <a:prstGeom prst="rect">
            <a:avLst/>
          </a:prstGeom>
          <a:noFill/>
        </p:spPr>
        <p:txBody>
          <a:bodyPr wrap="square" rtlCol="0">
            <a:spAutoFit/>
          </a:bodyPr>
          <a:lstStyle/>
          <a:p>
            <a:pPr marL="182563" indent="-182563">
              <a:lnSpc>
                <a:spcPct val="120000"/>
              </a:lnSpc>
              <a:buSzPct val="70000"/>
              <a:buFont typeface="Wingdings" panose="05000000000000000000" pitchFamily="2" charset="2"/>
              <a:buChar char="u"/>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今年，药事管理委员会和</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ADR</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（药物不良反应）监测小组共召开了三次专题会议。</a:t>
            </a:r>
            <a:endParaRPr lang="zh-CN" altLang="en-US" sz="1600" dirty="0">
              <a:solidFill>
                <a:schemeClr val="tx2"/>
              </a:solidFill>
              <a:latin typeface="+mn-ea"/>
            </a:endParaRPr>
          </a:p>
        </p:txBody>
      </p:sp>
      <p:sp>
        <p:nvSpPr>
          <p:cNvPr id="36" name="文本框 35">
            <a:extLst>
              <a:ext uri="{FF2B5EF4-FFF2-40B4-BE49-F238E27FC236}">
                <a16:creationId xmlns:a16="http://schemas.microsoft.com/office/drawing/2014/main" id="{118E2283-DD98-4CFF-BF69-6263FFF72CAF}"/>
              </a:ext>
            </a:extLst>
          </p:cNvPr>
          <p:cNvSpPr txBox="1"/>
          <p:nvPr/>
        </p:nvSpPr>
        <p:spPr>
          <a:xfrm>
            <a:off x="601332" y="3358309"/>
            <a:ext cx="5190437" cy="663451"/>
          </a:xfrm>
          <a:prstGeom prst="rect">
            <a:avLst/>
          </a:prstGeom>
          <a:noFill/>
        </p:spPr>
        <p:txBody>
          <a:bodyPr wrap="square" rtlCol="0">
            <a:spAutoFit/>
          </a:bodyPr>
          <a:lstStyle/>
          <a:p>
            <a:pPr marL="182563" indent="-182563">
              <a:lnSpc>
                <a:spcPct val="120000"/>
              </a:lnSpc>
              <a:buSzPct val="70000"/>
              <a:buFont typeface="Wingdings" panose="05000000000000000000" pitchFamily="2" charset="2"/>
              <a:buChar char="u"/>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通过学习对药品及医疗器械管理要求和规定的文件</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明确了作为医院药事管理委员会成员的职能。</a:t>
            </a:r>
            <a:endParaRPr lang="zh-CN" altLang="en-US" sz="1600" dirty="0">
              <a:solidFill>
                <a:schemeClr val="tx2"/>
              </a:solidFill>
              <a:latin typeface="+mn-ea"/>
            </a:endParaRPr>
          </a:p>
        </p:txBody>
      </p:sp>
      <p:sp>
        <p:nvSpPr>
          <p:cNvPr id="37" name="文本框 36">
            <a:extLst>
              <a:ext uri="{FF2B5EF4-FFF2-40B4-BE49-F238E27FC236}">
                <a16:creationId xmlns:a16="http://schemas.microsoft.com/office/drawing/2014/main" id="{DD442331-11E3-489B-9544-A5D57C115184}"/>
              </a:ext>
            </a:extLst>
          </p:cNvPr>
          <p:cNvSpPr txBox="1"/>
          <p:nvPr/>
        </p:nvSpPr>
        <p:spPr>
          <a:xfrm>
            <a:off x="601332" y="4097125"/>
            <a:ext cx="5190437" cy="663451"/>
          </a:xfrm>
          <a:prstGeom prst="rect">
            <a:avLst/>
          </a:prstGeom>
          <a:noFill/>
        </p:spPr>
        <p:txBody>
          <a:bodyPr wrap="square" rtlCol="0">
            <a:spAutoFit/>
          </a:bodyPr>
          <a:lstStyle/>
          <a:p>
            <a:pPr marL="182563" indent="-182563">
              <a:lnSpc>
                <a:spcPct val="120000"/>
              </a:lnSpc>
              <a:buSzPct val="70000"/>
              <a:buFont typeface="Wingdings" panose="05000000000000000000" pitchFamily="2" charset="2"/>
              <a:buChar char="u"/>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论了医院药品在引进、采购、使用等环节中需要解决或改进的问题药品的招标采购。</a:t>
            </a:r>
            <a:endParaRPr lang="zh-CN" altLang="en-US" sz="1600" dirty="0">
              <a:solidFill>
                <a:schemeClr val="tx2"/>
              </a:solidFill>
              <a:latin typeface="+mn-ea"/>
            </a:endParaRPr>
          </a:p>
        </p:txBody>
      </p:sp>
      <p:sp>
        <p:nvSpPr>
          <p:cNvPr id="38" name="文本占位符 12">
            <a:extLst>
              <a:ext uri="{FF2B5EF4-FFF2-40B4-BE49-F238E27FC236}">
                <a16:creationId xmlns:a16="http://schemas.microsoft.com/office/drawing/2014/main" id="{2613C1DF-DB6D-4C1C-898E-3780D74BB99F}"/>
              </a:ext>
            </a:extLst>
          </p:cNvPr>
          <p:cNvSpPr txBox="1">
            <a:spLocks/>
          </p:cNvSpPr>
          <p:nvPr/>
        </p:nvSpPr>
        <p:spPr>
          <a:xfrm>
            <a:off x="626545" y="2349282"/>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dirty="0">
                <a:solidFill>
                  <a:schemeClr val="tx2">
                    <a:alpha val="40000"/>
                  </a:schemeClr>
                </a:solidFill>
              </a:rPr>
              <a:t>PLEASE ENTER A TITLE</a:t>
            </a:r>
            <a:endParaRPr lang="zh-CN" altLang="en-US" sz="1200" dirty="0">
              <a:solidFill>
                <a:schemeClr val="tx2">
                  <a:alpha val="40000"/>
                </a:schemeClr>
              </a:solidFill>
            </a:endParaRPr>
          </a:p>
        </p:txBody>
      </p:sp>
      <p:sp>
        <p:nvSpPr>
          <p:cNvPr id="39" name="矩形: 圆角 38">
            <a:extLst>
              <a:ext uri="{FF2B5EF4-FFF2-40B4-BE49-F238E27FC236}">
                <a16:creationId xmlns:a16="http://schemas.microsoft.com/office/drawing/2014/main" id="{8876E8A2-40C1-4856-8B88-27743F4FE83B}"/>
              </a:ext>
            </a:extLst>
          </p:cNvPr>
          <p:cNvSpPr/>
          <p:nvPr/>
        </p:nvSpPr>
        <p:spPr>
          <a:xfrm>
            <a:off x="958797" y="4989543"/>
            <a:ext cx="1270377" cy="319307"/>
          </a:xfrm>
          <a:prstGeom prst="roundRect">
            <a:avLst>
              <a:gd name="adj" fmla="val 50000"/>
            </a:avLst>
          </a:prstGeom>
          <a:solidFill>
            <a:schemeClr val="bg1"/>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33AE86C1-3F49-478A-9F4C-19CAAA751A8F}"/>
              </a:ext>
            </a:extLst>
          </p:cNvPr>
          <p:cNvSpPr txBox="1"/>
          <p:nvPr/>
        </p:nvSpPr>
        <p:spPr>
          <a:xfrm>
            <a:off x="1028516" y="5001073"/>
            <a:ext cx="981563" cy="307777"/>
          </a:xfrm>
          <a:prstGeom prst="rect">
            <a:avLst/>
          </a:prstGeom>
          <a:noFill/>
        </p:spPr>
        <p:txBody>
          <a:bodyPr wrap="square" rtlCol="0">
            <a:spAutoFit/>
          </a:bodyPr>
          <a:lstStyle/>
          <a:p>
            <a:r>
              <a:rPr lang="zh-CN" altLang="en-US" sz="1400" dirty="0">
                <a:solidFill>
                  <a:schemeClr val="accent1"/>
                </a:solidFill>
                <a:latin typeface="+mn-ea"/>
              </a:rPr>
              <a:t>引进环节</a:t>
            </a:r>
          </a:p>
        </p:txBody>
      </p:sp>
      <p:pic>
        <p:nvPicPr>
          <p:cNvPr id="41" name="图形 40" descr="医院">
            <a:extLst>
              <a:ext uri="{FF2B5EF4-FFF2-40B4-BE49-F238E27FC236}">
                <a16:creationId xmlns:a16="http://schemas.microsoft.com/office/drawing/2014/main" id="{510B7B37-4198-45A3-916F-FDA6DE26FB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81848" y="5012599"/>
            <a:ext cx="240875" cy="240875"/>
          </a:xfrm>
          <a:prstGeom prst="rect">
            <a:avLst/>
          </a:prstGeom>
        </p:spPr>
      </p:pic>
      <p:sp>
        <p:nvSpPr>
          <p:cNvPr id="42" name="矩形: 圆角 41">
            <a:extLst>
              <a:ext uri="{FF2B5EF4-FFF2-40B4-BE49-F238E27FC236}">
                <a16:creationId xmlns:a16="http://schemas.microsoft.com/office/drawing/2014/main" id="{3913932B-A3C3-4DF3-8193-E0D97FD38CDE}"/>
              </a:ext>
            </a:extLst>
          </p:cNvPr>
          <p:cNvSpPr/>
          <p:nvPr/>
        </p:nvSpPr>
        <p:spPr>
          <a:xfrm>
            <a:off x="2481518" y="4989543"/>
            <a:ext cx="1270377" cy="319307"/>
          </a:xfrm>
          <a:prstGeom prst="roundRect">
            <a:avLst>
              <a:gd name="adj" fmla="val 50000"/>
            </a:avLst>
          </a:prstGeom>
          <a:solidFill>
            <a:schemeClr val="bg1"/>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37944D39-912B-4301-8F7D-B7616BF20021}"/>
              </a:ext>
            </a:extLst>
          </p:cNvPr>
          <p:cNvSpPr txBox="1"/>
          <p:nvPr/>
        </p:nvSpPr>
        <p:spPr>
          <a:xfrm>
            <a:off x="2551237" y="5001073"/>
            <a:ext cx="981563" cy="307777"/>
          </a:xfrm>
          <a:prstGeom prst="rect">
            <a:avLst/>
          </a:prstGeom>
          <a:noFill/>
        </p:spPr>
        <p:txBody>
          <a:bodyPr wrap="square" rtlCol="0">
            <a:spAutoFit/>
          </a:bodyPr>
          <a:lstStyle/>
          <a:p>
            <a:r>
              <a:rPr lang="zh-CN" altLang="en-US" sz="1400" dirty="0">
                <a:solidFill>
                  <a:schemeClr val="accent1"/>
                </a:solidFill>
                <a:latin typeface="+mn-ea"/>
              </a:rPr>
              <a:t>采购环节</a:t>
            </a:r>
          </a:p>
        </p:txBody>
      </p:sp>
      <p:pic>
        <p:nvPicPr>
          <p:cNvPr id="44" name="图形 43" descr="医院">
            <a:extLst>
              <a:ext uri="{FF2B5EF4-FFF2-40B4-BE49-F238E27FC236}">
                <a16:creationId xmlns:a16="http://schemas.microsoft.com/office/drawing/2014/main" id="{D07DB895-7719-4FEB-84AF-5E878102E2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569" y="5012599"/>
            <a:ext cx="240875" cy="240875"/>
          </a:xfrm>
          <a:prstGeom prst="rect">
            <a:avLst/>
          </a:prstGeom>
        </p:spPr>
      </p:pic>
      <p:sp>
        <p:nvSpPr>
          <p:cNvPr id="45" name="矩形: 圆角 44">
            <a:extLst>
              <a:ext uri="{FF2B5EF4-FFF2-40B4-BE49-F238E27FC236}">
                <a16:creationId xmlns:a16="http://schemas.microsoft.com/office/drawing/2014/main" id="{C33F5EF9-38DF-4468-83E0-166EBD299343}"/>
              </a:ext>
            </a:extLst>
          </p:cNvPr>
          <p:cNvSpPr/>
          <p:nvPr/>
        </p:nvSpPr>
        <p:spPr>
          <a:xfrm>
            <a:off x="4004239" y="4989543"/>
            <a:ext cx="1270377" cy="319307"/>
          </a:xfrm>
          <a:prstGeom prst="roundRect">
            <a:avLst>
              <a:gd name="adj" fmla="val 50000"/>
            </a:avLst>
          </a:prstGeom>
          <a:solidFill>
            <a:schemeClr val="bg1"/>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E6A9DC8E-0AE9-4C42-A17B-59D7B54EA1EB}"/>
              </a:ext>
            </a:extLst>
          </p:cNvPr>
          <p:cNvSpPr txBox="1"/>
          <p:nvPr/>
        </p:nvSpPr>
        <p:spPr>
          <a:xfrm>
            <a:off x="4073958" y="5001073"/>
            <a:ext cx="981563" cy="307777"/>
          </a:xfrm>
          <a:prstGeom prst="rect">
            <a:avLst/>
          </a:prstGeom>
          <a:noFill/>
        </p:spPr>
        <p:txBody>
          <a:bodyPr wrap="square" rtlCol="0">
            <a:spAutoFit/>
          </a:bodyPr>
          <a:lstStyle/>
          <a:p>
            <a:r>
              <a:rPr lang="zh-CN" altLang="en-US" sz="1400" dirty="0">
                <a:solidFill>
                  <a:schemeClr val="accent1"/>
                </a:solidFill>
                <a:latin typeface="+mn-ea"/>
              </a:rPr>
              <a:t>使用环节</a:t>
            </a:r>
          </a:p>
        </p:txBody>
      </p:sp>
      <p:pic>
        <p:nvPicPr>
          <p:cNvPr id="47" name="图形 46" descr="医院">
            <a:extLst>
              <a:ext uri="{FF2B5EF4-FFF2-40B4-BE49-F238E27FC236}">
                <a16:creationId xmlns:a16="http://schemas.microsoft.com/office/drawing/2014/main" id="{DBF8302C-38DE-4872-8439-5494DAF42D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7290" y="5012599"/>
            <a:ext cx="240875" cy="240875"/>
          </a:xfrm>
          <a:prstGeom prst="rect">
            <a:avLst/>
          </a:prstGeom>
        </p:spPr>
      </p:pic>
      <p:cxnSp>
        <p:nvCxnSpPr>
          <p:cNvPr id="4" name="直接连接符 4">
            <a:extLst>
              <a:ext uri="{FF2B5EF4-FFF2-40B4-BE49-F238E27FC236}">
                <a16:creationId xmlns:a16="http://schemas.microsoft.com/office/drawing/2014/main" id="{3CDD15AA-4972-471B-9446-38CE4B83CBC2}"/>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89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AE5BE0FC-FAC5-4D70-B245-F9989C4EBD06}"/>
              </a:ext>
            </a:extLst>
          </p:cNvPr>
          <p:cNvGrpSpPr/>
          <p:nvPr/>
        </p:nvGrpSpPr>
        <p:grpSpPr>
          <a:xfrm rot="16200000">
            <a:off x="2059531" y="-156731"/>
            <a:ext cx="2450125" cy="5178534"/>
            <a:chOff x="8761823" y="1580828"/>
            <a:chExt cx="2450125" cy="4096999"/>
          </a:xfrm>
        </p:grpSpPr>
        <p:sp>
          <p:nvSpPr>
            <p:cNvPr id="26" name="矩形: 圆角 25">
              <a:extLst>
                <a:ext uri="{FF2B5EF4-FFF2-40B4-BE49-F238E27FC236}">
                  <a16:creationId xmlns:a16="http://schemas.microsoft.com/office/drawing/2014/main" id="{CFE7DBAE-B0DD-4954-9631-9E766B0D8745}"/>
                </a:ext>
              </a:extLst>
            </p:cNvPr>
            <p:cNvSpPr/>
            <p:nvPr/>
          </p:nvSpPr>
          <p:spPr>
            <a:xfrm>
              <a:off x="8761823" y="1580828"/>
              <a:ext cx="2450123" cy="4096999"/>
            </a:xfrm>
            <a:prstGeom prst="roundRect">
              <a:avLst>
                <a:gd name="adj" fmla="val 3454"/>
              </a:avLst>
            </a:prstGeom>
            <a:solidFill>
              <a:schemeClr val="bg1"/>
            </a:solidFill>
            <a:ln>
              <a:noFill/>
            </a:ln>
            <a:effectLst>
              <a:outerShdw blurRad="254000" dist="254000" dir="5400000" sx="93000" sy="9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圆角 26">
              <a:extLst>
                <a:ext uri="{FF2B5EF4-FFF2-40B4-BE49-F238E27FC236}">
                  <a16:creationId xmlns:a16="http://schemas.microsoft.com/office/drawing/2014/main" id="{3FFE8A56-B584-4D03-84E1-204C692A8536}"/>
                </a:ext>
              </a:extLst>
            </p:cNvPr>
            <p:cNvSpPr/>
            <p:nvPr/>
          </p:nvSpPr>
          <p:spPr>
            <a:xfrm>
              <a:off x="8761824" y="1584669"/>
              <a:ext cx="2450124" cy="94292"/>
            </a:xfrm>
            <a:prstGeom prst="roundRect">
              <a:avLst>
                <a:gd name="adj" fmla="val 50000"/>
              </a:avLst>
            </a:prstGeom>
            <a:gradFill>
              <a:gsLst>
                <a:gs pos="0">
                  <a:schemeClr val="accent1">
                    <a:lumMod val="90000"/>
                    <a:lumOff val="10000"/>
                  </a:schemeClr>
                </a:gs>
                <a:gs pos="100000">
                  <a:schemeClr val="accent1">
                    <a:lumMod val="9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文本框 5">
            <a:extLst>
              <a:ext uri="{FF2B5EF4-FFF2-40B4-BE49-F238E27FC236}">
                <a16:creationId xmlns:a16="http://schemas.microsoft.com/office/drawing/2014/main" id="{080C0A82-3A0F-46E0-944F-F96A8AC51356}"/>
              </a:ext>
            </a:extLst>
          </p:cNvPr>
          <p:cNvSpPr txBox="1"/>
          <p:nvPr/>
        </p:nvSpPr>
        <p:spPr>
          <a:xfrm>
            <a:off x="1122482" y="2130766"/>
            <a:ext cx="2165611" cy="400110"/>
          </a:xfrm>
          <a:prstGeom prst="rect">
            <a:avLst/>
          </a:prstGeom>
          <a:noFill/>
        </p:spPr>
        <p:txBody>
          <a:bodyPr wrap="square" rtlCol="0">
            <a:spAutoFit/>
          </a:bodyPr>
          <a:lstStyle/>
          <a:p>
            <a:r>
              <a:rPr lang="zh-CN" altLang="en-US" sz="2000" dirty="0">
                <a:solidFill>
                  <a:schemeClr val="accent1"/>
                </a:solidFill>
                <a:latin typeface="+mj-ea"/>
                <a:ea typeface="+mj-ea"/>
              </a:rPr>
              <a:t>药品购销环节</a:t>
            </a:r>
          </a:p>
        </p:txBody>
      </p:sp>
      <p:sp>
        <p:nvSpPr>
          <p:cNvPr id="7" name="文本框 6">
            <a:extLst>
              <a:ext uri="{FF2B5EF4-FFF2-40B4-BE49-F238E27FC236}">
                <a16:creationId xmlns:a16="http://schemas.microsoft.com/office/drawing/2014/main" id="{183D336E-11F3-4BC6-9857-13574C27F5C2}"/>
              </a:ext>
            </a:extLst>
          </p:cNvPr>
          <p:cNvSpPr txBox="1"/>
          <p:nvPr/>
        </p:nvSpPr>
        <p:spPr>
          <a:xfrm>
            <a:off x="1112769" y="2530876"/>
            <a:ext cx="4578293" cy="958917"/>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针对药品购销环节可能出现的问题，今年共举办了两次同一个主题的会议，即“整顿药品购销中的不良行为座谈会”。</a:t>
            </a:r>
            <a:endParaRPr lang="zh-CN" altLang="en-US" sz="1600" dirty="0">
              <a:solidFill>
                <a:schemeClr val="tx2"/>
              </a:solidFill>
              <a:latin typeface="+mn-ea"/>
            </a:endParaRPr>
          </a:p>
        </p:txBody>
      </p:sp>
      <p:pic>
        <p:nvPicPr>
          <p:cNvPr id="11" name="图形 10" descr="医院">
            <a:extLst>
              <a:ext uri="{FF2B5EF4-FFF2-40B4-BE49-F238E27FC236}">
                <a16:creationId xmlns:a16="http://schemas.microsoft.com/office/drawing/2014/main" id="{114CD6A6-56C5-4741-8706-C4B0945DE2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8107" y="1262860"/>
            <a:ext cx="914400" cy="914400"/>
          </a:xfrm>
          <a:prstGeom prst="rect">
            <a:avLst/>
          </a:prstGeom>
        </p:spPr>
      </p:pic>
      <p:sp>
        <p:nvSpPr>
          <p:cNvPr id="14" name="文本框 13">
            <a:extLst>
              <a:ext uri="{FF2B5EF4-FFF2-40B4-BE49-F238E27FC236}">
                <a16:creationId xmlns:a16="http://schemas.microsoft.com/office/drawing/2014/main" id="{7C3E1E7D-8DC6-42DA-915E-C2543C807CDE}"/>
              </a:ext>
            </a:extLst>
          </p:cNvPr>
          <p:cNvSpPr txBox="1"/>
          <p:nvPr/>
        </p:nvSpPr>
        <p:spPr>
          <a:xfrm>
            <a:off x="1122482" y="4711315"/>
            <a:ext cx="2165611" cy="400110"/>
          </a:xfrm>
          <a:prstGeom prst="rect">
            <a:avLst/>
          </a:prstGeom>
          <a:noFill/>
        </p:spPr>
        <p:txBody>
          <a:bodyPr wrap="square" rtlCol="0">
            <a:spAutoFit/>
          </a:bodyPr>
          <a:lstStyle/>
          <a:p>
            <a:r>
              <a:rPr lang="zh-CN" altLang="en-US" sz="2000" dirty="0">
                <a:solidFill>
                  <a:schemeClr val="tx2"/>
                </a:solidFill>
                <a:latin typeface="+mj-ea"/>
                <a:ea typeface="+mj-ea"/>
              </a:rPr>
              <a:t>医院业务查房</a:t>
            </a:r>
          </a:p>
        </p:txBody>
      </p:sp>
      <p:sp>
        <p:nvSpPr>
          <p:cNvPr id="15" name="文本框 14">
            <a:extLst>
              <a:ext uri="{FF2B5EF4-FFF2-40B4-BE49-F238E27FC236}">
                <a16:creationId xmlns:a16="http://schemas.microsoft.com/office/drawing/2014/main" id="{2A265F1C-52B1-4252-A3E7-3E4CAAECD356}"/>
              </a:ext>
            </a:extLst>
          </p:cNvPr>
          <p:cNvSpPr txBox="1"/>
          <p:nvPr/>
        </p:nvSpPr>
        <p:spPr>
          <a:xfrm>
            <a:off x="1112769" y="5111425"/>
            <a:ext cx="4578293" cy="958917"/>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医院业务查房增加了新的内容，即临床药师与其他职能部门一道参与业务查房，协助检査临床医生的用药情况及不规范处方，杜绝不合理用药。</a:t>
            </a:r>
          </a:p>
        </p:txBody>
      </p:sp>
      <p:pic>
        <p:nvPicPr>
          <p:cNvPr id="16" name="图形 15" descr="医院">
            <a:extLst>
              <a:ext uri="{FF2B5EF4-FFF2-40B4-BE49-F238E27FC236}">
                <a16:creationId xmlns:a16="http://schemas.microsoft.com/office/drawing/2014/main" id="{F86190A1-DE04-4046-84C8-19112FFFC5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107" y="3843409"/>
            <a:ext cx="914400" cy="914400"/>
          </a:xfrm>
          <a:prstGeom prst="rect">
            <a:avLst/>
          </a:prstGeom>
        </p:spPr>
      </p:pic>
      <p:sp>
        <p:nvSpPr>
          <p:cNvPr id="18" name="文本框 17">
            <a:extLst>
              <a:ext uri="{FF2B5EF4-FFF2-40B4-BE49-F238E27FC236}">
                <a16:creationId xmlns:a16="http://schemas.microsoft.com/office/drawing/2014/main" id="{A0706734-EC88-448B-98DC-A54420AFC703}"/>
              </a:ext>
            </a:extLst>
          </p:cNvPr>
          <p:cNvSpPr txBox="1"/>
          <p:nvPr/>
        </p:nvSpPr>
        <p:spPr>
          <a:xfrm>
            <a:off x="6462171" y="2130766"/>
            <a:ext cx="2165611" cy="400110"/>
          </a:xfrm>
          <a:prstGeom prst="rect">
            <a:avLst/>
          </a:prstGeom>
          <a:noFill/>
        </p:spPr>
        <p:txBody>
          <a:bodyPr wrap="square" rtlCol="0">
            <a:spAutoFit/>
          </a:bodyPr>
          <a:lstStyle/>
          <a:p>
            <a:r>
              <a:rPr lang="zh-CN" altLang="en-US" sz="2000" dirty="0">
                <a:solidFill>
                  <a:schemeClr val="tx2"/>
                </a:solidFill>
                <a:latin typeface="+mj-ea"/>
                <a:ea typeface="+mj-ea"/>
              </a:rPr>
              <a:t>保证协议书</a:t>
            </a:r>
          </a:p>
        </p:txBody>
      </p:sp>
      <p:sp>
        <p:nvSpPr>
          <p:cNvPr id="19" name="文本框 18">
            <a:extLst>
              <a:ext uri="{FF2B5EF4-FFF2-40B4-BE49-F238E27FC236}">
                <a16:creationId xmlns:a16="http://schemas.microsoft.com/office/drawing/2014/main" id="{512772ED-E29A-4AC4-86D0-7B6FCC1C4D2B}"/>
              </a:ext>
            </a:extLst>
          </p:cNvPr>
          <p:cNvSpPr txBox="1"/>
          <p:nvPr/>
        </p:nvSpPr>
        <p:spPr>
          <a:xfrm>
            <a:off x="6452458" y="2530876"/>
            <a:ext cx="4578293" cy="958917"/>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参会的人员分别是医药供应商或企业代表、医院全体医生和药剂人员，会后，医院与各家医药代表或供应商签订了“保证协议书”。</a:t>
            </a:r>
            <a:endParaRPr lang="zh-CN" altLang="en-US" sz="1600" dirty="0">
              <a:solidFill>
                <a:schemeClr val="tx2"/>
              </a:solidFill>
              <a:latin typeface="+mn-ea"/>
            </a:endParaRPr>
          </a:p>
        </p:txBody>
      </p:sp>
      <p:pic>
        <p:nvPicPr>
          <p:cNvPr id="20" name="图形 19" descr="医院">
            <a:extLst>
              <a:ext uri="{FF2B5EF4-FFF2-40B4-BE49-F238E27FC236}">
                <a16:creationId xmlns:a16="http://schemas.microsoft.com/office/drawing/2014/main" id="{F81BBB1F-AF72-428A-AAFD-6FD7038A96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7796" y="1262860"/>
            <a:ext cx="914400" cy="914400"/>
          </a:xfrm>
          <a:prstGeom prst="rect">
            <a:avLst/>
          </a:prstGeom>
        </p:spPr>
      </p:pic>
      <p:sp>
        <p:nvSpPr>
          <p:cNvPr id="22" name="文本框 21">
            <a:extLst>
              <a:ext uri="{FF2B5EF4-FFF2-40B4-BE49-F238E27FC236}">
                <a16:creationId xmlns:a16="http://schemas.microsoft.com/office/drawing/2014/main" id="{58439529-B014-43DC-8378-2661E0027D1C}"/>
              </a:ext>
            </a:extLst>
          </p:cNvPr>
          <p:cNvSpPr txBox="1"/>
          <p:nvPr/>
        </p:nvSpPr>
        <p:spPr>
          <a:xfrm>
            <a:off x="6462171" y="4711315"/>
            <a:ext cx="2165611" cy="400110"/>
          </a:xfrm>
          <a:prstGeom prst="rect">
            <a:avLst/>
          </a:prstGeom>
          <a:noFill/>
        </p:spPr>
        <p:txBody>
          <a:bodyPr wrap="square" rtlCol="0">
            <a:spAutoFit/>
          </a:bodyPr>
          <a:lstStyle/>
          <a:p>
            <a:r>
              <a:rPr lang="zh-CN" altLang="en-US" sz="2000" dirty="0">
                <a:solidFill>
                  <a:schemeClr val="tx2"/>
                </a:solidFill>
                <a:latin typeface="+mj-ea"/>
                <a:ea typeface="+mj-ea"/>
              </a:rPr>
              <a:t>新药介绍契机</a:t>
            </a:r>
          </a:p>
        </p:txBody>
      </p:sp>
      <p:sp>
        <p:nvSpPr>
          <p:cNvPr id="23" name="文本框 22">
            <a:extLst>
              <a:ext uri="{FF2B5EF4-FFF2-40B4-BE49-F238E27FC236}">
                <a16:creationId xmlns:a16="http://schemas.microsoft.com/office/drawing/2014/main" id="{17615858-5344-48B9-A574-F84DEB1EE3CA}"/>
              </a:ext>
            </a:extLst>
          </p:cNvPr>
          <p:cNvSpPr txBox="1"/>
          <p:nvPr/>
        </p:nvSpPr>
        <p:spPr>
          <a:xfrm>
            <a:off x="6452458" y="5111425"/>
            <a:ext cx="4578293" cy="958917"/>
          </a:xfrm>
          <a:prstGeom prst="rect">
            <a:avLst/>
          </a:prstGeom>
          <a:noFill/>
        </p:spPr>
        <p:txBody>
          <a:bodyPr wrap="square" rtlCol="0">
            <a:spAutoFit/>
          </a:bodyPr>
          <a:lstStyle/>
          <a:p>
            <a:pPr>
              <a:lnSpc>
                <a:spcPct val="120000"/>
              </a:lnSpc>
              <a:buSzPct val="70000"/>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以新药介绍为契机，全年共举办了五次新药讲座，重点介绍了目前</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XX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专科领域内的新知识和新的国家指南。</a:t>
            </a:r>
          </a:p>
        </p:txBody>
      </p:sp>
      <p:pic>
        <p:nvPicPr>
          <p:cNvPr id="24" name="图形 23" descr="医院">
            <a:extLst>
              <a:ext uri="{FF2B5EF4-FFF2-40B4-BE49-F238E27FC236}">
                <a16:creationId xmlns:a16="http://schemas.microsoft.com/office/drawing/2014/main" id="{3BD71534-5BCB-47B1-A5E7-ECC84597BA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7796" y="3843409"/>
            <a:ext cx="914400" cy="914400"/>
          </a:xfrm>
          <a:prstGeom prst="rect">
            <a:avLst/>
          </a:prstGeom>
        </p:spPr>
      </p:pic>
      <p:sp>
        <p:nvSpPr>
          <p:cNvPr id="28" name="文本占位符 27">
            <a:extLst>
              <a:ext uri="{FF2B5EF4-FFF2-40B4-BE49-F238E27FC236}">
                <a16:creationId xmlns:a16="http://schemas.microsoft.com/office/drawing/2014/main" id="{54ED0D31-617F-46AB-8121-D33CA58EE181}"/>
              </a:ext>
            </a:extLst>
          </p:cNvPr>
          <p:cNvSpPr>
            <a:spLocks noGrp="1"/>
          </p:cNvSpPr>
          <p:nvPr>
            <p:ph type="body" sz="quarter" idx="10"/>
          </p:nvPr>
        </p:nvSpPr>
        <p:spPr/>
        <p:txBody>
          <a:bodyPr/>
          <a:lstStyle/>
          <a:p>
            <a:r>
              <a:rPr lang="en-US" altLang="zh-CN" dirty="0"/>
              <a:t>5.</a:t>
            </a:r>
            <a:r>
              <a:rPr lang="zh-CN" altLang="en-US" dirty="0"/>
              <a:t>工作总结</a:t>
            </a:r>
          </a:p>
        </p:txBody>
      </p:sp>
      <p:sp>
        <p:nvSpPr>
          <p:cNvPr id="29" name="文本占位符 28">
            <a:extLst>
              <a:ext uri="{FF2B5EF4-FFF2-40B4-BE49-F238E27FC236}">
                <a16:creationId xmlns:a16="http://schemas.microsoft.com/office/drawing/2014/main" id="{EB201874-B28C-4DA0-8187-E33ED81A444D}"/>
              </a:ext>
            </a:extLst>
          </p:cNvPr>
          <p:cNvSpPr>
            <a:spLocks noGrp="1"/>
          </p:cNvSpPr>
          <p:nvPr>
            <p:ph type="body" sz="quarter" idx="11"/>
          </p:nvPr>
        </p:nvSpPr>
        <p:spPr/>
        <p:txBody>
          <a:bodyPr/>
          <a:lstStyle/>
          <a:p>
            <a:r>
              <a:rPr lang="en-US" altLang="zh-CN" dirty="0">
                <a:solidFill>
                  <a:schemeClr val="tx2">
                    <a:alpha val="50000"/>
                  </a:schemeClr>
                </a:solidFill>
              </a:rPr>
              <a:t>PLEASE ENTER A TITLE</a:t>
            </a:r>
            <a:endParaRPr lang="zh-CN" altLang="en-US" dirty="0">
              <a:solidFill>
                <a:schemeClr val="tx2">
                  <a:alpha val="50000"/>
                </a:schemeClr>
              </a:solidFill>
            </a:endParaRPr>
          </a:p>
          <a:p>
            <a:endParaRPr lang="zh-CN" altLang="en-US" dirty="0">
              <a:solidFill>
                <a:schemeClr val="tx2">
                  <a:alpha val="50000"/>
                </a:schemeClr>
              </a:solidFill>
            </a:endParaRPr>
          </a:p>
        </p:txBody>
      </p:sp>
      <p:cxnSp>
        <p:nvCxnSpPr>
          <p:cNvPr id="2" name="直接连接符 4">
            <a:extLst>
              <a:ext uri="{FF2B5EF4-FFF2-40B4-BE49-F238E27FC236}">
                <a16:creationId xmlns:a16="http://schemas.microsoft.com/office/drawing/2014/main" id="{8F8A0737-7B10-4805-B87A-8698D654F0C3}"/>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11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a:extLst>
              <a:ext uri="{FF2B5EF4-FFF2-40B4-BE49-F238E27FC236}">
                <a16:creationId xmlns:a16="http://schemas.microsoft.com/office/drawing/2014/main" id="{02DBC50A-6649-4041-BF31-E5F8552F057A}"/>
              </a:ext>
            </a:extLst>
          </p:cNvPr>
          <p:cNvPicPr>
            <a:picLocks noChangeAspect="1"/>
          </p:cNvPicPr>
          <p:nvPr/>
        </p:nvPicPr>
        <p:blipFill rotWithShape="1">
          <a:blip r:embed="rId2">
            <a:extLst>
              <a:ext uri="{28A0092B-C50C-407E-A947-70E740481C1C}">
                <a14:useLocalDpi xmlns:a14="http://schemas.microsoft.com/office/drawing/2010/main" val="0"/>
              </a:ext>
            </a:extLst>
          </a:blip>
          <a:srcRect r="33189"/>
          <a:stretch/>
        </p:blipFill>
        <p:spPr>
          <a:xfrm>
            <a:off x="9335376" y="3660873"/>
            <a:ext cx="2149767" cy="2146812"/>
          </a:xfrm>
          <a:prstGeom prst="roundRect">
            <a:avLst>
              <a:gd name="adj" fmla="val 3031"/>
            </a:avLst>
          </a:prstGeom>
          <a:effectLst>
            <a:outerShdw blurRad="254000" dist="254000" dir="5400000" sx="93000" sy="93000" algn="t" rotWithShape="0">
              <a:schemeClr val="tx1">
                <a:alpha val="20000"/>
              </a:schemeClr>
            </a:outerShdw>
          </a:effectLst>
        </p:spPr>
      </p:pic>
      <p:pic>
        <p:nvPicPr>
          <p:cNvPr id="45" name="图片 44">
            <a:extLst>
              <a:ext uri="{FF2B5EF4-FFF2-40B4-BE49-F238E27FC236}">
                <a16:creationId xmlns:a16="http://schemas.microsoft.com/office/drawing/2014/main" id="{4C0BB420-BA43-4AD7-B76D-6790D8C47F30}"/>
              </a:ext>
            </a:extLst>
          </p:cNvPr>
          <p:cNvPicPr>
            <a:picLocks noChangeAspect="1"/>
          </p:cNvPicPr>
          <p:nvPr/>
        </p:nvPicPr>
        <p:blipFill rotWithShape="1">
          <a:blip r:embed="rId3">
            <a:extLst>
              <a:ext uri="{28A0092B-C50C-407E-A947-70E740481C1C}">
                <a14:useLocalDpi xmlns:a14="http://schemas.microsoft.com/office/drawing/2010/main" val="0"/>
              </a:ext>
            </a:extLst>
          </a:blip>
          <a:srcRect r="33235"/>
          <a:stretch/>
        </p:blipFill>
        <p:spPr>
          <a:xfrm>
            <a:off x="7061375" y="1369867"/>
            <a:ext cx="2160000" cy="2158506"/>
          </a:xfrm>
          <a:prstGeom prst="roundRect">
            <a:avLst>
              <a:gd name="adj" fmla="val 3031"/>
            </a:avLst>
          </a:prstGeom>
          <a:effectLst>
            <a:outerShdw blurRad="254000" dist="254000" dir="5400000" sx="93000" sy="93000" algn="t" rotWithShape="0">
              <a:schemeClr val="tx1">
                <a:alpha val="20000"/>
              </a:schemeClr>
            </a:outerShdw>
          </a:effectLst>
        </p:spPr>
      </p:pic>
      <p:sp>
        <p:nvSpPr>
          <p:cNvPr id="2" name="文本占位符 1">
            <a:extLst>
              <a:ext uri="{FF2B5EF4-FFF2-40B4-BE49-F238E27FC236}">
                <a16:creationId xmlns:a16="http://schemas.microsoft.com/office/drawing/2014/main" id="{ED5E037E-18B9-42D4-B975-7B057C411A55}"/>
              </a:ext>
            </a:extLst>
          </p:cNvPr>
          <p:cNvSpPr>
            <a:spLocks noGrp="1"/>
          </p:cNvSpPr>
          <p:nvPr>
            <p:ph type="body" sz="quarter" idx="10"/>
          </p:nvPr>
        </p:nvSpPr>
        <p:spPr/>
        <p:txBody>
          <a:bodyPr/>
          <a:lstStyle/>
          <a:p>
            <a:r>
              <a:rPr lang="en-US" altLang="zh-CN" dirty="0"/>
              <a:t>6.</a:t>
            </a:r>
            <a:r>
              <a:rPr lang="zh-CN" altLang="en-US" dirty="0"/>
              <a:t>工作总结</a:t>
            </a:r>
          </a:p>
        </p:txBody>
      </p:sp>
      <p:sp>
        <p:nvSpPr>
          <p:cNvPr id="3" name="文本占位符 2">
            <a:extLst>
              <a:ext uri="{FF2B5EF4-FFF2-40B4-BE49-F238E27FC236}">
                <a16:creationId xmlns:a16="http://schemas.microsoft.com/office/drawing/2014/main" id="{8C452D14-E33B-4227-93EA-DC06069F131C}"/>
              </a:ext>
            </a:extLst>
          </p:cNvPr>
          <p:cNvSpPr>
            <a:spLocks noGrp="1"/>
          </p:cNvSpPr>
          <p:nvPr>
            <p:ph type="body" sz="quarter" idx="11"/>
          </p:nvPr>
        </p:nvSpPr>
        <p:spPr/>
        <p:txBody>
          <a:bodyPr/>
          <a:lstStyle/>
          <a:p>
            <a:r>
              <a:rPr lang="en-US" altLang="zh-CN" sz="1600" dirty="0">
                <a:solidFill>
                  <a:schemeClr val="tx2">
                    <a:alpha val="50000"/>
                  </a:schemeClr>
                </a:solidFill>
                <a:latin typeface="+mn-lt"/>
              </a:rPr>
              <a:t>PLEASE ENTER A TITLE</a:t>
            </a:r>
            <a:endParaRPr lang="zh-CN" altLang="en-US" sz="1600" dirty="0">
              <a:solidFill>
                <a:schemeClr val="tx2">
                  <a:alpha val="50000"/>
                </a:schemeClr>
              </a:solidFill>
              <a:latin typeface="+mn-lt"/>
            </a:endParaRPr>
          </a:p>
        </p:txBody>
      </p:sp>
      <p:grpSp>
        <p:nvGrpSpPr>
          <p:cNvPr id="8" name="组合 7">
            <a:extLst>
              <a:ext uri="{FF2B5EF4-FFF2-40B4-BE49-F238E27FC236}">
                <a16:creationId xmlns:a16="http://schemas.microsoft.com/office/drawing/2014/main" id="{3E21C3CE-8A4D-4426-92A1-538A7E713ACE}"/>
              </a:ext>
            </a:extLst>
          </p:cNvPr>
          <p:cNvGrpSpPr/>
          <p:nvPr/>
        </p:nvGrpSpPr>
        <p:grpSpPr>
          <a:xfrm>
            <a:off x="9335375" y="1361988"/>
            <a:ext cx="2161300" cy="2160000"/>
            <a:chOff x="6218684" y="3133553"/>
            <a:chExt cx="2161300" cy="2160000"/>
          </a:xfrm>
        </p:grpSpPr>
        <p:sp>
          <p:nvSpPr>
            <p:cNvPr id="9" name="矩形: 圆角 8">
              <a:extLst>
                <a:ext uri="{FF2B5EF4-FFF2-40B4-BE49-F238E27FC236}">
                  <a16:creationId xmlns:a16="http://schemas.microsoft.com/office/drawing/2014/main" id="{3901AE72-D2A6-43FF-A817-1A12FD42E6F8}"/>
                </a:ext>
              </a:extLst>
            </p:cNvPr>
            <p:cNvSpPr/>
            <p:nvPr/>
          </p:nvSpPr>
          <p:spPr>
            <a:xfrm>
              <a:off x="6219984" y="3133553"/>
              <a:ext cx="2160000" cy="2160000"/>
            </a:xfrm>
            <a:prstGeom prst="roundRect">
              <a:avLst>
                <a:gd name="adj" fmla="val 3454"/>
              </a:avLst>
            </a:prstGeom>
            <a:gradFill>
              <a:gsLst>
                <a:gs pos="0">
                  <a:schemeClr val="accent1">
                    <a:lumMod val="90000"/>
                    <a:lumOff val="10000"/>
                  </a:schemeClr>
                </a:gs>
                <a:gs pos="100000">
                  <a:schemeClr val="accent1">
                    <a:lumMod val="95000"/>
                  </a:schemeClr>
                </a:gs>
              </a:gsLst>
              <a:lin ang="0" scaled="1"/>
            </a:gradFill>
            <a:ln>
              <a:noFill/>
            </a:ln>
            <a:effectLst>
              <a:outerShdw blurRad="254000" dist="254000" dir="5400000" sx="93000" sy="93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62934E5C-F903-4A12-AE1B-07DD4E1C5091}"/>
                </a:ext>
              </a:extLst>
            </p:cNvPr>
            <p:cNvGrpSpPr/>
            <p:nvPr/>
          </p:nvGrpSpPr>
          <p:grpSpPr>
            <a:xfrm>
              <a:off x="6218684" y="3133556"/>
              <a:ext cx="501521" cy="852979"/>
              <a:chOff x="6094700" y="3429003"/>
              <a:chExt cx="501521" cy="852979"/>
            </a:xfrm>
          </p:grpSpPr>
          <p:sp>
            <p:nvSpPr>
              <p:cNvPr id="11" name="任意多边形: 形状 10">
                <a:extLst>
                  <a:ext uri="{FF2B5EF4-FFF2-40B4-BE49-F238E27FC236}">
                    <a16:creationId xmlns:a16="http://schemas.microsoft.com/office/drawing/2014/main" id="{0295A7D9-D8AD-47AB-A7AC-B6EF640BF673}"/>
                  </a:ext>
                </a:extLst>
              </p:cNvPr>
              <p:cNvSpPr/>
              <p:nvPr/>
            </p:nvSpPr>
            <p:spPr>
              <a:xfrm>
                <a:off x="6094700" y="3429003"/>
                <a:ext cx="470171" cy="573778"/>
              </a:xfrm>
              <a:custGeom>
                <a:avLst/>
                <a:gdLst>
                  <a:gd name="connsiteX0" fmla="*/ 223145 w 470171"/>
                  <a:gd name="connsiteY0" fmla="*/ 0 h 573778"/>
                  <a:gd name="connsiteX1" fmla="*/ 470171 w 470171"/>
                  <a:gd name="connsiteY1" fmla="*/ 0 h 573778"/>
                  <a:gd name="connsiteX2" fmla="*/ 109408 w 470171"/>
                  <a:gd name="connsiteY2" fmla="*/ 573778 h 573778"/>
                  <a:gd name="connsiteX3" fmla="*/ 0 w 470171"/>
                  <a:gd name="connsiteY3" fmla="*/ 573778 h 573778"/>
                  <a:gd name="connsiteX4" fmla="*/ 0 w 470171"/>
                  <a:gd name="connsiteY4" fmla="*/ 354903 h 5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71" h="573778">
                    <a:moveTo>
                      <a:pt x="223145" y="0"/>
                    </a:moveTo>
                    <a:lnTo>
                      <a:pt x="470171" y="0"/>
                    </a:lnTo>
                    <a:lnTo>
                      <a:pt x="109408" y="573778"/>
                    </a:lnTo>
                    <a:lnTo>
                      <a:pt x="0" y="573778"/>
                    </a:lnTo>
                    <a:lnTo>
                      <a:pt x="0" y="3549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a:extLst>
                  <a:ext uri="{FF2B5EF4-FFF2-40B4-BE49-F238E27FC236}">
                    <a16:creationId xmlns:a16="http://schemas.microsoft.com/office/drawing/2014/main" id="{A7DB1E3C-5C4A-4348-99DE-03C1F1CE4071}"/>
                  </a:ext>
                </a:extLst>
              </p:cNvPr>
              <p:cNvSpPr/>
              <p:nvPr/>
            </p:nvSpPr>
            <p:spPr>
              <a:xfrm flipH="1" flipV="1">
                <a:off x="6096000" y="3478222"/>
                <a:ext cx="500221" cy="803760"/>
              </a:xfrm>
              <a:custGeom>
                <a:avLst/>
                <a:gdLst>
                  <a:gd name="connsiteX0" fmla="*/ 115673 w 500221"/>
                  <a:gd name="connsiteY0" fmla="*/ 803760 h 803760"/>
                  <a:gd name="connsiteX1" fmla="*/ 0 w 500221"/>
                  <a:gd name="connsiteY1" fmla="*/ 803760 h 803760"/>
                  <a:gd name="connsiteX2" fmla="*/ 500221 w 500221"/>
                  <a:gd name="connsiteY2" fmla="*/ 0 h 803760"/>
                  <a:gd name="connsiteX3" fmla="*/ 500221 w 500221"/>
                  <a:gd name="connsiteY3" fmla="*/ 185864 h 803760"/>
                </a:gdLst>
                <a:ahLst/>
                <a:cxnLst>
                  <a:cxn ang="0">
                    <a:pos x="connsiteX0" y="connsiteY0"/>
                  </a:cxn>
                  <a:cxn ang="0">
                    <a:pos x="connsiteX1" y="connsiteY1"/>
                  </a:cxn>
                  <a:cxn ang="0">
                    <a:pos x="connsiteX2" y="connsiteY2"/>
                  </a:cxn>
                  <a:cxn ang="0">
                    <a:pos x="connsiteX3" y="connsiteY3"/>
                  </a:cxn>
                </a:cxnLst>
                <a:rect l="l" t="t" r="r" b="b"/>
                <a:pathLst>
                  <a:path w="500221" h="803760">
                    <a:moveTo>
                      <a:pt x="115673" y="803760"/>
                    </a:moveTo>
                    <a:lnTo>
                      <a:pt x="0" y="803760"/>
                    </a:lnTo>
                    <a:lnTo>
                      <a:pt x="500221" y="0"/>
                    </a:lnTo>
                    <a:lnTo>
                      <a:pt x="500221" y="185864"/>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a:extLst>
                  <a:ext uri="{FF2B5EF4-FFF2-40B4-BE49-F238E27FC236}">
                    <a16:creationId xmlns:a16="http://schemas.microsoft.com/office/drawing/2014/main" id="{A45EC2FF-FE88-43D7-A9CD-B8ABFA1A6483}"/>
                  </a:ext>
                </a:extLst>
              </p:cNvPr>
              <p:cNvSpPr/>
              <p:nvPr/>
            </p:nvSpPr>
            <p:spPr>
              <a:xfrm flipH="1" flipV="1">
                <a:off x="6096000" y="3471047"/>
                <a:ext cx="125554" cy="191872"/>
              </a:xfrm>
              <a:custGeom>
                <a:avLst/>
                <a:gdLst>
                  <a:gd name="connsiteX0" fmla="*/ 64915 w 125554"/>
                  <a:gd name="connsiteY0" fmla="*/ 191872 h 191872"/>
                  <a:gd name="connsiteX1" fmla="*/ 0 w 125554"/>
                  <a:gd name="connsiteY1" fmla="*/ 191872 h 191872"/>
                  <a:gd name="connsiteX2" fmla="*/ 125554 w 125554"/>
                  <a:gd name="connsiteY2" fmla="*/ 0 h 191872"/>
                  <a:gd name="connsiteX3" fmla="*/ 125554 w 125554"/>
                  <a:gd name="connsiteY3" fmla="*/ 99203 h 191872"/>
                </a:gdLst>
                <a:ahLst/>
                <a:cxnLst>
                  <a:cxn ang="0">
                    <a:pos x="connsiteX0" y="connsiteY0"/>
                  </a:cxn>
                  <a:cxn ang="0">
                    <a:pos x="connsiteX1" y="connsiteY1"/>
                  </a:cxn>
                  <a:cxn ang="0">
                    <a:pos x="connsiteX2" y="connsiteY2"/>
                  </a:cxn>
                  <a:cxn ang="0">
                    <a:pos x="connsiteX3" y="connsiteY3"/>
                  </a:cxn>
                </a:cxnLst>
                <a:rect l="l" t="t" r="r" b="b"/>
                <a:pathLst>
                  <a:path w="125554" h="191872">
                    <a:moveTo>
                      <a:pt x="64915" y="191872"/>
                    </a:moveTo>
                    <a:lnTo>
                      <a:pt x="0" y="191872"/>
                    </a:lnTo>
                    <a:lnTo>
                      <a:pt x="125554" y="0"/>
                    </a:lnTo>
                    <a:lnTo>
                      <a:pt x="125554" y="992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grpSp>
      <p:grpSp>
        <p:nvGrpSpPr>
          <p:cNvPr id="14" name="组合 13">
            <a:extLst>
              <a:ext uri="{FF2B5EF4-FFF2-40B4-BE49-F238E27FC236}">
                <a16:creationId xmlns:a16="http://schemas.microsoft.com/office/drawing/2014/main" id="{52D856B0-ABF3-4B0E-B7A5-E2B146B8A893}"/>
              </a:ext>
            </a:extLst>
          </p:cNvPr>
          <p:cNvGrpSpPr/>
          <p:nvPr/>
        </p:nvGrpSpPr>
        <p:grpSpPr>
          <a:xfrm>
            <a:off x="7064678" y="3660873"/>
            <a:ext cx="2161300" cy="2160000"/>
            <a:chOff x="6218684" y="3133553"/>
            <a:chExt cx="2161300" cy="2160000"/>
          </a:xfrm>
        </p:grpSpPr>
        <p:sp>
          <p:nvSpPr>
            <p:cNvPr id="15" name="矩形: 圆角 14">
              <a:extLst>
                <a:ext uri="{FF2B5EF4-FFF2-40B4-BE49-F238E27FC236}">
                  <a16:creationId xmlns:a16="http://schemas.microsoft.com/office/drawing/2014/main" id="{61E83F07-C47C-4EBA-A573-CB1722A27550}"/>
                </a:ext>
              </a:extLst>
            </p:cNvPr>
            <p:cNvSpPr/>
            <p:nvPr/>
          </p:nvSpPr>
          <p:spPr>
            <a:xfrm>
              <a:off x="6219984" y="3133553"/>
              <a:ext cx="2160000" cy="2160000"/>
            </a:xfrm>
            <a:prstGeom prst="roundRect">
              <a:avLst>
                <a:gd name="adj" fmla="val 3454"/>
              </a:avLst>
            </a:prstGeom>
            <a:gradFill>
              <a:gsLst>
                <a:gs pos="0">
                  <a:schemeClr val="accent1">
                    <a:lumMod val="90000"/>
                    <a:lumOff val="10000"/>
                  </a:schemeClr>
                </a:gs>
                <a:gs pos="100000">
                  <a:schemeClr val="accent1">
                    <a:lumMod val="95000"/>
                  </a:schemeClr>
                </a:gs>
              </a:gsLst>
              <a:lin ang="0" scaled="1"/>
            </a:gradFill>
            <a:ln>
              <a:noFill/>
            </a:ln>
            <a:effectLst>
              <a:outerShdw blurRad="254000" dist="254000" dir="5400000" sx="93000" sy="93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6" name="组合 15">
              <a:extLst>
                <a:ext uri="{FF2B5EF4-FFF2-40B4-BE49-F238E27FC236}">
                  <a16:creationId xmlns:a16="http://schemas.microsoft.com/office/drawing/2014/main" id="{A16B4CD1-4C15-464F-AF5F-5B85F65EE140}"/>
                </a:ext>
              </a:extLst>
            </p:cNvPr>
            <p:cNvGrpSpPr/>
            <p:nvPr/>
          </p:nvGrpSpPr>
          <p:grpSpPr>
            <a:xfrm>
              <a:off x="6218684" y="3133556"/>
              <a:ext cx="501521" cy="852979"/>
              <a:chOff x="6094700" y="3429003"/>
              <a:chExt cx="501521" cy="852979"/>
            </a:xfrm>
          </p:grpSpPr>
          <p:sp>
            <p:nvSpPr>
              <p:cNvPr id="17" name="任意多边形: 形状 16">
                <a:extLst>
                  <a:ext uri="{FF2B5EF4-FFF2-40B4-BE49-F238E27FC236}">
                    <a16:creationId xmlns:a16="http://schemas.microsoft.com/office/drawing/2014/main" id="{62351FD8-4D09-4D56-BF4A-91BDE201DE6B}"/>
                  </a:ext>
                </a:extLst>
              </p:cNvPr>
              <p:cNvSpPr/>
              <p:nvPr/>
            </p:nvSpPr>
            <p:spPr>
              <a:xfrm>
                <a:off x="6094700" y="3429003"/>
                <a:ext cx="470171" cy="573778"/>
              </a:xfrm>
              <a:custGeom>
                <a:avLst/>
                <a:gdLst>
                  <a:gd name="connsiteX0" fmla="*/ 223145 w 470171"/>
                  <a:gd name="connsiteY0" fmla="*/ 0 h 573778"/>
                  <a:gd name="connsiteX1" fmla="*/ 470171 w 470171"/>
                  <a:gd name="connsiteY1" fmla="*/ 0 h 573778"/>
                  <a:gd name="connsiteX2" fmla="*/ 109408 w 470171"/>
                  <a:gd name="connsiteY2" fmla="*/ 573778 h 573778"/>
                  <a:gd name="connsiteX3" fmla="*/ 0 w 470171"/>
                  <a:gd name="connsiteY3" fmla="*/ 573778 h 573778"/>
                  <a:gd name="connsiteX4" fmla="*/ 0 w 470171"/>
                  <a:gd name="connsiteY4" fmla="*/ 354903 h 57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71" h="573778">
                    <a:moveTo>
                      <a:pt x="223145" y="0"/>
                    </a:moveTo>
                    <a:lnTo>
                      <a:pt x="470171" y="0"/>
                    </a:lnTo>
                    <a:lnTo>
                      <a:pt x="109408" y="573778"/>
                    </a:lnTo>
                    <a:lnTo>
                      <a:pt x="0" y="573778"/>
                    </a:lnTo>
                    <a:lnTo>
                      <a:pt x="0" y="3549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A5CC16A2-57ED-47CB-9A9C-20E6EA8C53A7}"/>
                  </a:ext>
                </a:extLst>
              </p:cNvPr>
              <p:cNvSpPr/>
              <p:nvPr/>
            </p:nvSpPr>
            <p:spPr>
              <a:xfrm flipH="1" flipV="1">
                <a:off x="6096000" y="3478222"/>
                <a:ext cx="500221" cy="803760"/>
              </a:xfrm>
              <a:custGeom>
                <a:avLst/>
                <a:gdLst>
                  <a:gd name="connsiteX0" fmla="*/ 115673 w 500221"/>
                  <a:gd name="connsiteY0" fmla="*/ 803760 h 803760"/>
                  <a:gd name="connsiteX1" fmla="*/ 0 w 500221"/>
                  <a:gd name="connsiteY1" fmla="*/ 803760 h 803760"/>
                  <a:gd name="connsiteX2" fmla="*/ 500221 w 500221"/>
                  <a:gd name="connsiteY2" fmla="*/ 0 h 803760"/>
                  <a:gd name="connsiteX3" fmla="*/ 500221 w 500221"/>
                  <a:gd name="connsiteY3" fmla="*/ 185864 h 803760"/>
                </a:gdLst>
                <a:ahLst/>
                <a:cxnLst>
                  <a:cxn ang="0">
                    <a:pos x="connsiteX0" y="connsiteY0"/>
                  </a:cxn>
                  <a:cxn ang="0">
                    <a:pos x="connsiteX1" y="connsiteY1"/>
                  </a:cxn>
                  <a:cxn ang="0">
                    <a:pos x="connsiteX2" y="connsiteY2"/>
                  </a:cxn>
                  <a:cxn ang="0">
                    <a:pos x="connsiteX3" y="connsiteY3"/>
                  </a:cxn>
                </a:cxnLst>
                <a:rect l="l" t="t" r="r" b="b"/>
                <a:pathLst>
                  <a:path w="500221" h="803760">
                    <a:moveTo>
                      <a:pt x="115673" y="803760"/>
                    </a:moveTo>
                    <a:lnTo>
                      <a:pt x="0" y="803760"/>
                    </a:lnTo>
                    <a:lnTo>
                      <a:pt x="500221" y="0"/>
                    </a:lnTo>
                    <a:lnTo>
                      <a:pt x="500221" y="185864"/>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a:extLst>
                  <a:ext uri="{FF2B5EF4-FFF2-40B4-BE49-F238E27FC236}">
                    <a16:creationId xmlns:a16="http://schemas.microsoft.com/office/drawing/2014/main" id="{A9FD37D9-6821-4C10-B573-77B7D7610A97}"/>
                  </a:ext>
                </a:extLst>
              </p:cNvPr>
              <p:cNvSpPr/>
              <p:nvPr/>
            </p:nvSpPr>
            <p:spPr>
              <a:xfrm flipH="1" flipV="1">
                <a:off x="6096000" y="3471047"/>
                <a:ext cx="125554" cy="191872"/>
              </a:xfrm>
              <a:custGeom>
                <a:avLst/>
                <a:gdLst>
                  <a:gd name="connsiteX0" fmla="*/ 64915 w 125554"/>
                  <a:gd name="connsiteY0" fmla="*/ 191872 h 191872"/>
                  <a:gd name="connsiteX1" fmla="*/ 0 w 125554"/>
                  <a:gd name="connsiteY1" fmla="*/ 191872 h 191872"/>
                  <a:gd name="connsiteX2" fmla="*/ 125554 w 125554"/>
                  <a:gd name="connsiteY2" fmla="*/ 0 h 191872"/>
                  <a:gd name="connsiteX3" fmla="*/ 125554 w 125554"/>
                  <a:gd name="connsiteY3" fmla="*/ 99203 h 191872"/>
                </a:gdLst>
                <a:ahLst/>
                <a:cxnLst>
                  <a:cxn ang="0">
                    <a:pos x="connsiteX0" y="connsiteY0"/>
                  </a:cxn>
                  <a:cxn ang="0">
                    <a:pos x="connsiteX1" y="connsiteY1"/>
                  </a:cxn>
                  <a:cxn ang="0">
                    <a:pos x="connsiteX2" y="connsiteY2"/>
                  </a:cxn>
                  <a:cxn ang="0">
                    <a:pos x="connsiteX3" y="connsiteY3"/>
                  </a:cxn>
                </a:cxnLst>
                <a:rect l="l" t="t" r="r" b="b"/>
                <a:pathLst>
                  <a:path w="125554" h="191872">
                    <a:moveTo>
                      <a:pt x="64915" y="191872"/>
                    </a:moveTo>
                    <a:lnTo>
                      <a:pt x="0" y="191872"/>
                    </a:lnTo>
                    <a:lnTo>
                      <a:pt x="125554" y="0"/>
                    </a:lnTo>
                    <a:lnTo>
                      <a:pt x="125554" y="99203"/>
                    </a:lnTo>
                    <a:close/>
                  </a:path>
                </a:pathLst>
              </a:cu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grpSp>
      <p:sp>
        <p:nvSpPr>
          <p:cNvPr id="20" name="文本框 19">
            <a:extLst>
              <a:ext uri="{FF2B5EF4-FFF2-40B4-BE49-F238E27FC236}">
                <a16:creationId xmlns:a16="http://schemas.microsoft.com/office/drawing/2014/main" id="{004F5DEB-C27C-4A5E-898C-9DD9132F3D0C}"/>
              </a:ext>
            </a:extLst>
          </p:cNvPr>
          <p:cNvSpPr txBox="1"/>
          <p:nvPr/>
        </p:nvSpPr>
        <p:spPr>
          <a:xfrm>
            <a:off x="611046" y="1671141"/>
            <a:ext cx="2165611" cy="400110"/>
          </a:xfrm>
          <a:prstGeom prst="rect">
            <a:avLst/>
          </a:prstGeom>
          <a:noFill/>
        </p:spPr>
        <p:txBody>
          <a:bodyPr wrap="square" rtlCol="0">
            <a:spAutoFit/>
          </a:bodyPr>
          <a:lstStyle/>
          <a:p>
            <a:r>
              <a:rPr lang="zh-CN" altLang="en-US" sz="2000" dirty="0">
                <a:solidFill>
                  <a:schemeClr val="accent1"/>
                </a:solidFill>
                <a:latin typeface="+mj-ea"/>
                <a:ea typeface="+mj-ea"/>
              </a:rPr>
              <a:t>开展鉴定工作</a:t>
            </a:r>
          </a:p>
        </p:txBody>
      </p:sp>
      <p:sp>
        <p:nvSpPr>
          <p:cNvPr id="33" name="文本占位符 12">
            <a:extLst>
              <a:ext uri="{FF2B5EF4-FFF2-40B4-BE49-F238E27FC236}">
                <a16:creationId xmlns:a16="http://schemas.microsoft.com/office/drawing/2014/main" id="{7DAFC0F3-DA9C-4C4B-81FE-A8343438C604}"/>
              </a:ext>
            </a:extLst>
          </p:cNvPr>
          <p:cNvSpPr txBox="1">
            <a:spLocks/>
          </p:cNvSpPr>
          <p:nvPr/>
        </p:nvSpPr>
        <p:spPr>
          <a:xfrm>
            <a:off x="626545" y="1985869"/>
            <a:ext cx="1988316" cy="225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dirty="0">
                <a:solidFill>
                  <a:schemeClr val="tx2">
                    <a:alpha val="40000"/>
                  </a:schemeClr>
                </a:solidFill>
              </a:rPr>
              <a:t>PLEASE ENTER A TITLE</a:t>
            </a:r>
            <a:endParaRPr lang="zh-CN" altLang="en-US" sz="1200" dirty="0">
              <a:solidFill>
                <a:schemeClr val="tx2">
                  <a:alpha val="40000"/>
                </a:schemeClr>
              </a:solidFill>
            </a:endParaRPr>
          </a:p>
        </p:txBody>
      </p:sp>
      <p:sp>
        <p:nvSpPr>
          <p:cNvPr id="61" name="文本框 60">
            <a:extLst>
              <a:ext uri="{FF2B5EF4-FFF2-40B4-BE49-F238E27FC236}">
                <a16:creationId xmlns:a16="http://schemas.microsoft.com/office/drawing/2014/main" id="{A25AFE6D-C8F8-440A-A604-7122EA15F6B1}"/>
              </a:ext>
            </a:extLst>
          </p:cNvPr>
          <p:cNvSpPr txBox="1"/>
          <p:nvPr/>
        </p:nvSpPr>
        <p:spPr>
          <a:xfrm>
            <a:off x="9627685" y="1668859"/>
            <a:ext cx="1577864" cy="400110"/>
          </a:xfrm>
          <a:prstGeom prst="rect">
            <a:avLst/>
          </a:prstGeom>
          <a:noFill/>
        </p:spPr>
        <p:txBody>
          <a:bodyPr wrap="square" rtlCol="0">
            <a:spAutoFit/>
          </a:bodyPr>
          <a:lstStyle/>
          <a:p>
            <a:r>
              <a:rPr lang="zh-CN" altLang="en-US" sz="2000" dirty="0">
                <a:solidFill>
                  <a:schemeClr val="bg1"/>
                </a:solidFill>
                <a:latin typeface="+mj-ea"/>
                <a:ea typeface="+mj-ea"/>
              </a:rPr>
              <a:t>逐个检查</a:t>
            </a:r>
          </a:p>
        </p:txBody>
      </p:sp>
      <p:sp>
        <p:nvSpPr>
          <p:cNvPr id="62" name="文本框 61">
            <a:extLst>
              <a:ext uri="{FF2B5EF4-FFF2-40B4-BE49-F238E27FC236}">
                <a16:creationId xmlns:a16="http://schemas.microsoft.com/office/drawing/2014/main" id="{1DA02A58-C99A-448B-BA27-5AAB95AB3CB6}"/>
              </a:ext>
            </a:extLst>
          </p:cNvPr>
          <p:cNvSpPr txBox="1"/>
          <p:nvPr/>
        </p:nvSpPr>
        <p:spPr>
          <a:xfrm>
            <a:off x="9627685" y="2013498"/>
            <a:ext cx="1766355" cy="1254382"/>
          </a:xfrm>
          <a:prstGeom prst="rect">
            <a:avLst/>
          </a:prstGeom>
          <a:noFill/>
        </p:spPr>
        <p:txBody>
          <a:bodyPr wrap="square" rtlCol="0">
            <a:spAutoFit/>
          </a:bodyPr>
          <a:lstStyle/>
          <a:p>
            <a:pPr>
              <a:lnSpc>
                <a:spcPct val="120000"/>
              </a:lnSpc>
            </a:pPr>
            <a:r>
              <a:rPr lang="zh-CN" altLang="en-US" sz="1600" dirty="0">
                <a:solidFill>
                  <a:schemeClr val="bg1">
                    <a:lumMod val="95000"/>
                  </a:schemeClr>
                </a:solidFill>
                <a:latin typeface="+mn-ea"/>
              </a:rPr>
              <a:t>逐个检查医疗活动是否符合国家及医院制订的相关规定。</a:t>
            </a:r>
          </a:p>
        </p:txBody>
      </p:sp>
      <p:sp>
        <p:nvSpPr>
          <p:cNvPr id="63" name="文本框 62">
            <a:extLst>
              <a:ext uri="{FF2B5EF4-FFF2-40B4-BE49-F238E27FC236}">
                <a16:creationId xmlns:a16="http://schemas.microsoft.com/office/drawing/2014/main" id="{77522629-CFCC-4E73-994E-42F2297B2710}"/>
              </a:ext>
            </a:extLst>
          </p:cNvPr>
          <p:cNvSpPr txBox="1"/>
          <p:nvPr/>
        </p:nvSpPr>
        <p:spPr>
          <a:xfrm>
            <a:off x="7364138" y="3967744"/>
            <a:ext cx="1577864" cy="400110"/>
          </a:xfrm>
          <a:prstGeom prst="rect">
            <a:avLst/>
          </a:prstGeom>
          <a:noFill/>
        </p:spPr>
        <p:txBody>
          <a:bodyPr wrap="square" rtlCol="0">
            <a:spAutoFit/>
          </a:bodyPr>
          <a:lstStyle/>
          <a:p>
            <a:r>
              <a:rPr lang="zh-CN" altLang="en-US" sz="2000" dirty="0">
                <a:solidFill>
                  <a:schemeClr val="bg1">
                    <a:lumMod val="95000"/>
                  </a:schemeClr>
                </a:solidFill>
                <a:latin typeface="+mn-ea"/>
              </a:rPr>
              <a:t>三天检查</a:t>
            </a:r>
            <a:endParaRPr lang="zh-CN" altLang="en-US" sz="2000" dirty="0">
              <a:solidFill>
                <a:schemeClr val="bg1"/>
              </a:solidFill>
              <a:latin typeface="+mj-ea"/>
              <a:ea typeface="+mj-ea"/>
            </a:endParaRPr>
          </a:p>
        </p:txBody>
      </p:sp>
      <p:sp>
        <p:nvSpPr>
          <p:cNvPr id="64" name="文本框 63">
            <a:extLst>
              <a:ext uri="{FF2B5EF4-FFF2-40B4-BE49-F238E27FC236}">
                <a16:creationId xmlns:a16="http://schemas.microsoft.com/office/drawing/2014/main" id="{6B2385DB-24A7-464D-9460-29C7688FBE21}"/>
              </a:ext>
            </a:extLst>
          </p:cNvPr>
          <p:cNvSpPr txBox="1"/>
          <p:nvPr/>
        </p:nvSpPr>
        <p:spPr>
          <a:xfrm>
            <a:off x="7364138" y="4312383"/>
            <a:ext cx="1766355" cy="1254382"/>
          </a:xfrm>
          <a:prstGeom prst="rect">
            <a:avLst/>
          </a:prstGeom>
          <a:noFill/>
        </p:spPr>
        <p:txBody>
          <a:bodyPr wrap="square" rtlCol="0">
            <a:spAutoFit/>
          </a:bodyPr>
          <a:lstStyle/>
          <a:p>
            <a:pPr>
              <a:lnSpc>
                <a:spcPct val="120000"/>
              </a:lnSpc>
            </a:pPr>
            <a:r>
              <a:rPr lang="zh-CN" altLang="en-US" sz="1600" dirty="0">
                <a:solidFill>
                  <a:schemeClr val="bg1">
                    <a:lumMod val="95000"/>
                  </a:schemeClr>
                </a:solidFill>
                <a:latin typeface="+mn-ea"/>
              </a:rPr>
              <a:t>三天的时间对医院内各个医疗业务科室的医疗质量工作进行检查</a:t>
            </a:r>
          </a:p>
        </p:txBody>
      </p:sp>
      <p:sp>
        <p:nvSpPr>
          <p:cNvPr id="67" name="文本框 66">
            <a:extLst>
              <a:ext uri="{FF2B5EF4-FFF2-40B4-BE49-F238E27FC236}">
                <a16:creationId xmlns:a16="http://schemas.microsoft.com/office/drawing/2014/main" id="{3790EF2B-4A86-428E-9851-37A715471C93}"/>
              </a:ext>
            </a:extLst>
          </p:cNvPr>
          <p:cNvSpPr txBox="1"/>
          <p:nvPr/>
        </p:nvSpPr>
        <p:spPr>
          <a:xfrm>
            <a:off x="601333" y="2256079"/>
            <a:ext cx="6062938" cy="958917"/>
          </a:xfrm>
          <a:prstGeom prst="rect">
            <a:avLst/>
          </a:prstGeom>
          <a:noFill/>
        </p:spPr>
        <p:txBody>
          <a:bodyPr wrap="square" rtlCol="0">
            <a:spAutoFit/>
          </a:bodyPr>
          <a:lstStyle/>
          <a:p>
            <a:pPr marL="176213" indent="-176213">
              <a:lnSpc>
                <a:spcPct val="120000"/>
              </a:lnSpc>
              <a:buSzPct val="70000"/>
              <a:buFont typeface="Arial" panose="020B0604020202020204" pitchFamily="34" charset="0"/>
              <a:buChar char="•"/>
            </a:pP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XX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科的鉴定工作是我院的一项重要工作，只有科学规范、合法地开展鉴定工作，才能彰显我院作为长沙市唯家</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卫生中心的权威地位。</a:t>
            </a:r>
            <a:endParaRPr lang="zh-CN" altLang="en-US" sz="1600" dirty="0">
              <a:solidFill>
                <a:schemeClr val="tx2"/>
              </a:solidFill>
              <a:latin typeface="+mn-ea"/>
            </a:endParaRPr>
          </a:p>
        </p:txBody>
      </p:sp>
      <p:sp>
        <p:nvSpPr>
          <p:cNvPr id="68" name="文本框 67">
            <a:extLst>
              <a:ext uri="{FF2B5EF4-FFF2-40B4-BE49-F238E27FC236}">
                <a16:creationId xmlns:a16="http://schemas.microsoft.com/office/drawing/2014/main" id="{47B658C4-60A7-4FB1-96F7-C6911FAC2058}"/>
              </a:ext>
            </a:extLst>
          </p:cNvPr>
          <p:cNvSpPr txBox="1"/>
          <p:nvPr/>
        </p:nvSpPr>
        <p:spPr>
          <a:xfrm>
            <a:off x="601333" y="3266101"/>
            <a:ext cx="6062938" cy="663451"/>
          </a:xfrm>
          <a:prstGeom prst="rect">
            <a:avLst/>
          </a:prstGeom>
          <a:noFill/>
        </p:spPr>
        <p:txBody>
          <a:bodyPr wrap="square" rtlCol="0">
            <a:spAutoFit/>
          </a:bodyPr>
          <a:lstStyle/>
          <a:p>
            <a:pPr marL="176213" indent="-176213">
              <a:lnSpc>
                <a:spcPct val="120000"/>
              </a:lnSpc>
              <a:buSzPct val="70000"/>
              <a:buFont typeface="Arial" panose="020B0604020202020204" pitchFamily="34" charset="0"/>
              <a:buChar char="•"/>
            </a:pP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今年五月，我院法医</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XX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病司法鉴定所的法人代表、机构负责人及专职负责人在武汉市参加了首届</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病司法鉴定人培训。</a:t>
            </a:r>
            <a:endParaRPr lang="zh-CN" altLang="en-US" sz="1600" dirty="0">
              <a:solidFill>
                <a:schemeClr val="tx2"/>
              </a:solidFill>
              <a:latin typeface="+mn-ea"/>
            </a:endParaRPr>
          </a:p>
        </p:txBody>
      </p:sp>
      <p:sp>
        <p:nvSpPr>
          <p:cNvPr id="69" name="文本框 68">
            <a:extLst>
              <a:ext uri="{FF2B5EF4-FFF2-40B4-BE49-F238E27FC236}">
                <a16:creationId xmlns:a16="http://schemas.microsoft.com/office/drawing/2014/main" id="{B4F2A698-3307-4733-AA56-7945E38D2859}"/>
              </a:ext>
            </a:extLst>
          </p:cNvPr>
          <p:cNvSpPr txBox="1"/>
          <p:nvPr/>
        </p:nvSpPr>
        <p:spPr>
          <a:xfrm>
            <a:off x="601333" y="3980657"/>
            <a:ext cx="6062938" cy="663451"/>
          </a:xfrm>
          <a:prstGeom prst="rect">
            <a:avLst/>
          </a:prstGeom>
          <a:noFill/>
        </p:spPr>
        <p:txBody>
          <a:bodyPr wrap="square" rtlCol="0">
            <a:spAutoFit/>
          </a:bodyPr>
          <a:lstStyle/>
          <a:p>
            <a:pPr marL="176213" indent="-176213">
              <a:lnSpc>
                <a:spcPct val="120000"/>
              </a:lnSpc>
              <a:buSzPct val="70000"/>
              <a:buFont typeface="Arial" panose="020B0604020202020204" pitchFamily="34" charset="0"/>
              <a:buChar char="•"/>
            </a:pP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XX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院长对我院鉴定工作作了“必须进一步规范我院</a:t>
            </a:r>
            <a:r>
              <a:rPr kumimoji="0" lang="en-US" altLang="zh-CN" sz="1600" b="0" i="0" u="none" strike="noStrike" kern="1200" cap="none" spc="0" normalizeH="0" baseline="0" noProof="0" dirty="0">
                <a:ln>
                  <a:noFill/>
                </a:ln>
                <a:solidFill>
                  <a:srgbClr val="44546A"/>
                </a:solidFill>
                <a:effectLst/>
                <a:uLnTx/>
                <a:uFillTx/>
                <a:latin typeface="思源黑体 CN Normal"/>
                <a:ea typeface="思源黑体 CN Normal"/>
                <a:cs typeface="+mn-cs"/>
              </a:rPr>
              <a:t>X</a:t>
            </a:r>
            <a:r>
              <a:rPr kumimoji="0" lang="zh-CN" altLang="en-US" sz="1600" b="0" i="0" u="none" strike="noStrike" kern="1200" cap="none" spc="0" normalizeH="0" baseline="0" noProof="0" dirty="0">
                <a:ln>
                  <a:noFill/>
                </a:ln>
                <a:solidFill>
                  <a:srgbClr val="44546A"/>
                </a:solidFill>
                <a:effectLst/>
                <a:uLnTx/>
                <a:uFillTx/>
                <a:latin typeface="思源黑体 CN Normal"/>
                <a:ea typeface="思源黑体 CN Normal"/>
                <a:cs typeface="+mn-cs"/>
              </a:rPr>
              <a:t>病鉴定工作”的重要指示。</a:t>
            </a:r>
            <a:endParaRPr lang="zh-CN" altLang="en-US" sz="1600" dirty="0">
              <a:solidFill>
                <a:schemeClr val="tx2"/>
              </a:solidFill>
              <a:latin typeface="+mn-ea"/>
            </a:endParaRPr>
          </a:p>
        </p:txBody>
      </p:sp>
      <p:grpSp>
        <p:nvGrpSpPr>
          <p:cNvPr id="70" name="组合 69">
            <a:extLst>
              <a:ext uri="{FF2B5EF4-FFF2-40B4-BE49-F238E27FC236}">
                <a16:creationId xmlns:a16="http://schemas.microsoft.com/office/drawing/2014/main" id="{213AD385-8EF7-4ED0-9F83-BA1257B1E997}"/>
              </a:ext>
            </a:extLst>
          </p:cNvPr>
          <p:cNvGrpSpPr/>
          <p:nvPr/>
        </p:nvGrpSpPr>
        <p:grpSpPr>
          <a:xfrm>
            <a:off x="736421" y="4939574"/>
            <a:ext cx="1451975" cy="45719"/>
            <a:chOff x="6128753" y="5375647"/>
            <a:chExt cx="2408208" cy="0"/>
          </a:xfrm>
        </p:grpSpPr>
        <p:cxnSp>
          <p:nvCxnSpPr>
            <p:cNvPr id="71" name="直接连接符 70">
              <a:extLst>
                <a:ext uri="{FF2B5EF4-FFF2-40B4-BE49-F238E27FC236}">
                  <a16:creationId xmlns:a16="http://schemas.microsoft.com/office/drawing/2014/main" id="{3C599D6B-309D-4585-B81E-2DB13F89ABAC}"/>
                </a:ext>
              </a:extLst>
            </p:cNvPr>
            <p:cNvCxnSpPr>
              <a:cxnSpLocks/>
            </p:cNvCxnSpPr>
            <p:nvPr/>
          </p:nvCxnSpPr>
          <p:spPr>
            <a:xfrm>
              <a:off x="6128753" y="5375647"/>
              <a:ext cx="44482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4314A3CD-2B86-4442-A5AB-BBF709DFA516}"/>
                </a:ext>
              </a:extLst>
            </p:cNvPr>
            <p:cNvCxnSpPr>
              <a:cxnSpLocks/>
            </p:cNvCxnSpPr>
            <p:nvPr/>
          </p:nvCxnSpPr>
          <p:spPr>
            <a:xfrm>
              <a:off x="6258101" y="5375647"/>
              <a:ext cx="2278860" cy="0"/>
            </a:xfrm>
            <a:prstGeom prst="line">
              <a:avLst/>
            </a:prstGeom>
            <a:ln w="63500" cap="rnd">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grpSp>
      <p:cxnSp>
        <p:nvCxnSpPr>
          <p:cNvPr id="4" name="直接连接符 4">
            <a:extLst>
              <a:ext uri="{FF2B5EF4-FFF2-40B4-BE49-F238E27FC236}">
                <a16:creationId xmlns:a16="http://schemas.microsoft.com/office/drawing/2014/main" id="{5C1808C2-7F3B-4ACB-B90F-5D55A18A292E}"/>
              </a:ext>
            </a:extLst>
          </p:cNvPr>
          <p:cNvCxnSpPr>
            <a:cxnSpLocks/>
          </p:cNvCxnSpPr>
          <p:nvPr/>
        </p:nvCxnSpPr>
        <p:spPr>
          <a:xfrm>
            <a:off x="2792070" y="756117"/>
            <a:ext cx="0" cy="182563"/>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485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DOWSIZE" val="100"/>
</p:tagLst>
</file>

<file path=ppt/tags/tag2.xml><?xml version="1.0" encoding="utf-8"?>
<p:tagLst xmlns:a="http://schemas.openxmlformats.org/drawingml/2006/main" xmlns:r="http://schemas.openxmlformats.org/officeDocument/2006/relationships" xmlns:p="http://schemas.openxmlformats.org/presentationml/2006/main">
  <p:tag name="SHADOWSIZE" val="100"/>
</p:tagLst>
</file>

<file path=ppt/tags/tag3.xml><?xml version="1.0" encoding="utf-8"?>
<p:tagLst xmlns:a="http://schemas.openxmlformats.org/drawingml/2006/main" xmlns:r="http://schemas.openxmlformats.org/officeDocument/2006/relationships" xmlns:p="http://schemas.openxmlformats.org/presentationml/2006/main">
  <p:tag name="SHADOWSIZE" val="100"/>
</p:tagLst>
</file>

<file path=ppt/tags/tag4.xml><?xml version="1.0" encoding="utf-8"?>
<p:tagLst xmlns:a="http://schemas.openxmlformats.org/drawingml/2006/main" xmlns:r="http://schemas.openxmlformats.org/officeDocument/2006/relationships" xmlns:p="http://schemas.openxmlformats.org/presentationml/2006/main">
  <p:tag name="SHADOWSIZE" val="100"/>
</p:tagLst>
</file>

<file path=ppt/tags/tag5.xml><?xml version="1.0" encoding="utf-8"?>
<p:tagLst xmlns:a="http://schemas.openxmlformats.org/drawingml/2006/main" xmlns:r="http://schemas.openxmlformats.org/officeDocument/2006/relationships" xmlns:p="http://schemas.openxmlformats.org/presentationml/2006/main">
  <p:tag name="SHADOWSIZE" val="100"/>
</p:tagLst>
</file>

<file path=ppt/tags/tag6.xml><?xml version="1.0" encoding="utf-8"?>
<p:tagLst xmlns:a="http://schemas.openxmlformats.org/drawingml/2006/main" xmlns:r="http://schemas.openxmlformats.org/officeDocument/2006/relationships" xmlns:p="http://schemas.openxmlformats.org/presentationml/2006/main">
  <p:tag name="SHADOWSIZE" val="100"/>
</p:tagLst>
</file>

<file path=ppt/tags/tag7.xml><?xml version="1.0" encoding="utf-8"?>
<p:tagLst xmlns:a="http://schemas.openxmlformats.org/drawingml/2006/main" xmlns:r="http://schemas.openxmlformats.org/officeDocument/2006/relationships" xmlns:p="http://schemas.openxmlformats.org/presentationml/2006/main">
  <p:tag name="SHADOWSIZE" val="100"/>
</p:tagLst>
</file>

<file path=ppt/tags/tag8.xml><?xml version="1.0" encoding="utf-8"?>
<p:tagLst xmlns:a="http://schemas.openxmlformats.org/drawingml/2006/main" xmlns:r="http://schemas.openxmlformats.org/officeDocument/2006/relationships" xmlns:p="http://schemas.openxmlformats.org/presentationml/2006/main">
  <p:tag name="SHADOWSIZE" val="100"/>
</p:tagLst>
</file>

<file path=ppt/tags/tag9.xml><?xml version="1.0" encoding="utf-8"?>
<p:tagLst xmlns:a="http://schemas.openxmlformats.org/drawingml/2006/main" xmlns:r="http://schemas.openxmlformats.org/officeDocument/2006/relationships" xmlns:p="http://schemas.openxmlformats.org/presentationml/2006/main">
  <p:tag name="SHADOWSIZE" val="100"/>
</p:tagLst>
</file>

<file path=ppt/theme/theme1.xml><?xml version="1.0" encoding="utf-8"?>
<a:theme xmlns:a="http://schemas.openxmlformats.org/drawingml/2006/main" name="Office 主题​​">
  <a:themeElements>
    <a:clrScheme name="医疗主题色">
      <a:dk1>
        <a:sysClr val="windowText" lastClr="000000"/>
      </a:dk1>
      <a:lt1>
        <a:sysClr val="window" lastClr="FFFFFF"/>
      </a:lt1>
      <a:dk2>
        <a:srgbClr val="44546A"/>
      </a:dk2>
      <a:lt2>
        <a:srgbClr val="E7E6E6"/>
      </a:lt2>
      <a:accent1>
        <a:srgbClr val="2D62EC"/>
      </a:accent1>
      <a:accent2>
        <a:srgbClr val="68D6FC"/>
      </a:accent2>
      <a:accent3>
        <a:srgbClr val="333F50"/>
      </a:accent3>
      <a:accent4>
        <a:srgbClr val="FFC000"/>
      </a:accent4>
      <a:accent5>
        <a:srgbClr val="5B9BD5"/>
      </a:accent5>
      <a:accent6>
        <a:srgbClr val="70AD47"/>
      </a:accent6>
      <a:hlink>
        <a:srgbClr val="0563C1"/>
      </a:hlink>
      <a:folHlink>
        <a:srgbClr val="954F72"/>
      </a:folHlink>
    </a:clrScheme>
    <a:fontScheme name="生物主题">
      <a:majorFont>
        <a:latin typeface="Arial"/>
        <a:ea typeface="思源黑体 CN Medium"/>
        <a:cs typeface=""/>
      </a:majorFont>
      <a:minorFont>
        <a:latin typeface="Ari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4396</Words>
  <Application>Microsoft Office PowerPoint</Application>
  <PresentationFormat>Widescreen</PresentationFormat>
  <Paragraphs>410</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等线</vt:lpstr>
      <vt:lpstr>Microsoft YaHei</vt:lpstr>
      <vt:lpstr>Microsoft YaHei</vt:lpstr>
      <vt:lpstr>思源黑体 CN Medium</vt:lpstr>
      <vt:lpstr>思源黑体 CN Normal</vt:lpstr>
      <vt:lpstr>Arial</vt:lpstr>
      <vt:lpstr>Calibri</vt:lpstr>
      <vt:lpstr>Segoe UI Light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植 秀柱</dc:creator>
  <cp:lastModifiedBy>Muen Zhao</cp:lastModifiedBy>
  <cp:revision>120</cp:revision>
  <dcterms:created xsi:type="dcterms:W3CDTF">2021-06-17T08:09:15Z</dcterms:created>
  <dcterms:modified xsi:type="dcterms:W3CDTF">2021-07-30T09:42:55Z</dcterms:modified>
</cp:coreProperties>
</file>