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1" r:id="rId6"/>
    <p:sldId id="263" r:id="rId7"/>
    <p:sldId id="267" r:id="rId8"/>
    <p:sldId id="265" r:id="rId9"/>
    <p:sldId id="262" r:id="rId10"/>
    <p:sldId id="271" r:id="rId11"/>
    <p:sldId id="266" r:id="rId12"/>
    <p:sldId id="268" r:id="rId13"/>
    <p:sldId id="269" r:id="rId14"/>
    <p:sldId id="264" r:id="rId15"/>
    <p:sldId id="274" r:id="rId16"/>
    <p:sldId id="270" r:id="rId17"/>
    <p:sldId id="272" r:id="rId18"/>
    <p:sldId id="273" r:id="rId19"/>
    <p:sldId id="275" r:id="rId20"/>
    <p:sldId id="260" r:id="rId21"/>
    <p:sldId id="276"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56" userDrawn="1">
          <p15:clr>
            <a:srgbClr val="A4A3A4"/>
          </p15:clr>
        </p15:guide>
        <p15:guide id="4" pos="3840" userDrawn="1">
          <p15:clr>
            <a:srgbClr val="A4A3A4"/>
          </p15:clr>
        </p15:guide>
        <p15:guide id="5" orient="horz"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D0E1"/>
    <a:srgbClr val="F4E0CE"/>
    <a:srgbClr val="F29E85"/>
    <a:srgbClr val="4896AC"/>
    <a:srgbClr val="C4D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364" autoAdjust="0"/>
  </p:normalViewPr>
  <p:slideViewPr>
    <p:cSldViewPr snapToGrid="0">
      <p:cViewPr varScale="1">
        <p:scale>
          <a:sx n="52" d="100"/>
          <a:sy n="52" d="100"/>
        </p:scale>
        <p:origin x="102" y="468"/>
      </p:cViewPr>
      <p:guideLst>
        <p:guide pos="7256"/>
        <p:guide pos="3840"/>
        <p:guide orient="horz" pos="2137"/>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19076562322274E-2"/>
          <c:y val="6.5785583029046232E-2"/>
          <c:w val="0.92956184687535548"/>
          <c:h val="0.83817998400253468"/>
        </c:manualLayout>
      </c:layout>
      <c:barChart>
        <c:barDir val="col"/>
        <c:grouping val="clustered"/>
        <c:varyColors val="0"/>
        <c:ser>
          <c:idx val="0"/>
          <c:order val="0"/>
          <c:tx>
            <c:strRef>
              <c:f>Sheet1!$B$1</c:f>
              <c:strCache>
                <c:ptCount val="1"/>
                <c:pt idx="0">
                  <c:v>系列 1</c:v>
                </c:pt>
              </c:strCache>
            </c:strRef>
          </c:tx>
          <c:spPr>
            <a:solidFill>
              <a:schemeClr val="accent2">
                <a:lumMod val="20000"/>
                <a:lumOff val="80000"/>
              </a:schemeClr>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240-4A48-9AB5-ECE2E242E67A}"/>
            </c:ext>
          </c:extLst>
        </c:ser>
        <c:ser>
          <c:idx val="1"/>
          <c:order val="1"/>
          <c:tx>
            <c:strRef>
              <c:f>Sheet1!$C$1</c:f>
              <c:strCache>
                <c:ptCount val="1"/>
                <c:pt idx="0">
                  <c:v>系列 2</c:v>
                </c:pt>
              </c:strCache>
            </c:strRef>
          </c:tx>
          <c:spPr>
            <a:gradFill>
              <a:gsLst>
                <a:gs pos="10000">
                  <a:schemeClr val="accent3"/>
                </a:gs>
                <a:gs pos="100000">
                  <a:schemeClr val="accent4"/>
                </a:gs>
              </a:gsLst>
              <a:lin ang="2700000" scaled="1"/>
            </a:gra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240-4A48-9AB5-ECE2E242E67A}"/>
            </c:ext>
          </c:extLst>
        </c:ser>
        <c:ser>
          <c:idx val="2"/>
          <c:order val="2"/>
          <c:tx>
            <c:strRef>
              <c:f>Sheet1!$D$1</c:f>
              <c:strCache>
                <c:ptCount val="1"/>
                <c:pt idx="0">
                  <c:v>系列 3</c:v>
                </c:pt>
              </c:strCache>
            </c:strRef>
          </c:tx>
          <c:spPr>
            <a:solidFill>
              <a:schemeClr val="accent2"/>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2240-4A48-9AB5-ECE2E242E67A}"/>
            </c:ext>
          </c:extLst>
        </c:ser>
        <c:dLbls>
          <c:showLegendKey val="0"/>
          <c:showVal val="0"/>
          <c:showCatName val="0"/>
          <c:showSerName val="0"/>
          <c:showPercent val="0"/>
          <c:showBubbleSize val="0"/>
        </c:dLbls>
        <c:gapWidth val="182"/>
        <c:axId val="281047975"/>
        <c:axId val="281051583"/>
      </c:barChart>
      <c:catAx>
        <c:axId val="281047975"/>
        <c:scaling>
          <c:orientation val="minMax"/>
        </c:scaling>
        <c:delete val="0"/>
        <c:axPos val="b"/>
        <c:majorGridlines>
          <c:spPr>
            <a:ln w="9525" cap="flat" cmpd="sng" algn="ctr">
              <a:solidFill>
                <a:schemeClr val="bg1">
                  <a:alpha val="23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zh-CN"/>
          </a:p>
        </c:txPr>
        <c:crossAx val="281051583"/>
        <c:crosses val="autoZero"/>
        <c:auto val="1"/>
        <c:lblAlgn val="ctr"/>
        <c:lblOffset val="100"/>
        <c:noMultiLvlLbl val="0"/>
      </c:catAx>
      <c:valAx>
        <c:axId val="281051583"/>
        <c:scaling>
          <c:orientation val="minMax"/>
          <c:max val="4"/>
        </c:scaling>
        <c:delete val="0"/>
        <c:axPos val="l"/>
        <c:majorGridlines>
          <c:spPr>
            <a:ln w="9525" cap="flat" cmpd="sng" algn="ctr">
              <a:solidFill>
                <a:schemeClr val="bg1">
                  <a:lumMod val="95000"/>
                  <a:alpha val="31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bg1"/>
                </a:solidFill>
                <a:latin typeface="+mn-lt"/>
                <a:ea typeface="+mn-ea"/>
                <a:cs typeface="+mn-cs"/>
              </a:defRPr>
            </a:pPr>
            <a:endParaRPr lang="zh-CN"/>
          </a:p>
        </c:txPr>
        <c:crossAx val="2810479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Sheet1!$A$2:$A$5</cx:f>
        <cx:lvl ptCount="4">
          <cx:pt idx="0">第一季度</cx:pt>
          <cx:pt idx="1">第二季度</cx:pt>
          <cx:pt idx="2">第三季度</cx:pt>
          <cx:pt idx="3">第四季度</cx:pt>
        </cx:lvl>
      </cx:strDim>
      <cx:numDim type="size">
        <cx:f dir="row">Sheet1!$B$2:$B$5</cx:f>
        <cx:lvl ptCount="4" formatCode="General">
          <cx:pt idx="0">8.1999999999999993</cx:pt>
          <cx:pt idx="1">3.2000000000000002</cx:pt>
          <cx:pt idx="2">1.3999999999999999</cx:pt>
          <cx:pt idx="3">1.2</cx:pt>
        </cx:lvl>
      </cx:numDim>
    </cx:data>
  </cx:chartData>
  <cx:chart>
    <cx:plotArea>
      <cx:plotAreaRegion>
        <cx:plotSurface>
          <cx:spPr>
            <a:ln>
              <a:noFill/>
            </a:ln>
          </cx:spPr>
        </cx:plotSurface>
        <cx:series layoutId="sunburst" uniqueId="{6CC2CAE4-1818-408C-99C7-74656B877515}">
          <cx:tx>
            <cx:txData>
              <cx:f>Sheet1!$B$1</cx:f>
              <cx:v>销售额</cx:v>
            </cx:txData>
          </cx:tx>
          <cx:dataPt idx="0">
            <cx:spPr>
              <a:gradFill flip="none" rotWithShape="1">
                <a:gsLst>
                  <a:gs pos="100000">
                    <a:schemeClr val="accent3"/>
                  </a:gs>
                  <a:gs pos="1000">
                    <a:schemeClr val="accent4"/>
                  </a:gs>
                </a:gsLst>
                <a:path path="circle">
                  <a:fillToRect l="100000" t="100000"/>
                </a:path>
                <a:tileRect r="-100000" b="-100000"/>
              </a:gradFill>
            </cx:spPr>
          </cx:dataPt>
          <cx:dataPt idx="1">
            <cx:spPr>
              <a:solidFill>
                <a:schemeClr val="accent1">
                  <a:lumMod val="20000"/>
                  <a:lumOff val="80000"/>
                </a:schemeClr>
              </a:solidFill>
            </cx:spPr>
          </cx:dataPt>
          <cx:dataPt idx="2">
            <cx:spPr>
              <a:solidFill>
                <a:schemeClr val="accent1">
                  <a:lumMod val="40000"/>
                  <a:lumOff val="60000"/>
                </a:schemeClr>
              </a:solidFill>
            </cx:spPr>
          </cx:dataPt>
          <cx:dataPt idx="3">
            <cx:spPr>
              <a:solidFill>
                <a:schemeClr val="accent1">
                  <a:lumMod val="60000"/>
                  <a:lumOff val="40000"/>
                </a:schemeClr>
              </a:solidFill>
            </cx:spPr>
          </cx:dataPt>
          <cx:dataId val="0"/>
        </cx:series>
      </cx:plotAreaRegion>
    </cx:plotArea>
    <cx:legend pos="b" align="ctr" overlay="0">
      <cx:txPr>
        <a:bodyPr spcFirstLastPara="1" vertOverflow="ellipsis" wrap="square" lIns="0" tIns="0" rIns="0" bIns="0" anchor="ctr" anchorCtr="1"/>
        <a:lstStyle/>
        <a:p>
          <a:pPr>
            <a:defRPr sz="1400">
              <a:solidFill>
                <a:schemeClr val="bg1"/>
              </a:solidFill>
            </a:defRPr>
          </a:pPr>
          <a:endParaRPr lang="zh-CN" sz="1400">
            <a:solidFill>
              <a:schemeClr val="bg1"/>
            </a:solidFill>
          </a:endParaRPr>
        </a:p>
      </cx:txPr>
    </cx:legend>
  </cx:chart>
  <cx:spPr>
    <a:ln>
      <a:noFill/>
    </a:ln>
  </cx:spPr>
  <cx:clrMapOvr bg1="lt1" tx1="dk1" bg2="lt2" tx2="dk2" accent1="accent1" accent2="accent2" accent3="accent3" accent4="accent4" accent5="accent5" accent6="accent6" hlink="hlink" folHlink="folHlink"/>
</cx:chartSpace>
</file>

<file path=ppt/charts/chart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Sheet1!$A$2:$A$5</cx:f>
        <cx:lvl ptCount="4">
          <cx:pt idx="0">第一季度</cx:pt>
          <cx:pt idx="1">第二季度</cx:pt>
          <cx:pt idx="2">第三季度</cx:pt>
          <cx:pt idx="3">第四季度</cx:pt>
        </cx:lvl>
      </cx:strDim>
      <cx:numDim type="size">
        <cx:f dir="row">Sheet1!$B$2:$B$5</cx:f>
        <cx:lvl ptCount="4" formatCode="General">
          <cx:pt idx="0">8.1999999999999993</cx:pt>
          <cx:pt idx="1">3.2000000000000002</cx:pt>
          <cx:pt idx="2">1.3999999999999999</cx:pt>
          <cx:pt idx="3">1.2</cx:pt>
        </cx:lvl>
      </cx:numDim>
    </cx:data>
  </cx:chartData>
  <cx:chart>
    <cx:plotArea>
      <cx:plotAreaRegion>
        <cx:plotSurface>
          <cx:spPr>
            <a:ln>
              <a:noFill/>
            </a:ln>
          </cx:spPr>
        </cx:plotSurface>
        <cx:series layoutId="sunburst" uniqueId="{6CC2CAE4-1818-408C-99C7-74656B877515}">
          <cx:tx>
            <cx:txData>
              <cx:f>Sheet1!$B$1</cx:f>
              <cx:v>销售额</cx:v>
            </cx:txData>
          </cx:tx>
          <cx:dataPt idx="0">
            <cx:spPr>
              <a:gradFill flip="none" rotWithShape="1">
                <a:gsLst>
                  <a:gs pos="100000">
                    <a:schemeClr val="accent3"/>
                  </a:gs>
                  <a:gs pos="1000">
                    <a:schemeClr val="accent4"/>
                  </a:gs>
                </a:gsLst>
                <a:path path="circle">
                  <a:fillToRect l="100000" t="100000"/>
                </a:path>
                <a:tileRect r="-100000" b="-100000"/>
              </a:gradFill>
            </cx:spPr>
          </cx:dataPt>
          <cx:dataPt idx="1">
            <cx:spPr>
              <a:solidFill>
                <a:schemeClr val="accent1">
                  <a:lumMod val="20000"/>
                  <a:lumOff val="80000"/>
                </a:schemeClr>
              </a:solidFill>
            </cx:spPr>
          </cx:dataPt>
          <cx:dataPt idx="2">
            <cx:spPr>
              <a:solidFill>
                <a:schemeClr val="accent1">
                  <a:lumMod val="40000"/>
                  <a:lumOff val="60000"/>
                </a:schemeClr>
              </a:solidFill>
            </cx:spPr>
          </cx:dataPt>
          <cx:dataPt idx="3">
            <cx:spPr>
              <a:solidFill>
                <a:schemeClr val="accent1">
                  <a:lumMod val="60000"/>
                  <a:lumOff val="40000"/>
                </a:schemeClr>
              </a:solidFill>
            </cx:spPr>
          </cx:dataPt>
          <cx:dataId val="0"/>
        </cx:series>
      </cx:plotAreaRegion>
    </cx:plotArea>
  </cx:chart>
  <cx:spPr>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9D508-8FB0-418A-917E-BF5B2761B887}" type="datetimeFigureOut">
              <a:rPr lang="zh-CN" altLang="en-US" smtClean="0"/>
              <a:t>2022/3/9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4BE75-7700-4087-B02B-3C7A0E0D9975}" type="slidenum">
              <a:rPr lang="zh-CN" altLang="en-US" smtClean="0"/>
              <a:t>‹#›</a:t>
            </a:fld>
            <a:endParaRPr lang="zh-CN" altLang="en-US"/>
          </a:p>
        </p:txBody>
      </p:sp>
    </p:spTree>
    <p:extLst>
      <p:ext uri="{BB962C8B-B14F-4D97-AF65-F5344CB8AC3E}">
        <p14:creationId xmlns:p14="http://schemas.microsoft.com/office/powerpoint/2010/main" val="110101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a:t>
            </a:fld>
            <a:endParaRPr lang="zh-CN" altLang="en-US"/>
          </a:p>
        </p:txBody>
      </p:sp>
    </p:spTree>
    <p:extLst>
      <p:ext uri="{BB962C8B-B14F-4D97-AF65-F5344CB8AC3E}">
        <p14:creationId xmlns:p14="http://schemas.microsoft.com/office/powerpoint/2010/main" val="390959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10</a:t>
            </a:fld>
            <a:endParaRPr lang="zh-CN" altLang="en-US"/>
          </a:p>
        </p:txBody>
      </p:sp>
    </p:spTree>
    <p:extLst>
      <p:ext uri="{BB962C8B-B14F-4D97-AF65-F5344CB8AC3E}">
        <p14:creationId xmlns:p14="http://schemas.microsoft.com/office/powerpoint/2010/main" val="94019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11</a:t>
            </a:fld>
            <a:endParaRPr lang="zh-CN" altLang="en-US"/>
          </a:p>
        </p:txBody>
      </p:sp>
    </p:spTree>
    <p:extLst>
      <p:ext uri="{BB962C8B-B14F-4D97-AF65-F5344CB8AC3E}">
        <p14:creationId xmlns:p14="http://schemas.microsoft.com/office/powerpoint/2010/main" val="40776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12</a:t>
            </a:fld>
            <a:endParaRPr lang="zh-CN" altLang="en-US"/>
          </a:p>
        </p:txBody>
      </p:sp>
    </p:spTree>
    <p:extLst>
      <p:ext uri="{BB962C8B-B14F-4D97-AF65-F5344CB8AC3E}">
        <p14:creationId xmlns:p14="http://schemas.microsoft.com/office/powerpoint/2010/main" val="261824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13</a:t>
            </a:fld>
            <a:endParaRPr lang="zh-CN" altLang="en-US"/>
          </a:p>
        </p:txBody>
      </p:sp>
    </p:spTree>
    <p:extLst>
      <p:ext uri="{BB962C8B-B14F-4D97-AF65-F5344CB8AC3E}">
        <p14:creationId xmlns:p14="http://schemas.microsoft.com/office/powerpoint/2010/main" val="367014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14</a:t>
            </a:fld>
            <a:endParaRPr lang="zh-CN" altLang="en-US"/>
          </a:p>
        </p:txBody>
      </p:sp>
    </p:spTree>
    <p:extLst>
      <p:ext uri="{BB962C8B-B14F-4D97-AF65-F5344CB8AC3E}">
        <p14:creationId xmlns:p14="http://schemas.microsoft.com/office/powerpoint/2010/main" val="383527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15</a:t>
            </a:fld>
            <a:endParaRPr lang="zh-CN" altLang="en-US"/>
          </a:p>
        </p:txBody>
      </p:sp>
    </p:spTree>
    <p:extLst>
      <p:ext uri="{BB962C8B-B14F-4D97-AF65-F5344CB8AC3E}">
        <p14:creationId xmlns:p14="http://schemas.microsoft.com/office/powerpoint/2010/main" val="4005057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16</a:t>
            </a:fld>
            <a:endParaRPr lang="zh-CN" altLang="en-US"/>
          </a:p>
        </p:txBody>
      </p:sp>
    </p:spTree>
    <p:extLst>
      <p:ext uri="{BB962C8B-B14F-4D97-AF65-F5344CB8AC3E}">
        <p14:creationId xmlns:p14="http://schemas.microsoft.com/office/powerpoint/2010/main" val="279328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17</a:t>
            </a:fld>
            <a:endParaRPr lang="zh-CN" altLang="en-US"/>
          </a:p>
        </p:txBody>
      </p:sp>
    </p:spTree>
    <p:extLst>
      <p:ext uri="{BB962C8B-B14F-4D97-AF65-F5344CB8AC3E}">
        <p14:creationId xmlns:p14="http://schemas.microsoft.com/office/powerpoint/2010/main" val="2377872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18</a:t>
            </a:fld>
            <a:endParaRPr lang="zh-CN" altLang="en-US"/>
          </a:p>
        </p:txBody>
      </p:sp>
    </p:spTree>
    <p:extLst>
      <p:ext uri="{BB962C8B-B14F-4D97-AF65-F5344CB8AC3E}">
        <p14:creationId xmlns:p14="http://schemas.microsoft.com/office/powerpoint/2010/main" val="1137326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19</a:t>
            </a:fld>
            <a:endParaRPr lang="zh-CN" altLang="en-US"/>
          </a:p>
        </p:txBody>
      </p:sp>
    </p:spTree>
    <p:extLst>
      <p:ext uri="{BB962C8B-B14F-4D97-AF65-F5344CB8AC3E}">
        <p14:creationId xmlns:p14="http://schemas.microsoft.com/office/powerpoint/2010/main" val="353179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2</a:t>
            </a:fld>
            <a:endParaRPr lang="zh-CN" altLang="en-US"/>
          </a:p>
        </p:txBody>
      </p:sp>
    </p:spTree>
    <p:extLst>
      <p:ext uri="{BB962C8B-B14F-4D97-AF65-F5344CB8AC3E}">
        <p14:creationId xmlns:p14="http://schemas.microsoft.com/office/powerpoint/2010/main" val="4026810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20</a:t>
            </a:fld>
            <a:endParaRPr lang="zh-CN" altLang="en-US"/>
          </a:p>
        </p:txBody>
      </p:sp>
    </p:spTree>
    <p:extLst>
      <p:ext uri="{BB962C8B-B14F-4D97-AF65-F5344CB8AC3E}">
        <p14:creationId xmlns:p14="http://schemas.microsoft.com/office/powerpoint/2010/main" val="2809210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21</a:t>
            </a:fld>
            <a:endParaRPr lang="zh-CN" altLang="en-US"/>
          </a:p>
        </p:txBody>
      </p:sp>
    </p:spTree>
    <p:extLst>
      <p:ext uri="{BB962C8B-B14F-4D97-AF65-F5344CB8AC3E}">
        <p14:creationId xmlns:p14="http://schemas.microsoft.com/office/powerpoint/2010/main" val="199156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3</a:t>
            </a:fld>
            <a:endParaRPr lang="zh-CN" altLang="en-US"/>
          </a:p>
        </p:txBody>
      </p:sp>
    </p:spTree>
    <p:extLst>
      <p:ext uri="{BB962C8B-B14F-4D97-AF65-F5344CB8AC3E}">
        <p14:creationId xmlns:p14="http://schemas.microsoft.com/office/powerpoint/2010/main" val="252022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4</a:t>
            </a:fld>
            <a:endParaRPr lang="zh-CN" altLang="en-US"/>
          </a:p>
        </p:txBody>
      </p:sp>
    </p:spTree>
    <p:extLst>
      <p:ext uri="{BB962C8B-B14F-4D97-AF65-F5344CB8AC3E}">
        <p14:creationId xmlns:p14="http://schemas.microsoft.com/office/powerpoint/2010/main" val="212555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5</a:t>
            </a:fld>
            <a:endParaRPr lang="zh-CN" altLang="en-US"/>
          </a:p>
        </p:txBody>
      </p:sp>
    </p:spTree>
    <p:extLst>
      <p:ext uri="{BB962C8B-B14F-4D97-AF65-F5344CB8AC3E}">
        <p14:creationId xmlns:p14="http://schemas.microsoft.com/office/powerpoint/2010/main" val="264949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6</a:t>
            </a:fld>
            <a:endParaRPr lang="zh-CN" altLang="en-US"/>
          </a:p>
        </p:txBody>
      </p:sp>
    </p:spTree>
    <p:extLst>
      <p:ext uri="{BB962C8B-B14F-4D97-AF65-F5344CB8AC3E}">
        <p14:creationId xmlns:p14="http://schemas.microsoft.com/office/powerpoint/2010/main" val="183138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7</a:t>
            </a:fld>
            <a:endParaRPr lang="zh-CN" altLang="en-US"/>
          </a:p>
        </p:txBody>
      </p:sp>
    </p:spTree>
    <p:extLst>
      <p:ext uri="{BB962C8B-B14F-4D97-AF65-F5344CB8AC3E}">
        <p14:creationId xmlns:p14="http://schemas.microsoft.com/office/powerpoint/2010/main" val="32889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8</a:t>
            </a:fld>
            <a:endParaRPr lang="zh-CN" altLang="en-US"/>
          </a:p>
        </p:txBody>
      </p:sp>
    </p:spTree>
    <p:extLst>
      <p:ext uri="{BB962C8B-B14F-4D97-AF65-F5344CB8AC3E}">
        <p14:creationId xmlns:p14="http://schemas.microsoft.com/office/powerpoint/2010/main" val="23093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04BE75-7700-4087-B02B-3C7A0E0D9975}" type="slidenum">
              <a:rPr lang="zh-CN" altLang="en-US" smtClean="0"/>
              <a:t>9</a:t>
            </a:fld>
            <a:endParaRPr lang="zh-CN" altLang="en-US"/>
          </a:p>
        </p:txBody>
      </p:sp>
    </p:spTree>
    <p:extLst>
      <p:ext uri="{BB962C8B-B14F-4D97-AF65-F5344CB8AC3E}">
        <p14:creationId xmlns:p14="http://schemas.microsoft.com/office/powerpoint/2010/main" val="3131331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fficeplus.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grpSp>
        <p:nvGrpSpPr>
          <p:cNvPr id="92" name="组合 91"/>
          <p:cNvGrpSpPr/>
          <p:nvPr userDrawn="1"/>
        </p:nvGrpSpPr>
        <p:grpSpPr>
          <a:xfrm>
            <a:off x="802726" y="3581134"/>
            <a:ext cx="735444" cy="466742"/>
            <a:chOff x="3600451" y="-493519"/>
            <a:chExt cx="735444" cy="466742"/>
          </a:xfrm>
          <a:solidFill>
            <a:schemeClr val="bg1">
              <a:alpha val="17000"/>
            </a:schemeClr>
          </a:solidFill>
        </p:grpSpPr>
        <p:grpSp>
          <p:nvGrpSpPr>
            <p:cNvPr id="93" name="组合 92"/>
            <p:cNvGrpSpPr/>
            <p:nvPr/>
          </p:nvGrpSpPr>
          <p:grpSpPr>
            <a:xfrm>
              <a:off x="3600451" y="-493519"/>
              <a:ext cx="735444" cy="103414"/>
              <a:chOff x="3600451" y="-493519"/>
              <a:chExt cx="735444" cy="103414"/>
            </a:xfrm>
            <a:grpFill/>
          </p:grpSpPr>
          <p:sp>
            <p:nvSpPr>
              <p:cNvPr id="104" name="椭圆 10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3600451" y="-311855"/>
              <a:ext cx="735444" cy="103414"/>
              <a:chOff x="3600451" y="-493519"/>
              <a:chExt cx="735444" cy="103414"/>
            </a:xfrm>
            <a:grpFill/>
          </p:grpSpPr>
          <p:sp>
            <p:nvSpPr>
              <p:cNvPr id="100" name="椭圆 99"/>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3600451" y="-130191"/>
              <a:ext cx="735444" cy="103414"/>
              <a:chOff x="3600451" y="-493519"/>
              <a:chExt cx="735444" cy="103414"/>
            </a:xfrm>
            <a:grpFill/>
          </p:grpSpPr>
          <p:sp>
            <p:nvSpPr>
              <p:cNvPr id="96" name="椭圆 9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8" name="矩形 107"/>
          <p:cNvSpPr/>
          <p:nvPr userDrawn="1"/>
        </p:nvSpPr>
        <p:spPr>
          <a:xfrm>
            <a:off x="-529" y="-297"/>
            <a:ext cx="12193058" cy="6858594"/>
          </a:xfrm>
          <a:prstGeom prst="rect">
            <a:avLst/>
          </a:prstGeom>
          <a:blipFill dpi="0" rotWithShape="1">
            <a:blip r:embed="rId2">
              <a:alphaModFix amt="18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userDrawn="1"/>
        </p:nvSpPr>
        <p:spPr>
          <a:xfrm>
            <a:off x="6597769" y="0"/>
            <a:ext cx="5594231" cy="6214250"/>
          </a:xfrm>
          <a:custGeom>
            <a:avLst/>
            <a:gdLst>
              <a:gd name="connsiteX0" fmla="*/ 1636499 w 5594231"/>
              <a:gd name="connsiteY0" fmla="*/ 0 h 6214250"/>
              <a:gd name="connsiteX1" fmla="*/ 5594231 w 5594231"/>
              <a:gd name="connsiteY1" fmla="*/ 0 h 6214250"/>
              <a:gd name="connsiteX2" fmla="*/ 5594231 w 5594231"/>
              <a:gd name="connsiteY2" fmla="*/ 6190480 h 6214250"/>
              <a:gd name="connsiteX3" fmla="*/ 5535679 w 5594231"/>
              <a:gd name="connsiteY3" fmla="*/ 6195780 h 6214250"/>
              <a:gd name="connsiteX4" fmla="*/ 5022189 w 5594231"/>
              <a:gd name="connsiteY4" fmla="*/ 6214250 h 6214250"/>
              <a:gd name="connsiteX5" fmla="*/ 0 w 5594231"/>
              <a:gd name="connsiteY5" fmla="*/ 2636804 h 6214250"/>
              <a:gd name="connsiteX6" fmla="*/ 1470966 w 5594231"/>
              <a:gd name="connsiteY6" fmla="*/ 107168 h 621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4231" h="6214250">
                <a:moveTo>
                  <a:pt x="1636499" y="0"/>
                </a:moveTo>
                <a:lnTo>
                  <a:pt x="5594231" y="0"/>
                </a:lnTo>
                <a:lnTo>
                  <a:pt x="5594231" y="6190480"/>
                </a:lnTo>
                <a:lnTo>
                  <a:pt x="5535679" y="6195780"/>
                </a:lnTo>
                <a:cubicBezTo>
                  <a:pt x="5366847" y="6207994"/>
                  <a:pt x="5195544" y="6214250"/>
                  <a:pt x="5022189" y="6214250"/>
                </a:cubicBezTo>
                <a:cubicBezTo>
                  <a:pt x="2248511" y="6214250"/>
                  <a:pt x="0" y="4612573"/>
                  <a:pt x="0" y="2636804"/>
                </a:cubicBezTo>
                <a:cubicBezTo>
                  <a:pt x="0" y="1648920"/>
                  <a:pt x="562128" y="754558"/>
                  <a:pt x="1470966" y="107168"/>
                </a:cubicBezTo>
                <a:close/>
              </a:path>
            </a:pathLst>
          </a:custGeom>
          <a:gradFill>
            <a:gsLst>
              <a:gs pos="0">
                <a:schemeClr val="accent2"/>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109"/>
          <p:cNvSpPr/>
          <p:nvPr userDrawn="1"/>
        </p:nvSpPr>
        <p:spPr>
          <a:xfrm rot="19994491">
            <a:off x="7391063" y="-252373"/>
            <a:ext cx="6004983" cy="6708840"/>
          </a:xfrm>
          <a:custGeom>
            <a:avLst/>
            <a:gdLst>
              <a:gd name="connsiteX0" fmla="*/ 3239802 w 6004983"/>
              <a:gd name="connsiteY0" fmla="*/ 0 h 6708840"/>
              <a:gd name="connsiteX1" fmla="*/ 6004983 w 6004983"/>
              <a:gd name="connsiteY1" fmla="*/ 1394280 h 6708840"/>
              <a:gd name="connsiteX2" fmla="*/ 3325237 w 6004983"/>
              <a:gd name="connsiteY2" fmla="*/ 6708840 h 6708840"/>
              <a:gd name="connsiteX3" fmla="*/ 3295393 w 6004983"/>
              <a:gd name="connsiteY3" fmla="*/ 6701647 h 6708840"/>
              <a:gd name="connsiteX4" fmla="*/ 0 w 6004983"/>
              <a:gd name="connsiteY4" fmla="*/ 3341279 h 6708840"/>
              <a:gd name="connsiteX5" fmla="*/ 3067327 w 6004983"/>
              <a:gd name="connsiteY5" fmla="*/ 44967 h 670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4983" h="6708840">
                <a:moveTo>
                  <a:pt x="3239802" y="0"/>
                </a:moveTo>
                <a:lnTo>
                  <a:pt x="6004983" y="1394280"/>
                </a:lnTo>
                <a:lnTo>
                  <a:pt x="3325237" y="6708840"/>
                </a:lnTo>
                <a:lnTo>
                  <a:pt x="3295393" y="6701647"/>
                </a:lnTo>
                <a:cubicBezTo>
                  <a:pt x="1372382" y="6200090"/>
                  <a:pt x="0" y="4884848"/>
                  <a:pt x="0" y="3341279"/>
                </a:cubicBezTo>
                <a:cubicBezTo>
                  <a:pt x="0" y="1859452"/>
                  <a:pt x="1264788" y="588052"/>
                  <a:pt x="3067327" y="44967"/>
                </a:cubicBezTo>
                <a:close/>
              </a:path>
            </a:pathLst>
          </a:cu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1" name="图片 110"/>
          <p:cNvPicPr>
            <a:picLocks noChangeAspect="1"/>
          </p:cNvPicPr>
          <p:nvPr userDrawn="1"/>
        </p:nvPicPr>
        <p:blipFill rotWithShape="1">
          <a:blip r:embed="rId3" cstate="print">
            <a:extLst>
              <a:ext uri="{28A0092B-C50C-407E-A947-70E740481C1C}">
                <a14:useLocalDpi xmlns:a14="http://schemas.microsoft.com/office/drawing/2010/main" val="0"/>
              </a:ext>
            </a:extLst>
          </a:blip>
          <a:srcRect l="34171" t="20838" r="37089" b="21858"/>
          <a:stretch/>
        </p:blipFill>
        <p:spPr>
          <a:xfrm>
            <a:off x="8801572" y="0"/>
            <a:ext cx="3390428" cy="4834246"/>
          </a:xfrm>
          <a:custGeom>
            <a:avLst/>
            <a:gdLst>
              <a:gd name="connsiteX0" fmla="*/ 1430690 w 3390428"/>
              <a:gd name="connsiteY0" fmla="*/ 0 h 4834246"/>
              <a:gd name="connsiteX1" fmla="*/ 3390428 w 3390428"/>
              <a:gd name="connsiteY1" fmla="*/ 0 h 4834246"/>
              <a:gd name="connsiteX2" fmla="*/ 3390428 w 3390428"/>
              <a:gd name="connsiteY2" fmla="*/ 4834246 h 4834246"/>
              <a:gd name="connsiteX3" fmla="*/ 3130424 w 3390428"/>
              <a:gd name="connsiteY3" fmla="*/ 4823170 h 4834246"/>
              <a:gd name="connsiteX4" fmla="*/ 19494 w 3390428"/>
              <a:gd name="connsiteY4" fmla="*/ 2551709 h 4834246"/>
              <a:gd name="connsiteX5" fmla="*/ 1417964 w 3390428"/>
              <a:gd name="connsiteY5" fmla="*/ 7749 h 483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428" h="4834246">
                <a:moveTo>
                  <a:pt x="1430690" y="0"/>
                </a:moveTo>
                <a:lnTo>
                  <a:pt x="3390428" y="0"/>
                </a:lnTo>
                <a:lnTo>
                  <a:pt x="3390428" y="4834246"/>
                </a:lnTo>
                <a:lnTo>
                  <a:pt x="3130424" y="4823170"/>
                </a:lnTo>
                <a:cubicBezTo>
                  <a:pt x="1493467" y="4692825"/>
                  <a:pt x="193393" y="3798574"/>
                  <a:pt x="19494" y="2551709"/>
                </a:cubicBezTo>
                <a:cubicBezTo>
                  <a:pt x="-114276" y="1592582"/>
                  <a:pt x="449990" y="651808"/>
                  <a:pt x="1417964" y="7749"/>
                </a:cubicBezTo>
                <a:close/>
              </a:path>
            </a:pathLst>
          </a:custGeom>
        </p:spPr>
      </p:pic>
      <p:sp>
        <p:nvSpPr>
          <p:cNvPr id="112" name="任意多边形 111"/>
          <p:cNvSpPr/>
          <p:nvPr userDrawn="1"/>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userDrawn="1"/>
        </p:nvSpPr>
        <p:spPr>
          <a:xfrm rot="9184498">
            <a:off x="10714762" y="4341084"/>
            <a:ext cx="1051690" cy="749148"/>
          </a:xfrm>
          <a:prstGeom prst="ellipse">
            <a:avLst/>
          </a:prstGeom>
          <a:gradFill>
            <a:gsLst>
              <a:gs pos="0">
                <a:srgbClr val="8DD0E1"/>
              </a:gs>
              <a:gs pos="100000">
                <a:srgbClr val="4896AC"/>
              </a:gs>
            </a:gsLst>
            <a:lin ang="2700000" scaled="1"/>
          </a:gradFill>
          <a:ln>
            <a:noFill/>
          </a:ln>
          <a:effectLst>
            <a:outerShdw blurRad="685800" dist="2667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0" name="直接连接符 119"/>
          <p:cNvCxnSpPr/>
          <p:nvPr userDrawn="1"/>
        </p:nvCxnSpPr>
        <p:spPr>
          <a:xfrm>
            <a:off x="660400" y="6134100"/>
            <a:ext cx="5969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1" name="组合 120"/>
          <p:cNvGrpSpPr/>
          <p:nvPr userDrawn="1"/>
        </p:nvGrpSpPr>
        <p:grpSpPr>
          <a:xfrm>
            <a:off x="7326166" y="1418748"/>
            <a:ext cx="735444" cy="466742"/>
            <a:chOff x="3600451" y="-493519"/>
            <a:chExt cx="735444" cy="466742"/>
          </a:xfrm>
          <a:solidFill>
            <a:schemeClr val="bg1">
              <a:alpha val="54000"/>
            </a:schemeClr>
          </a:solidFill>
        </p:grpSpPr>
        <p:grpSp>
          <p:nvGrpSpPr>
            <p:cNvPr id="122" name="组合 121"/>
            <p:cNvGrpSpPr/>
            <p:nvPr/>
          </p:nvGrpSpPr>
          <p:grpSpPr>
            <a:xfrm>
              <a:off x="3600451" y="-493519"/>
              <a:ext cx="735444" cy="103414"/>
              <a:chOff x="3600451" y="-493519"/>
              <a:chExt cx="735444" cy="103414"/>
            </a:xfrm>
            <a:grpFill/>
          </p:grpSpPr>
          <p:sp>
            <p:nvSpPr>
              <p:cNvPr id="133" name="椭圆 132"/>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p:cNvGrpSpPr/>
            <p:nvPr/>
          </p:nvGrpSpPr>
          <p:grpSpPr>
            <a:xfrm>
              <a:off x="3600451" y="-311855"/>
              <a:ext cx="735444" cy="103414"/>
              <a:chOff x="3600451" y="-493519"/>
              <a:chExt cx="735444" cy="103414"/>
            </a:xfrm>
            <a:grpFill/>
          </p:grpSpPr>
          <p:sp>
            <p:nvSpPr>
              <p:cNvPr id="129" name="椭圆 128"/>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3600451" y="-130191"/>
              <a:ext cx="735444" cy="103414"/>
              <a:chOff x="3600451" y="-493519"/>
              <a:chExt cx="735444" cy="103414"/>
            </a:xfrm>
            <a:grpFill/>
          </p:grpSpPr>
          <p:sp>
            <p:nvSpPr>
              <p:cNvPr id="125" name="椭圆 124"/>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37" name="标题 136"/>
          <p:cNvSpPr>
            <a:spLocks noGrp="1"/>
          </p:cNvSpPr>
          <p:nvPr>
            <p:ph type="title" hasCustomPrompt="1"/>
          </p:nvPr>
        </p:nvSpPr>
        <p:spPr>
          <a:xfrm>
            <a:off x="1301579" y="2196474"/>
            <a:ext cx="5107743" cy="1799695"/>
          </a:xfrm>
          <a:prstGeom prst="rect">
            <a:avLst/>
          </a:prstGeom>
        </p:spPr>
        <p:txBody>
          <a:bodyPr/>
          <a:lstStyle>
            <a:lvl1pPr>
              <a:defRPr lang="zh-CN" altLang="en-US" sz="6400" kern="1200" dirty="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cs typeface="+mn-cs"/>
              </a:defRPr>
            </a:lvl1pPr>
          </a:lstStyle>
          <a:p>
            <a:r>
              <a:rPr lang="zh-CN" altLang="en-US" dirty="0" smtClean="0"/>
              <a:t>单击此处编辑</a:t>
            </a:r>
            <a:r>
              <a:rPr lang="en-US" altLang="zh-CN" dirty="0" smtClean="0"/>
              <a:t/>
            </a:r>
            <a:br>
              <a:rPr lang="en-US" altLang="zh-CN" dirty="0" smtClean="0"/>
            </a:br>
            <a:r>
              <a:rPr lang="zh-CN" altLang="en-US" dirty="0" smtClean="0"/>
              <a:t>母版标题样式</a:t>
            </a:r>
            <a:endParaRPr lang="zh-CN" altLang="en-US" dirty="0"/>
          </a:p>
        </p:txBody>
      </p:sp>
      <p:sp>
        <p:nvSpPr>
          <p:cNvPr id="139" name="文本占位符 138"/>
          <p:cNvSpPr>
            <a:spLocks noGrp="1"/>
          </p:cNvSpPr>
          <p:nvPr>
            <p:ph type="body" sz="quarter" idx="10" hasCustomPrompt="1"/>
          </p:nvPr>
        </p:nvSpPr>
        <p:spPr>
          <a:xfrm>
            <a:off x="1348038" y="4563989"/>
            <a:ext cx="2381784" cy="540513"/>
          </a:xfrm>
          <a:prstGeom prst="rect">
            <a:avLst/>
          </a:prstGeom>
        </p:spPr>
        <p:txBody>
          <a:bodyPr/>
          <a:lstStyle>
            <a:lvl1pPr marL="0" indent="0">
              <a:buNone/>
              <a:defRPr lang="zh-CN" altLang="en-US" sz="2800" kern="1200" dirty="0">
                <a:solidFill>
                  <a:schemeClr val="bg1"/>
                </a:solidFill>
                <a:latin typeface="+mj-ea"/>
                <a:ea typeface="+mj-ea"/>
                <a:cs typeface="+mn-cs"/>
              </a:defRPr>
            </a:lvl1pPr>
          </a:lstStyle>
          <a:p>
            <a:pPr lvl="0"/>
            <a:r>
              <a:rPr lang="zh-CN" altLang="en-US" dirty="0" smtClean="0"/>
              <a:t>汇报人</a:t>
            </a:r>
            <a:endParaRPr lang="zh-CN" altLang="en-US" dirty="0"/>
          </a:p>
        </p:txBody>
      </p:sp>
    </p:spTree>
    <p:extLst>
      <p:ext uri="{BB962C8B-B14F-4D97-AF65-F5344CB8AC3E}">
        <p14:creationId xmlns:p14="http://schemas.microsoft.com/office/powerpoint/2010/main" val="187623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8" name="任意多边形 17"/>
          <p:cNvSpPr/>
          <p:nvPr userDrawn="1"/>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userDrawn="1"/>
        </p:nvSpPr>
        <p:spPr>
          <a:xfrm rot="13197987">
            <a:off x="2563066" y="-2072885"/>
            <a:ext cx="7244039" cy="5547666"/>
          </a:xfrm>
          <a:custGeom>
            <a:avLst/>
            <a:gdLst>
              <a:gd name="connsiteX0" fmla="*/ 7244039 w 7244039"/>
              <a:gd name="connsiteY0" fmla="*/ 652783 h 5547666"/>
              <a:gd name="connsiteX1" fmla="*/ 1403602 w 7244039"/>
              <a:gd name="connsiteY1" fmla="*/ 5547666 h 5547666"/>
              <a:gd name="connsiteX2" fmla="*/ 1323046 w 7244039"/>
              <a:gd name="connsiteY2" fmla="*/ 5492958 h 5547666"/>
              <a:gd name="connsiteX3" fmla="*/ 0 w 7244039"/>
              <a:gd name="connsiteY3" fmla="*/ 3217700 h 5547666"/>
              <a:gd name="connsiteX4" fmla="*/ 4517161 w 7244039"/>
              <a:gd name="connsiteY4" fmla="*/ 0 h 5547666"/>
              <a:gd name="connsiteX5" fmla="*/ 7219850 w 7244039"/>
              <a:gd name="connsiteY5" fmla="*/ 639243 h 55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4039" h="5547666">
                <a:moveTo>
                  <a:pt x="7244039" y="652783"/>
                </a:moveTo>
                <a:lnTo>
                  <a:pt x="1403602" y="5547666"/>
                </a:lnTo>
                <a:lnTo>
                  <a:pt x="1323046" y="5492958"/>
                </a:lnTo>
                <a:cubicBezTo>
                  <a:pt x="505600" y="4910669"/>
                  <a:pt x="0" y="4106244"/>
                  <a:pt x="0" y="3217700"/>
                </a:cubicBezTo>
                <a:cubicBezTo>
                  <a:pt x="0" y="1440613"/>
                  <a:pt x="2022402" y="0"/>
                  <a:pt x="4517161" y="0"/>
                </a:cubicBezTo>
                <a:cubicBezTo>
                  <a:pt x="5530657" y="0"/>
                  <a:pt x="6466195" y="237757"/>
                  <a:pt x="7219850" y="639243"/>
                </a:cubicBezTo>
                <a:close/>
              </a:path>
            </a:pathLst>
          </a:custGeom>
          <a:gradFill>
            <a:gsLst>
              <a:gs pos="0">
                <a:schemeClr val="accent3"/>
              </a:gs>
              <a:gs pos="100000">
                <a:schemeClr val="accent4"/>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userDrawn="1"/>
        </p:nvSpPr>
        <p:spPr>
          <a:xfrm rot="18844658">
            <a:off x="2668956" y="-2028220"/>
            <a:ext cx="6853662" cy="5713152"/>
          </a:xfrm>
          <a:custGeom>
            <a:avLst/>
            <a:gdLst>
              <a:gd name="connsiteX0" fmla="*/ 1813838 w 6853662"/>
              <a:gd name="connsiteY0" fmla="*/ 0 h 5713152"/>
              <a:gd name="connsiteX1" fmla="*/ 6853662 w 6853662"/>
              <a:gd name="connsiteY1" fmla="*/ 5204759 h 5713152"/>
              <a:gd name="connsiteX2" fmla="*/ 6743179 w 6853662"/>
              <a:gd name="connsiteY2" fmla="*/ 5255212 h 5713152"/>
              <a:gd name="connsiteX3" fmla="*/ 4440578 w 6853662"/>
              <a:gd name="connsiteY3" fmla="*/ 5713152 h 5713152"/>
              <a:gd name="connsiteX4" fmla="*/ 0 w 6853662"/>
              <a:gd name="connsiteY4" fmla="*/ 2550004 h 5713152"/>
              <a:gd name="connsiteX5" fmla="*/ 1783709 w 6853662"/>
              <a:gd name="connsiteY5" fmla="*/ 15262 h 571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3662" h="5713152">
                <a:moveTo>
                  <a:pt x="1813838" y="0"/>
                </a:moveTo>
                <a:lnTo>
                  <a:pt x="6853662" y="5204759"/>
                </a:lnTo>
                <a:lnTo>
                  <a:pt x="6743179" y="5255212"/>
                </a:lnTo>
                <a:cubicBezTo>
                  <a:pt x="6071777" y="5545809"/>
                  <a:pt x="5283613" y="5713152"/>
                  <a:pt x="4440578" y="5713152"/>
                </a:cubicBezTo>
                <a:cubicBezTo>
                  <a:pt x="1988114" y="5713152"/>
                  <a:pt x="0" y="4296962"/>
                  <a:pt x="0" y="2550004"/>
                </a:cubicBezTo>
                <a:cubicBezTo>
                  <a:pt x="0" y="1512748"/>
                  <a:pt x="700888" y="592100"/>
                  <a:pt x="1783709" y="15262"/>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userDrawn="1"/>
        </p:nvGrpSpPr>
        <p:grpSpPr>
          <a:xfrm>
            <a:off x="5064957" y="807935"/>
            <a:ext cx="2214067" cy="1160527"/>
            <a:chOff x="5064957" y="998435"/>
            <a:chExt cx="2214067" cy="1160527"/>
          </a:xfrm>
        </p:grpSpPr>
        <p:sp>
          <p:nvSpPr>
            <p:cNvPr id="22" name="文本框 21"/>
            <p:cNvSpPr txBox="1"/>
            <p:nvPr/>
          </p:nvSpPr>
          <p:spPr>
            <a:xfrm>
              <a:off x="5064957" y="998435"/>
              <a:ext cx="2214067" cy="1160527"/>
            </a:xfrm>
            <a:custGeom>
              <a:avLst/>
              <a:gdLst/>
              <a:ahLst/>
              <a:cxnLst/>
              <a:rect l="l" t="t" r="r" b="b"/>
              <a:pathLst>
                <a:path w="2214067" h="1160527">
                  <a:moveTo>
                    <a:pt x="186538" y="733807"/>
                  </a:moveTo>
                  <a:lnTo>
                    <a:pt x="186538" y="1004621"/>
                  </a:lnTo>
                  <a:lnTo>
                    <a:pt x="633984" y="1004621"/>
                  </a:lnTo>
                  <a:lnTo>
                    <a:pt x="633984" y="733807"/>
                  </a:lnTo>
                  <a:close/>
                  <a:moveTo>
                    <a:pt x="1204570" y="514427"/>
                  </a:moveTo>
                  <a:cubicBezTo>
                    <a:pt x="1299560" y="521694"/>
                    <a:pt x="1365688" y="540916"/>
                    <a:pt x="1402957" y="572091"/>
                  </a:cubicBezTo>
                  <a:cubicBezTo>
                    <a:pt x="1440225" y="603266"/>
                    <a:pt x="1456595" y="635709"/>
                    <a:pt x="1452067" y="669418"/>
                  </a:cubicBezTo>
                  <a:cubicBezTo>
                    <a:pt x="1447540" y="703126"/>
                    <a:pt x="1430077" y="727415"/>
                    <a:pt x="1399680" y="742284"/>
                  </a:cubicBezTo>
                  <a:cubicBezTo>
                    <a:pt x="1369283" y="757152"/>
                    <a:pt x="1333913" y="751913"/>
                    <a:pt x="1293571" y="726568"/>
                  </a:cubicBezTo>
                  <a:cubicBezTo>
                    <a:pt x="1287450" y="688645"/>
                    <a:pt x="1275309" y="651409"/>
                    <a:pt x="1257148" y="614858"/>
                  </a:cubicBezTo>
                  <a:cubicBezTo>
                    <a:pt x="1238987" y="578308"/>
                    <a:pt x="1218616" y="546862"/>
                    <a:pt x="1196035" y="520523"/>
                  </a:cubicBezTo>
                  <a:close/>
                  <a:moveTo>
                    <a:pt x="186538" y="436322"/>
                  </a:moveTo>
                  <a:lnTo>
                    <a:pt x="186538" y="699821"/>
                  </a:lnTo>
                  <a:lnTo>
                    <a:pt x="633984" y="699821"/>
                  </a:lnTo>
                  <a:lnTo>
                    <a:pt x="633984" y="436322"/>
                  </a:lnTo>
                  <a:close/>
                  <a:moveTo>
                    <a:pt x="186538" y="143714"/>
                  </a:moveTo>
                  <a:lnTo>
                    <a:pt x="186538" y="402336"/>
                  </a:lnTo>
                  <a:lnTo>
                    <a:pt x="633984" y="402336"/>
                  </a:lnTo>
                  <a:lnTo>
                    <a:pt x="633984" y="143714"/>
                  </a:lnTo>
                  <a:close/>
                  <a:moveTo>
                    <a:pt x="709575" y="10973"/>
                  </a:moveTo>
                  <a:lnTo>
                    <a:pt x="879043" y="147372"/>
                  </a:lnTo>
                  <a:cubicBezTo>
                    <a:pt x="874268" y="153548"/>
                    <a:pt x="867664" y="159190"/>
                    <a:pt x="859231" y="164298"/>
                  </a:cubicBezTo>
                  <a:cubicBezTo>
                    <a:pt x="850799" y="169407"/>
                    <a:pt x="839927" y="173524"/>
                    <a:pt x="826618" y="176650"/>
                  </a:cubicBezTo>
                  <a:lnTo>
                    <a:pt x="826618" y="1088594"/>
                  </a:lnTo>
                  <a:cubicBezTo>
                    <a:pt x="825165" y="1093508"/>
                    <a:pt x="816014" y="1100342"/>
                    <a:pt x="799163" y="1109094"/>
                  </a:cubicBezTo>
                  <a:cubicBezTo>
                    <a:pt x="782313" y="1117847"/>
                    <a:pt x="761601" y="1125855"/>
                    <a:pt x="737029" y="1133117"/>
                  </a:cubicBezTo>
                  <a:cubicBezTo>
                    <a:pt x="712457" y="1140380"/>
                    <a:pt x="687862" y="1144233"/>
                    <a:pt x="663245" y="1144677"/>
                  </a:cubicBezTo>
                  <a:lnTo>
                    <a:pt x="633984" y="1144677"/>
                  </a:lnTo>
                  <a:lnTo>
                    <a:pt x="633984" y="1038606"/>
                  </a:lnTo>
                  <a:lnTo>
                    <a:pt x="186538" y="1038606"/>
                  </a:lnTo>
                  <a:lnTo>
                    <a:pt x="186538" y="1092251"/>
                  </a:lnTo>
                  <a:cubicBezTo>
                    <a:pt x="185141" y="1105231"/>
                    <a:pt x="169342" y="1119506"/>
                    <a:pt x="139141" y="1135076"/>
                  </a:cubicBezTo>
                  <a:cubicBezTo>
                    <a:pt x="108941" y="1150646"/>
                    <a:pt x="72720" y="1159130"/>
                    <a:pt x="30480" y="1160527"/>
                  </a:cubicBezTo>
                  <a:lnTo>
                    <a:pt x="0" y="1160527"/>
                  </a:lnTo>
                  <a:lnTo>
                    <a:pt x="0" y="31700"/>
                  </a:lnTo>
                  <a:lnTo>
                    <a:pt x="197511" y="109728"/>
                  </a:lnTo>
                  <a:lnTo>
                    <a:pt x="620573" y="109728"/>
                  </a:lnTo>
                  <a:close/>
                  <a:moveTo>
                    <a:pt x="1839773" y="0"/>
                  </a:moveTo>
                  <a:lnTo>
                    <a:pt x="2010461" y="122993"/>
                  </a:lnTo>
                  <a:cubicBezTo>
                    <a:pt x="2005940" y="128968"/>
                    <a:pt x="2000352" y="133494"/>
                    <a:pt x="1993697" y="136570"/>
                  </a:cubicBezTo>
                  <a:cubicBezTo>
                    <a:pt x="1987042" y="139647"/>
                    <a:pt x="1977187" y="142037"/>
                    <a:pt x="1964131" y="143740"/>
                  </a:cubicBezTo>
                  <a:lnTo>
                    <a:pt x="1949501" y="430360"/>
                  </a:lnTo>
                  <a:lnTo>
                    <a:pt x="2034845" y="325397"/>
                  </a:lnTo>
                  <a:cubicBezTo>
                    <a:pt x="2035793" y="326045"/>
                    <a:pt x="2046224" y="333699"/>
                    <a:pt x="2066138" y="348357"/>
                  </a:cubicBezTo>
                  <a:cubicBezTo>
                    <a:pt x="2086051" y="363016"/>
                    <a:pt x="2109758" y="380789"/>
                    <a:pt x="2137258" y="401677"/>
                  </a:cubicBezTo>
                  <a:cubicBezTo>
                    <a:pt x="2164758" y="422564"/>
                    <a:pt x="2190361" y="442676"/>
                    <a:pt x="2214067" y="462012"/>
                  </a:cubicBezTo>
                  <a:cubicBezTo>
                    <a:pt x="2212086" y="468662"/>
                    <a:pt x="2207819" y="473568"/>
                    <a:pt x="2201266" y="476729"/>
                  </a:cubicBezTo>
                  <a:cubicBezTo>
                    <a:pt x="2194712" y="479890"/>
                    <a:pt x="2186788" y="481457"/>
                    <a:pt x="2177491" y="481432"/>
                  </a:cubicBezTo>
                  <a:lnTo>
                    <a:pt x="1711757" y="481432"/>
                  </a:lnTo>
                  <a:lnTo>
                    <a:pt x="1711757" y="492410"/>
                  </a:lnTo>
                  <a:cubicBezTo>
                    <a:pt x="1725930" y="536798"/>
                    <a:pt x="1743609" y="576688"/>
                    <a:pt x="1764792" y="612081"/>
                  </a:cubicBezTo>
                  <a:cubicBezTo>
                    <a:pt x="1785976" y="647474"/>
                    <a:pt x="1809750" y="679132"/>
                    <a:pt x="1836115" y="707055"/>
                  </a:cubicBezTo>
                  <a:cubicBezTo>
                    <a:pt x="1860576" y="671865"/>
                    <a:pt x="1884198" y="635532"/>
                    <a:pt x="1906981" y="598056"/>
                  </a:cubicBezTo>
                  <a:cubicBezTo>
                    <a:pt x="1929765" y="560579"/>
                    <a:pt x="1947596" y="528210"/>
                    <a:pt x="1960474" y="500947"/>
                  </a:cubicBezTo>
                  <a:lnTo>
                    <a:pt x="2136039" y="622905"/>
                  </a:lnTo>
                  <a:cubicBezTo>
                    <a:pt x="2133219" y="628596"/>
                    <a:pt x="2128190" y="632763"/>
                    <a:pt x="2120951" y="635405"/>
                  </a:cubicBezTo>
                  <a:cubicBezTo>
                    <a:pt x="2113712" y="638048"/>
                    <a:pt x="2102892" y="637946"/>
                    <a:pt x="2088490" y="635100"/>
                  </a:cubicBezTo>
                  <a:cubicBezTo>
                    <a:pt x="2058086" y="651310"/>
                    <a:pt x="2023491" y="668283"/>
                    <a:pt x="1984705" y="686017"/>
                  </a:cubicBezTo>
                  <a:cubicBezTo>
                    <a:pt x="1945920" y="703752"/>
                    <a:pt x="1906143" y="720115"/>
                    <a:pt x="1865376" y="735105"/>
                  </a:cubicBezTo>
                  <a:cubicBezTo>
                    <a:pt x="1914855" y="779747"/>
                    <a:pt x="1968602" y="815165"/>
                    <a:pt x="2026615" y="841360"/>
                  </a:cubicBezTo>
                  <a:cubicBezTo>
                    <a:pt x="2084629" y="867556"/>
                    <a:pt x="2142643" y="887425"/>
                    <a:pt x="2200656" y="900967"/>
                  </a:cubicBezTo>
                  <a:lnTo>
                    <a:pt x="2196999" y="913163"/>
                  </a:lnTo>
                  <a:cubicBezTo>
                    <a:pt x="2162683" y="922920"/>
                    <a:pt x="2134083" y="942426"/>
                    <a:pt x="2111197" y="971679"/>
                  </a:cubicBezTo>
                  <a:cubicBezTo>
                    <a:pt x="2088312" y="1000932"/>
                    <a:pt x="2072208" y="1036269"/>
                    <a:pt x="2062887" y="1077689"/>
                  </a:cubicBezTo>
                  <a:cubicBezTo>
                    <a:pt x="2004049" y="1042292"/>
                    <a:pt x="1952120" y="1001531"/>
                    <a:pt x="1907100" y="955407"/>
                  </a:cubicBezTo>
                  <a:cubicBezTo>
                    <a:pt x="1862080" y="909283"/>
                    <a:pt x="1823427" y="853328"/>
                    <a:pt x="1791140" y="787542"/>
                  </a:cubicBezTo>
                  <a:cubicBezTo>
                    <a:pt x="1758854" y="721757"/>
                    <a:pt x="1732393" y="641673"/>
                    <a:pt x="1711757" y="547291"/>
                  </a:cubicBezTo>
                  <a:lnTo>
                    <a:pt x="1711757" y="957067"/>
                  </a:lnTo>
                  <a:cubicBezTo>
                    <a:pt x="1712585" y="995003"/>
                    <a:pt x="1707813" y="1028381"/>
                    <a:pt x="1697443" y="1057199"/>
                  </a:cubicBezTo>
                  <a:cubicBezTo>
                    <a:pt x="1687072" y="1086018"/>
                    <a:pt x="1666135" y="1109286"/>
                    <a:pt x="1634631" y="1127003"/>
                  </a:cubicBezTo>
                  <a:cubicBezTo>
                    <a:pt x="1603128" y="1144720"/>
                    <a:pt x="1556091" y="1155895"/>
                    <a:pt x="1493520" y="1160527"/>
                  </a:cubicBezTo>
                  <a:cubicBezTo>
                    <a:pt x="1492479" y="1132483"/>
                    <a:pt x="1489685" y="1108170"/>
                    <a:pt x="1485138" y="1087587"/>
                  </a:cubicBezTo>
                  <a:cubicBezTo>
                    <a:pt x="1480592" y="1067005"/>
                    <a:pt x="1473226" y="1050305"/>
                    <a:pt x="1463040" y="1037489"/>
                  </a:cubicBezTo>
                  <a:cubicBezTo>
                    <a:pt x="1454023" y="1025256"/>
                    <a:pt x="1440968" y="1014394"/>
                    <a:pt x="1423873" y="1004902"/>
                  </a:cubicBezTo>
                  <a:cubicBezTo>
                    <a:pt x="1406779" y="995410"/>
                    <a:pt x="1381227" y="987593"/>
                    <a:pt x="1347216" y="981452"/>
                  </a:cubicBezTo>
                  <a:lnTo>
                    <a:pt x="1347216" y="966824"/>
                  </a:lnTo>
                  <a:cubicBezTo>
                    <a:pt x="1348714" y="966914"/>
                    <a:pt x="1360755" y="967547"/>
                    <a:pt x="1383341" y="968721"/>
                  </a:cubicBezTo>
                  <a:cubicBezTo>
                    <a:pt x="1405926" y="969895"/>
                    <a:pt x="1430069" y="971070"/>
                    <a:pt x="1455770" y="972244"/>
                  </a:cubicBezTo>
                  <a:cubicBezTo>
                    <a:pt x="1481471" y="973419"/>
                    <a:pt x="1499744" y="974051"/>
                    <a:pt x="1510589" y="974141"/>
                  </a:cubicBezTo>
                  <a:cubicBezTo>
                    <a:pt x="1519606" y="974040"/>
                    <a:pt x="1525956" y="972109"/>
                    <a:pt x="1529639" y="968348"/>
                  </a:cubicBezTo>
                  <a:cubicBezTo>
                    <a:pt x="1533322" y="964588"/>
                    <a:pt x="1535100" y="959608"/>
                    <a:pt x="1534973" y="953409"/>
                  </a:cubicBezTo>
                  <a:lnTo>
                    <a:pt x="1534973" y="779010"/>
                  </a:lnTo>
                  <a:cubicBezTo>
                    <a:pt x="1496721" y="813134"/>
                    <a:pt x="1451610" y="851293"/>
                    <a:pt x="1399642" y="893489"/>
                  </a:cubicBezTo>
                  <a:cubicBezTo>
                    <a:pt x="1347673" y="935684"/>
                    <a:pt x="1287933" y="982060"/>
                    <a:pt x="1220419" y="1032616"/>
                  </a:cubicBezTo>
                  <a:cubicBezTo>
                    <a:pt x="1219149" y="1041245"/>
                    <a:pt x="1216203" y="1048960"/>
                    <a:pt x="1211580" y="1055762"/>
                  </a:cubicBezTo>
                  <a:cubicBezTo>
                    <a:pt x="1206957" y="1062563"/>
                    <a:pt x="1200963" y="1067842"/>
                    <a:pt x="1193597" y="1071598"/>
                  </a:cubicBezTo>
                  <a:lnTo>
                    <a:pt x="1065581" y="903406"/>
                  </a:lnTo>
                  <a:cubicBezTo>
                    <a:pt x="1109447" y="888644"/>
                    <a:pt x="1173201" y="864507"/>
                    <a:pt x="1256843" y="830994"/>
                  </a:cubicBezTo>
                  <a:cubicBezTo>
                    <a:pt x="1340485" y="797481"/>
                    <a:pt x="1433195" y="759014"/>
                    <a:pt x="1534973" y="715592"/>
                  </a:cubicBezTo>
                  <a:lnTo>
                    <a:pt x="1534973" y="481432"/>
                  </a:lnTo>
                  <a:lnTo>
                    <a:pt x="1071677" y="481432"/>
                  </a:lnTo>
                  <a:lnTo>
                    <a:pt x="1061923" y="447447"/>
                  </a:lnTo>
                  <a:lnTo>
                    <a:pt x="1765402" y="447447"/>
                  </a:lnTo>
                  <a:lnTo>
                    <a:pt x="1772717" y="304648"/>
                  </a:lnTo>
                  <a:lnTo>
                    <a:pt x="1236269" y="304648"/>
                  </a:lnTo>
                  <a:lnTo>
                    <a:pt x="1225296" y="270663"/>
                  </a:lnTo>
                  <a:lnTo>
                    <a:pt x="1773366" y="270663"/>
                  </a:lnTo>
                  <a:lnTo>
                    <a:pt x="1781876" y="116891"/>
                  </a:lnTo>
                  <a:lnTo>
                    <a:pt x="1198474" y="116891"/>
                  </a:lnTo>
                  <a:lnTo>
                    <a:pt x="1187501" y="82906"/>
                  </a:lnTo>
                  <a:lnTo>
                    <a:pt x="1771498" y="82906"/>
                  </a:lnTo>
                  <a:close/>
                </a:path>
              </a:pathLst>
            </a:custGeom>
            <a:gradFill flip="none" rotWithShape="1">
              <a:gsLst>
                <a:gs pos="56000">
                  <a:schemeClr val="bg1"/>
                </a:gs>
                <a:gs pos="100000">
                  <a:schemeClr val="accent2"/>
                </a:gs>
              </a:gsLst>
              <a:lin ang="5400000" scaled="1"/>
              <a:tileRect/>
            </a:gradFill>
            <a:ln>
              <a:noFill/>
            </a:ln>
            <a:effectLst>
              <a:outerShdw blurRad="101600" dist="76200" dir="2700000" algn="tl" rotWithShape="0">
                <a:schemeClr val="accent1">
                  <a:lumMod val="50000"/>
                  <a:alpha val="26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gradFill flip="none" rotWithShape="1">
                  <a:gsLst>
                    <a:gs pos="56000">
                      <a:schemeClr val="bg1"/>
                    </a:gs>
                    <a:gs pos="100000">
                      <a:srgbClr val="8DD0E1"/>
                    </a:gs>
                  </a:gsLst>
                  <a:lin ang="5400000" scaled="1"/>
                  <a:tileRect/>
                </a:gradFill>
                <a:effectLst>
                  <a:outerShdw blurRad="101600" dist="76200" dir="2700000" algn="tl" rotWithShape="0">
                    <a:schemeClr val="accent1">
                      <a:lumMod val="50000"/>
                      <a:alpha val="26000"/>
                    </a:schemeClr>
                  </a:outerShdw>
                </a:effectLst>
                <a:latin typeface="+mj-ea"/>
                <a:ea typeface="+mj-ea"/>
              </a:endParaRPr>
            </a:p>
          </p:txBody>
        </p:sp>
        <p:sp>
          <p:nvSpPr>
            <p:cNvPr id="23" name="文本框 22"/>
            <p:cNvSpPr txBox="1"/>
            <p:nvPr/>
          </p:nvSpPr>
          <p:spPr>
            <a:xfrm>
              <a:off x="5252224" y="1400771"/>
              <a:ext cx="434898" cy="636270"/>
            </a:xfrm>
            <a:custGeom>
              <a:avLst/>
              <a:gdLst>
                <a:gd name="connsiteX0" fmla="*/ 0 w 434898"/>
                <a:gd name="connsiteY0" fmla="*/ 602285 h 636270"/>
                <a:gd name="connsiteX1" fmla="*/ 434898 w 434898"/>
                <a:gd name="connsiteY1" fmla="*/ 602285 h 636270"/>
                <a:gd name="connsiteX2" fmla="*/ 434898 w 434898"/>
                <a:gd name="connsiteY2" fmla="*/ 636270 h 636270"/>
                <a:gd name="connsiteX3" fmla="*/ 0 w 434898"/>
                <a:gd name="connsiteY3" fmla="*/ 636270 h 636270"/>
                <a:gd name="connsiteX4" fmla="*/ 0 w 434898"/>
                <a:gd name="connsiteY4" fmla="*/ 297485 h 636270"/>
                <a:gd name="connsiteX5" fmla="*/ 434898 w 434898"/>
                <a:gd name="connsiteY5" fmla="*/ 297485 h 636270"/>
                <a:gd name="connsiteX6" fmla="*/ 434898 w 434898"/>
                <a:gd name="connsiteY6" fmla="*/ 331471 h 636270"/>
                <a:gd name="connsiteX7" fmla="*/ 0 w 434898"/>
                <a:gd name="connsiteY7" fmla="*/ 331471 h 636270"/>
                <a:gd name="connsiteX8" fmla="*/ 0 w 434898"/>
                <a:gd name="connsiteY8" fmla="*/ 0 h 636270"/>
                <a:gd name="connsiteX9" fmla="*/ 434898 w 434898"/>
                <a:gd name="connsiteY9" fmla="*/ 0 h 636270"/>
                <a:gd name="connsiteX10" fmla="*/ 434898 w 434898"/>
                <a:gd name="connsiteY10" fmla="*/ 33986 h 636270"/>
                <a:gd name="connsiteX11" fmla="*/ 0 w 434898"/>
                <a:gd name="connsiteY11" fmla="*/ 33986 h 63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898" h="636270">
                  <a:moveTo>
                    <a:pt x="0" y="602285"/>
                  </a:moveTo>
                  <a:lnTo>
                    <a:pt x="434898" y="602285"/>
                  </a:lnTo>
                  <a:lnTo>
                    <a:pt x="434898" y="636270"/>
                  </a:lnTo>
                  <a:lnTo>
                    <a:pt x="0" y="636270"/>
                  </a:lnTo>
                  <a:close/>
                  <a:moveTo>
                    <a:pt x="0" y="297485"/>
                  </a:moveTo>
                  <a:lnTo>
                    <a:pt x="434898" y="297485"/>
                  </a:lnTo>
                  <a:lnTo>
                    <a:pt x="434898" y="331471"/>
                  </a:lnTo>
                  <a:lnTo>
                    <a:pt x="0" y="331471"/>
                  </a:lnTo>
                  <a:close/>
                  <a:moveTo>
                    <a:pt x="0" y="0"/>
                  </a:moveTo>
                  <a:lnTo>
                    <a:pt x="434898" y="0"/>
                  </a:lnTo>
                  <a:lnTo>
                    <a:pt x="434898" y="33986"/>
                  </a:lnTo>
                  <a:lnTo>
                    <a:pt x="0" y="33986"/>
                  </a:lnTo>
                  <a:close/>
                </a:path>
              </a:pathLst>
            </a:custGeom>
            <a:gradFill flip="none" rotWithShape="1">
              <a:gsLst>
                <a:gs pos="56000">
                  <a:schemeClr val="bg1"/>
                </a:gs>
                <a:gs pos="88000">
                  <a:srgbClr val="8DD0E1"/>
                </a:gs>
              </a:gsLst>
              <a:lin ang="10800000" scaled="1"/>
              <a:tileRect/>
            </a:gradFill>
            <a:ln>
              <a:noFill/>
            </a:ln>
            <a:effectLst>
              <a:outerShdw blurRad="101600" dist="76200" dir="2700000" algn="tl" rotWithShape="0">
                <a:schemeClr val="accent1">
                  <a:lumMod val="50000"/>
                  <a:alpha val="26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gradFill flip="none" rotWithShape="1">
                  <a:gsLst>
                    <a:gs pos="56000">
                      <a:schemeClr val="bg1"/>
                    </a:gs>
                    <a:gs pos="100000">
                      <a:srgbClr val="8DD0E1"/>
                    </a:gs>
                  </a:gsLst>
                  <a:lin ang="5400000" scaled="1"/>
                  <a:tileRect/>
                </a:gradFill>
                <a:effectLst>
                  <a:outerShdw blurRad="101600" dist="76200" dir="2700000" algn="tl" rotWithShape="0">
                    <a:schemeClr val="accent1">
                      <a:lumMod val="50000"/>
                      <a:alpha val="26000"/>
                    </a:schemeClr>
                  </a:outerShdw>
                </a:effectLst>
                <a:latin typeface="+mj-ea"/>
                <a:ea typeface="+mj-ea"/>
              </a:endParaRPr>
            </a:p>
          </p:txBody>
        </p:sp>
        <p:sp>
          <p:nvSpPr>
            <p:cNvPr id="24" name="文本框 23"/>
            <p:cNvSpPr txBox="1"/>
            <p:nvPr/>
          </p:nvSpPr>
          <p:spPr>
            <a:xfrm>
              <a:off x="6779941" y="1498127"/>
              <a:ext cx="485672" cy="577997"/>
            </a:xfrm>
            <a:custGeom>
              <a:avLst/>
              <a:gdLst>
                <a:gd name="connsiteX0" fmla="*/ 0 w 485672"/>
                <a:gd name="connsiteY0" fmla="*/ 0 h 577997"/>
                <a:gd name="connsiteX1" fmla="*/ 49808 w 485672"/>
                <a:gd name="connsiteY1" fmla="*/ 112389 h 577997"/>
                <a:gd name="connsiteX2" fmla="*/ 121131 w 485672"/>
                <a:gd name="connsiteY2" fmla="*/ 207363 h 577997"/>
                <a:gd name="connsiteX3" fmla="*/ 191997 w 485672"/>
                <a:gd name="connsiteY3" fmla="*/ 98364 h 577997"/>
                <a:gd name="connsiteX4" fmla="*/ 245490 w 485672"/>
                <a:gd name="connsiteY4" fmla="*/ 1255 h 577997"/>
                <a:gd name="connsiteX5" fmla="*/ 421055 w 485672"/>
                <a:gd name="connsiteY5" fmla="*/ 123213 h 577997"/>
                <a:gd name="connsiteX6" fmla="*/ 405967 w 485672"/>
                <a:gd name="connsiteY6" fmla="*/ 135713 h 577997"/>
                <a:gd name="connsiteX7" fmla="*/ 373506 w 485672"/>
                <a:gd name="connsiteY7" fmla="*/ 135408 h 577997"/>
                <a:gd name="connsiteX8" fmla="*/ 269721 w 485672"/>
                <a:gd name="connsiteY8" fmla="*/ 186325 h 577997"/>
                <a:gd name="connsiteX9" fmla="*/ 150392 w 485672"/>
                <a:gd name="connsiteY9" fmla="*/ 235413 h 577997"/>
                <a:gd name="connsiteX10" fmla="*/ 311631 w 485672"/>
                <a:gd name="connsiteY10" fmla="*/ 341668 h 577997"/>
                <a:gd name="connsiteX11" fmla="*/ 485672 w 485672"/>
                <a:gd name="connsiteY11" fmla="*/ 401275 h 577997"/>
                <a:gd name="connsiteX12" fmla="*/ 482015 w 485672"/>
                <a:gd name="connsiteY12" fmla="*/ 413471 h 577997"/>
                <a:gd name="connsiteX13" fmla="*/ 396213 w 485672"/>
                <a:gd name="connsiteY13" fmla="*/ 471987 h 577997"/>
                <a:gd name="connsiteX14" fmla="*/ 347903 w 485672"/>
                <a:gd name="connsiteY14" fmla="*/ 577997 h 577997"/>
                <a:gd name="connsiteX15" fmla="*/ 192116 w 485672"/>
                <a:gd name="connsiteY15" fmla="*/ 455715 h 577997"/>
                <a:gd name="connsiteX16" fmla="*/ 76156 w 485672"/>
                <a:gd name="connsiteY16" fmla="*/ 287850 h 577997"/>
                <a:gd name="connsiteX17" fmla="*/ 32096 w 485672"/>
                <a:gd name="connsiteY17" fmla="*/ 178448 h 577997"/>
                <a:gd name="connsiteX18" fmla="*/ 0 w 485672"/>
                <a:gd name="connsiteY18" fmla="*/ 59553 h 57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672" h="577997">
                  <a:moveTo>
                    <a:pt x="0" y="0"/>
                  </a:moveTo>
                  <a:lnTo>
                    <a:pt x="49808" y="112389"/>
                  </a:lnTo>
                  <a:cubicBezTo>
                    <a:pt x="70992" y="147782"/>
                    <a:pt x="94766" y="179440"/>
                    <a:pt x="121131" y="207363"/>
                  </a:cubicBezTo>
                  <a:cubicBezTo>
                    <a:pt x="145592" y="172173"/>
                    <a:pt x="169214" y="135840"/>
                    <a:pt x="191997" y="98364"/>
                  </a:cubicBezTo>
                  <a:cubicBezTo>
                    <a:pt x="214781" y="60887"/>
                    <a:pt x="232612" y="28518"/>
                    <a:pt x="245490" y="1255"/>
                  </a:cubicBezTo>
                  <a:lnTo>
                    <a:pt x="421055" y="123213"/>
                  </a:lnTo>
                  <a:cubicBezTo>
                    <a:pt x="418235" y="128904"/>
                    <a:pt x="413206" y="133071"/>
                    <a:pt x="405967" y="135713"/>
                  </a:cubicBezTo>
                  <a:cubicBezTo>
                    <a:pt x="398728" y="138356"/>
                    <a:pt x="387908" y="138254"/>
                    <a:pt x="373506" y="135408"/>
                  </a:cubicBezTo>
                  <a:cubicBezTo>
                    <a:pt x="343102" y="151618"/>
                    <a:pt x="308507" y="168591"/>
                    <a:pt x="269721" y="186325"/>
                  </a:cubicBezTo>
                  <a:cubicBezTo>
                    <a:pt x="230936" y="204060"/>
                    <a:pt x="191159" y="220423"/>
                    <a:pt x="150392" y="235413"/>
                  </a:cubicBezTo>
                  <a:cubicBezTo>
                    <a:pt x="199871" y="280055"/>
                    <a:pt x="253618" y="315473"/>
                    <a:pt x="311631" y="341668"/>
                  </a:cubicBezTo>
                  <a:cubicBezTo>
                    <a:pt x="369645" y="367864"/>
                    <a:pt x="427659" y="387733"/>
                    <a:pt x="485672" y="401275"/>
                  </a:cubicBezTo>
                  <a:lnTo>
                    <a:pt x="482015" y="413471"/>
                  </a:lnTo>
                  <a:cubicBezTo>
                    <a:pt x="447699" y="423228"/>
                    <a:pt x="419099" y="442734"/>
                    <a:pt x="396213" y="471987"/>
                  </a:cubicBezTo>
                  <a:cubicBezTo>
                    <a:pt x="373328" y="501240"/>
                    <a:pt x="357224" y="536577"/>
                    <a:pt x="347903" y="577997"/>
                  </a:cubicBezTo>
                  <a:cubicBezTo>
                    <a:pt x="289065" y="542600"/>
                    <a:pt x="237136" y="501839"/>
                    <a:pt x="192116" y="455715"/>
                  </a:cubicBezTo>
                  <a:cubicBezTo>
                    <a:pt x="147096" y="409591"/>
                    <a:pt x="108443" y="353636"/>
                    <a:pt x="76156" y="287850"/>
                  </a:cubicBezTo>
                  <a:cubicBezTo>
                    <a:pt x="60013" y="254958"/>
                    <a:pt x="45327" y="218490"/>
                    <a:pt x="32096" y="178448"/>
                  </a:cubicBezTo>
                  <a:lnTo>
                    <a:pt x="0" y="59553"/>
                  </a:lnTo>
                  <a:close/>
                </a:path>
              </a:pathLst>
            </a:custGeom>
            <a:gradFill flip="none" rotWithShape="1">
              <a:gsLst>
                <a:gs pos="49000">
                  <a:schemeClr val="bg1"/>
                </a:gs>
                <a:gs pos="92000">
                  <a:srgbClr val="8DD0E1"/>
                </a:gs>
              </a:gsLst>
              <a:lin ang="10800000" scaled="1"/>
              <a:tileRect/>
            </a:gradFill>
            <a:ln>
              <a:noFill/>
            </a:ln>
            <a:effectLst>
              <a:outerShdw blurRad="101600" dist="76200" dir="2700000" algn="tl" rotWithShape="0">
                <a:schemeClr val="accent1">
                  <a:lumMod val="50000"/>
                  <a:alpha val="26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gradFill flip="none" rotWithShape="1">
                  <a:gsLst>
                    <a:gs pos="56000">
                      <a:schemeClr val="bg1"/>
                    </a:gs>
                    <a:gs pos="100000">
                      <a:srgbClr val="8DD0E1"/>
                    </a:gs>
                  </a:gsLst>
                  <a:lin ang="5400000" scaled="1"/>
                  <a:tileRect/>
                </a:gradFill>
                <a:effectLst>
                  <a:outerShdw blurRad="101600" dist="76200" dir="2700000" algn="tl" rotWithShape="0">
                    <a:schemeClr val="accent1">
                      <a:lumMod val="50000"/>
                      <a:alpha val="26000"/>
                    </a:schemeClr>
                  </a:outerShdw>
                </a:effectLst>
                <a:latin typeface="+mj-ea"/>
                <a:ea typeface="+mj-ea"/>
              </a:endParaRPr>
            </a:p>
          </p:txBody>
        </p:sp>
      </p:grpSp>
      <p:sp>
        <p:nvSpPr>
          <p:cNvPr id="25" name="文本框 24"/>
          <p:cNvSpPr txBox="1"/>
          <p:nvPr userDrawn="1"/>
        </p:nvSpPr>
        <p:spPr>
          <a:xfrm>
            <a:off x="4796798" y="2095338"/>
            <a:ext cx="2598404" cy="523220"/>
          </a:xfrm>
          <a:prstGeom prst="rect">
            <a:avLst/>
          </a:prstGeom>
          <a:noFill/>
        </p:spPr>
        <p:txBody>
          <a:bodyPr wrap="none" rtlCol="0">
            <a:spAutoFit/>
          </a:bodyPr>
          <a:lstStyle/>
          <a:p>
            <a:pPr algn="ctr"/>
            <a:r>
              <a:rPr lang="en-US" altLang="zh-CN" sz="2800" spc="600" dirty="0" smtClean="0">
                <a:solidFill>
                  <a:schemeClr val="accent1"/>
                </a:solidFill>
              </a:rPr>
              <a:t>CONTENTS</a:t>
            </a:r>
            <a:endParaRPr lang="zh-CN" altLang="en-US" sz="2800" spc="600" dirty="0">
              <a:solidFill>
                <a:schemeClr val="accent1"/>
              </a:solidFill>
            </a:endParaRPr>
          </a:p>
        </p:txBody>
      </p:sp>
      <p:grpSp>
        <p:nvGrpSpPr>
          <p:cNvPr id="26" name="组合 25"/>
          <p:cNvGrpSpPr/>
          <p:nvPr userDrawn="1"/>
        </p:nvGrpSpPr>
        <p:grpSpPr>
          <a:xfrm>
            <a:off x="7326166" y="803702"/>
            <a:ext cx="735444" cy="466742"/>
            <a:chOff x="3600451" y="-493519"/>
            <a:chExt cx="735444" cy="466742"/>
          </a:xfrm>
          <a:solidFill>
            <a:schemeClr val="bg1">
              <a:alpha val="18000"/>
            </a:schemeClr>
          </a:solidFill>
        </p:grpSpPr>
        <p:grpSp>
          <p:nvGrpSpPr>
            <p:cNvPr id="27" name="组合 26"/>
            <p:cNvGrpSpPr/>
            <p:nvPr/>
          </p:nvGrpSpPr>
          <p:grpSpPr>
            <a:xfrm>
              <a:off x="3600451" y="-493519"/>
              <a:ext cx="735444" cy="103414"/>
              <a:chOff x="3600451" y="-493519"/>
              <a:chExt cx="735444" cy="103414"/>
            </a:xfrm>
            <a:grpFill/>
          </p:grpSpPr>
          <p:sp>
            <p:nvSpPr>
              <p:cNvPr id="38" name="椭圆 3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600451" y="-311855"/>
              <a:ext cx="735444" cy="103414"/>
              <a:chOff x="3600451" y="-493519"/>
              <a:chExt cx="735444" cy="103414"/>
            </a:xfrm>
            <a:grpFill/>
          </p:grpSpPr>
          <p:sp>
            <p:nvSpPr>
              <p:cNvPr id="34" name="椭圆 3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600451" y="-130191"/>
              <a:ext cx="735444" cy="103414"/>
              <a:chOff x="3600451" y="-493519"/>
              <a:chExt cx="735444" cy="103414"/>
            </a:xfrm>
            <a:grpFill/>
          </p:grpSpPr>
          <p:sp>
            <p:nvSpPr>
              <p:cNvPr id="30" name="椭圆 29"/>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2" name="组合 41"/>
          <p:cNvGrpSpPr/>
          <p:nvPr userDrawn="1"/>
        </p:nvGrpSpPr>
        <p:grpSpPr>
          <a:xfrm>
            <a:off x="4140630" y="1580890"/>
            <a:ext cx="735444" cy="466742"/>
            <a:chOff x="3600451" y="-493519"/>
            <a:chExt cx="735444" cy="466742"/>
          </a:xfrm>
          <a:solidFill>
            <a:schemeClr val="bg1">
              <a:alpha val="32000"/>
            </a:schemeClr>
          </a:solidFill>
        </p:grpSpPr>
        <p:grpSp>
          <p:nvGrpSpPr>
            <p:cNvPr id="43" name="组合 42"/>
            <p:cNvGrpSpPr/>
            <p:nvPr/>
          </p:nvGrpSpPr>
          <p:grpSpPr>
            <a:xfrm>
              <a:off x="3600451" y="-493519"/>
              <a:ext cx="735444" cy="103414"/>
              <a:chOff x="3600451" y="-493519"/>
              <a:chExt cx="735444" cy="103414"/>
            </a:xfrm>
            <a:grpFill/>
          </p:grpSpPr>
          <p:sp>
            <p:nvSpPr>
              <p:cNvPr id="54" name="椭圆 5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600451" y="-311855"/>
              <a:ext cx="735444" cy="103414"/>
              <a:chOff x="3600451" y="-493519"/>
              <a:chExt cx="735444" cy="103414"/>
            </a:xfrm>
            <a:grpFill/>
          </p:grpSpPr>
          <p:sp>
            <p:nvSpPr>
              <p:cNvPr id="50" name="椭圆 49"/>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3600451" y="-130191"/>
              <a:ext cx="735444" cy="103414"/>
              <a:chOff x="3600451" y="-493519"/>
              <a:chExt cx="735444" cy="103414"/>
            </a:xfrm>
            <a:grpFill/>
          </p:grpSpPr>
          <p:sp>
            <p:nvSpPr>
              <p:cNvPr id="46" name="椭圆 4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3" name="任意多边形 82"/>
          <p:cNvSpPr/>
          <p:nvPr userDrawn="1"/>
        </p:nvSpPr>
        <p:spPr>
          <a:xfrm>
            <a:off x="-190500" y="4810986"/>
            <a:ext cx="13634663" cy="2623819"/>
          </a:xfrm>
          <a:custGeom>
            <a:avLst/>
            <a:gdLst>
              <a:gd name="connsiteX0" fmla="*/ 0 w 12843840"/>
              <a:gd name="connsiteY0" fmla="*/ 0 h 2874058"/>
              <a:gd name="connsiteX1" fmla="*/ 3829050 w 12843840"/>
              <a:gd name="connsiteY1" fmla="*/ 2857500 h 2874058"/>
              <a:gd name="connsiteX2" fmla="*/ 8382000 w 12843840"/>
              <a:gd name="connsiteY2" fmla="*/ 1123950 h 2874058"/>
              <a:gd name="connsiteX3" fmla="*/ 12477750 w 12843840"/>
              <a:gd name="connsiteY3" fmla="*/ 57150 h 2874058"/>
              <a:gd name="connsiteX4" fmla="*/ 12611100 w 12843840"/>
              <a:gd name="connsiteY4" fmla="*/ 571500 h 2874058"/>
              <a:gd name="connsiteX0" fmla="*/ 0 w 13404347"/>
              <a:gd name="connsiteY0" fmla="*/ 0 h 2874058"/>
              <a:gd name="connsiteX1" fmla="*/ 3829050 w 13404347"/>
              <a:gd name="connsiteY1" fmla="*/ 2857500 h 2874058"/>
              <a:gd name="connsiteX2" fmla="*/ 8382000 w 13404347"/>
              <a:gd name="connsiteY2" fmla="*/ 1123950 h 2874058"/>
              <a:gd name="connsiteX3" fmla="*/ 12477750 w 13404347"/>
              <a:gd name="connsiteY3" fmla="*/ 57150 h 2874058"/>
              <a:gd name="connsiteX4" fmla="*/ 13394872 w 13404347"/>
              <a:gd name="connsiteY4" fmla="*/ 545374 h 2874058"/>
              <a:gd name="connsiteX0" fmla="*/ 0 w 13635058"/>
              <a:gd name="connsiteY0" fmla="*/ 0 h 2874058"/>
              <a:gd name="connsiteX1" fmla="*/ 3829050 w 13635058"/>
              <a:gd name="connsiteY1" fmla="*/ 2857500 h 2874058"/>
              <a:gd name="connsiteX2" fmla="*/ 8382000 w 13635058"/>
              <a:gd name="connsiteY2" fmla="*/ 1123950 h 2874058"/>
              <a:gd name="connsiteX3" fmla="*/ 12477750 w 13635058"/>
              <a:gd name="connsiteY3" fmla="*/ 57150 h 2874058"/>
              <a:gd name="connsiteX4" fmla="*/ 13630003 w 13635058"/>
              <a:gd name="connsiteY4" fmla="*/ 336369 h 2874058"/>
              <a:gd name="connsiteX0" fmla="*/ 0 w 13634663"/>
              <a:gd name="connsiteY0" fmla="*/ 0 h 2879401"/>
              <a:gd name="connsiteX1" fmla="*/ 3829050 w 13634663"/>
              <a:gd name="connsiteY1" fmla="*/ 2857500 h 2879401"/>
              <a:gd name="connsiteX2" fmla="*/ 8591005 w 13634663"/>
              <a:gd name="connsiteY2" fmla="*/ 1254579 h 2879401"/>
              <a:gd name="connsiteX3" fmla="*/ 12477750 w 13634663"/>
              <a:gd name="connsiteY3" fmla="*/ 57150 h 2879401"/>
              <a:gd name="connsiteX4" fmla="*/ 13630003 w 13634663"/>
              <a:gd name="connsiteY4" fmla="*/ 336369 h 2879401"/>
              <a:gd name="connsiteX0" fmla="*/ 0 w 13634663"/>
              <a:gd name="connsiteY0" fmla="*/ 0 h 2881855"/>
              <a:gd name="connsiteX1" fmla="*/ 3829050 w 13634663"/>
              <a:gd name="connsiteY1" fmla="*/ 2857500 h 2881855"/>
              <a:gd name="connsiteX2" fmla="*/ 8591005 w 13634663"/>
              <a:gd name="connsiteY2" fmla="*/ 1254579 h 2881855"/>
              <a:gd name="connsiteX3" fmla="*/ 12477750 w 13634663"/>
              <a:gd name="connsiteY3" fmla="*/ 57150 h 2881855"/>
              <a:gd name="connsiteX4" fmla="*/ 13630003 w 13634663"/>
              <a:gd name="connsiteY4" fmla="*/ 336369 h 288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663" h="2881855">
                <a:moveTo>
                  <a:pt x="0" y="0"/>
                </a:moveTo>
                <a:cubicBezTo>
                  <a:pt x="1216025" y="1335087"/>
                  <a:pt x="2397216" y="2648404"/>
                  <a:pt x="3829050" y="2857500"/>
                </a:cubicBezTo>
                <a:cubicBezTo>
                  <a:pt x="5260884" y="3066596"/>
                  <a:pt x="7227933" y="1878059"/>
                  <a:pt x="8591005" y="1254579"/>
                </a:cubicBezTo>
                <a:cubicBezTo>
                  <a:pt x="9954077" y="631099"/>
                  <a:pt x="11637917" y="210185"/>
                  <a:pt x="12477750" y="57150"/>
                </a:cubicBezTo>
                <a:cubicBezTo>
                  <a:pt x="13317583" y="-95885"/>
                  <a:pt x="13680803" y="129994"/>
                  <a:pt x="13630003" y="33636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userDrawn="1"/>
        </p:nvGrpSpPr>
        <p:grpSpPr>
          <a:xfrm>
            <a:off x="11157120" y="591290"/>
            <a:ext cx="360000" cy="218801"/>
            <a:chOff x="10921986" y="591290"/>
            <a:chExt cx="360000" cy="218801"/>
          </a:xfrm>
        </p:grpSpPr>
        <p:cxnSp>
          <p:nvCxnSpPr>
            <p:cNvPr id="85" name="直接连接符 84"/>
            <p:cNvCxnSpPr/>
            <p:nvPr/>
          </p:nvCxnSpPr>
          <p:spPr>
            <a:xfrm>
              <a:off x="10921986" y="810091"/>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0921986" y="700691"/>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0921986" y="591290"/>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89" name="文本占位符 88"/>
          <p:cNvSpPr>
            <a:spLocks noGrp="1"/>
          </p:cNvSpPr>
          <p:nvPr>
            <p:ph type="body" sz="quarter" idx="10" hasCustomPrompt="1"/>
          </p:nvPr>
        </p:nvSpPr>
        <p:spPr>
          <a:xfrm>
            <a:off x="462741" y="3392510"/>
            <a:ext cx="2394146" cy="644525"/>
          </a:xfrm>
          <a:prstGeom prst="rect">
            <a:avLst/>
          </a:prstGeom>
        </p:spPr>
        <p:txBody>
          <a:bodyPr/>
          <a:lstStyle>
            <a:lvl1pPr marL="0" indent="0" algn="ctr" defTabSz="914400" rtl="0" eaLnBrk="1" latinLnBrk="0" hangingPunct="1">
              <a:buNone/>
              <a:defRPr lang="zh-CN" altLang="en-US" sz="3600" kern="1200" dirty="0">
                <a:solidFill>
                  <a:schemeClr val="bg1"/>
                </a:solidFill>
                <a:latin typeface="+mj-ea"/>
                <a:ea typeface="+mj-ea"/>
                <a:cs typeface="+mn-cs"/>
              </a:defRPr>
            </a:lvl1pPr>
          </a:lstStyle>
          <a:p>
            <a:pPr lvl="0"/>
            <a:r>
              <a:rPr lang="zh-CN" altLang="en-US" dirty="0" smtClean="0"/>
              <a:t>输入目录</a:t>
            </a:r>
            <a:endParaRPr lang="zh-CN" altLang="en-US" dirty="0"/>
          </a:p>
        </p:txBody>
      </p:sp>
      <p:sp>
        <p:nvSpPr>
          <p:cNvPr id="90" name="文本占位符 88"/>
          <p:cNvSpPr>
            <a:spLocks noGrp="1"/>
          </p:cNvSpPr>
          <p:nvPr>
            <p:ph type="body" sz="quarter" idx="11" hasCustomPrompt="1"/>
          </p:nvPr>
        </p:nvSpPr>
        <p:spPr>
          <a:xfrm>
            <a:off x="3199804" y="4764455"/>
            <a:ext cx="2394146" cy="644525"/>
          </a:xfrm>
          <a:prstGeom prst="rect">
            <a:avLst/>
          </a:prstGeom>
        </p:spPr>
        <p:txBody>
          <a:bodyPr/>
          <a:lstStyle>
            <a:lvl1pPr marL="0" indent="0" algn="ctr" defTabSz="914400" rtl="0" eaLnBrk="1" latinLnBrk="0" hangingPunct="1">
              <a:buNone/>
              <a:defRPr lang="zh-CN" altLang="en-US" sz="3600" kern="1200" dirty="0">
                <a:solidFill>
                  <a:schemeClr val="bg1"/>
                </a:solidFill>
                <a:latin typeface="+mj-ea"/>
                <a:ea typeface="+mj-ea"/>
                <a:cs typeface="+mn-cs"/>
              </a:defRPr>
            </a:lvl1pPr>
          </a:lstStyle>
          <a:p>
            <a:pPr lvl="0"/>
            <a:r>
              <a:rPr lang="zh-CN" altLang="en-US" dirty="0" smtClean="0"/>
              <a:t>输入目录</a:t>
            </a:r>
            <a:endParaRPr lang="zh-CN" altLang="en-US" dirty="0"/>
          </a:p>
        </p:txBody>
      </p:sp>
      <p:sp>
        <p:nvSpPr>
          <p:cNvPr id="91" name="文本占位符 88"/>
          <p:cNvSpPr>
            <a:spLocks noGrp="1"/>
          </p:cNvSpPr>
          <p:nvPr>
            <p:ph type="body" sz="quarter" idx="12" hasCustomPrompt="1"/>
          </p:nvPr>
        </p:nvSpPr>
        <p:spPr>
          <a:xfrm>
            <a:off x="6290161" y="4764455"/>
            <a:ext cx="2394146" cy="644525"/>
          </a:xfrm>
          <a:prstGeom prst="rect">
            <a:avLst/>
          </a:prstGeom>
        </p:spPr>
        <p:txBody>
          <a:bodyPr/>
          <a:lstStyle>
            <a:lvl1pPr marL="0" indent="0" algn="ctr" defTabSz="914400" rtl="0" eaLnBrk="1" latinLnBrk="0" hangingPunct="1">
              <a:buNone/>
              <a:defRPr lang="zh-CN" altLang="en-US" sz="3600" kern="1200" dirty="0">
                <a:solidFill>
                  <a:schemeClr val="bg1"/>
                </a:solidFill>
                <a:latin typeface="+mj-ea"/>
                <a:ea typeface="+mj-ea"/>
                <a:cs typeface="+mn-cs"/>
              </a:defRPr>
            </a:lvl1pPr>
          </a:lstStyle>
          <a:p>
            <a:pPr lvl="0"/>
            <a:r>
              <a:rPr lang="zh-CN" altLang="en-US" dirty="0" smtClean="0"/>
              <a:t>输入目录</a:t>
            </a:r>
            <a:endParaRPr lang="zh-CN" altLang="en-US" dirty="0"/>
          </a:p>
        </p:txBody>
      </p:sp>
      <p:sp>
        <p:nvSpPr>
          <p:cNvPr id="92" name="文本占位符 88"/>
          <p:cNvSpPr>
            <a:spLocks noGrp="1"/>
          </p:cNvSpPr>
          <p:nvPr>
            <p:ph type="body" sz="quarter" idx="13" hasCustomPrompt="1"/>
          </p:nvPr>
        </p:nvSpPr>
        <p:spPr>
          <a:xfrm>
            <a:off x="9048007" y="3284317"/>
            <a:ext cx="2394146" cy="644525"/>
          </a:xfrm>
          <a:prstGeom prst="rect">
            <a:avLst/>
          </a:prstGeom>
        </p:spPr>
        <p:txBody>
          <a:bodyPr/>
          <a:lstStyle>
            <a:lvl1pPr marL="0" indent="0" algn="ctr" defTabSz="914400" rtl="0" eaLnBrk="1" latinLnBrk="0" hangingPunct="1">
              <a:buNone/>
              <a:defRPr lang="zh-CN" altLang="en-US" sz="3600" kern="1200" dirty="0">
                <a:solidFill>
                  <a:schemeClr val="bg1"/>
                </a:solidFill>
                <a:latin typeface="+mj-ea"/>
                <a:ea typeface="+mj-ea"/>
                <a:cs typeface="+mn-cs"/>
              </a:defRPr>
            </a:lvl1pPr>
          </a:lstStyle>
          <a:p>
            <a:pPr lvl="0"/>
            <a:r>
              <a:rPr lang="zh-CN" altLang="en-US" dirty="0" smtClean="0"/>
              <a:t>输入目录</a:t>
            </a:r>
            <a:endParaRPr lang="zh-CN" altLang="en-US" dirty="0"/>
          </a:p>
        </p:txBody>
      </p:sp>
    </p:spTree>
    <p:extLst>
      <p:ext uri="{BB962C8B-B14F-4D97-AF65-F5344CB8AC3E}">
        <p14:creationId xmlns:p14="http://schemas.microsoft.com/office/powerpoint/2010/main" val="6115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50" name="椭圆 49"/>
          <p:cNvSpPr/>
          <p:nvPr userDrawn="1"/>
        </p:nvSpPr>
        <p:spPr>
          <a:xfrm rot="13359884">
            <a:off x="318024" y="1843966"/>
            <a:ext cx="5706836" cy="4065140"/>
          </a:xfrm>
          <a:prstGeom prst="ellipse">
            <a:avLst/>
          </a:pr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userDrawn="1"/>
        </p:nvSpPr>
        <p:spPr>
          <a:xfrm rot="18521706">
            <a:off x="447077" y="1327670"/>
            <a:ext cx="5706836" cy="4065140"/>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userDrawn="1"/>
        </p:nvSpPr>
        <p:spPr>
          <a:xfrm rot="16200000">
            <a:off x="1257959" y="2234377"/>
            <a:ext cx="3547196" cy="2526767"/>
          </a:xfrm>
          <a:prstGeom prst="ellipse">
            <a:avLst/>
          </a:prstGeom>
          <a:blipFill dpi="0" rotWithShape="1">
            <a:blip r:embed="rId2"/>
            <a:srcRect/>
            <a:tile tx="0" ty="0" sx="100000" sy="100000" flip="none" algn="tr"/>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userDrawn="1"/>
        </p:nvGrpSpPr>
        <p:grpSpPr>
          <a:xfrm>
            <a:off x="712652" y="748046"/>
            <a:ext cx="360000" cy="218801"/>
            <a:chOff x="10921986" y="591290"/>
            <a:chExt cx="360000" cy="218801"/>
          </a:xfrm>
        </p:grpSpPr>
        <p:cxnSp>
          <p:nvCxnSpPr>
            <p:cNvPr id="55" name="直接连接符 54"/>
            <p:cNvCxnSpPr/>
            <p:nvPr/>
          </p:nvCxnSpPr>
          <p:spPr>
            <a:xfrm>
              <a:off x="10921986" y="810091"/>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0921986" y="700691"/>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921986" y="591290"/>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58" name="任意多边形 57"/>
          <p:cNvSpPr/>
          <p:nvPr userDrawn="1"/>
        </p:nvSpPr>
        <p:spPr>
          <a:xfrm>
            <a:off x="7054710" y="5214040"/>
            <a:ext cx="5137290" cy="1643961"/>
          </a:xfrm>
          <a:custGeom>
            <a:avLst/>
            <a:gdLst>
              <a:gd name="connsiteX0" fmla="*/ 3116765 w 5137290"/>
              <a:gd name="connsiteY0" fmla="*/ 99 h 1643961"/>
              <a:gd name="connsiteX1" fmla="*/ 5126965 w 5137290"/>
              <a:gd name="connsiteY1" fmla="*/ 248311 h 1643961"/>
              <a:gd name="connsiteX2" fmla="*/ 5137290 w 5137290"/>
              <a:gd name="connsiteY2" fmla="*/ 247121 h 1643961"/>
              <a:gd name="connsiteX3" fmla="*/ 5137290 w 5137290"/>
              <a:gd name="connsiteY3" fmla="*/ 1643961 h 1643961"/>
              <a:gd name="connsiteX4" fmla="*/ 0 w 5137290"/>
              <a:gd name="connsiteY4" fmla="*/ 1643961 h 1643961"/>
              <a:gd name="connsiteX5" fmla="*/ 81849 w 5137290"/>
              <a:gd name="connsiteY5" fmla="*/ 1578950 h 1643961"/>
              <a:gd name="connsiteX6" fmla="*/ 2167667 w 5137290"/>
              <a:gd name="connsiteY6" fmla="*/ 186596 h 1643961"/>
              <a:gd name="connsiteX7" fmla="*/ 3116765 w 5137290"/>
              <a:gd name="connsiteY7" fmla="*/ 99 h 164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290" h="1643961">
                <a:moveTo>
                  <a:pt x="3116765" y="99"/>
                </a:moveTo>
                <a:cubicBezTo>
                  <a:pt x="3875703" y="-6079"/>
                  <a:pt x="4552149" y="279639"/>
                  <a:pt x="5126965" y="248311"/>
                </a:cubicBezTo>
                <a:lnTo>
                  <a:pt x="5137290" y="247121"/>
                </a:lnTo>
                <a:lnTo>
                  <a:pt x="5137290" y="1643961"/>
                </a:lnTo>
                <a:lnTo>
                  <a:pt x="0" y="1643961"/>
                </a:lnTo>
                <a:lnTo>
                  <a:pt x="81849" y="1578950"/>
                </a:lnTo>
                <a:cubicBezTo>
                  <a:pt x="836191" y="983835"/>
                  <a:pt x="1592357" y="422585"/>
                  <a:pt x="2167667" y="186596"/>
                </a:cubicBezTo>
                <a:cubicBezTo>
                  <a:pt x="2496415" y="51745"/>
                  <a:pt x="2813190" y="2571"/>
                  <a:pt x="3116765" y="99"/>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userDrawn="1"/>
        </p:nvGrpSpPr>
        <p:grpSpPr>
          <a:xfrm>
            <a:off x="613938" y="5900729"/>
            <a:ext cx="735444" cy="466742"/>
            <a:chOff x="3600451" y="-493519"/>
            <a:chExt cx="735444" cy="466742"/>
          </a:xfrm>
          <a:solidFill>
            <a:schemeClr val="bg1">
              <a:alpha val="32000"/>
            </a:schemeClr>
          </a:solidFill>
        </p:grpSpPr>
        <p:grpSp>
          <p:nvGrpSpPr>
            <p:cNvPr id="60" name="组合 59"/>
            <p:cNvGrpSpPr/>
            <p:nvPr/>
          </p:nvGrpSpPr>
          <p:grpSpPr>
            <a:xfrm>
              <a:off x="3600451" y="-493519"/>
              <a:ext cx="735444" cy="103414"/>
              <a:chOff x="3600451" y="-493519"/>
              <a:chExt cx="735444" cy="103414"/>
            </a:xfrm>
            <a:grpFill/>
          </p:grpSpPr>
          <p:sp>
            <p:nvSpPr>
              <p:cNvPr id="71" name="椭圆 70"/>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3600451" y="-311855"/>
              <a:ext cx="735444" cy="103414"/>
              <a:chOff x="3600451" y="-493519"/>
              <a:chExt cx="735444" cy="103414"/>
            </a:xfrm>
            <a:grpFill/>
          </p:grpSpPr>
          <p:sp>
            <p:nvSpPr>
              <p:cNvPr id="67" name="椭圆 66"/>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3600451" y="-130191"/>
              <a:ext cx="735444" cy="103414"/>
              <a:chOff x="3600451" y="-493519"/>
              <a:chExt cx="735444" cy="103414"/>
            </a:xfrm>
            <a:grpFill/>
          </p:grpSpPr>
          <p:sp>
            <p:nvSpPr>
              <p:cNvPr id="63" name="椭圆 62"/>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8" name="直接连接符 77"/>
          <p:cNvCxnSpPr/>
          <p:nvPr userDrawn="1"/>
        </p:nvCxnSpPr>
        <p:spPr>
          <a:xfrm>
            <a:off x="6246981" y="4217391"/>
            <a:ext cx="596914" cy="0"/>
          </a:xfrm>
          <a:prstGeom prst="line">
            <a:avLst/>
          </a:prstGeom>
          <a:ln w="50800" cap="rnd">
            <a:gradFill flip="none" rotWithShape="1">
              <a:gsLst>
                <a:gs pos="0">
                  <a:schemeClr val="accent4"/>
                </a:gs>
                <a:gs pos="100000">
                  <a:schemeClr val="accent3"/>
                </a:gs>
              </a:gsLst>
              <a:lin ang="0" scaled="1"/>
              <a:tileRect/>
            </a:gradFill>
            <a:round/>
          </a:ln>
          <a:effectLst>
            <a:outerShdw blurRad="63500" dist="76200" dir="2700000" algn="tl" rotWithShape="0">
              <a:prstClr val="black">
                <a:alpha val="3000"/>
              </a:prstClr>
            </a:outerShdw>
          </a:effectLst>
        </p:spPr>
        <p:style>
          <a:lnRef idx="1">
            <a:schemeClr val="accent1"/>
          </a:lnRef>
          <a:fillRef idx="0">
            <a:schemeClr val="accent1"/>
          </a:fillRef>
          <a:effectRef idx="0">
            <a:schemeClr val="accent1"/>
          </a:effectRef>
          <a:fontRef idx="minor">
            <a:schemeClr val="tx1"/>
          </a:fontRef>
        </p:style>
      </p:cxnSp>
      <p:grpSp>
        <p:nvGrpSpPr>
          <p:cNvPr id="79" name="组合 78"/>
          <p:cNvGrpSpPr/>
          <p:nvPr userDrawn="1"/>
        </p:nvGrpSpPr>
        <p:grpSpPr>
          <a:xfrm>
            <a:off x="4921534" y="2063436"/>
            <a:ext cx="735444" cy="466742"/>
            <a:chOff x="3600451" y="-493519"/>
            <a:chExt cx="735444" cy="466742"/>
          </a:xfrm>
          <a:solidFill>
            <a:schemeClr val="bg1">
              <a:alpha val="32000"/>
            </a:schemeClr>
          </a:solidFill>
        </p:grpSpPr>
        <p:grpSp>
          <p:nvGrpSpPr>
            <p:cNvPr id="80" name="组合 79"/>
            <p:cNvGrpSpPr/>
            <p:nvPr/>
          </p:nvGrpSpPr>
          <p:grpSpPr>
            <a:xfrm>
              <a:off x="3600451" y="-493519"/>
              <a:ext cx="735444" cy="103414"/>
              <a:chOff x="3600451" y="-493519"/>
              <a:chExt cx="735444" cy="103414"/>
            </a:xfrm>
            <a:grpFill/>
          </p:grpSpPr>
          <p:sp>
            <p:nvSpPr>
              <p:cNvPr id="91" name="椭圆 90"/>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3600451" y="-311855"/>
              <a:ext cx="735444" cy="103414"/>
              <a:chOff x="3600451" y="-493519"/>
              <a:chExt cx="735444" cy="103414"/>
            </a:xfrm>
            <a:grpFill/>
          </p:grpSpPr>
          <p:sp>
            <p:nvSpPr>
              <p:cNvPr id="87" name="椭圆 86"/>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3600451" y="-130191"/>
              <a:ext cx="735444" cy="103414"/>
              <a:chOff x="3600451" y="-493519"/>
              <a:chExt cx="735444" cy="103414"/>
            </a:xfrm>
            <a:grpFill/>
          </p:grpSpPr>
          <p:sp>
            <p:nvSpPr>
              <p:cNvPr id="83" name="椭圆 82"/>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6" name="文本占位符 95"/>
          <p:cNvSpPr>
            <a:spLocks noGrp="1"/>
          </p:cNvSpPr>
          <p:nvPr>
            <p:ph type="body" sz="quarter" idx="10" hasCustomPrompt="1"/>
          </p:nvPr>
        </p:nvSpPr>
        <p:spPr>
          <a:xfrm>
            <a:off x="6152746" y="2789568"/>
            <a:ext cx="5341505" cy="1066758"/>
          </a:xfrm>
          <a:prstGeom prst="rect">
            <a:avLst/>
          </a:prstGeom>
        </p:spPr>
        <p:txBody>
          <a:bodyPr/>
          <a:lstStyle>
            <a:lvl1pPr marL="0" indent="0">
              <a:buNone/>
              <a:defRPr lang="zh-CN" altLang="en-US" sz="7200" kern="1200" dirty="0">
                <a:solidFill>
                  <a:schemeClr val="bg1"/>
                </a:solidFill>
                <a:latin typeface="+mj-ea"/>
                <a:ea typeface="+mj-ea"/>
                <a:cs typeface="+mn-cs"/>
              </a:defRPr>
            </a:lvl1pPr>
          </a:lstStyle>
          <a:p>
            <a:pPr lvl="0"/>
            <a:r>
              <a:rPr lang="zh-CN" altLang="en-US" dirty="0" smtClean="0"/>
              <a:t>输入标题</a:t>
            </a:r>
            <a:endParaRPr lang="zh-CN" altLang="en-US" dirty="0"/>
          </a:p>
        </p:txBody>
      </p:sp>
      <p:sp>
        <p:nvSpPr>
          <p:cNvPr id="97" name="文本占位符 95"/>
          <p:cNvSpPr>
            <a:spLocks noGrp="1"/>
          </p:cNvSpPr>
          <p:nvPr>
            <p:ph type="body" sz="quarter" idx="11" hasCustomPrompt="1"/>
          </p:nvPr>
        </p:nvSpPr>
        <p:spPr>
          <a:xfrm>
            <a:off x="6152746" y="1586341"/>
            <a:ext cx="5341505" cy="1066758"/>
          </a:xfrm>
          <a:prstGeom prst="rect">
            <a:avLst/>
          </a:prstGeom>
        </p:spPr>
        <p:txBody>
          <a:bodyPr/>
          <a:lstStyle>
            <a:lvl1pPr marL="0" indent="0">
              <a:buNone/>
              <a:defRPr lang="zh-CN" altLang="en-US" sz="6000" kern="1200" dirty="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cs typeface="+mn-cs"/>
              </a:defRPr>
            </a:lvl1pPr>
          </a:lstStyle>
          <a:p>
            <a:pPr lvl="0"/>
            <a:r>
              <a:rPr lang="en-US" altLang="zh-CN" dirty="0" smtClean="0"/>
              <a:t>PART ONE</a:t>
            </a:r>
            <a:endParaRPr lang="zh-CN" altLang="en-US" dirty="0"/>
          </a:p>
        </p:txBody>
      </p:sp>
    </p:spTree>
    <p:extLst>
      <p:ext uri="{BB962C8B-B14F-4D97-AF65-F5344CB8AC3E}">
        <p14:creationId xmlns:p14="http://schemas.microsoft.com/office/powerpoint/2010/main" val="107369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39" name="任意多边形 38"/>
          <p:cNvSpPr/>
          <p:nvPr userDrawn="1"/>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userDrawn="1"/>
        </p:nvGrpSpPr>
        <p:grpSpPr>
          <a:xfrm>
            <a:off x="576187" y="442198"/>
            <a:ext cx="687060" cy="687060"/>
            <a:chOff x="4190375" y="2046420"/>
            <a:chExt cx="3787013" cy="3787013"/>
          </a:xfrm>
        </p:grpSpPr>
        <p:sp>
          <p:nvSpPr>
            <p:cNvPr id="67" name="椭圆 66"/>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标题 68"/>
          <p:cNvSpPr>
            <a:spLocks noGrp="1"/>
          </p:cNvSpPr>
          <p:nvPr>
            <p:ph type="title"/>
          </p:nvPr>
        </p:nvSpPr>
        <p:spPr>
          <a:xfrm>
            <a:off x="1338165" y="615584"/>
            <a:ext cx="7888962" cy="413116"/>
          </a:xfrm>
          <a:prstGeom prst="rect">
            <a:avLst/>
          </a:prstGeom>
        </p:spPr>
        <p:txBody>
          <a:bodyPr/>
          <a:lstStyle>
            <a:lvl1pPr>
              <a:defRPr lang="zh-CN" altLang="en-US" sz="3200" kern="1200" dirty="0">
                <a:gradFill flip="none" rotWithShape="1">
                  <a:gsLst>
                    <a:gs pos="56000">
                      <a:schemeClr val="bg1"/>
                    </a:gs>
                    <a:gs pos="100000">
                      <a:srgbClr val="8DD0E1"/>
                    </a:gs>
                  </a:gsLst>
                  <a:lin ang="5400000" scaled="1"/>
                  <a:tileRect/>
                </a:gradFill>
                <a:latin typeface="+mj-ea"/>
                <a:ea typeface="+mj-ea"/>
                <a:cs typeface="+mn-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5179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42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0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背景素材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4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fficePLUS">
    <p:bg>
      <p:bgPr>
        <a:solidFill>
          <a:schemeClr val="bg1"/>
        </a:solidFill>
        <a:effectLst/>
      </p:bgPr>
    </p:bg>
    <p:spTree>
      <p:nvGrpSpPr>
        <p:cNvPr id="1" name=""/>
        <p:cNvGrpSpPr/>
        <p:nvPr/>
      </p:nvGrpSpPr>
      <p:grpSpPr>
        <a:xfrm>
          <a:off x="0" y="0"/>
          <a:ext cx="0" cy="0"/>
          <a:chOff x="0" y="0"/>
          <a:chExt cx="0" cy="0"/>
        </a:xfrm>
      </p:grpSpPr>
      <p:pic>
        <p:nvPicPr>
          <p:cNvPr id="3" name="图片 2">
            <a:hlinkClick r:id="rId2"/>
            <a:extLst>
              <a:ext uri="{FF2B5EF4-FFF2-40B4-BE49-F238E27FC236}">
                <a16:creationId xmlns:a16="http://schemas.microsoft.com/office/drawing/2014/main" id="{08A881A6-B94F-9D46-BE99-8680996E7D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400"/>
            <a:ext cx="3054545" cy="403200"/>
          </a:xfrm>
          <a:prstGeom prst="rect">
            <a:avLst/>
          </a:prstGeom>
        </p:spPr>
      </p:pic>
    </p:spTree>
    <p:extLst>
      <p:ext uri="{BB962C8B-B14F-4D97-AF65-F5344CB8AC3E}">
        <p14:creationId xmlns:p14="http://schemas.microsoft.com/office/powerpoint/2010/main" val="421368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2"/>
            </a:gs>
            <a:gs pos="85000">
              <a:schemeClr val="accent1"/>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77583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55" r:id="rId5"/>
    <p:sldLayoutId id="2147483660" r:id="rId6"/>
    <p:sldLayoutId id="2147483661" r:id="rId7"/>
    <p:sldLayoutId id="214748366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A4A3A4"/>
          </p15:clr>
        </p15:guide>
        <p15:guide id="2" pos="7256">
          <p15:clr>
            <a:srgbClr val="A4A3A4"/>
          </p15:clr>
        </p15:guide>
        <p15:guide id="3" orient="horz" pos="648">
          <p15:clr>
            <a:srgbClr val="A4A3A4"/>
          </p15:clr>
        </p15:guide>
        <p15:guide id="4" orient="horz" pos="712">
          <p15:clr>
            <a:srgbClr val="A4A3A4"/>
          </p15:clr>
        </p15:guide>
        <p15:guide id="5" orient="horz" pos="3928">
          <p15:clr>
            <a:srgbClr val="A4A3A4"/>
          </p15:clr>
        </p15:guide>
        <p15:guide id="6" orient="horz" pos="386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officeplus.cn/"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158" Type="http://schemas.openxmlformats.org/officeDocument/2006/relationships/image" Target="../media/image79.svg"/><Relationship Id="rId2" Type="http://schemas.openxmlformats.org/officeDocument/2006/relationships/notesSlide" Target="../notesSlides/notesSlide11.xml"/><Relationship Id="rId1" Type="http://schemas.openxmlformats.org/officeDocument/2006/relationships/slideLayout" Target="../slideLayouts/slideLayout5.xml"/><Relationship Id="rId157" Type="http://schemas.openxmlformats.org/officeDocument/2006/relationships/image" Target="../media/image12.png"/><Relationship Id="rId5" Type="http://schemas.openxmlformats.org/officeDocument/2006/relationships/image" Target="../media/image11.png"/><Relationship Id="rId156" Type="http://schemas.openxmlformats.org/officeDocument/2006/relationships/image" Target="../media/image78.sv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www.officeplus.cn/" TargetMode="Externa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www.officeplus.cn/" TargetMode="External"/></Relationships>
</file>

<file path=ppt/slides/_rels/slide14.xml.rels><?xml version="1.0" encoding="UTF-8" standalone="yes"?>
<Relationships xmlns="http://schemas.openxmlformats.org/package/2006/relationships"><Relationship Id="rId121" Type="http://schemas.openxmlformats.org/officeDocument/2006/relationships/hyperlink" Target="http://www.officeplus.cn/" TargetMode="External"/><Relationship Id="rId3" Type="http://schemas.openxmlformats.org/officeDocument/2006/relationships/image" Target="../media/image13.png"/><Relationship Id="rId120" Type="http://schemas.openxmlformats.org/officeDocument/2006/relationships/image" Target="../media/image60.svg"/><Relationship Id="rId2" Type="http://schemas.openxmlformats.org/officeDocument/2006/relationships/notesSlide" Target="../notesSlides/notesSlide14.xml"/><Relationship Id="rId1" Type="http://schemas.openxmlformats.org/officeDocument/2006/relationships/slideLayout" Target="../slideLayouts/slideLayout5.xml"/><Relationship Id="rId123" Type="http://schemas.microsoft.com/office/2007/relationships/hdphoto" Target="../media/hdphoto1.wdp"/><Relationship Id="rId122"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www.officeplus.cn/" TargetMode="External"/><Relationship Id="rId5" Type="http://schemas.openxmlformats.org/officeDocument/2006/relationships/image" Target="../media/image10.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www.officeplus.cn/"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146" Type="http://schemas.openxmlformats.org/officeDocument/2006/relationships/image" Target="../media/image6.png"/><Relationship Id="rId2" Type="http://schemas.openxmlformats.org/officeDocument/2006/relationships/notesSlide" Target="../notesSlides/notesSlide19.xml"/><Relationship Id="rId145" Type="http://schemas.openxmlformats.org/officeDocument/2006/relationships/hyperlink" Target="http://www.officeplus.cn/" TargetMode="External"/><Relationship Id="rId1" Type="http://schemas.openxmlformats.org/officeDocument/2006/relationships/slideLayout" Target="../slideLayouts/slideLayout5.xml"/><Relationship Id="rId144" Type="http://schemas.openxmlformats.org/officeDocument/2006/relationships/image" Target="../media/image72.svg"/><Relationship Id="rId147"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www.officeplus.cn/"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www.officeplus.c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52" Type="http://schemas.openxmlformats.org/officeDocument/2006/relationships/image" Target="../media/image6.png"/><Relationship Id="rId3" Type="http://schemas.openxmlformats.org/officeDocument/2006/relationships/chart" Target="../charts/chart1.xml"/><Relationship Id="rId251" Type="http://schemas.openxmlformats.org/officeDocument/2006/relationships/hyperlink" Target="http://www.officeplus.cn/" TargetMode="External"/><Relationship Id="rId2" Type="http://schemas.openxmlformats.org/officeDocument/2006/relationships/notesSlide" Target="../notesSlides/notesSlide5.xml"/><Relationship Id="rId250" Type="http://schemas.openxmlformats.org/officeDocument/2006/relationships/image" Target="../media/image125.svg"/><Relationship Id="rId1" Type="http://schemas.openxmlformats.org/officeDocument/2006/relationships/slideLayout" Target="../slideLayouts/slideLayout5.xml"/><Relationship Id="rId5" Type="http://schemas.openxmlformats.org/officeDocument/2006/relationships/image" Target="../media/image8.png"/><Relationship Id="rId253" Type="http://schemas.microsoft.com/office/2007/relationships/hdphoto" Target="../media/hdphoto1.wdp"/><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www.officeplus.c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802726" y="3581134"/>
            <a:ext cx="735444" cy="466742"/>
            <a:chOff x="3600451" y="-493519"/>
            <a:chExt cx="735444" cy="466742"/>
          </a:xfrm>
          <a:solidFill>
            <a:schemeClr val="bg1">
              <a:alpha val="17000"/>
            </a:schemeClr>
          </a:solidFill>
        </p:grpSpPr>
        <p:grpSp>
          <p:nvGrpSpPr>
            <p:cNvPr id="73" name="组合 72"/>
            <p:cNvGrpSpPr/>
            <p:nvPr/>
          </p:nvGrpSpPr>
          <p:grpSpPr>
            <a:xfrm>
              <a:off x="3600451" y="-493519"/>
              <a:ext cx="735444" cy="103414"/>
              <a:chOff x="3600451" y="-493519"/>
              <a:chExt cx="735444" cy="103414"/>
            </a:xfrm>
            <a:grpFill/>
          </p:grpSpPr>
          <p:sp>
            <p:nvSpPr>
              <p:cNvPr id="84" name="椭圆 8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5" name="椭圆 8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6" name="椭圆 8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7" name="椭圆 8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4" name="组合 73"/>
            <p:cNvGrpSpPr/>
            <p:nvPr/>
          </p:nvGrpSpPr>
          <p:grpSpPr>
            <a:xfrm>
              <a:off x="3600451" y="-311855"/>
              <a:ext cx="735444" cy="103414"/>
              <a:chOff x="3600451" y="-493519"/>
              <a:chExt cx="735444" cy="103414"/>
            </a:xfrm>
            <a:grpFill/>
          </p:grpSpPr>
          <p:sp>
            <p:nvSpPr>
              <p:cNvPr id="80" name="椭圆 79"/>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1" name="椭圆 80"/>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2" name="椭圆 81"/>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3" name="椭圆 82"/>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5" name="组合 74"/>
            <p:cNvGrpSpPr/>
            <p:nvPr/>
          </p:nvGrpSpPr>
          <p:grpSpPr>
            <a:xfrm>
              <a:off x="3600451" y="-130191"/>
              <a:ext cx="735444" cy="103414"/>
              <a:chOff x="3600451" y="-493519"/>
              <a:chExt cx="735444" cy="103414"/>
            </a:xfrm>
            <a:grpFill/>
          </p:grpSpPr>
          <p:sp>
            <p:nvSpPr>
              <p:cNvPr id="76" name="椭圆 7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7" name="椭圆 7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8" name="椭圆 7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9" name="椭圆 7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70" name="矩形 69"/>
          <p:cNvSpPr/>
          <p:nvPr/>
        </p:nvSpPr>
        <p:spPr>
          <a:xfrm>
            <a:off x="-529" y="-297"/>
            <a:ext cx="12193058" cy="6858594"/>
          </a:xfrm>
          <a:prstGeom prst="rect">
            <a:avLst/>
          </a:prstGeom>
          <a:blipFill dpi="0" rotWithShape="1">
            <a:blip r:embed="rId3">
              <a:alphaModFix amt="18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任意多边形 21"/>
          <p:cNvSpPr/>
          <p:nvPr/>
        </p:nvSpPr>
        <p:spPr>
          <a:xfrm>
            <a:off x="6597769" y="0"/>
            <a:ext cx="5594231" cy="6214250"/>
          </a:xfrm>
          <a:custGeom>
            <a:avLst/>
            <a:gdLst>
              <a:gd name="connsiteX0" fmla="*/ 1636499 w 5594231"/>
              <a:gd name="connsiteY0" fmla="*/ 0 h 6214250"/>
              <a:gd name="connsiteX1" fmla="*/ 5594231 w 5594231"/>
              <a:gd name="connsiteY1" fmla="*/ 0 h 6214250"/>
              <a:gd name="connsiteX2" fmla="*/ 5594231 w 5594231"/>
              <a:gd name="connsiteY2" fmla="*/ 6190480 h 6214250"/>
              <a:gd name="connsiteX3" fmla="*/ 5535679 w 5594231"/>
              <a:gd name="connsiteY3" fmla="*/ 6195780 h 6214250"/>
              <a:gd name="connsiteX4" fmla="*/ 5022189 w 5594231"/>
              <a:gd name="connsiteY4" fmla="*/ 6214250 h 6214250"/>
              <a:gd name="connsiteX5" fmla="*/ 0 w 5594231"/>
              <a:gd name="connsiteY5" fmla="*/ 2636804 h 6214250"/>
              <a:gd name="connsiteX6" fmla="*/ 1470966 w 5594231"/>
              <a:gd name="connsiteY6" fmla="*/ 107168 h 621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4231" h="6214250">
                <a:moveTo>
                  <a:pt x="1636499" y="0"/>
                </a:moveTo>
                <a:lnTo>
                  <a:pt x="5594231" y="0"/>
                </a:lnTo>
                <a:lnTo>
                  <a:pt x="5594231" y="6190480"/>
                </a:lnTo>
                <a:lnTo>
                  <a:pt x="5535679" y="6195780"/>
                </a:lnTo>
                <a:cubicBezTo>
                  <a:pt x="5366847" y="6207994"/>
                  <a:pt x="5195544" y="6214250"/>
                  <a:pt x="5022189" y="6214250"/>
                </a:cubicBezTo>
                <a:cubicBezTo>
                  <a:pt x="2248511" y="6214250"/>
                  <a:pt x="0" y="4612573"/>
                  <a:pt x="0" y="2636804"/>
                </a:cubicBezTo>
                <a:cubicBezTo>
                  <a:pt x="0" y="1648920"/>
                  <a:pt x="562128" y="754558"/>
                  <a:pt x="1470966" y="107168"/>
                </a:cubicBezTo>
                <a:close/>
              </a:path>
            </a:pathLst>
          </a:custGeom>
          <a:gradFill>
            <a:gsLst>
              <a:gs pos="0">
                <a:schemeClr val="accent2"/>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任意多边形 23"/>
          <p:cNvSpPr/>
          <p:nvPr/>
        </p:nvSpPr>
        <p:spPr>
          <a:xfrm rot="19994491">
            <a:off x="7391063" y="-252373"/>
            <a:ext cx="6004983" cy="6708840"/>
          </a:xfrm>
          <a:custGeom>
            <a:avLst/>
            <a:gdLst>
              <a:gd name="connsiteX0" fmla="*/ 3239802 w 6004983"/>
              <a:gd name="connsiteY0" fmla="*/ 0 h 6708840"/>
              <a:gd name="connsiteX1" fmla="*/ 6004983 w 6004983"/>
              <a:gd name="connsiteY1" fmla="*/ 1394280 h 6708840"/>
              <a:gd name="connsiteX2" fmla="*/ 3325237 w 6004983"/>
              <a:gd name="connsiteY2" fmla="*/ 6708840 h 6708840"/>
              <a:gd name="connsiteX3" fmla="*/ 3295393 w 6004983"/>
              <a:gd name="connsiteY3" fmla="*/ 6701647 h 6708840"/>
              <a:gd name="connsiteX4" fmla="*/ 0 w 6004983"/>
              <a:gd name="connsiteY4" fmla="*/ 3341279 h 6708840"/>
              <a:gd name="connsiteX5" fmla="*/ 3067327 w 6004983"/>
              <a:gd name="connsiteY5" fmla="*/ 44967 h 670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4983" h="6708840">
                <a:moveTo>
                  <a:pt x="3239802" y="0"/>
                </a:moveTo>
                <a:lnTo>
                  <a:pt x="6004983" y="1394280"/>
                </a:lnTo>
                <a:lnTo>
                  <a:pt x="3325237" y="6708840"/>
                </a:lnTo>
                <a:lnTo>
                  <a:pt x="3295393" y="6701647"/>
                </a:lnTo>
                <a:cubicBezTo>
                  <a:pt x="1372382" y="6200090"/>
                  <a:pt x="0" y="4884848"/>
                  <a:pt x="0" y="3341279"/>
                </a:cubicBezTo>
                <a:cubicBezTo>
                  <a:pt x="0" y="1859452"/>
                  <a:pt x="1264788" y="588052"/>
                  <a:pt x="3067327" y="44967"/>
                </a:cubicBezTo>
                <a:close/>
              </a:path>
            </a:pathLst>
          </a:cu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l="34171" t="20838" r="37089" b="21858"/>
          <a:stretch/>
        </p:blipFill>
        <p:spPr>
          <a:xfrm>
            <a:off x="8801572" y="0"/>
            <a:ext cx="3390428" cy="4834246"/>
          </a:xfrm>
          <a:custGeom>
            <a:avLst/>
            <a:gdLst>
              <a:gd name="connsiteX0" fmla="*/ 1430690 w 3390428"/>
              <a:gd name="connsiteY0" fmla="*/ 0 h 4834246"/>
              <a:gd name="connsiteX1" fmla="*/ 3390428 w 3390428"/>
              <a:gd name="connsiteY1" fmla="*/ 0 h 4834246"/>
              <a:gd name="connsiteX2" fmla="*/ 3390428 w 3390428"/>
              <a:gd name="connsiteY2" fmla="*/ 4834246 h 4834246"/>
              <a:gd name="connsiteX3" fmla="*/ 3130424 w 3390428"/>
              <a:gd name="connsiteY3" fmla="*/ 4823170 h 4834246"/>
              <a:gd name="connsiteX4" fmla="*/ 19494 w 3390428"/>
              <a:gd name="connsiteY4" fmla="*/ 2551709 h 4834246"/>
              <a:gd name="connsiteX5" fmla="*/ 1417964 w 3390428"/>
              <a:gd name="connsiteY5" fmla="*/ 7749 h 483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428" h="4834246">
                <a:moveTo>
                  <a:pt x="1430690" y="0"/>
                </a:moveTo>
                <a:lnTo>
                  <a:pt x="3390428" y="0"/>
                </a:lnTo>
                <a:lnTo>
                  <a:pt x="3390428" y="4834246"/>
                </a:lnTo>
                <a:lnTo>
                  <a:pt x="3130424" y="4823170"/>
                </a:lnTo>
                <a:cubicBezTo>
                  <a:pt x="1493467" y="4692825"/>
                  <a:pt x="193393" y="3798574"/>
                  <a:pt x="19494" y="2551709"/>
                </a:cubicBezTo>
                <a:cubicBezTo>
                  <a:pt x="-114276" y="1592582"/>
                  <a:pt x="449990" y="651808"/>
                  <a:pt x="1417964" y="7749"/>
                </a:cubicBezTo>
                <a:close/>
              </a:path>
            </a:pathLst>
          </a:custGeom>
        </p:spPr>
      </p:pic>
      <p:sp>
        <p:nvSpPr>
          <p:cNvPr id="19" name="任意多边形 18"/>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文本框 26"/>
          <p:cNvSpPr txBox="1"/>
          <p:nvPr/>
        </p:nvSpPr>
        <p:spPr>
          <a:xfrm>
            <a:off x="1257314" y="2075289"/>
            <a:ext cx="5109091" cy="2062103"/>
          </a:xfrm>
          <a:prstGeom prst="rect">
            <a:avLst/>
          </a:prstGeom>
          <a:noFill/>
          <a:effectLst>
            <a:outerShdw blurRad="165100" dist="152400" dir="2700000" algn="tl" rotWithShape="0">
              <a:prstClr val="black">
                <a:alpha val="10000"/>
              </a:prstClr>
            </a:outerShdw>
          </a:effectLst>
        </p:spPr>
        <p:txBody>
          <a:bodyPr wrap="none" rtlCol="0">
            <a:noAutofit/>
          </a:bodyPr>
          <a:lstStyle/>
          <a:p>
            <a:r>
              <a:rPr lang="zh-CN" altLang="en-US" sz="6400" dirty="0" smtClean="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rPr>
              <a:t>粉蓝色优雅风</a:t>
            </a:r>
            <a:endParaRPr lang="en-US" altLang="zh-CN" sz="6400" dirty="0" smtClean="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endParaRPr>
          </a:p>
          <a:p>
            <a:r>
              <a:rPr lang="zh-CN" altLang="en-US" sz="6400" dirty="0" smtClean="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rPr>
              <a:t>汇报通用模板</a:t>
            </a:r>
            <a:endParaRPr lang="zh-CN" altLang="en-US" sz="6400" dirty="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endParaRPr>
          </a:p>
        </p:txBody>
      </p:sp>
      <p:sp>
        <p:nvSpPr>
          <p:cNvPr id="28" name="矩形 27"/>
          <p:cNvSpPr/>
          <p:nvPr/>
        </p:nvSpPr>
        <p:spPr>
          <a:xfrm>
            <a:off x="1329856" y="4150210"/>
            <a:ext cx="5267913" cy="338554"/>
          </a:xfrm>
          <a:prstGeom prst="rect">
            <a:avLst/>
          </a:prstGeom>
        </p:spPr>
        <p:txBody>
          <a:bodyPr wrap="square">
            <a:noAutofit/>
          </a:bodyPr>
          <a:lstStyle/>
          <a:p>
            <a:pPr algn="dist"/>
            <a:r>
              <a:rPr lang="en-US" altLang="zh-CN" sz="1600" dirty="0" smtClean="0">
                <a:solidFill>
                  <a:schemeClr val="bg1">
                    <a:lumMod val="85000"/>
                  </a:schemeClr>
                </a:solidFill>
              </a:rPr>
              <a:t>POWDER BLUE ELEGANT REPORT GENERIC TEMPLATE</a:t>
            </a:r>
            <a:endParaRPr lang="zh-CN" altLang="en-US" sz="1600" dirty="0">
              <a:solidFill>
                <a:schemeClr val="bg1">
                  <a:lumMod val="85000"/>
                </a:schemeClr>
              </a:solidFill>
            </a:endParaRPr>
          </a:p>
        </p:txBody>
      </p:sp>
      <p:sp>
        <p:nvSpPr>
          <p:cNvPr id="29" name="圆角矩形 28"/>
          <p:cNvSpPr/>
          <p:nvPr/>
        </p:nvSpPr>
        <p:spPr>
          <a:xfrm>
            <a:off x="1329856" y="4884137"/>
            <a:ext cx="1776334" cy="432000"/>
          </a:xfrm>
          <a:prstGeom prst="roundRect">
            <a:avLst>
              <a:gd name="adj" fmla="val 50000"/>
            </a:avLst>
          </a:prstGeom>
          <a:gradFill flip="none" rotWithShape="1">
            <a:gsLst>
              <a:gs pos="0">
                <a:schemeClr val="accent3"/>
              </a:gs>
              <a:gs pos="52000">
                <a:schemeClr val="accent4"/>
              </a:gs>
            </a:gsLst>
            <a:lin ang="13500000" scaled="1"/>
            <a:tileRect/>
          </a:gradFill>
          <a:ln>
            <a:noFill/>
          </a:ln>
          <a:effectLst>
            <a:outerShdw blurRad="177800" dist="1524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dirty="0" smtClean="0">
                <a:solidFill>
                  <a:srgbClr val="4896AC"/>
                </a:solidFill>
                <a:latin typeface="+mj-ea"/>
                <a:ea typeface="+mj-ea"/>
              </a:rPr>
              <a:t>OfficePLUS</a:t>
            </a:r>
            <a:endParaRPr lang="zh-CN" altLang="en-US" sz="2000" dirty="0" smtClean="0">
              <a:solidFill>
                <a:srgbClr val="4896AC"/>
              </a:solidFill>
              <a:latin typeface="+mj-ea"/>
              <a:ea typeface="+mj-ea"/>
            </a:endParaRPr>
          </a:p>
        </p:txBody>
      </p:sp>
      <p:sp>
        <p:nvSpPr>
          <p:cNvPr id="30" name="椭圆 29"/>
          <p:cNvSpPr/>
          <p:nvPr/>
        </p:nvSpPr>
        <p:spPr>
          <a:xfrm rot="9184498">
            <a:off x="10714762" y="4341084"/>
            <a:ext cx="1051690" cy="749148"/>
          </a:xfrm>
          <a:prstGeom prst="ellipse">
            <a:avLst/>
          </a:prstGeom>
          <a:gradFill>
            <a:gsLst>
              <a:gs pos="0">
                <a:srgbClr val="8DD0E1"/>
              </a:gs>
              <a:gs pos="100000">
                <a:srgbClr val="4896AC"/>
              </a:gs>
            </a:gsLst>
            <a:lin ang="2700000" scaled="1"/>
          </a:gradFill>
          <a:ln>
            <a:noFill/>
          </a:ln>
          <a:effectLst>
            <a:outerShdw blurRad="685800" dist="2667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圆角矩形 32"/>
          <p:cNvSpPr/>
          <p:nvPr/>
        </p:nvSpPr>
        <p:spPr>
          <a:xfrm>
            <a:off x="3351979" y="4884137"/>
            <a:ext cx="1776334" cy="432000"/>
          </a:xfrm>
          <a:prstGeom prst="roundRect">
            <a:avLst>
              <a:gd name="adj" fmla="val 50000"/>
            </a:avLst>
          </a:prstGeom>
          <a:noFill/>
          <a:ln>
            <a:solidFill>
              <a:schemeClr val="bg1"/>
            </a:solidFill>
          </a:ln>
          <a:effectLst>
            <a:outerShdw blurRad="215900" dist="1524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2000" dirty="0" smtClean="0">
                <a:solidFill>
                  <a:schemeClr val="bg1"/>
                </a:solidFill>
                <a:latin typeface="+mj-ea"/>
                <a:ea typeface="+mj-ea"/>
              </a:rPr>
              <a:t>设计部门</a:t>
            </a:r>
          </a:p>
        </p:txBody>
      </p:sp>
      <p:sp>
        <p:nvSpPr>
          <p:cNvPr id="34" name="文本框 33"/>
          <p:cNvSpPr txBox="1"/>
          <p:nvPr/>
        </p:nvSpPr>
        <p:spPr>
          <a:xfrm>
            <a:off x="1291756" y="1575754"/>
            <a:ext cx="2486759" cy="523220"/>
          </a:xfrm>
          <a:prstGeom prst="rect">
            <a:avLst/>
          </a:prstGeom>
          <a:noFill/>
        </p:spPr>
        <p:txBody>
          <a:bodyPr wrap="square" rtlCol="0">
            <a:noAutofit/>
          </a:bodyPr>
          <a:lstStyle/>
          <a:p>
            <a:r>
              <a:rPr lang="en-US" altLang="zh-CN" sz="2800" b="1" dirty="0" smtClean="0">
                <a:gradFill>
                  <a:gsLst>
                    <a:gs pos="0">
                      <a:schemeClr val="bg1"/>
                    </a:gs>
                    <a:gs pos="100000">
                      <a:srgbClr val="F4E0CE"/>
                    </a:gs>
                  </a:gsLst>
                  <a:lin ang="2700000" scaled="1"/>
                </a:gradFill>
              </a:rPr>
              <a:t>20XX/ 03/ 09</a:t>
            </a:r>
            <a:endParaRPr lang="zh-CN" altLang="en-US" sz="2800" b="1" dirty="0">
              <a:gradFill>
                <a:gsLst>
                  <a:gs pos="0">
                    <a:schemeClr val="bg1"/>
                  </a:gs>
                  <a:gs pos="100000">
                    <a:srgbClr val="F4E0CE"/>
                  </a:gs>
                </a:gsLst>
                <a:lin ang="2700000" scaled="1"/>
              </a:gradFill>
            </a:endParaRPr>
          </a:p>
        </p:txBody>
      </p:sp>
      <p:cxnSp>
        <p:nvCxnSpPr>
          <p:cNvPr id="40" name="直接连接符 39"/>
          <p:cNvCxnSpPr/>
          <p:nvPr/>
        </p:nvCxnSpPr>
        <p:spPr>
          <a:xfrm>
            <a:off x="660400" y="6134100"/>
            <a:ext cx="5969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7326166" y="1418748"/>
            <a:ext cx="735444" cy="466742"/>
            <a:chOff x="3600451" y="-493519"/>
            <a:chExt cx="735444" cy="466742"/>
          </a:xfrm>
          <a:solidFill>
            <a:schemeClr val="bg1">
              <a:alpha val="54000"/>
            </a:schemeClr>
          </a:solidFill>
        </p:grpSpPr>
        <p:grpSp>
          <p:nvGrpSpPr>
            <p:cNvPr id="56" name="组合 55"/>
            <p:cNvGrpSpPr/>
            <p:nvPr/>
          </p:nvGrpSpPr>
          <p:grpSpPr>
            <a:xfrm>
              <a:off x="3600451" y="-493519"/>
              <a:ext cx="735444" cy="103414"/>
              <a:chOff x="3600451" y="-493519"/>
              <a:chExt cx="735444" cy="103414"/>
            </a:xfrm>
            <a:grpFill/>
          </p:grpSpPr>
          <p:sp>
            <p:nvSpPr>
              <p:cNvPr id="47" name="椭圆 46"/>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椭圆 47"/>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椭圆 48"/>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椭圆 49"/>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7" name="组合 56"/>
            <p:cNvGrpSpPr/>
            <p:nvPr/>
          </p:nvGrpSpPr>
          <p:grpSpPr>
            <a:xfrm>
              <a:off x="3600451" y="-311855"/>
              <a:ext cx="735444" cy="103414"/>
              <a:chOff x="3600451" y="-493519"/>
              <a:chExt cx="735444" cy="103414"/>
            </a:xfrm>
            <a:grpFill/>
          </p:grpSpPr>
          <p:sp>
            <p:nvSpPr>
              <p:cNvPr id="58" name="椭圆 5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9" name="椭圆 5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椭圆 5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1" name="椭圆 6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62" name="组合 61"/>
            <p:cNvGrpSpPr/>
            <p:nvPr/>
          </p:nvGrpSpPr>
          <p:grpSpPr>
            <a:xfrm>
              <a:off x="3600451" y="-130191"/>
              <a:ext cx="735444" cy="103414"/>
              <a:chOff x="3600451" y="-493519"/>
              <a:chExt cx="735444" cy="103414"/>
            </a:xfrm>
            <a:grpFill/>
          </p:grpSpPr>
          <p:sp>
            <p:nvSpPr>
              <p:cNvPr id="63" name="椭圆 62"/>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椭圆 63"/>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5" name="椭圆 64"/>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6" name="椭圆 6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pic>
        <p:nvPicPr>
          <p:cNvPr id="51" name="图片 50">
            <a:hlinkClick r:id="rId5"/>
            <a:extLst>
              <a:ext uri="{FF2B5EF4-FFF2-40B4-BE49-F238E27FC236}">
                <a16:creationId xmlns:a16="http://schemas.microsoft.com/office/drawing/2014/main" id="{08A881A6-B94F-9D46-BE99-8680996E7D67}"/>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9278" y="753736"/>
            <a:ext cx="1156431" cy="152649"/>
          </a:xfrm>
          <a:prstGeom prst="rect">
            <a:avLst/>
          </a:prstGeom>
        </p:spPr>
      </p:pic>
    </p:spTree>
    <p:extLst>
      <p:ext uri="{BB962C8B-B14F-4D97-AF65-F5344CB8AC3E}">
        <p14:creationId xmlns:p14="http://schemas.microsoft.com/office/powerpoint/2010/main" val="388535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75903"/>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7" name="直接连接符 16"/>
          <p:cNvCxnSpPr/>
          <p:nvPr/>
        </p:nvCxnSpPr>
        <p:spPr>
          <a:xfrm>
            <a:off x="660400" y="5471993"/>
            <a:ext cx="1085850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60400" y="1650995"/>
            <a:ext cx="2550443" cy="4455513"/>
            <a:chOff x="785092" y="1630213"/>
            <a:chExt cx="2550443" cy="4455513"/>
          </a:xfrm>
        </p:grpSpPr>
        <p:sp>
          <p:nvSpPr>
            <p:cNvPr id="8" name="圆角矩形 7"/>
            <p:cNvSpPr/>
            <p:nvPr/>
          </p:nvSpPr>
          <p:spPr>
            <a:xfrm>
              <a:off x="785092" y="1630213"/>
              <a:ext cx="2430839" cy="3170387"/>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4" name="组合 13"/>
            <p:cNvGrpSpPr/>
            <p:nvPr/>
          </p:nvGrpSpPr>
          <p:grpSpPr>
            <a:xfrm>
              <a:off x="1595265" y="4394939"/>
              <a:ext cx="810491" cy="810491"/>
              <a:chOff x="1595265" y="4742732"/>
              <a:chExt cx="810491" cy="810491"/>
            </a:xfrm>
          </p:grpSpPr>
          <p:sp>
            <p:nvSpPr>
              <p:cNvPr id="12" name="椭圆 11"/>
              <p:cNvSpPr/>
              <p:nvPr/>
            </p:nvSpPr>
            <p:spPr>
              <a:xfrm>
                <a:off x="1595265" y="4742732"/>
                <a:ext cx="810491" cy="810491"/>
              </a:xfrm>
              <a:prstGeom prst="ellipse">
                <a:avLst/>
              </a:prstGeom>
              <a:gradFill>
                <a:gsLst>
                  <a:gs pos="44000">
                    <a:srgbClr val="F29E85"/>
                  </a:gs>
                  <a:gs pos="100000">
                    <a:srgbClr val="F4E0CE"/>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燕尾形 12"/>
              <p:cNvSpPr/>
              <p:nvPr/>
            </p:nvSpPr>
            <p:spPr>
              <a:xfrm>
                <a:off x="1823201" y="4947717"/>
                <a:ext cx="394855" cy="39485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
          <p:nvSpPr>
            <p:cNvPr id="15" name="文本框 14"/>
            <p:cNvSpPr txBox="1"/>
            <p:nvPr/>
          </p:nvSpPr>
          <p:spPr>
            <a:xfrm>
              <a:off x="1273388" y="5624061"/>
              <a:ext cx="1454244" cy="461665"/>
            </a:xfrm>
            <a:prstGeom prst="rect">
              <a:avLst/>
            </a:prstGeom>
            <a:noFill/>
          </p:spPr>
          <p:txBody>
            <a:bodyPr wrap="none" rtlCol="0">
              <a:noAutofit/>
            </a:bodyPr>
            <a:lstStyle/>
            <a:p>
              <a:pPr algn="ctr"/>
              <a:r>
                <a:rPr lang="en-US" altLang="zh-CN" sz="2400" dirty="0" smtClean="0">
                  <a:solidFill>
                    <a:schemeClr val="bg1"/>
                  </a:solidFill>
                  <a:latin typeface="+mj-ea"/>
                  <a:ea typeface="+mj-ea"/>
                </a:rPr>
                <a:t>202X.02</a:t>
              </a:r>
              <a:endParaRPr lang="zh-CN" altLang="en-US" sz="2400" dirty="0">
                <a:solidFill>
                  <a:schemeClr val="bg1"/>
                </a:solidFill>
                <a:latin typeface="+mj-ea"/>
                <a:ea typeface="+mj-ea"/>
              </a:endParaRPr>
            </a:p>
          </p:txBody>
        </p:sp>
        <p:sp>
          <p:nvSpPr>
            <p:cNvPr id="19" name="文本框 18"/>
            <p:cNvSpPr txBox="1"/>
            <p:nvPr/>
          </p:nvSpPr>
          <p:spPr>
            <a:xfrm>
              <a:off x="1047729" y="2022672"/>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方案设计</a:t>
              </a:r>
              <a:endParaRPr lang="zh-CN" altLang="en-US" sz="2800" dirty="0">
                <a:solidFill>
                  <a:schemeClr val="bg1"/>
                </a:solidFill>
                <a:latin typeface="+mj-ea"/>
                <a:ea typeface="+mj-ea"/>
              </a:endParaRPr>
            </a:p>
          </p:txBody>
        </p:sp>
        <p:sp>
          <p:nvSpPr>
            <p:cNvPr id="20" name="文本框 19"/>
            <p:cNvSpPr txBox="1"/>
            <p:nvPr/>
          </p:nvSpPr>
          <p:spPr>
            <a:xfrm>
              <a:off x="1047729" y="2495097"/>
              <a:ext cx="1907639" cy="1692771"/>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黑替代使用</a:t>
              </a:r>
              <a:endParaRPr lang="zh-CN" altLang="en-US" sz="1600" dirty="0">
                <a:solidFill>
                  <a:schemeClr val="bg1"/>
                </a:solidFill>
                <a:latin typeface="+mn-ea"/>
              </a:endParaRPr>
            </a:p>
          </p:txBody>
        </p:sp>
      </p:grpSp>
      <p:grpSp>
        <p:nvGrpSpPr>
          <p:cNvPr id="22" name="组合 21"/>
          <p:cNvGrpSpPr/>
          <p:nvPr/>
        </p:nvGrpSpPr>
        <p:grpSpPr>
          <a:xfrm>
            <a:off x="3469620" y="1650995"/>
            <a:ext cx="2550443" cy="4455513"/>
            <a:chOff x="785092" y="1630213"/>
            <a:chExt cx="2550443" cy="4455513"/>
          </a:xfrm>
        </p:grpSpPr>
        <p:sp>
          <p:nvSpPr>
            <p:cNvPr id="23" name="圆角矩形 22"/>
            <p:cNvSpPr/>
            <p:nvPr/>
          </p:nvSpPr>
          <p:spPr>
            <a:xfrm>
              <a:off x="785092" y="1630213"/>
              <a:ext cx="2430839" cy="3170387"/>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4" name="组合 23"/>
            <p:cNvGrpSpPr/>
            <p:nvPr/>
          </p:nvGrpSpPr>
          <p:grpSpPr>
            <a:xfrm>
              <a:off x="1595265" y="4394939"/>
              <a:ext cx="810491" cy="810491"/>
              <a:chOff x="1595265" y="4742732"/>
              <a:chExt cx="810491" cy="810491"/>
            </a:xfrm>
          </p:grpSpPr>
          <p:sp>
            <p:nvSpPr>
              <p:cNvPr id="28" name="椭圆 27"/>
              <p:cNvSpPr/>
              <p:nvPr/>
            </p:nvSpPr>
            <p:spPr>
              <a:xfrm>
                <a:off x="1595265" y="4742732"/>
                <a:ext cx="810491" cy="810491"/>
              </a:xfrm>
              <a:prstGeom prst="ellipse">
                <a:avLst/>
              </a:prstGeom>
              <a:gradFill>
                <a:gsLst>
                  <a:gs pos="44000">
                    <a:srgbClr val="F29E85"/>
                  </a:gs>
                  <a:gs pos="100000">
                    <a:srgbClr val="F4E0CE"/>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燕尾形 28"/>
              <p:cNvSpPr/>
              <p:nvPr/>
            </p:nvSpPr>
            <p:spPr>
              <a:xfrm>
                <a:off x="1823201" y="4947717"/>
                <a:ext cx="394855" cy="39485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
          <p:nvSpPr>
            <p:cNvPr id="25" name="文本框 24"/>
            <p:cNvSpPr txBox="1"/>
            <p:nvPr/>
          </p:nvSpPr>
          <p:spPr>
            <a:xfrm>
              <a:off x="1273387" y="5624061"/>
              <a:ext cx="1454245" cy="461665"/>
            </a:xfrm>
            <a:prstGeom prst="rect">
              <a:avLst/>
            </a:prstGeom>
            <a:noFill/>
          </p:spPr>
          <p:txBody>
            <a:bodyPr wrap="none" rtlCol="0">
              <a:noAutofit/>
            </a:bodyPr>
            <a:lstStyle/>
            <a:p>
              <a:pPr algn="ctr"/>
              <a:r>
                <a:rPr lang="en-US" altLang="zh-CN" sz="2400" dirty="0" smtClean="0">
                  <a:solidFill>
                    <a:schemeClr val="bg1"/>
                  </a:solidFill>
                  <a:latin typeface="+mj-ea"/>
                  <a:ea typeface="+mj-ea"/>
                </a:rPr>
                <a:t>202X.03</a:t>
              </a:r>
              <a:endParaRPr lang="zh-CN" altLang="en-US" sz="2400" dirty="0">
                <a:solidFill>
                  <a:schemeClr val="bg1"/>
                </a:solidFill>
                <a:latin typeface="+mj-ea"/>
                <a:ea typeface="+mj-ea"/>
              </a:endParaRPr>
            </a:p>
          </p:txBody>
        </p:sp>
        <p:sp>
          <p:nvSpPr>
            <p:cNvPr id="26" name="文本框 25"/>
            <p:cNvSpPr txBox="1"/>
            <p:nvPr/>
          </p:nvSpPr>
          <p:spPr>
            <a:xfrm>
              <a:off x="1047729" y="2022672"/>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组织讨论</a:t>
              </a:r>
              <a:endParaRPr lang="zh-CN" altLang="en-US" sz="2800" dirty="0">
                <a:solidFill>
                  <a:schemeClr val="bg1"/>
                </a:solidFill>
                <a:latin typeface="+mj-ea"/>
                <a:ea typeface="+mj-ea"/>
              </a:endParaRPr>
            </a:p>
          </p:txBody>
        </p:sp>
        <p:sp>
          <p:nvSpPr>
            <p:cNvPr id="27" name="文本框 26"/>
            <p:cNvSpPr txBox="1"/>
            <p:nvPr/>
          </p:nvSpPr>
          <p:spPr>
            <a:xfrm>
              <a:off x="1047729" y="2495097"/>
              <a:ext cx="1907639" cy="1692771"/>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黑替代使用</a:t>
              </a:r>
              <a:endParaRPr lang="zh-CN" altLang="en-US" sz="1600" dirty="0">
                <a:solidFill>
                  <a:schemeClr val="bg1"/>
                </a:solidFill>
                <a:latin typeface="+mn-ea"/>
              </a:endParaRPr>
            </a:p>
          </p:txBody>
        </p:sp>
      </p:grpSp>
      <p:grpSp>
        <p:nvGrpSpPr>
          <p:cNvPr id="30" name="组合 29"/>
          <p:cNvGrpSpPr/>
          <p:nvPr/>
        </p:nvGrpSpPr>
        <p:grpSpPr>
          <a:xfrm>
            <a:off x="6278840" y="1650995"/>
            <a:ext cx="2550443" cy="4455513"/>
            <a:chOff x="785092" y="1630213"/>
            <a:chExt cx="2550443" cy="4455513"/>
          </a:xfrm>
        </p:grpSpPr>
        <p:sp>
          <p:nvSpPr>
            <p:cNvPr id="31" name="圆角矩形 30"/>
            <p:cNvSpPr/>
            <p:nvPr/>
          </p:nvSpPr>
          <p:spPr>
            <a:xfrm>
              <a:off x="785092" y="1630213"/>
              <a:ext cx="2430839" cy="3170387"/>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2" name="组合 31"/>
            <p:cNvGrpSpPr/>
            <p:nvPr/>
          </p:nvGrpSpPr>
          <p:grpSpPr>
            <a:xfrm>
              <a:off x="1595265" y="4394939"/>
              <a:ext cx="810491" cy="810491"/>
              <a:chOff x="1595265" y="4742732"/>
              <a:chExt cx="810491" cy="810491"/>
            </a:xfrm>
          </p:grpSpPr>
          <p:sp>
            <p:nvSpPr>
              <p:cNvPr id="36" name="椭圆 35"/>
              <p:cNvSpPr/>
              <p:nvPr/>
            </p:nvSpPr>
            <p:spPr>
              <a:xfrm>
                <a:off x="1595265" y="4742732"/>
                <a:ext cx="810491" cy="810491"/>
              </a:xfrm>
              <a:prstGeom prst="ellipse">
                <a:avLst/>
              </a:prstGeom>
              <a:gradFill>
                <a:gsLst>
                  <a:gs pos="44000">
                    <a:srgbClr val="F29E85"/>
                  </a:gs>
                  <a:gs pos="100000">
                    <a:srgbClr val="F4E0CE"/>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 name="燕尾形 36"/>
              <p:cNvSpPr/>
              <p:nvPr/>
            </p:nvSpPr>
            <p:spPr>
              <a:xfrm>
                <a:off x="1823201" y="4947717"/>
                <a:ext cx="394855" cy="39485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
          <p:nvSpPr>
            <p:cNvPr id="33" name="文本框 32"/>
            <p:cNvSpPr txBox="1"/>
            <p:nvPr/>
          </p:nvSpPr>
          <p:spPr>
            <a:xfrm>
              <a:off x="1273387" y="5624061"/>
              <a:ext cx="1454245" cy="461665"/>
            </a:xfrm>
            <a:prstGeom prst="rect">
              <a:avLst/>
            </a:prstGeom>
            <a:noFill/>
          </p:spPr>
          <p:txBody>
            <a:bodyPr wrap="none" rtlCol="0">
              <a:noAutofit/>
            </a:bodyPr>
            <a:lstStyle/>
            <a:p>
              <a:pPr algn="ctr"/>
              <a:r>
                <a:rPr lang="en-US" altLang="zh-CN" sz="2400" dirty="0" smtClean="0">
                  <a:solidFill>
                    <a:schemeClr val="bg1"/>
                  </a:solidFill>
                  <a:latin typeface="+mj-ea"/>
                  <a:ea typeface="+mj-ea"/>
                </a:rPr>
                <a:t>202X.08</a:t>
              </a:r>
              <a:endParaRPr lang="zh-CN" altLang="en-US" sz="2400" dirty="0">
                <a:solidFill>
                  <a:schemeClr val="bg1"/>
                </a:solidFill>
                <a:latin typeface="+mj-ea"/>
                <a:ea typeface="+mj-ea"/>
              </a:endParaRPr>
            </a:p>
          </p:txBody>
        </p:sp>
        <p:sp>
          <p:nvSpPr>
            <p:cNvPr id="34" name="文本框 33"/>
            <p:cNvSpPr txBox="1"/>
            <p:nvPr/>
          </p:nvSpPr>
          <p:spPr>
            <a:xfrm>
              <a:off x="1047729" y="2022672"/>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通过执行</a:t>
              </a:r>
              <a:endParaRPr lang="zh-CN" altLang="en-US" sz="2800" dirty="0">
                <a:solidFill>
                  <a:schemeClr val="bg1"/>
                </a:solidFill>
                <a:latin typeface="+mj-ea"/>
                <a:ea typeface="+mj-ea"/>
              </a:endParaRPr>
            </a:p>
          </p:txBody>
        </p:sp>
        <p:sp>
          <p:nvSpPr>
            <p:cNvPr id="35" name="文本框 34"/>
            <p:cNvSpPr txBox="1"/>
            <p:nvPr/>
          </p:nvSpPr>
          <p:spPr>
            <a:xfrm>
              <a:off x="1047729" y="2495097"/>
              <a:ext cx="1907639" cy="1692771"/>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黑替代使用</a:t>
              </a:r>
              <a:endParaRPr lang="zh-CN" altLang="en-US" sz="1600" dirty="0">
                <a:solidFill>
                  <a:schemeClr val="bg1"/>
                </a:solidFill>
                <a:latin typeface="+mn-ea"/>
              </a:endParaRPr>
            </a:p>
          </p:txBody>
        </p:sp>
      </p:grpSp>
      <p:grpSp>
        <p:nvGrpSpPr>
          <p:cNvPr id="38" name="组合 37"/>
          <p:cNvGrpSpPr/>
          <p:nvPr/>
        </p:nvGrpSpPr>
        <p:grpSpPr>
          <a:xfrm>
            <a:off x="9088061" y="1650995"/>
            <a:ext cx="2550443" cy="4455513"/>
            <a:chOff x="785092" y="1630213"/>
            <a:chExt cx="2550443" cy="4455513"/>
          </a:xfrm>
        </p:grpSpPr>
        <p:sp>
          <p:nvSpPr>
            <p:cNvPr id="39" name="圆角矩形 38"/>
            <p:cNvSpPr/>
            <p:nvPr/>
          </p:nvSpPr>
          <p:spPr>
            <a:xfrm>
              <a:off x="785092" y="1630213"/>
              <a:ext cx="2430839" cy="3170387"/>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0" name="组合 39"/>
            <p:cNvGrpSpPr/>
            <p:nvPr/>
          </p:nvGrpSpPr>
          <p:grpSpPr>
            <a:xfrm>
              <a:off x="1595265" y="4394939"/>
              <a:ext cx="810491" cy="810491"/>
              <a:chOff x="1595265" y="4742732"/>
              <a:chExt cx="810491" cy="810491"/>
            </a:xfrm>
          </p:grpSpPr>
          <p:sp>
            <p:nvSpPr>
              <p:cNvPr id="44" name="椭圆 43"/>
              <p:cNvSpPr/>
              <p:nvPr/>
            </p:nvSpPr>
            <p:spPr>
              <a:xfrm>
                <a:off x="1595265" y="4742732"/>
                <a:ext cx="810491" cy="810491"/>
              </a:xfrm>
              <a:prstGeom prst="ellipse">
                <a:avLst/>
              </a:prstGeom>
              <a:gradFill>
                <a:gsLst>
                  <a:gs pos="44000">
                    <a:srgbClr val="F29E85"/>
                  </a:gs>
                  <a:gs pos="100000">
                    <a:srgbClr val="F4E0CE"/>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燕尾形 44"/>
              <p:cNvSpPr/>
              <p:nvPr/>
            </p:nvSpPr>
            <p:spPr>
              <a:xfrm>
                <a:off x="1823201" y="4947717"/>
                <a:ext cx="394855" cy="39485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
          <p:nvSpPr>
            <p:cNvPr id="41" name="文本框 40"/>
            <p:cNvSpPr txBox="1"/>
            <p:nvPr/>
          </p:nvSpPr>
          <p:spPr>
            <a:xfrm>
              <a:off x="1273387" y="5624061"/>
              <a:ext cx="1454245" cy="461665"/>
            </a:xfrm>
            <a:prstGeom prst="rect">
              <a:avLst/>
            </a:prstGeom>
            <a:noFill/>
          </p:spPr>
          <p:txBody>
            <a:bodyPr wrap="none" rtlCol="0">
              <a:noAutofit/>
            </a:bodyPr>
            <a:lstStyle/>
            <a:p>
              <a:pPr algn="ctr"/>
              <a:r>
                <a:rPr lang="en-US" altLang="zh-CN" sz="2400" dirty="0" smtClean="0">
                  <a:solidFill>
                    <a:schemeClr val="bg1"/>
                  </a:solidFill>
                  <a:latin typeface="+mj-ea"/>
                  <a:ea typeface="+mj-ea"/>
                </a:rPr>
                <a:t>202X.09</a:t>
              </a:r>
              <a:endParaRPr lang="zh-CN" altLang="en-US" sz="2400" dirty="0">
                <a:solidFill>
                  <a:schemeClr val="bg1"/>
                </a:solidFill>
                <a:latin typeface="+mj-ea"/>
                <a:ea typeface="+mj-ea"/>
              </a:endParaRPr>
            </a:p>
          </p:txBody>
        </p:sp>
        <p:sp>
          <p:nvSpPr>
            <p:cNvPr id="42" name="文本框 41"/>
            <p:cNvSpPr txBox="1"/>
            <p:nvPr/>
          </p:nvSpPr>
          <p:spPr>
            <a:xfrm>
              <a:off x="1047729" y="2022672"/>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定期复盘</a:t>
              </a:r>
              <a:endParaRPr lang="zh-CN" altLang="en-US" sz="2800" dirty="0">
                <a:solidFill>
                  <a:schemeClr val="bg1"/>
                </a:solidFill>
                <a:latin typeface="+mj-ea"/>
                <a:ea typeface="+mj-ea"/>
              </a:endParaRPr>
            </a:p>
          </p:txBody>
        </p:sp>
        <p:sp>
          <p:nvSpPr>
            <p:cNvPr id="43" name="文本框 42"/>
            <p:cNvSpPr txBox="1"/>
            <p:nvPr/>
          </p:nvSpPr>
          <p:spPr>
            <a:xfrm>
              <a:off x="1047729" y="2495097"/>
              <a:ext cx="1907639" cy="1692771"/>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黑替代使用</a:t>
              </a:r>
              <a:endParaRPr lang="zh-CN" altLang="en-US" sz="1600" dirty="0">
                <a:solidFill>
                  <a:schemeClr val="bg1"/>
                </a:solidFill>
                <a:latin typeface="+mn-ea"/>
              </a:endParaRPr>
            </a:p>
          </p:txBody>
        </p:sp>
      </p:grpSp>
      <p:grpSp>
        <p:nvGrpSpPr>
          <p:cNvPr id="46" name="组合 45"/>
          <p:cNvGrpSpPr/>
          <p:nvPr/>
        </p:nvGrpSpPr>
        <p:grpSpPr>
          <a:xfrm>
            <a:off x="576187" y="442198"/>
            <a:ext cx="687060" cy="687060"/>
            <a:chOff x="4190375" y="2046420"/>
            <a:chExt cx="3787013" cy="3787013"/>
          </a:xfrm>
        </p:grpSpPr>
        <p:sp>
          <p:nvSpPr>
            <p:cNvPr id="47" name="椭圆 46"/>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椭圆 47"/>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49" name="图片 48">
            <a:hlinkClick r:id="rId3"/>
            <a:extLst>
              <a:ext uri="{FF2B5EF4-FFF2-40B4-BE49-F238E27FC236}">
                <a16:creationId xmlns:a16="http://schemas.microsoft.com/office/drawing/2014/main" id="{08A881A6-B94F-9D46-BE99-8680996E7D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1893791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pic>
        <p:nvPicPr>
          <p:cNvPr id="6" name="图片 5"/>
          <p:cNvPicPr>
            <a:picLocks noChangeAspect="1"/>
          </p:cNvPicPr>
          <p:nvPr/>
        </p:nvPicPr>
        <p:blipFill>
          <a:blip r:embed="rId3">
            <a:lum bright="100000"/>
          </a:blip>
          <a:stretch>
            <a:fillRect/>
          </a:stretch>
        </p:blipFill>
        <p:spPr>
          <a:xfrm>
            <a:off x="10468788" y="695791"/>
            <a:ext cx="1050112" cy="256776"/>
          </a:xfrm>
          <a:prstGeom prst="rect">
            <a:avLst/>
          </a:prstGeom>
        </p:spPr>
      </p:pic>
      <p:sp>
        <p:nvSpPr>
          <p:cNvPr id="7" name="任意多边形 6"/>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椭圆 22"/>
          <p:cNvSpPr/>
          <p:nvPr/>
        </p:nvSpPr>
        <p:spPr>
          <a:xfrm rot="16467330">
            <a:off x="855421" y="1896611"/>
            <a:ext cx="5186452" cy="3694456"/>
          </a:xfrm>
          <a:prstGeom prst="ellipse">
            <a:avLst/>
          </a:prstGeom>
          <a:gradFill>
            <a:gsLst>
              <a:gs pos="0">
                <a:schemeClr val="accent2"/>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椭圆 23"/>
          <p:cNvSpPr/>
          <p:nvPr/>
        </p:nvSpPr>
        <p:spPr>
          <a:xfrm rot="18521706">
            <a:off x="745612" y="2024075"/>
            <a:ext cx="5186452" cy="369445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rcRect l="6395" t="11218" r="12826" b="1735"/>
          <a:stretch>
            <a:fillRect/>
          </a:stretch>
        </p:blipFill>
        <p:spPr>
          <a:xfrm>
            <a:off x="660400" y="1813227"/>
            <a:ext cx="5165246" cy="3725179"/>
          </a:xfrm>
          <a:custGeom>
            <a:avLst/>
            <a:gdLst>
              <a:gd name="connsiteX0" fmla="*/ 2866015 w 5165246"/>
              <a:gd name="connsiteY0" fmla="*/ 377 h 3725179"/>
              <a:gd name="connsiteX1" fmla="*/ 5153927 w 5165246"/>
              <a:gd name="connsiteY1" fmla="*/ 1526108 h 3725179"/>
              <a:gd name="connsiteX2" fmla="*/ 2822309 w 5165246"/>
              <a:gd name="connsiteY2" fmla="*/ 3694202 h 3725179"/>
              <a:gd name="connsiteX3" fmla="*/ 11320 w 5165246"/>
              <a:gd name="connsiteY3" fmla="*/ 2199072 h 3725179"/>
              <a:gd name="connsiteX4" fmla="*/ 2342938 w 5165246"/>
              <a:gd name="connsiteY4" fmla="*/ 30978 h 3725179"/>
              <a:gd name="connsiteX5" fmla="*/ 2866015 w 5165246"/>
              <a:gd name="connsiteY5" fmla="*/ 377 h 37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5246" h="3725179">
                <a:moveTo>
                  <a:pt x="2866015" y="377"/>
                </a:moveTo>
                <a:cubicBezTo>
                  <a:pt x="4060064" y="17839"/>
                  <a:pt x="5038099" y="640983"/>
                  <a:pt x="5153927" y="1526108"/>
                </a:cubicBezTo>
                <a:cubicBezTo>
                  <a:pt x="5286301" y="2537680"/>
                  <a:pt x="4242400" y="3508368"/>
                  <a:pt x="2822309" y="3694202"/>
                </a:cubicBezTo>
                <a:cubicBezTo>
                  <a:pt x="1402217" y="3880036"/>
                  <a:pt x="143694" y="3210643"/>
                  <a:pt x="11320" y="2199072"/>
                </a:cubicBezTo>
                <a:cubicBezTo>
                  <a:pt x="-121055" y="1187500"/>
                  <a:pt x="922846" y="216812"/>
                  <a:pt x="2342938" y="30978"/>
                </a:cubicBezTo>
                <a:cubicBezTo>
                  <a:pt x="2520449" y="7749"/>
                  <a:pt x="2695436" y="-2117"/>
                  <a:pt x="2866015" y="377"/>
                </a:cubicBezTo>
                <a:close/>
              </a:path>
            </a:pathLst>
          </a:custGeom>
          <a:ln w="25400">
            <a:solidFill>
              <a:schemeClr val="bg1"/>
            </a:solidFill>
          </a:ln>
        </p:spPr>
      </p:pic>
      <p:sp>
        <p:nvSpPr>
          <p:cNvPr id="37" name="圆角矩形 36"/>
          <p:cNvSpPr/>
          <p:nvPr/>
        </p:nvSpPr>
        <p:spPr>
          <a:xfrm>
            <a:off x="6015740" y="3402703"/>
            <a:ext cx="5544000" cy="2470426"/>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2" name="组合 11"/>
          <p:cNvGrpSpPr/>
          <p:nvPr/>
        </p:nvGrpSpPr>
        <p:grpSpPr>
          <a:xfrm>
            <a:off x="6210163" y="4411188"/>
            <a:ext cx="2467306" cy="1204933"/>
            <a:chOff x="6210163" y="3789659"/>
            <a:chExt cx="2467306" cy="1204933"/>
          </a:xfrm>
        </p:grpSpPr>
        <p:sp>
          <p:nvSpPr>
            <p:cNvPr id="29" name="文本框 28"/>
            <p:cNvSpPr txBox="1"/>
            <p:nvPr/>
          </p:nvSpPr>
          <p:spPr>
            <a:xfrm>
              <a:off x="6210163" y="3789659"/>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开发业务</a:t>
              </a:r>
              <a:endParaRPr lang="zh-CN" altLang="en-US" sz="2800" dirty="0">
                <a:solidFill>
                  <a:schemeClr val="bg1"/>
                </a:solidFill>
                <a:latin typeface="+mj-ea"/>
                <a:ea typeface="+mj-ea"/>
              </a:endParaRPr>
            </a:p>
          </p:txBody>
        </p:sp>
        <p:sp>
          <p:nvSpPr>
            <p:cNvPr id="30" name="文本框 29"/>
            <p:cNvSpPr txBox="1"/>
            <p:nvPr/>
          </p:nvSpPr>
          <p:spPr>
            <a:xfrm>
              <a:off x="6210163" y="4262084"/>
              <a:ext cx="2467306"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sp>
        <p:nvSpPr>
          <p:cNvPr id="35" name="文本框 34"/>
          <p:cNvSpPr txBox="1"/>
          <p:nvPr/>
        </p:nvSpPr>
        <p:spPr>
          <a:xfrm>
            <a:off x="6096000" y="1678090"/>
            <a:ext cx="4067971" cy="647752"/>
          </a:xfrm>
          <a:prstGeom prst="rect">
            <a:avLst/>
          </a:prstGeom>
          <a:noFill/>
        </p:spPr>
        <p:txBody>
          <a:bodyPr wrap="square" rtlCol="0">
            <a:noAutofit/>
          </a:bodyPr>
          <a:lstStyle/>
          <a:p>
            <a:pPr>
              <a:lnSpc>
                <a:spcPct val="120000"/>
              </a:lnSpc>
            </a:pPr>
            <a:r>
              <a:rPr lang="zh-CN" altLang="en-US" sz="2800" dirty="0" smtClean="0">
                <a:solidFill>
                  <a:schemeClr val="bg1"/>
                </a:solidFill>
                <a:latin typeface="+mj-ea"/>
                <a:ea typeface="+mj-ea"/>
              </a:rPr>
              <a:t>这是一个总的结论</a:t>
            </a:r>
            <a:endParaRPr lang="en-US" altLang="zh-CN" sz="2800" dirty="0" smtClean="0">
              <a:solidFill>
                <a:schemeClr val="bg1"/>
              </a:solidFill>
              <a:latin typeface="+mj-ea"/>
              <a:ea typeface="+mj-ea"/>
            </a:endParaRPr>
          </a:p>
        </p:txBody>
      </p:sp>
      <p:sp>
        <p:nvSpPr>
          <p:cNvPr id="36" name="文本框 35"/>
          <p:cNvSpPr txBox="1"/>
          <p:nvPr/>
        </p:nvSpPr>
        <p:spPr>
          <a:xfrm>
            <a:off x="6096000" y="2325843"/>
            <a:ext cx="5422900"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搭配当然</a:t>
            </a:r>
            <a:r>
              <a:rPr lang="zh-CN" altLang="en-US" sz="1600" dirty="0">
                <a:solidFill>
                  <a:schemeClr val="bg1"/>
                </a:solidFill>
                <a:latin typeface="+mn-ea"/>
              </a:rPr>
              <a:t>也可以用电脑自带的微软雅</a:t>
            </a:r>
            <a:r>
              <a:rPr lang="zh-CN" altLang="en-US" sz="1600" dirty="0" smtClean="0">
                <a:solidFill>
                  <a:schemeClr val="bg1"/>
                </a:solidFill>
                <a:latin typeface="+mn-ea"/>
              </a:rPr>
              <a:t>黑替代使用。</a:t>
            </a:r>
            <a:endParaRPr lang="zh-CN" altLang="en-US" sz="1600" dirty="0">
              <a:solidFill>
                <a:schemeClr val="bg1"/>
              </a:solidFill>
              <a:latin typeface="+mn-ea"/>
            </a:endParaRPr>
          </a:p>
        </p:txBody>
      </p:sp>
      <p:grpSp>
        <p:nvGrpSpPr>
          <p:cNvPr id="38" name="组合 37"/>
          <p:cNvGrpSpPr/>
          <p:nvPr/>
        </p:nvGrpSpPr>
        <p:grpSpPr>
          <a:xfrm>
            <a:off x="9044481" y="4411188"/>
            <a:ext cx="2467306" cy="1204933"/>
            <a:chOff x="6210163" y="3789659"/>
            <a:chExt cx="2467306" cy="1204933"/>
          </a:xfrm>
        </p:grpSpPr>
        <p:sp>
          <p:nvSpPr>
            <p:cNvPr id="39" name="文本框 38"/>
            <p:cNvSpPr txBox="1"/>
            <p:nvPr/>
          </p:nvSpPr>
          <p:spPr>
            <a:xfrm>
              <a:off x="6210163" y="3789659"/>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定期复查</a:t>
              </a:r>
              <a:endParaRPr lang="zh-CN" altLang="en-US" sz="2800" dirty="0">
                <a:solidFill>
                  <a:schemeClr val="bg1"/>
                </a:solidFill>
                <a:latin typeface="+mj-ea"/>
                <a:ea typeface="+mj-ea"/>
              </a:endParaRPr>
            </a:p>
          </p:txBody>
        </p:sp>
        <p:sp>
          <p:nvSpPr>
            <p:cNvPr id="40" name="文本框 39"/>
            <p:cNvSpPr txBox="1"/>
            <p:nvPr/>
          </p:nvSpPr>
          <p:spPr>
            <a:xfrm>
              <a:off x="6210163" y="4262084"/>
              <a:ext cx="2467306"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sp>
        <p:nvSpPr>
          <p:cNvPr id="14" name="圆角矩形 13"/>
          <p:cNvSpPr/>
          <p:nvPr/>
        </p:nvSpPr>
        <p:spPr>
          <a:xfrm>
            <a:off x="6284501" y="3636115"/>
            <a:ext cx="633212" cy="633212"/>
          </a:xfrm>
          <a:prstGeom prst="roundRect">
            <a:avLst>
              <a:gd name="adj" fmla="val 34275"/>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圆角矩形 42"/>
          <p:cNvSpPr/>
          <p:nvPr/>
        </p:nvSpPr>
        <p:spPr>
          <a:xfrm>
            <a:off x="9112750" y="3636115"/>
            <a:ext cx="633212" cy="633212"/>
          </a:xfrm>
          <a:prstGeom prst="roundRect">
            <a:avLst>
              <a:gd name="adj" fmla="val 34275"/>
            </a:avLst>
          </a:prstGeom>
          <a:gradFill>
            <a:gsLst>
              <a:gs pos="0">
                <a:schemeClr val="accent2"/>
              </a:gs>
              <a:gs pos="100000">
                <a:schemeClr val="accent1"/>
              </a:gs>
            </a:gsLst>
            <a:lin ang="2700000" scaled="1"/>
          </a:gradFill>
          <a:ln>
            <a:noFill/>
          </a:ln>
          <a:effectLst>
            <a:outerShdw blurRad="228600"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7" name="直接连接符 16"/>
          <p:cNvCxnSpPr/>
          <p:nvPr/>
        </p:nvCxnSpPr>
        <p:spPr>
          <a:xfrm flipV="1">
            <a:off x="8784502" y="3402703"/>
            <a:ext cx="0" cy="247042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0626122" y="1686925"/>
            <a:ext cx="735444" cy="466742"/>
            <a:chOff x="3600451" y="-493519"/>
            <a:chExt cx="735444" cy="466742"/>
          </a:xfrm>
          <a:solidFill>
            <a:schemeClr val="bg1">
              <a:alpha val="32000"/>
            </a:schemeClr>
          </a:solidFill>
        </p:grpSpPr>
        <p:grpSp>
          <p:nvGrpSpPr>
            <p:cNvPr id="55" name="组合 54"/>
            <p:cNvGrpSpPr/>
            <p:nvPr/>
          </p:nvGrpSpPr>
          <p:grpSpPr>
            <a:xfrm>
              <a:off x="3600451" y="-493519"/>
              <a:ext cx="735444" cy="103414"/>
              <a:chOff x="3600451" y="-493519"/>
              <a:chExt cx="735444" cy="103414"/>
            </a:xfrm>
            <a:grpFill/>
          </p:grpSpPr>
          <p:sp>
            <p:nvSpPr>
              <p:cNvPr id="73" name="椭圆 72"/>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4" name="椭圆 73"/>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5" name="椭圆 74"/>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6" name="椭圆 7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6" name="组合 55"/>
            <p:cNvGrpSpPr/>
            <p:nvPr/>
          </p:nvGrpSpPr>
          <p:grpSpPr>
            <a:xfrm>
              <a:off x="3600451" y="-311855"/>
              <a:ext cx="735444" cy="103414"/>
              <a:chOff x="3600451" y="-493519"/>
              <a:chExt cx="735444" cy="103414"/>
            </a:xfrm>
            <a:grpFill/>
          </p:grpSpPr>
          <p:sp>
            <p:nvSpPr>
              <p:cNvPr id="69" name="椭圆 68"/>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0" name="椭圆 69"/>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1" name="椭圆 70"/>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2" name="椭圆 71"/>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7" name="组合 56"/>
            <p:cNvGrpSpPr/>
            <p:nvPr/>
          </p:nvGrpSpPr>
          <p:grpSpPr>
            <a:xfrm>
              <a:off x="3600451" y="-130191"/>
              <a:ext cx="735444" cy="103414"/>
              <a:chOff x="3600451" y="-493519"/>
              <a:chExt cx="735444" cy="103414"/>
            </a:xfrm>
            <a:grpFill/>
          </p:grpSpPr>
          <p:sp>
            <p:nvSpPr>
              <p:cNvPr id="58" name="椭圆 5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6" name="椭圆 65"/>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7" name="椭圆 66"/>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8" name="椭圆 67"/>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pic>
        <p:nvPicPr>
          <p:cNvPr id="77" name="图片 76" descr="menu-down"/>
          <p:cNvPicPr>
            <a:picLocks noChangeAspect="1"/>
          </p:cNvPicPr>
          <p:nvPr/>
        </p:nvPicPr>
        <p:blipFill>
          <a:blip r:embed="rId5">
            <a:extLst>
              <a:ext uri="{96DAC541-7B7A-43D3-8B79-37D633B846F1}">
                <asvg:svgBlip xmlns="" xmlns:a14="http://schemas.microsoft.com/office/drawing/2010/main" xmlns:p14="http://schemas.microsoft.com/office/powerpoint/2010/main" xmlns:asvg="http://schemas.microsoft.com/office/drawing/2016/SVG/main" r:embed="rId156"/>
              </a:ext>
            </a:extLst>
          </a:blip>
          <a:stretch>
            <a:fillRect/>
          </a:stretch>
        </p:blipFill>
        <p:spPr>
          <a:xfrm>
            <a:off x="6437993" y="3783097"/>
            <a:ext cx="351942" cy="351942"/>
          </a:xfrm>
          <a:prstGeom prst="rect">
            <a:avLst/>
          </a:prstGeom>
        </p:spPr>
      </p:pic>
      <p:pic>
        <p:nvPicPr>
          <p:cNvPr id="78" name="图片 77" descr="menu-up"/>
          <p:cNvPicPr>
            <a:picLocks noChangeAspect="1"/>
          </p:cNvPicPr>
          <p:nvPr/>
        </p:nvPicPr>
        <p:blipFill>
          <a:blip r:embed="rId157">
            <a:extLst>
              <a:ext uri="{96DAC541-7B7A-43D3-8B79-37D633B846F1}">
                <asvg:svgBlip xmlns="" xmlns:a14="http://schemas.microsoft.com/office/drawing/2010/main" xmlns:p14="http://schemas.microsoft.com/office/powerpoint/2010/main" xmlns:asvg="http://schemas.microsoft.com/office/drawing/2016/SVG/main" r:embed="rId158"/>
              </a:ext>
            </a:extLst>
          </a:blip>
          <a:stretch>
            <a:fillRect/>
          </a:stretch>
        </p:blipFill>
        <p:spPr>
          <a:xfrm>
            <a:off x="9253385" y="3783097"/>
            <a:ext cx="351942" cy="351942"/>
          </a:xfrm>
          <a:prstGeom prst="rect">
            <a:avLst/>
          </a:prstGeom>
        </p:spPr>
      </p:pic>
      <p:grpSp>
        <p:nvGrpSpPr>
          <p:cNvPr id="41" name="组合 40"/>
          <p:cNvGrpSpPr/>
          <p:nvPr/>
        </p:nvGrpSpPr>
        <p:grpSpPr>
          <a:xfrm>
            <a:off x="576187" y="442198"/>
            <a:ext cx="687060" cy="687060"/>
            <a:chOff x="4190375" y="2046420"/>
            <a:chExt cx="3787013" cy="3787013"/>
          </a:xfrm>
        </p:grpSpPr>
        <p:sp>
          <p:nvSpPr>
            <p:cNvPr id="42" name="椭圆 41"/>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椭圆 43"/>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Tree>
    <p:extLst>
      <p:ext uri="{BB962C8B-B14F-4D97-AF65-F5344CB8AC3E}">
        <p14:creationId xmlns:p14="http://schemas.microsoft.com/office/powerpoint/2010/main" val="151449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75903"/>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9" name="组合 8"/>
          <p:cNvGrpSpPr/>
          <p:nvPr/>
        </p:nvGrpSpPr>
        <p:grpSpPr>
          <a:xfrm>
            <a:off x="4418744" y="2593909"/>
            <a:ext cx="3341810" cy="3429862"/>
            <a:chOff x="4425095" y="2444621"/>
            <a:chExt cx="3341810" cy="3429862"/>
          </a:xfrm>
        </p:grpSpPr>
        <p:sp>
          <p:nvSpPr>
            <p:cNvPr id="37" name="圆角矩形 36"/>
            <p:cNvSpPr/>
            <p:nvPr/>
          </p:nvSpPr>
          <p:spPr>
            <a:xfrm>
              <a:off x="4425095" y="2444621"/>
              <a:ext cx="3341810" cy="3429862"/>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mc:AlternateContent xmlns:mc="http://schemas.openxmlformats.org/markup-compatibility/2006" xmlns:cx="http://schemas.microsoft.com/office/drawing/2014/chartex">
          <mc:Choice Requires="cx">
            <p:graphicFrame>
              <p:nvGraphicFramePr>
                <p:cNvPr id="38" name="图表 37">
                  <a:extLst>
                    <a:ext uri="{FF2B5EF4-FFF2-40B4-BE49-F238E27FC236}">
                      <a16:creationId xmlns:a16="http://schemas.microsoft.com/office/drawing/2014/main" id="{C6FF3547-B072-43C9-89E8-EB31E8D373D8}"/>
                    </a:ext>
                  </a:extLst>
                </p:cNvPr>
                <p:cNvGraphicFramePr/>
                <p:nvPr>
                  <p:extLst>
                    <p:ext uri="{D42A27DB-BD31-4B8C-83A1-F6EECF244321}">
                      <p14:modId xmlns:p14="http://schemas.microsoft.com/office/powerpoint/2010/main" val="2316807519"/>
                    </p:ext>
                  </p:extLst>
                </p:nvPr>
              </p:nvGraphicFramePr>
              <p:xfrm>
                <a:off x="4798440" y="2663235"/>
                <a:ext cx="2595119" cy="2992633"/>
              </p:xfrm>
              <a:graphic>
                <a:graphicData uri="http://schemas.microsoft.com/office/drawing/2014/chartex">
                  <c:chart xmlns:c="http://schemas.openxmlformats.org/drawingml/2006/chart" xmlns:r="http://schemas.openxmlformats.org/officeDocument/2006/relationships" r:id="rId3"/>
                </a:graphicData>
              </a:graphic>
            </p:graphicFrame>
          </mc:Choice>
          <mc:Fallback xmlns="" xmlns:a16="http://schemas.microsoft.com/office/drawing/2014/main" xmlns:p14="http://schemas.microsoft.com/office/powerpoint/2010/main" xmlns:c="http://schemas.openxmlformats.org/drawingml/2006/chart" xmlns:a14="http://schemas.microsoft.com/office/drawing/2010/main">
            <p:pic>
              <p:nvPicPr>
                <p:cNvPr id="38" name="图表 37">
                  <a:extLst>
                    <a:ext uri="{FF2B5EF4-FFF2-40B4-BE49-F238E27FC236}">
                      <a16:creationId xmlns:a16="http://schemas.microsoft.com/office/drawing/2014/main" id="{C6FF3547-B072-43C9-89E8-EB31E8D373D8}"/>
                    </a:ext>
                  </a:extLst>
                </p:cNvPr>
                <p:cNvPicPr>
                  <a:picLocks noGrp="1" noRot="1" noChangeAspect="1" noMove="1" noResize="1" noEditPoints="1" noAdjustHandles="1" noChangeArrowheads="1" noChangeShapeType="1"/>
                </p:cNvPicPr>
                <p:nvPr/>
              </p:nvPicPr>
              <p:blipFill>
                <a:blip r:embed="rId4"/>
                <a:stretch>
                  <a:fillRect/>
                </a:stretch>
              </p:blipFill>
              <p:spPr>
                <a:xfrm>
                  <a:off x="4792089" y="2812523"/>
                  <a:ext cx="2595119" cy="2992633"/>
                </a:xfrm>
                <a:prstGeom prst="rect">
                  <a:avLst/>
                </a:prstGeom>
              </p:spPr>
            </p:pic>
          </mc:Fallback>
        </mc:AlternateContent>
      </p:grpSp>
      <p:grpSp>
        <p:nvGrpSpPr>
          <p:cNvPr id="10" name="组合 9"/>
          <p:cNvGrpSpPr/>
          <p:nvPr/>
        </p:nvGrpSpPr>
        <p:grpSpPr>
          <a:xfrm>
            <a:off x="660399" y="2567423"/>
            <a:ext cx="3561169" cy="3429862"/>
            <a:chOff x="660399" y="2567423"/>
            <a:chExt cx="3561169" cy="3429862"/>
          </a:xfrm>
        </p:grpSpPr>
        <p:sp>
          <p:nvSpPr>
            <p:cNvPr id="56" name="圆角矩形 55"/>
            <p:cNvSpPr/>
            <p:nvPr/>
          </p:nvSpPr>
          <p:spPr>
            <a:xfrm>
              <a:off x="660399" y="2567423"/>
              <a:ext cx="3561169" cy="3429862"/>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6" name="组合 45"/>
            <p:cNvGrpSpPr/>
            <p:nvPr/>
          </p:nvGrpSpPr>
          <p:grpSpPr>
            <a:xfrm>
              <a:off x="876942" y="2951280"/>
              <a:ext cx="3044432" cy="1204933"/>
              <a:chOff x="504806" y="1853166"/>
              <a:chExt cx="3044432" cy="1204933"/>
            </a:xfrm>
          </p:grpSpPr>
          <p:sp>
            <p:nvSpPr>
              <p:cNvPr id="47" name="文本框 46"/>
              <p:cNvSpPr txBox="1"/>
              <p:nvPr/>
            </p:nvSpPr>
            <p:spPr>
              <a:xfrm>
                <a:off x="504806" y="1853166"/>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优势</a:t>
                </a:r>
                <a:endParaRPr lang="zh-CN" altLang="en-US" sz="2800" dirty="0">
                  <a:solidFill>
                    <a:schemeClr val="bg1"/>
                  </a:solidFill>
                  <a:latin typeface="+mj-ea"/>
                  <a:ea typeface="+mj-ea"/>
                </a:endParaRPr>
              </a:p>
            </p:txBody>
          </p:sp>
          <p:sp>
            <p:nvSpPr>
              <p:cNvPr id="48" name="文本框 47"/>
              <p:cNvSpPr txBox="1"/>
              <p:nvPr/>
            </p:nvSpPr>
            <p:spPr>
              <a:xfrm>
                <a:off x="504806" y="2325591"/>
                <a:ext cx="3044432"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搭配，微软雅黑</a:t>
                </a:r>
                <a:endParaRPr lang="zh-CN" altLang="en-US" sz="1600" dirty="0">
                  <a:solidFill>
                    <a:schemeClr val="bg1"/>
                  </a:solidFill>
                  <a:latin typeface="+mn-ea"/>
                </a:endParaRPr>
              </a:p>
            </p:txBody>
          </p:sp>
        </p:grpSp>
        <p:grpSp>
          <p:nvGrpSpPr>
            <p:cNvPr id="50" name="组合 49"/>
            <p:cNvGrpSpPr/>
            <p:nvPr/>
          </p:nvGrpSpPr>
          <p:grpSpPr>
            <a:xfrm>
              <a:off x="876942" y="4371626"/>
              <a:ext cx="3044432" cy="1204933"/>
              <a:chOff x="504806" y="1853166"/>
              <a:chExt cx="3044432" cy="1204933"/>
            </a:xfrm>
          </p:grpSpPr>
          <p:sp>
            <p:nvSpPr>
              <p:cNvPr id="51" name="文本框 50"/>
              <p:cNvSpPr txBox="1"/>
              <p:nvPr/>
            </p:nvSpPr>
            <p:spPr>
              <a:xfrm>
                <a:off x="504806" y="1853166"/>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优势</a:t>
                </a:r>
                <a:endParaRPr lang="zh-CN" altLang="en-US" sz="2800" dirty="0">
                  <a:solidFill>
                    <a:schemeClr val="bg1"/>
                  </a:solidFill>
                  <a:latin typeface="+mj-ea"/>
                  <a:ea typeface="+mj-ea"/>
                </a:endParaRPr>
              </a:p>
            </p:txBody>
          </p:sp>
          <p:sp>
            <p:nvSpPr>
              <p:cNvPr id="53" name="文本框 52"/>
              <p:cNvSpPr txBox="1"/>
              <p:nvPr/>
            </p:nvSpPr>
            <p:spPr>
              <a:xfrm>
                <a:off x="504806" y="2325591"/>
                <a:ext cx="3044432"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搭配，微软雅黑</a:t>
                </a:r>
                <a:endParaRPr lang="zh-CN" altLang="en-US" sz="1600" dirty="0">
                  <a:solidFill>
                    <a:schemeClr val="bg1"/>
                  </a:solidFill>
                  <a:latin typeface="+mn-ea"/>
                </a:endParaRPr>
              </a:p>
            </p:txBody>
          </p:sp>
        </p:grpSp>
      </p:grpSp>
      <p:sp>
        <p:nvSpPr>
          <p:cNvPr id="54" name="文本框 53"/>
          <p:cNvSpPr txBox="1"/>
          <p:nvPr/>
        </p:nvSpPr>
        <p:spPr>
          <a:xfrm>
            <a:off x="3608408" y="1301646"/>
            <a:ext cx="4975185" cy="670357"/>
          </a:xfrm>
          <a:prstGeom prst="rect">
            <a:avLst/>
          </a:prstGeom>
          <a:noFill/>
        </p:spPr>
        <p:txBody>
          <a:bodyPr wrap="square" rtlCol="0">
            <a:noAutofit/>
          </a:bodyPr>
          <a:lstStyle/>
          <a:p>
            <a:pPr algn="ctr">
              <a:lnSpc>
                <a:spcPct val="120000"/>
              </a:lnSpc>
            </a:pPr>
            <a:r>
              <a:rPr lang="zh-CN" altLang="en-US" sz="2800" dirty="0" smtClean="0">
                <a:solidFill>
                  <a:schemeClr val="bg1"/>
                </a:solidFill>
                <a:latin typeface="+mj-ea"/>
                <a:ea typeface="+mj-ea"/>
              </a:rPr>
              <a:t>努力完成各项任务</a:t>
            </a:r>
            <a:endParaRPr lang="en-US" altLang="zh-CN" sz="2800" dirty="0" smtClean="0">
              <a:solidFill>
                <a:schemeClr val="bg1"/>
              </a:solidFill>
              <a:latin typeface="+mj-ea"/>
              <a:ea typeface="+mj-ea"/>
            </a:endParaRPr>
          </a:p>
        </p:txBody>
      </p:sp>
      <p:sp>
        <p:nvSpPr>
          <p:cNvPr id="55" name="文本框 54"/>
          <p:cNvSpPr txBox="1"/>
          <p:nvPr/>
        </p:nvSpPr>
        <p:spPr>
          <a:xfrm>
            <a:off x="1977955" y="1898526"/>
            <a:ext cx="8817923" cy="412421"/>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搭配当然</a:t>
            </a:r>
            <a:r>
              <a:rPr lang="zh-CN" altLang="en-US" sz="1600" dirty="0">
                <a:solidFill>
                  <a:schemeClr val="bg1"/>
                </a:solidFill>
                <a:latin typeface="+mn-ea"/>
              </a:rPr>
              <a:t>也可以用电脑自带的微软雅</a:t>
            </a:r>
            <a:r>
              <a:rPr lang="zh-CN" altLang="en-US" sz="1600" dirty="0" smtClean="0">
                <a:solidFill>
                  <a:schemeClr val="bg1"/>
                </a:solidFill>
                <a:latin typeface="+mn-ea"/>
              </a:rPr>
              <a:t>黑替代使用。</a:t>
            </a:r>
            <a:endParaRPr lang="zh-CN" altLang="en-US" sz="1600" dirty="0">
              <a:solidFill>
                <a:schemeClr val="bg1"/>
              </a:solidFill>
              <a:latin typeface="+mn-ea"/>
            </a:endParaRPr>
          </a:p>
        </p:txBody>
      </p:sp>
      <p:grpSp>
        <p:nvGrpSpPr>
          <p:cNvPr id="57" name="组合 56"/>
          <p:cNvGrpSpPr/>
          <p:nvPr/>
        </p:nvGrpSpPr>
        <p:grpSpPr>
          <a:xfrm>
            <a:off x="7957731" y="2567423"/>
            <a:ext cx="3561169" cy="3429862"/>
            <a:chOff x="660399" y="2567423"/>
            <a:chExt cx="3561169" cy="3429862"/>
          </a:xfrm>
        </p:grpSpPr>
        <p:sp>
          <p:nvSpPr>
            <p:cNvPr id="58" name="圆角矩形 57"/>
            <p:cNvSpPr/>
            <p:nvPr/>
          </p:nvSpPr>
          <p:spPr>
            <a:xfrm>
              <a:off x="660399" y="2567423"/>
              <a:ext cx="3561169" cy="3429862"/>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59" name="组合 58"/>
            <p:cNvGrpSpPr/>
            <p:nvPr/>
          </p:nvGrpSpPr>
          <p:grpSpPr>
            <a:xfrm>
              <a:off x="876942" y="2951280"/>
              <a:ext cx="3044432" cy="1204933"/>
              <a:chOff x="504806" y="1853166"/>
              <a:chExt cx="3044432" cy="1204933"/>
            </a:xfrm>
          </p:grpSpPr>
          <p:sp>
            <p:nvSpPr>
              <p:cNvPr id="84" name="文本框 83"/>
              <p:cNvSpPr txBox="1"/>
              <p:nvPr/>
            </p:nvSpPr>
            <p:spPr>
              <a:xfrm>
                <a:off x="504806" y="1853166"/>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劣势</a:t>
                </a:r>
                <a:endParaRPr lang="zh-CN" altLang="en-US" sz="2800" dirty="0">
                  <a:solidFill>
                    <a:schemeClr val="bg1"/>
                  </a:solidFill>
                  <a:latin typeface="+mj-ea"/>
                  <a:ea typeface="+mj-ea"/>
                </a:endParaRPr>
              </a:p>
            </p:txBody>
          </p:sp>
          <p:sp>
            <p:nvSpPr>
              <p:cNvPr id="85" name="文本框 84"/>
              <p:cNvSpPr txBox="1"/>
              <p:nvPr/>
            </p:nvSpPr>
            <p:spPr>
              <a:xfrm>
                <a:off x="504806" y="2325591"/>
                <a:ext cx="3044432"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搭配，微软雅黑</a:t>
                </a:r>
                <a:endParaRPr lang="zh-CN" altLang="en-US" sz="1600" dirty="0">
                  <a:solidFill>
                    <a:schemeClr val="bg1"/>
                  </a:solidFill>
                  <a:latin typeface="+mn-ea"/>
                </a:endParaRPr>
              </a:p>
            </p:txBody>
          </p:sp>
        </p:grpSp>
        <p:grpSp>
          <p:nvGrpSpPr>
            <p:cNvPr id="60" name="组合 59"/>
            <p:cNvGrpSpPr/>
            <p:nvPr/>
          </p:nvGrpSpPr>
          <p:grpSpPr>
            <a:xfrm>
              <a:off x="876942" y="4371626"/>
              <a:ext cx="3044432" cy="1204933"/>
              <a:chOff x="504806" y="1853166"/>
              <a:chExt cx="3044432" cy="1204933"/>
            </a:xfrm>
          </p:grpSpPr>
          <p:sp>
            <p:nvSpPr>
              <p:cNvPr id="62" name="文本框 61"/>
              <p:cNvSpPr txBox="1"/>
              <p:nvPr/>
            </p:nvSpPr>
            <p:spPr>
              <a:xfrm>
                <a:off x="504806" y="1853166"/>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劣势</a:t>
                </a:r>
                <a:endParaRPr lang="zh-CN" altLang="en-US" sz="2800" dirty="0">
                  <a:solidFill>
                    <a:schemeClr val="bg1"/>
                  </a:solidFill>
                  <a:latin typeface="+mj-ea"/>
                  <a:ea typeface="+mj-ea"/>
                </a:endParaRPr>
              </a:p>
            </p:txBody>
          </p:sp>
          <p:sp>
            <p:nvSpPr>
              <p:cNvPr id="83" name="文本框 82"/>
              <p:cNvSpPr txBox="1"/>
              <p:nvPr/>
            </p:nvSpPr>
            <p:spPr>
              <a:xfrm>
                <a:off x="504806" y="2325591"/>
                <a:ext cx="3044432"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搭配，微软雅黑</a:t>
                </a:r>
                <a:endParaRPr lang="zh-CN" altLang="en-US" sz="1600" dirty="0">
                  <a:solidFill>
                    <a:schemeClr val="bg1"/>
                  </a:solidFill>
                  <a:latin typeface="+mn-ea"/>
                </a:endParaRPr>
              </a:p>
            </p:txBody>
          </p:sp>
        </p:grpSp>
      </p:grpSp>
      <p:grpSp>
        <p:nvGrpSpPr>
          <p:cNvPr id="86" name="组合 85"/>
          <p:cNvGrpSpPr/>
          <p:nvPr/>
        </p:nvGrpSpPr>
        <p:grpSpPr>
          <a:xfrm>
            <a:off x="10626122" y="1686925"/>
            <a:ext cx="735444" cy="466742"/>
            <a:chOff x="3600451" y="-493519"/>
            <a:chExt cx="735444" cy="466742"/>
          </a:xfrm>
          <a:solidFill>
            <a:schemeClr val="bg1">
              <a:alpha val="32000"/>
            </a:schemeClr>
          </a:solidFill>
        </p:grpSpPr>
        <p:grpSp>
          <p:nvGrpSpPr>
            <p:cNvPr id="87" name="组合 86"/>
            <p:cNvGrpSpPr/>
            <p:nvPr/>
          </p:nvGrpSpPr>
          <p:grpSpPr>
            <a:xfrm>
              <a:off x="3600451" y="-493519"/>
              <a:ext cx="735444" cy="103414"/>
              <a:chOff x="3600451" y="-493519"/>
              <a:chExt cx="735444" cy="103414"/>
            </a:xfrm>
            <a:grpFill/>
          </p:grpSpPr>
          <p:sp>
            <p:nvSpPr>
              <p:cNvPr id="98" name="椭圆 9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 name="椭圆 9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 name="椭圆 9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1" name="椭圆 10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88" name="组合 87"/>
            <p:cNvGrpSpPr/>
            <p:nvPr/>
          </p:nvGrpSpPr>
          <p:grpSpPr>
            <a:xfrm>
              <a:off x="3600451" y="-311855"/>
              <a:ext cx="735444" cy="103414"/>
              <a:chOff x="3600451" y="-493519"/>
              <a:chExt cx="735444" cy="103414"/>
            </a:xfrm>
            <a:grpFill/>
          </p:grpSpPr>
          <p:sp>
            <p:nvSpPr>
              <p:cNvPr id="94" name="椭圆 9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5" name="椭圆 9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6" name="椭圆 9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 name="椭圆 9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89" name="组合 88"/>
            <p:cNvGrpSpPr/>
            <p:nvPr/>
          </p:nvGrpSpPr>
          <p:grpSpPr>
            <a:xfrm>
              <a:off x="3600451" y="-130191"/>
              <a:ext cx="735444" cy="103414"/>
              <a:chOff x="3600451" y="-493519"/>
              <a:chExt cx="735444" cy="103414"/>
            </a:xfrm>
            <a:grpFill/>
          </p:grpSpPr>
          <p:sp>
            <p:nvSpPr>
              <p:cNvPr id="90" name="椭圆 89"/>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1" name="椭圆 90"/>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2" name="椭圆 91"/>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 name="椭圆 92"/>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102" name="组合 101"/>
          <p:cNvGrpSpPr/>
          <p:nvPr/>
        </p:nvGrpSpPr>
        <p:grpSpPr>
          <a:xfrm>
            <a:off x="770082" y="1686925"/>
            <a:ext cx="735444" cy="466742"/>
            <a:chOff x="3600451" y="-493519"/>
            <a:chExt cx="735444" cy="466742"/>
          </a:xfrm>
          <a:solidFill>
            <a:schemeClr val="bg1">
              <a:alpha val="32000"/>
            </a:schemeClr>
          </a:solidFill>
        </p:grpSpPr>
        <p:grpSp>
          <p:nvGrpSpPr>
            <p:cNvPr id="103" name="组合 102"/>
            <p:cNvGrpSpPr/>
            <p:nvPr/>
          </p:nvGrpSpPr>
          <p:grpSpPr>
            <a:xfrm>
              <a:off x="3600451" y="-493519"/>
              <a:ext cx="735444" cy="103414"/>
              <a:chOff x="3600451" y="-493519"/>
              <a:chExt cx="735444" cy="103414"/>
            </a:xfrm>
            <a:grpFill/>
          </p:grpSpPr>
          <p:sp>
            <p:nvSpPr>
              <p:cNvPr id="114" name="椭圆 11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5" name="椭圆 11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6" name="椭圆 11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7" name="椭圆 11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04" name="组合 103"/>
            <p:cNvGrpSpPr/>
            <p:nvPr/>
          </p:nvGrpSpPr>
          <p:grpSpPr>
            <a:xfrm>
              <a:off x="3600451" y="-311855"/>
              <a:ext cx="735444" cy="103414"/>
              <a:chOff x="3600451" y="-493519"/>
              <a:chExt cx="735444" cy="103414"/>
            </a:xfrm>
            <a:grpFill/>
          </p:grpSpPr>
          <p:sp>
            <p:nvSpPr>
              <p:cNvPr id="110" name="椭圆 109"/>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1" name="椭圆 110"/>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2" name="椭圆 111"/>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3" name="椭圆 112"/>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05" name="组合 104"/>
            <p:cNvGrpSpPr/>
            <p:nvPr/>
          </p:nvGrpSpPr>
          <p:grpSpPr>
            <a:xfrm>
              <a:off x="3600451" y="-130191"/>
              <a:ext cx="735444" cy="103414"/>
              <a:chOff x="3600451" y="-493519"/>
              <a:chExt cx="735444" cy="103414"/>
            </a:xfrm>
            <a:grpFill/>
          </p:grpSpPr>
          <p:sp>
            <p:nvSpPr>
              <p:cNvPr id="106" name="椭圆 10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7" name="椭圆 10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8" name="椭圆 10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9" name="椭圆 10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61" name="组合 60"/>
          <p:cNvGrpSpPr/>
          <p:nvPr/>
        </p:nvGrpSpPr>
        <p:grpSpPr>
          <a:xfrm>
            <a:off x="576187" y="442198"/>
            <a:ext cx="687060" cy="687060"/>
            <a:chOff x="4190375" y="2046420"/>
            <a:chExt cx="3787013" cy="3787013"/>
          </a:xfrm>
        </p:grpSpPr>
        <p:sp>
          <p:nvSpPr>
            <p:cNvPr id="63" name="椭圆 62"/>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椭圆 63"/>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65" name="图片 64">
            <a:hlinkClick r:id="rId5"/>
            <a:extLst>
              <a:ext uri="{FF2B5EF4-FFF2-40B4-BE49-F238E27FC236}">
                <a16:creationId xmlns:a16="http://schemas.microsoft.com/office/drawing/2014/main" id="{08A881A6-B94F-9D46-BE99-8680996E7D67}"/>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3507848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75903"/>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椭圆 33"/>
          <p:cNvSpPr/>
          <p:nvPr/>
        </p:nvSpPr>
        <p:spPr>
          <a:xfrm rot="15610713">
            <a:off x="4647515" y="2107112"/>
            <a:ext cx="4438534" cy="3161693"/>
          </a:xfrm>
          <a:prstGeom prst="ellipse">
            <a:avLst/>
          </a:prstGeom>
          <a:gradFill>
            <a:gsLst>
              <a:gs pos="0">
                <a:schemeClr val="accent2"/>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椭圆 34"/>
          <p:cNvSpPr/>
          <p:nvPr/>
        </p:nvSpPr>
        <p:spPr>
          <a:xfrm rot="17703173">
            <a:off x="3876734" y="2127742"/>
            <a:ext cx="4438534" cy="3161693"/>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17193" t="1048" r="59936" b="56331"/>
          <a:stretch/>
        </p:blipFill>
        <p:spPr>
          <a:xfrm rot="1063351">
            <a:off x="3780448" y="1649719"/>
            <a:ext cx="3410277" cy="4252017"/>
          </a:xfrm>
          <a:custGeom>
            <a:avLst/>
            <a:gdLst>
              <a:gd name="connsiteX0" fmla="*/ 1265097 w 3410277"/>
              <a:gd name="connsiteY0" fmla="*/ 73 h 4252017"/>
              <a:gd name="connsiteX1" fmla="*/ 3147062 w 3410277"/>
              <a:gd name="connsiteY1" fmla="*/ 1477986 h 4252017"/>
              <a:gd name="connsiteX2" fmla="*/ 2614864 w 3410277"/>
              <a:gd name="connsiteY2" fmla="*/ 4150249 h 4252017"/>
              <a:gd name="connsiteX3" fmla="*/ 263216 w 3410277"/>
              <a:gd name="connsiteY3" fmla="*/ 2774033 h 4252017"/>
              <a:gd name="connsiteX4" fmla="*/ 795413 w 3410277"/>
              <a:gd name="connsiteY4" fmla="*/ 101770 h 4252017"/>
              <a:gd name="connsiteX5" fmla="*/ 1265097 w 3410277"/>
              <a:gd name="connsiteY5" fmla="*/ 73 h 425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277" h="4252017">
                <a:moveTo>
                  <a:pt x="1265097" y="73"/>
                </a:moveTo>
                <a:cubicBezTo>
                  <a:pt x="1967240" y="-7425"/>
                  <a:pt x="2738840" y="569647"/>
                  <a:pt x="3147062" y="1477986"/>
                </a:cubicBezTo>
                <a:cubicBezTo>
                  <a:pt x="3649490" y="2595942"/>
                  <a:pt x="3411217" y="3792355"/>
                  <a:pt x="2614864" y="4150249"/>
                </a:cubicBezTo>
                <a:cubicBezTo>
                  <a:pt x="1818512" y="4508143"/>
                  <a:pt x="765643" y="3891989"/>
                  <a:pt x="263216" y="2774033"/>
                </a:cubicBezTo>
                <a:cubicBezTo>
                  <a:pt x="-239212" y="1656077"/>
                  <a:pt x="-939" y="459664"/>
                  <a:pt x="795413" y="101770"/>
                </a:cubicBezTo>
                <a:cubicBezTo>
                  <a:pt x="944729" y="34665"/>
                  <a:pt x="1103064" y="1804"/>
                  <a:pt x="1265097" y="73"/>
                </a:cubicBezTo>
                <a:close/>
              </a:path>
            </a:pathLst>
          </a:custGeom>
        </p:spPr>
      </p:pic>
      <p:sp>
        <p:nvSpPr>
          <p:cNvPr id="42" name="圆角矩形 41"/>
          <p:cNvSpPr/>
          <p:nvPr/>
        </p:nvSpPr>
        <p:spPr>
          <a:xfrm>
            <a:off x="867191" y="2001191"/>
            <a:ext cx="2940550" cy="3574712"/>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圆角矩形 42"/>
          <p:cNvSpPr/>
          <p:nvPr/>
        </p:nvSpPr>
        <p:spPr>
          <a:xfrm>
            <a:off x="8540551" y="2001191"/>
            <a:ext cx="2940550" cy="3574712"/>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任意多边形 51"/>
          <p:cNvSpPr/>
          <p:nvPr/>
        </p:nvSpPr>
        <p:spPr>
          <a:xfrm rot="19409042" flipH="1">
            <a:off x="1771503" y="2353227"/>
            <a:ext cx="1173852" cy="690020"/>
          </a:xfrm>
          <a:custGeom>
            <a:avLst/>
            <a:gdLst>
              <a:gd name="connsiteX0" fmla="*/ 0 w 1683222"/>
              <a:gd name="connsiteY0" fmla="*/ 571737 h 989440"/>
              <a:gd name="connsiteX1" fmla="*/ 0 w 1683222"/>
              <a:gd name="connsiteY1" fmla="*/ 988831 h 989440"/>
              <a:gd name="connsiteX2" fmla="*/ 1211066 w 1683222"/>
              <a:gd name="connsiteY2" fmla="*/ 988831 h 989440"/>
              <a:gd name="connsiteX3" fmla="*/ 1211074 w 1683222"/>
              <a:gd name="connsiteY3" fmla="*/ 989440 h 989440"/>
              <a:gd name="connsiteX4" fmla="*/ 1261776 w 1683222"/>
              <a:gd name="connsiteY4" fmla="*/ 988830 h 989440"/>
              <a:gd name="connsiteX5" fmla="*/ 1627773 w 1683222"/>
              <a:gd name="connsiteY5" fmla="*/ 988830 h 989440"/>
              <a:gd name="connsiteX6" fmla="*/ 1627773 w 1683222"/>
              <a:gd name="connsiteY6" fmla="*/ 984428 h 989440"/>
              <a:gd name="connsiteX7" fmla="*/ 1628137 w 1683222"/>
              <a:gd name="connsiteY7" fmla="*/ 984423 h 989440"/>
              <a:gd name="connsiteX8" fmla="*/ 1627773 w 1683222"/>
              <a:gd name="connsiteY8" fmla="*/ 954130 h 989440"/>
              <a:gd name="connsiteX9" fmla="*/ 1627773 w 1683222"/>
              <a:gd name="connsiteY9" fmla="*/ 571736 h 989440"/>
              <a:gd name="connsiteX10" fmla="*/ 1623173 w 1683222"/>
              <a:gd name="connsiteY10" fmla="*/ 571736 h 989440"/>
              <a:gd name="connsiteX11" fmla="*/ 1617340 w 1683222"/>
              <a:gd name="connsiteY11" fmla="*/ 86885 h 989440"/>
              <a:gd name="connsiteX12" fmla="*/ 1683222 w 1683222"/>
              <a:gd name="connsiteY12" fmla="*/ 86885 h 989440"/>
              <a:gd name="connsiteX13" fmla="*/ 1683222 w 1683222"/>
              <a:gd name="connsiteY13" fmla="*/ 0 h 989440"/>
              <a:gd name="connsiteX14" fmla="*/ 1198695 w 1683222"/>
              <a:gd name="connsiteY14" fmla="*/ 0 h 989440"/>
              <a:gd name="connsiteX15" fmla="*/ 1198695 w 1683222"/>
              <a:gd name="connsiteY15" fmla="*/ 86885 h 989440"/>
              <a:gd name="connsiteX16" fmla="*/ 1200216 w 1683222"/>
              <a:gd name="connsiteY16" fmla="*/ 86885 h 989440"/>
              <a:gd name="connsiteX17" fmla="*/ 1206049 w 1683222"/>
              <a:gd name="connsiteY17" fmla="*/ 571737 h 98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3222" h="989440">
                <a:moveTo>
                  <a:pt x="0" y="571737"/>
                </a:moveTo>
                <a:lnTo>
                  <a:pt x="0" y="988831"/>
                </a:lnTo>
                <a:lnTo>
                  <a:pt x="1211066" y="988831"/>
                </a:lnTo>
                <a:lnTo>
                  <a:pt x="1211074" y="989440"/>
                </a:lnTo>
                <a:lnTo>
                  <a:pt x="1261776" y="988830"/>
                </a:lnTo>
                <a:lnTo>
                  <a:pt x="1627773" y="988830"/>
                </a:lnTo>
                <a:lnTo>
                  <a:pt x="1627773" y="984428"/>
                </a:lnTo>
                <a:lnTo>
                  <a:pt x="1628137" y="984423"/>
                </a:lnTo>
                <a:lnTo>
                  <a:pt x="1627773" y="954130"/>
                </a:lnTo>
                <a:lnTo>
                  <a:pt x="1627773" y="571736"/>
                </a:lnTo>
                <a:lnTo>
                  <a:pt x="1623173" y="571736"/>
                </a:lnTo>
                <a:lnTo>
                  <a:pt x="1617340" y="86885"/>
                </a:lnTo>
                <a:lnTo>
                  <a:pt x="1683222" y="86885"/>
                </a:lnTo>
                <a:lnTo>
                  <a:pt x="1683222" y="0"/>
                </a:lnTo>
                <a:lnTo>
                  <a:pt x="1198695" y="0"/>
                </a:lnTo>
                <a:lnTo>
                  <a:pt x="1198695" y="86885"/>
                </a:lnTo>
                <a:lnTo>
                  <a:pt x="1200216" y="86885"/>
                </a:lnTo>
                <a:lnTo>
                  <a:pt x="1206049" y="571737"/>
                </a:lnTo>
                <a:close/>
              </a:path>
            </a:pathLst>
          </a:cu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3" name="任意多边形 62"/>
          <p:cNvSpPr/>
          <p:nvPr/>
        </p:nvSpPr>
        <p:spPr>
          <a:xfrm rot="2767325">
            <a:off x="9454455" y="2336186"/>
            <a:ext cx="1135183" cy="1145703"/>
          </a:xfrm>
          <a:custGeom>
            <a:avLst/>
            <a:gdLst>
              <a:gd name="connsiteX0" fmla="*/ 0 w 1627773"/>
              <a:gd name="connsiteY0" fmla="*/ 612882 h 1642858"/>
              <a:gd name="connsiteX1" fmla="*/ 597007 w 1627773"/>
              <a:gd name="connsiteY1" fmla="*/ 612882 h 1642858"/>
              <a:gd name="connsiteX2" fmla="*/ 573629 w 1627773"/>
              <a:gd name="connsiteY2" fmla="*/ 16333 h 1642858"/>
              <a:gd name="connsiteX3" fmla="*/ 990403 w 1627773"/>
              <a:gd name="connsiteY3" fmla="*/ 0 h 1642858"/>
              <a:gd name="connsiteX4" fmla="*/ 1014421 w 1627773"/>
              <a:gd name="connsiteY4" fmla="*/ 612882 h 1642858"/>
              <a:gd name="connsiteX5" fmla="*/ 1627773 w 1627773"/>
              <a:gd name="connsiteY5" fmla="*/ 612882 h 1642858"/>
              <a:gd name="connsiteX6" fmla="*/ 1627773 w 1627773"/>
              <a:gd name="connsiteY6" fmla="*/ 1029976 h 1642858"/>
              <a:gd name="connsiteX7" fmla="*/ 1030766 w 1627773"/>
              <a:gd name="connsiteY7" fmla="*/ 1029976 h 1642858"/>
              <a:gd name="connsiteX8" fmla="*/ 1054144 w 1627773"/>
              <a:gd name="connsiteY8" fmla="*/ 1626525 h 1642858"/>
              <a:gd name="connsiteX9" fmla="*/ 637370 w 1627773"/>
              <a:gd name="connsiteY9" fmla="*/ 1642858 h 1642858"/>
              <a:gd name="connsiteX10" fmla="*/ 613352 w 1627773"/>
              <a:gd name="connsiteY10" fmla="*/ 1029976 h 1642858"/>
              <a:gd name="connsiteX11" fmla="*/ 0 w 1627773"/>
              <a:gd name="connsiteY11" fmla="*/ 1029976 h 16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773" h="1642858">
                <a:moveTo>
                  <a:pt x="0" y="612882"/>
                </a:moveTo>
                <a:lnTo>
                  <a:pt x="597007" y="612882"/>
                </a:lnTo>
                <a:lnTo>
                  <a:pt x="573629" y="16333"/>
                </a:lnTo>
                <a:lnTo>
                  <a:pt x="990403" y="0"/>
                </a:lnTo>
                <a:lnTo>
                  <a:pt x="1014421" y="612882"/>
                </a:lnTo>
                <a:lnTo>
                  <a:pt x="1627773" y="612882"/>
                </a:lnTo>
                <a:lnTo>
                  <a:pt x="1627773" y="1029976"/>
                </a:lnTo>
                <a:lnTo>
                  <a:pt x="1030766" y="1029976"/>
                </a:lnTo>
                <a:lnTo>
                  <a:pt x="1054144" y="1626525"/>
                </a:lnTo>
                <a:lnTo>
                  <a:pt x="637370" y="1642858"/>
                </a:lnTo>
                <a:lnTo>
                  <a:pt x="613352" y="1029976"/>
                </a:lnTo>
                <a:lnTo>
                  <a:pt x="0" y="1029976"/>
                </a:lnTo>
                <a:close/>
              </a:path>
            </a:pathLst>
          </a:cu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文本框 63"/>
          <p:cNvSpPr txBox="1"/>
          <p:nvPr/>
        </p:nvSpPr>
        <p:spPr>
          <a:xfrm>
            <a:off x="1188878" y="3541694"/>
            <a:ext cx="2339102" cy="1126462"/>
          </a:xfrm>
          <a:prstGeom prst="rect">
            <a:avLst/>
          </a:prstGeom>
          <a:noFill/>
        </p:spPr>
        <p:txBody>
          <a:bodyPr wrap="none" rtlCol="0">
            <a:noAutofit/>
          </a:bodyPr>
          <a:lstStyle/>
          <a:p>
            <a:pPr>
              <a:lnSpc>
                <a:spcPct val="120000"/>
              </a:lnSpc>
            </a:pPr>
            <a:r>
              <a:rPr lang="zh-CN" altLang="en-US" sz="2800" dirty="0" smtClean="0">
                <a:solidFill>
                  <a:schemeClr val="bg1"/>
                </a:solidFill>
                <a:latin typeface="+mj-ea"/>
                <a:ea typeface="+mj-ea"/>
              </a:rPr>
              <a:t>工作中</a:t>
            </a:r>
            <a:endParaRPr lang="en-US" altLang="zh-CN" sz="2800" dirty="0" smtClean="0">
              <a:solidFill>
                <a:schemeClr val="bg1"/>
              </a:solidFill>
              <a:latin typeface="+mj-ea"/>
              <a:ea typeface="+mj-ea"/>
            </a:endParaRPr>
          </a:p>
          <a:p>
            <a:pPr>
              <a:lnSpc>
                <a:spcPct val="120000"/>
              </a:lnSpc>
            </a:pPr>
            <a:r>
              <a:rPr lang="zh-CN" altLang="en-US" sz="2800" dirty="0">
                <a:solidFill>
                  <a:schemeClr val="bg1"/>
                </a:solidFill>
                <a:latin typeface="+mj-ea"/>
                <a:ea typeface="+mj-ea"/>
              </a:rPr>
              <a:t>取得成就</a:t>
            </a:r>
            <a:endParaRPr lang="en-US" altLang="zh-CN" sz="2800" dirty="0" smtClean="0">
              <a:solidFill>
                <a:schemeClr val="bg1"/>
              </a:solidFill>
              <a:latin typeface="+mj-ea"/>
              <a:ea typeface="+mj-ea"/>
            </a:endParaRPr>
          </a:p>
        </p:txBody>
      </p:sp>
      <p:sp>
        <p:nvSpPr>
          <p:cNvPr id="65" name="文本框 64"/>
          <p:cNvSpPr txBox="1"/>
          <p:nvPr/>
        </p:nvSpPr>
        <p:spPr>
          <a:xfrm>
            <a:off x="1222075" y="4625375"/>
            <a:ext cx="2327100"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a:t>
            </a:r>
            <a:r>
              <a:rPr lang="zh-CN" altLang="en-US" sz="1600" dirty="0" smtClean="0">
                <a:solidFill>
                  <a:schemeClr val="bg1"/>
                </a:solidFill>
                <a:latin typeface="+mn-ea"/>
              </a:rPr>
              <a:t>字体</a:t>
            </a:r>
            <a:endParaRPr lang="zh-CN" altLang="en-US" sz="1600" dirty="0">
              <a:solidFill>
                <a:schemeClr val="bg1"/>
              </a:solidFill>
              <a:latin typeface="+mn-ea"/>
            </a:endParaRPr>
          </a:p>
        </p:txBody>
      </p:sp>
      <p:sp>
        <p:nvSpPr>
          <p:cNvPr id="66" name="文本框 65"/>
          <p:cNvSpPr txBox="1"/>
          <p:nvPr/>
        </p:nvSpPr>
        <p:spPr>
          <a:xfrm>
            <a:off x="8926491" y="3541694"/>
            <a:ext cx="2339102" cy="1126462"/>
          </a:xfrm>
          <a:prstGeom prst="rect">
            <a:avLst/>
          </a:prstGeom>
          <a:noFill/>
        </p:spPr>
        <p:txBody>
          <a:bodyPr wrap="none" rtlCol="0">
            <a:noAutofit/>
          </a:bodyPr>
          <a:lstStyle/>
          <a:p>
            <a:pPr>
              <a:lnSpc>
                <a:spcPct val="120000"/>
              </a:lnSpc>
            </a:pPr>
            <a:r>
              <a:rPr lang="zh-CN" altLang="en-US" sz="2800" dirty="0" smtClean="0">
                <a:solidFill>
                  <a:schemeClr val="bg1"/>
                </a:solidFill>
                <a:latin typeface="+mj-ea"/>
                <a:ea typeface="+mj-ea"/>
              </a:rPr>
              <a:t>工作中</a:t>
            </a:r>
            <a:endParaRPr lang="en-US" altLang="zh-CN" sz="2800" dirty="0" smtClean="0">
              <a:solidFill>
                <a:schemeClr val="bg1"/>
              </a:solidFill>
              <a:latin typeface="+mj-ea"/>
              <a:ea typeface="+mj-ea"/>
            </a:endParaRPr>
          </a:p>
          <a:p>
            <a:pPr>
              <a:lnSpc>
                <a:spcPct val="120000"/>
              </a:lnSpc>
            </a:pPr>
            <a:r>
              <a:rPr lang="zh-CN" altLang="en-US" sz="2800" dirty="0" smtClean="0">
                <a:solidFill>
                  <a:schemeClr val="bg1"/>
                </a:solidFill>
                <a:latin typeface="+mj-ea"/>
                <a:ea typeface="+mj-ea"/>
              </a:rPr>
              <a:t>存在不足</a:t>
            </a:r>
            <a:endParaRPr lang="en-US" altLang="zh-CN" sz="2800" dirty="0" smtClean="0">
              <a:solidFill>
                <a:schemeClr val="bg1"/>
              </a:solidFill>
              <a:latin typeface="+mj-ea"/>
              <a:ea typeface="+mj-ea"/>
            </a:endParaRPr>
          </a:p>
        </p:txBody>
      </p:sp>
      <p:sp>
        <p:nvSpPr>
          <p:cNvPr id="67" name="文本框 66"/>
          <p:cNvSpPr txBox="1"/>
          <p:nvPr/>
        </p:nvSpPr>
        <p:spPr>
          <a:xfrm>
            <a:off x="8959688" y="4625375"/>
            <a:ext cx="2327100"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a:t>
            </a:r>
            <a:r>
              <a:rPr lang="zh-CN" altLang="en-US" sz="1600" dirty="0" smtClean="0">
                <a:solidFill>
                  <a:schemeClr val="bg1"/>
                </a:solidFill>
                <a:latin typeface="+mn-ea"/>
              </a:rPr>
              <a:t>字体</a:t>
            </a:r>
            <a:endParaRPr lang="zh-CN" altLang="en-US" sz="1600" dirty="0">
              <a:solidFill>
                <a:schemeClr val="bg1"/>
              </a:solidFill>
              <a:latin typeface="+mn-ea"/>
            </a:endParaRPr>
          </a:p>
        </p:txBody>
      </p:sp>
      <p:grpSp>
        <p:nvGrpSpPr>
          <p:cNvPr id="68" name="组合 67"/>
          <p:cNvGrpSpPr/>
          <p:nvPr/>
        </p:nvGrpSpPr>
        <p:grpSpPr>
          <a:xfrm>
            <a:off x="10941736" y="1399222"/>
            <a:ext cx="735444" cy="466742"/>
            <a:chOff x="3600451" y="-493519"/>
            <a:chExt cx="735444" cy="466742"/>
          </a:xfrm>
          <a:solidFill>
            <a:schemeClr val="bg1">
              <a:alpha val="32000"/>
            </a:schemeClr>
          </a:solidFill>
        </p:grpSpPr>
        <p:grpSp>
          <p:nvGrpSpPr>
            <p:cNvPr id="69" name="组合 68"/>
            <p:cNvGrpSpPr/>
            <p:nvPr/>
          </p:nvGrpSpPr>
          <p:grpSpPr>
            <a:xfrm>
              <a:off x="3600451" y="-493519"/>
              <a:ext cx="735444" cy="103414"/>
              <a:chOff x="3600451" y="-493519"/>
              <a:chExt cx="735444" cy="103414"/>
            </a:xfrm>
            <a:grpFill/>
          </p:grpSpPr>
          <p:sp>
            <p:nvSpPr>
              <p:cNvPr id="80" name="椭圆 79"/>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1" name="椭圆 80"/>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2" name="椭圆 81"/>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6" name="椭圆 8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0" name="组合 69"/>
            <p:cNvGrpSpPr/>
            <p:nvPr/>
          </p:nvGrpSpPr>
          <p:grpSpPr>
            <a:xfrm>
              <a:off x="3600451" y="-311855"/>
              <a:ext cx="735444" cy="103414"/>
              <a:chOff x="3600451" y="-493519"/>
              <a:chExt cx="735444" cy="103414"/>
            </a:xfrm>
            <a:grpFill/>
          </p:grpSpPr>
          <p:sp>
            <p:nvSpPr>
              <p:cNvPr id="76" name="椭圆 7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7" name="椭圆 7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8" name="椭圆 7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9" name="椭圆 7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1" name="组合 70"/>
            <p:cNvGrpSpPr/>
            <p:nvPr/>
          </p:nvGrpSpPr>
          <p:grpSpPr>
            <a:xfrm>
              <a:off x="3600451" y="-130191"/>
              <a:ext cx="735444" cy="103414"/>
              <a:chOff x="3600451" y="-493519"/>
              <a:chExt cx="735444" cy="103414"/>
            </a:xfrm>
            <a:grpFill/>
          </p:grpSpPr>
          <p:sp>
            <p:nvSpPr>
              <p:cNvPr id="72" name="椭圆 71"/>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3" name="椭圆 72"/>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4" name="椭圆 73"/>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5" name="椭圆 74"/>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87" name="组合 86"/>
          <p:cNvGrpSpPr/>
          <p:nvPr/>
        </p:nvGrpSpPr>
        <p:grpSpPr>
          <a:xfrm>
            <a:off x="584905" y="5768958"/>
            <a:ext cx="735444" cy="466742"/>
            <a:chOff x="3600451" y="-493519"/>
            <a:chExt cx="735444" cy="466742"/>
          </a:xfrm>
          <a:solidFill>
            <a:schemeClr val="bg1">
              <a:alpha val="32000"/>
            </a:schemeClr>
          </a:solidFill>
        </p:grpSpPr>
        <p:grpSp>
          <p:nvGrpSpPr>
            <p:cNvPr id="88" name="组合 87"/>
            <p:cNvGrpSpPr/>
            <p:nvPr/>
          </p:nvGrpSpPr>
          <p:grpSpPr>
            <a:xfrm>
              <a:off x="3600451" y="-493519"/>
              <a:ext cx="735444" cy="103414"/>
              <a:chOff x="3600451" y="-493519"/>
              <a:chExt cx="735444" cy="103414"/>
            </a:xfrm>
            <a:grpFill/>
          </p:grpSpPr>
          <p:sp>
            <p:nvSpPr>
              <p:cNvPr id="99" name="椭圆 98"/>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 name="椭圆 99"/>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1" name="椭圆 100"/>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2" name="椭圆 101"/>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89" name="组合 88"/>
            <p:cNvGrpSpPr/>
            <p:nvPr/>
          </p:nvGrpSpPr>
          <p:grpSpPr>
            <a:xfrm>
              <a:off x="3600451" y="-311855"/>
              <a:ext cx="735444" cy="103414"/>
              <a:chOff x="3600451" y="-493519"/>
              <a:chExt cx="735444" cy="103414"/>
            </a:xfrm>
            <a:grpFill/>
          </p:grpSpPr>
          <p:sp>
            <p:nvSpPr>
              <p:cNvPr id="95" name="椭圆 94"/>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6" name="椭圆 95"/>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 name="椭圆 96"/>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 name="椭圆 97"/>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90" name="组合 89"/>
            <p:cNvGrpSpPr/>
            <p:nvPr/>
          </p:nvGrpSpPr>
          <p:grpSpPr>
            <a:xfrm>
              <a:off x="3600451" y="-130191"/>
              <a:ext cx="735444" cy="103414"/>
              <a:chOff x="3600451" y="-493519"/>
              <a:chExt cx="735444" cy="103414"/>
            </a:xfrm>
            <a:grpFill/>
          </p:grpSpPr>
          <p:sp>
            <p:nvSpPr>
              <p:cNvPr id="91" name="椭圆 90"/>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2" name="椭圆 91"/>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 name="椭圆 92"/>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4" name="椭圆 93"/>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51" name="组合 50"/>
          <p:cNvGrpSpPr/>
          <p:nvPr/>
        </p:nvGrpSpPr>
        <p:grpSpPr>
          <a:xfrm>
            <a:off x="576187" y="442198"/>
            <a:ext cx="687060" cy="687060"/>
            <a:chOff x="4190375" y="2046420"/>
            <a:chExt cx="3787013" cy="3787013"/>
          </a:xfrm>
        </p:grpSpPr>
        <p:sp>
          <p:nvSpPr>
            <p:cNvPr id="53" name="椭圆 52"/>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4" name="椭圆 53"/>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55" name="图片 54">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2629959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9" name="组合 8"/>
          <p:cNvGrpSpPr/>
          <p:nvPr/>
        </p:nvGrpSpPr>
        <p:grpSpPr>
          <a:xfrm>
            <a:off x="3938646" y="1699953"/>
            <a:ext cx="4168403" cy="4198199"/>
            <a:chOff x="3201661" y="1300360"/>
            <a:chExt cx="5252909" cy="5290457"/>
          </a:xfrm>
        </p:grpSpPr>
        <p:sp>
          <p:nvSpPr>
            <p:cNvPr id="55" name="任意多边形 54"/>
            <p:cNvSpPr/>
            <p:nvPr/>
          </p:nvSpPr>
          <p:spPr>
            <a:xfrm>
              <a:off x="3201662" y="1300360"/>
              <a:ext cx="2626455" cy="3069771"/>
            </a:xfrm>
            <a:custGeom>
              <a:avLst/>
              <a:gdLst>
                <a:gd name="connsiteX0" fmla="*/ 1545771 w 2626455"/>
                <a:gd name="connsiteY0" fmla="*/ 0 h 3069771"/>
                <a:gd name="connsiteX1" fmla="*/ 2529025 w 2626455"/>
                <a:gd name="connsiteY1" fmla="*/ 352979 h 3069771"/>
                <a:gd name="connsiteX2" fmla="*/ 2626455 w 2626455"/>
                <a:gd name="connsiteY2" fmla="*/ 441529 h 3069771"/>
                <a:gd name="connsiteX3" fmla="*/ 2614113 w 2626455"/>
                <a:gd name="connsiteY3" fmla="*/ 452746 h 3069771"/>
                <a:gd name="connsiteX4" fmla="*/ 2161367 w 2626455"/>
                <a:gd name="connsiteY4" fmla="*/ 1545771 h 3069771"/>
                <a:gd name="connsiteX5" fmla="*/ 2514346 w 2626455"/>
                <a:gd name="connsiteY5" fmla="*/ 2529025 h 3069771"/>
                <a:gd name="connsiteX6" fmla="*/ 2564127 w 2626455"/>
                <a:gd name="connsiteY6" fmla="*/ 2583798 h 3069771"/>
                <a:gd name="connsiteX7" fmla="*/ 2619741 w 2626455"/>
                <a:gd name="connsiteY7" fmla="*/ 2634343 h 3069771"/>
                <a:gd name="connsiteX8" fmla="*/ 2614477 w 2626455"/>
                <a:gd name="connsiteY8" fmla="*/ 2639127 h 3069771"/>
                <a:gd name="connsiteX9" fmla="*/ 2626455 w 2626455"/>
                <a:gd name="connsiteY9" fmla="*/ 2650013 h 3069771"/>
                <a:gd name="connsiteX10" fmla="*/ 2619742 w 2626455"/>
                <a:gd name="connsiteY10" fmla="*/ 2656114 h 3069771"/>
                <a:gd name="connsiteX11" fmla="*/ 2607765 w 2626455"/>
                <a:gd name="connsiteY11" fmla="*/ 2645228 h 3069771"/>
                <a:gd name="connsiteX12" fmla="*/ 2529024 w 2626455"/>
                <a:gd name="connsiteY12" fmla="*/ 2716792 h 3069771"/>
                <a:gd name="connsiteX13" fmla="*/ 1545770 w 2626455"/>
                <a:gd name="connsiteY13" fmla="*/ 3069771 h 3069771"/>
                <a:gd name="connsiteX14" fmla="*/ 562516 w 2626455"/>
                <a:gd name="connsiteY14" fmla="*/ 2716792 h 3069771"/>
                <a:gd name="connsiteX15" fmla="*/ 483777 w 2626455"/>
                <a:gd name="connsiteY15" fmla="*/ 2645229 h 3069771"/>
                <a:gd name="connsiteX16" fmla="*/ 471800 w 2626455"/>
                <a:gd name="connsiteY16" fmla="*/ 2656114 h 3069771"/>
                <a:gd name="connsiteX17" fmla="*/ 452746 w 2626455"/>
                <a:gd name="connsiteY17" fmla="*/ 2638796 h 3069771"/>
                <a:gd name="connsiteX18" fmla="*/ 0 w 2626455"/>
                <a:gd name="connsiteY18" fmla="*/ 1545771 h 3069771"/>
                <a:gd name="connsiteX19" fmla="*/ 1545771 w 2626455"/>
                <a:gd name="connsiteY19" fmla="*/ 0 h 306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26455" h="3069771">
                  <a:moveTo>
                    <a:pt x="1545771" y="0"/>
                  </a:moveTo>
                  <a:cubicBezTo>
                    <a:pt x="1919267" y="0"/>
                    <a:pt x="2261825" y="132466"/>
                    <a:pt x="2529025" y="352979"/>
                  </a:cubicBezTo>
                  <a:lnTo>
                    <a:pt x="2626455" y="441529"/>
                  </a:lnTo>
                  <a:lnTo>
                    <a:pt x="2614113" y="452746"/>
                  </a:lnTo>
                  <a:cubicBezTo>
                    <a:pt x="2334383" y="732475"/>
                    <a:pt x="2161367" y="1118918"/>
                    <a:pt x="2161367" y="1545771"/>
                  </a:cubicBezTo>
                  <a:cubicBezTo>
                    <a:pt x="2161367" y="1919267"/>
                    <a:pt x="2293833" y="2261825"/>
                    <a:pt x="2514346" y="2529025"/>
                  </a:cubicBezTo>
                  <a:lnTo>
                    <a:pt x="2564127" y="2583798"/>
                  </a:lnTo>
                  <a:lnTo>
                    <a:pt x="2619741" y="2634343"/>
                  </a:lnTo>
                  <a:lnTo>
                    <a:pt x="2614477" y="2639127"/>
                  </a:lnTo>
                  <a:lnTo>
                    <a:pt x="2626455" y="2650013"/>
                  </a:lnTo>
                  <a:lnTo>
                    <a:pt x="2619742" y="2656114"/>
                  </a:lnTo>
                  <a:lnTo>
                    <a:pt x="2607765" y="2645228"/>
                  </a:lnTo>
                  <a:lnTo>
                    <a:pt x="2529024" y="2716792"/>
                  </a:lnTo>
                  <a:cubicBezTo>
                    <a:pt x="2261824" y="2937306"/>
                    <a:pt x="1919266" y="3069771"/>
                    <a:pt x="1545770" y="3069771"/>
                  </a:cubicBezTo>
                  <a:cubicBezTo>
                    <a:pt x="1172273" y="3069771"/>
                    <a:pt x="829716" y="2937306"/>
                    <a:pt x="562516" y="2716792"/>
                  </a:cubicBezTo>
                  <a:lnTo>
                    <a:pt x="483777" y="2645229"/>
                  </a:lnTo>
                  <a:lnTo>
                    <a:pt x="471800" y="2656114"/>
                  </a:lnTo>
                  <a:lnTo>
                    <a:pt x="452746" y="2638796"/>
                  </a:lnTo>
                  <a:cubicBezTo>
                    <a:pt x="173016" y="2359067"/>
                    <a:pt x="0" y="1972624"/>
                    <a:pt x="0" y="1545771"/>
                  </a:cubicBezTo>
                  <a:cubicBezTo>
                    <a:pt x="0" y="692065"/>
                    <a:pt x="692065" y="0"/>
                    <a:pt x="1545771" y="0"/>
                  </a:cubicBezTo>
                  <a:close/>
                </a:path>
              </a:pathLst>
            </a:custGeom>
            <a:gradFill>
              <a:gsLst>
                <a:gs pos="0">
                  <a:schemeClr val="accent2"/>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任意多边形 44"/>
            <p:cNvSpPr/>
            <p:nvPr/>
          </p:nvSpPr>
          <p:spPr>
            <a:xfrm>
              <a:off x="6380203" y="4107220"/>
              <a:ext cx="13426" cy="12202"/>
            </a:xfrm>
            <a:custGeom>
              <a:avLst/>
              <a:gdLst>
                <a:gd name="connsiteX0" fmla="*/ 6713 w 13426"/>
                <a:gd name="connsiteY0" fmla="*/ 0 h 12202"/>
                <a:gd name="connsiteX1" fmla="*/ 13426 w 13426"/>
                <a:gd name="connsiteY1" fmla="*/ 6101 h 12202"/>
                <a:gd name="connsiteX2" fmla="*/ 6713 w 13426"/>
                <a:gd name="connsiteY2" fmla="*/ 12202 h 12202"/>
                <a:gd name="connsiteX3" fmla="*/ 0 w 13426"/>
                <a:gd name="connsiteY3" fmla="*/ 6101 h 12202"/>
                <a:gd name="connsiteX4" fmla="*/ 6713 w 13426"/>
                <a:gd name="connsiteY4" fmla="*/ 0 h 12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6" h="12202">
                  <a:moveTo>
                    <a:pt x="6713" y="0"/>
                  </a:moveTo>
                  <a:lnTo>
                    <a:pt x="13426" y="6101"/>
                  </a:lnTo>
                  <a:lnTo>
                    <a:pt x="6713" y="12202"/>
                  </a:lnTo>
                  <a:lnTo>
                    <a:pt x="0" y="6101"/>
                  </a:lnTo>
                  <a:lnTo>
                    <a:pt x="6713" y="0"/>
                  </a:lnTo>
                  <a:close/>
                </a:path>
              </a:pathLst>
            </a:cu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任意多边形 49"/>
            <p:cNvSpPr/>
            <p:nvPr/>
          </p:nvSpPr>
          <p:spPr>
            <a:xfrm>
              <a:off x="3201661" y="3934703"/>
              <a:ext cx="3091542" cy="2656114"/>
            </a:xfrm>
            <a:custGeom>
              <a:avLst/>
              <a:gdLst>
                <a:gd name="connsiteX0" fmla="*/ 471800 w 3091542"/>
                <a:gd name="connsiteY0" fmla="*/ 0 h 2656114"/>
                <a:gd name="connsiteX1" fmla="*/ 562517 w 3091542"/>
                <a:gd name="connsiteY1" fmla="*/ 82449 h 2656114"/>
                <a:gd name="connsiteX2" fmla="*/ 1545771 w 3091542"/>
                <a:gd name="connsiteY2" fmla="*/ 435428 h 2656114"/>
                <a:gd name="connsiteX3" fmla="*/ 2529025 w 3091542"/>
                <a:gd name="connsiteY3" fmla="*/ 82449 h 2656114"/>
                <a:gd name="connsiteX4" fmla="*/ 2619742 w 3091542"/>
                <a:gd name="connsiteY4" fmla="*/ 0 h 2656114"/>
                <a:gd name="connsiteX5" fmla="*/ 2626455 w 3091542"/>
                <a:gd name="connsiteY5" fmla="*/ 6101 h 2656114"/>
                <a:gd name="connsiteX6" fmla="*/ 2638796 w 3091542"/>
                <a:gd name="connsiteY6" fmla="*/ 17318 h 2656114"/>
                <a:gd name="connsiteX7" fmla="*/ 3091542 w 3091542"/>
                <a:gd name="connsiteY7" fmla="*/ 1110343 h 2656114"/>
                <a:gd name="connsiteX8" fmla="*/ 2638796 w 3091542"/>
                <a:gd name="connsiteY8" fmla="*/ 2203368 h 2656114"/>
                <a:gd name="connsiteX9" fmla="*/ 2626455 w 3091542"/>
                <a:gd name="connsiteY9" fmla="*/ 2214585 h 2656114"/>
                <a:gd name="connsiteX10" fmla="*/ 2529025 w 3091542"/>
                <a:gd name="connsiteY10" fmla="*/ 2303135 h 2656114"/>
                <a:gd name="connsiteX11" fmla="*/ 1545771 w 3091542"/>
                <a:gd name="connsiteY11" fmla="*/ 2656114 h 2656114"/>
                <a:gd name="connsiteX12" fmla="*/ 0 w 3091542"/>
                <a:gd name="connsiteY12" fmla="*/ 1110343 h 2656114"/>
                <a:gd name="connsiteX13" fmla="*/ 452746 w 3091542"/>
                <a:gd name="connsiteY13" fmla="*/ 17318 h 26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1542" h="2656114">
                  <a:moveTo>
                    <a:pt x="471800" y="0"/>
                  </a:moveTo>
                  <a:lnTo>
                    <a:pt x="562517" y="82449"/>
                  </a:lnTo>
                  <a:cubicBezTo>
                    <a:pt x="829717" y="302963"/>
                    <a:pt x="1172274" y="435428"/>
                    <a:pt x="1545771" y="435428"/>
                  </a:cubicBezTo>
                  <a:cubicBezTo>
                    <a:pt x="1919267" y="435428"/>
                    <a:pt x="2261825" y="302963"/>
                    <a:pt x="2529025" y="82449"/>
                  </a:cubicBezTo>
                  <a:lnTo>
                    <a:pt x="2619742" y="0"/>
                  </a:lnTo>
                  <a:lnTo>
                    <a:pt x="2626455" y="6101"/>
                  </a:lnTo>
                  <a:lnTo>
                    <a:pt x="2638796" y="17318"/>
                  </a:lnTo>
                  <a:cubicBezTo>
                    <a:pt x="2918526" y="297047"/>
                    <a:pt x="3091542" y="683490"/>
                    <a:pt x="3091542" y="1110343"/>
                  </a:cubicBezTo>
                  <a:cubicBezTo>
                    <a:pt x="3091542" y="1537196"/>
                    <a:pt x="2918526" y="1923639"/>
                    <a:pt x="2638796" y="2203368"/>
                  </a:cubicBezTo>
                  <a:lnTo>
                    <a:pt x="2626455" y="2214585"/>
                  </a:lnTo>
                  <a:lnTo>
                    <a:pt x="2529025" y="2303135"/>
                  </a:lnTo>
                  <a:cubicBezTo>
                    <a:pt x="2261825" y="2523649"/>
                    <a:pt x="1919267" y="2656114"/>
                    <a:pt x="1545771" y="2656114"/>
                  </a:cubicBezTo>
                  <a:cubicBezTo>
                    <a:pt x="692065" y="2656114"/>
                    <a:pt x="0" y="1964049"/>
                    <a:pt x="0" y="1110343"/>
                  </a:cubicBezTo>
                  <a:cubicBezTo>
                    <a:pt x="0" y="683490"/>
                    <a:pt x="173016" y="297047"/>
                    <a:pt x="452746" y="17318"/>
                  </a:cubicBezTo>
                  <a:close/>
                </a:path>
              </a:pathLst>
            </a:cu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3" name="任意多边形 52"/>
            <p:cNvSpPr/>
            <p:nvPr/>
          </p:nvSpPr>
          <p:spPr>
            <a:xfrm>
              <a:off x="5363029" y="1300360"/>
              <a:ext cx="3091541" cy="2656114"/>
            </a:xfrm>
            <a:custGeom>
              <a:avLst/>
              <a:gdLst>
                <a:gd name="connsiteX0" fmla="*/ 1545770 w 3091541"/>
                <a:gd name="connsiteY0" fmla="*/ 0 h 2656114"/>
                <a:gd name="connsiteX1" fmla="*/ 3091541 w 3091541"/>
                <a:gd name="connsiteY1" fmla="*/ 1545771 h 2656114"/>
                <a:gd name="connsiteX2" fmla="*/ 2638795 w 3091541"/>
                <a:gd name="connsiteY2" fmla="*/ 2638796 h 2656114"/>
                <a:gd name="connsiteX3" fmla="*/ 2619740 w 3091541"/>
                <a:gd name="connsiteY3" fmla="*/ 2656114 h 2656114"/>
                <a:gd name="connsiteX4" fmla="*/ 2529024 w 3091541"/>
                <a:gd name="connsiteY4" fmla="*/ 2573665 h 2656114"/>
                <a:gd name="connsiteX5" fmla="*/ 1545770 w 3091541"/>
                <a:gd name="connsiteY5" fmla="*/ 2220686 h 2656114"/>
                <a:gd name="connsiteX6" fmla="*/ 562516 w 3091541"/>
                <a:gd name="connsiteY6" fmla="*/ 2573665 h 2656114"/>
                <a:gd name="connsiteX7" fmla="*/ 471800 w 3091541"/>
                <a:gd name="connsiteY7" fmla="*/ 2656114 h 2656114"/>
                <a:gd name="connsiteX8" fmla="*/ 465087 w 3091541"/>
                <a:gd name="connsiteY8" fmla="*/ 2650013 h 2656114"/>
                <a:gd name="connsiteX9" fmla="*/ 465088 w 3091541"/>
                <a:gd name="connsiteY9" fmla="*/ 2650013 h 2656114"/>
                <a:gd name="connsiteX10" fmla="*/ 452746 w 3091541"/>
                <a:gd name="connsiteY10" fmla="*/ 2638796 h 2656114"/>
                <a:gd name="connsiteX11" fmla="*/ 0 w 3091541"/>
                <a:gd name="connsiteY11" fmla="*/ 1545771 h 2656114"/>
                <a:gd name="connsiteX12" fmla="*/ 452746 w 3091541"/>
                <a:gd name="connsiteY12" fmla="*/ 452746 h 2656114"/>
                <a:gd name="connsiteX13" fmla="*/ 465088 w 3091541"/>
                <a:gd name="connsiteY13" fmla="*/ 441530 h 2656114"/>
                <a:gd name="connsiteX14" fmla="*/ 465087 w 3091541"/>
                <a:gd name="connsiteY14" fmla="*/ 441529 h 2656114"/>
                <a:gd name="connsiteX15" fmla="*/ 562516 w 3091541"/>
                <a:gd name="connsiteY15" fmla="*/ 352979 h 2656114"/>
                <a:gd name="connsiteX16" fmla="*/ 1545770 w 3091541"/>
                <a:gd name="connsiteY16" fmla="*/ 0 h 26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1541" h="2656114">
                  <a:moveTo>
                    <a:pt x="1545770" y="0"/>
                  </a:moveTo>
                  <a:cubicBezTo>
                    <a:pt x="2399476" y="0"/>
                    <a:pt x="3091541" y="692065"/>
                    <a:pt x="3091541" y="1545771"/>
                  </a:cubicBezTo>
                  <a:cubicBezTo>
                    <a:pt x="3091541" y="1972624"/>
                    <a:pt x="2918525" y="2359067"/>
                    <a:pt x="2638795" y="2638796"/>
                  </a:cubicBezTo>
                  <a:lnTo>
                    <a:pt x="2619740" y="2656114"/>
                  </a:lnTo>
                  <a:lnTo>
                    <a:pt x="2529024" y="2573665"/>
                  </a:lnTo>
                  <a:cubicBezTo>
                    <a:pt x="2261824" y="2353152"/>
                    <a:pt x="1919267" y="2220686"/>
                    <a:pt x="1545770" y="2220686"/>
                  </a:cubicBezTo>
                  <a:cubicBezTo>
                    <a:pt x="1172274" y="2220686"/>
                    <a:pt x="829717" y="2353152"/>
                    <a:pt x="562516" y="2573665"/>
                  </a:cubicBezTo>
                  <a:lnTo>
                    <a:pt x="471800" y="2656114"/>
                  </a:lnTo>
                  <a:lnTo>
                    <a:pt x="465087" y="2650013"/>
                  </a:lnTo>
                  <a:lnTo>
                    <a:pt x="465088" y="2650013"/>
                  </a:lnTo>
                  <a:lnTo>
                    <a:pt x="452746" y="2638796"/>
                  </a:lnTo>
                  <a:cubicBezTo>
                    <a:pt x="173016" y="2359067"/>
                    <a:pt x="0" y="1972624"/>
                    <a:pt x="0" y="1545771"/>
                  </a:cubicBezTo>
                  <a:cubicBezTo>
                    <a:pt x="0" y="1118918"/>
                    <a:pt x="173016" y="732475"/>
                    <a:pt x="452746" y="452746"/>
                  </a:cubicBezTo>
                  <a:lnTo>
                    <a:pt x="465088" y="441530"/>
                  </a:lnTo>
                  <a:lnTo>
                    <a:pt x="465087" y="441529"/>
                  </a:lnTo>
                  <a:lnTo>
                    <a:pt x="562516" y="352979"/>
                  </a:lnTo>
                  <a:cubicBezTo>
                    <a:pt x="829717" y="132466"/>
                    <a:pt x="1172274" y="0"/>
                    <a:pt x="1545770" y="0"/>
                  </a:cubicBezTo>
                  <a:close/>
                </a:path>
              </a:pathLst>
            </a:cu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任意多边形 50"/>
            <p:cNvSpPr/>
            <p:nvPr/>
          </p:nvSpPr>
          <p:spPr>
            <a:xfrm>
              <a:off x="5821403" y="3499275"/>
              <a:ext cx="2626454" cy="3091542"/>
            </a:xfrm>
            <a:custGeom>
              <a:avLst/>
              <a:gdLst>
                <a:gd name="connsiteX0" fmla="*/ 1080683 w 2626454"/>
                <a:gd name="connsiteY0" fmla="*/ 0 h 3091542"/>
                <a:gd name="connsiteX1" fmla="*/ 2063937 w 2626454"/>
                <a:gd name="connsiteY1" fmla="*/ 352979 h 3091542"/>
                <a:gd name="connsiteX2" fmla="*/ 2154653 w 2626454"/>
                <a:gd name="connsiteY2" fmla="*/ 435428 h 3091542"/>
                <a:gd name="connsiteX3" fmla="*/ 2173708 w 2626454"/>
                <a:gd name="connsiteY3" fmla="*/ 452746 h 3091542"/>
                <a:gd name="connsiteX4" fmla="*/ 2626454 w 2626454"/>
                <a:gd name="connsiteY4" fmla="*/ 1545771 h 3091542"/>
                <a:gd name="connsiteX5" fmla="*/ 1080683 w 2626454"/>
                <a:gd name="connsiteY5" fmla="*/ 3091542 h 3091542"/>
                <a:gd name="connsiteX6" fmla="*/ 97429 w 2626454"/>
                <a:gd name="connsiteY6" fmla="*/ 2738563 h 3091542"/>
                <a:gd name="connsiteX7" fmla="*/ 0 w 2626454"/>
                <a:gd name="connsiteY7" fmla="*/ 2650013 h 3091542"/>
                <a:gd name="connsiteX8" fmla="*/ 12341 w 2626454"/>
                <a:gd name="connsiteY8" fmla="*/ 2638796 h 3091542"/>
                <a:gd name="connsiteX9" fmla="*/ 465087 w 2626454"/>
                <a:gd name="connsiteY9" fmla="*/ 1545771 h 3091542"/>
                <a:gd name="connsiteX10" fmla="*/ 12341 w 2626454"/>
                <a:gd name="connsiteY10" fmla="*/ 452746 h 3091542"/>
                <a:gd name="connsiteX11" fmla="*/ 0 w 2626454"/>
                <a:gd name="connsiteY11" fmla="*/ 441529 h 3091542"/>
                <a:gd name="connsiteX12" fmla="*/ 6713 w 2626454"/>
                <a:gd name="connsiteY12" fmla="*/ 435428 h 3091542"/>
                <a:gd name="connsiteX13" fmla="*/ 97429 w 2626454"/>
                <a:gd name="connsiteY13" fmla="*/ 352979 h 3091542"/>
                <a:gd name="connsiteX14" fmla="*/ 1080683 w 2626454"/>
                <a:gd name="connsiteY14" fmla="*/ 0 h 309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6454" h="3091542">
                  <a:moveTo>
                    <a:pt x="1080683" y="0"/>
                  </a:moveTo>
                  <a:cubicBezTo>
                    <a:pt x="1454180" y="0"/>
                    <a:pt x="1796737" y="132466"/>
                    <a:pt x="2063937" y="352979"/>
                  </a:cubicBezTo>
                  <a:lnTo>
                    <a:pt x="2154653" y="435428"/>
                  </a:lnTo>
                  <a:lnTo>
                    <a:pt x="2173708" y="452746"/>
                  </a:lnTo>
                  <a:cubicBezTo>
                    <a:pt x="2453438" y="732475"/>
                    <a:pt x="2626454" y="1118918"/>
                    <a:pt x="2626454" y="1545771"/>
                  </a:cubicBezTo>
                  <a:cubicBezTo>
                    <a:pt x="2626454" y="2399477"/>
                    <a:pt x="1934389" y="3091542"/>
                    <a:pt x="1080683" y="3091542"/>
                  </a:cubicBezTo>
                  <a:cubicBezTo>
                    <a:pt x="707187" y="3091542"/>
                    <a:pt x="364630" y="2959077"/>
                    <a:pt x="97429" y="2738563"/>
                  </a:cubicBezTo>
                  <a:lnTo>
                    <a:pt x="0" y="2650013"/>
                  </a:lnTo>
                  <a:lnTo>
                    <a:pt x="12341" y="2638796"/>
                  </a:lnTo>
                  <a:cubicBezTo>
                    <a:pt x="292071" y="2359067"/>
                    <a:pt x="465087" y="1972624"/>
                    <a:pt x="465087" y="1545771"/>
                  </a:cubicBezTo>
                  <a:cubicBezTo>
                    <a:pt x="465087" y="1118918"/>
                    <a:pt x="292071" y="732475"/>
                    <a:pt x="12341" y="452746"/>
                  </a:cubicBezTo>
                  <a:lnTo>
                    <a:pt x="0" y="441529"/>
                  </a:lnTo>
                  <a:lnTo>
                    <a:pt x="6713" y="435428"/>
                  </a:lnTo>
                  <a:lnTo>
                    <a:pt x="97429" y="352979"/>
                  </a:lnTo>
                  <a:cubicBezTo>
                    <a:pt x="364630" y="132466"/>
                    <a:pt x="707187" y="0"/>
                    <a:pt x="1080683" y="0"/>
                  </a:cubicBezTo>
                  <a:close/>
                </a:path>
              </a:pathLst>
            </a:custGeom>
            <a:gradFill>
              <a:gsLst>
                <a:gs pos="0">
                  <a:schemeClr val="accent2"/>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0" name="组合 9"/>
          <p:cNvGrpSpPr/>
          <p:nvPr/>
        </p:nvGrpSpPr>
        <p:grpSpPr>
          <a:xfrm>
            <a:off x="583999" y="1557640"/>
            <a:ext cx="3095310" cy="1845108"/>
            <a:chOff x="547423" y="1722232"/>
            <a:chExt cx="3095310" cy="1845108"/>
          </a:xfrm>
        </p:grpSpPr>
        <p:grpSp>
          <p:nvGrpSpPr>
            <p:cNvPr id="56" name="组合 55"/>
            <p:cNvGrpSpPr/>
            <p:nvPr/>
          </p:nvGrpSpPr>
          <p:grpSpPr>
            <a:xfrm>
              <a:off x="1302080" y="1722232"/>
              <a:ext cx="2340653" cy="1845108"/>
              <a:chOff x="504806" y="1853166"/>
              <a:chExt cx="2340653" cy="1845108"/>
            </a:xfrm>
          </p:grpSpPr>
          <p:sp>
            <p:nvSpPr>
              <p:cNvPr id="57" name="文本框 56"/>
              <p:cNvSpPr txBox="1"/>
              <p:nvPr/>
            </p:nvSpPr>
            <p:spPr>
              <a:xfrm>
                <a:off x="504806" y="1853166"/>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严于律己</a:t>
                </a:r>
                <a:endParaRPr lang="zh-CN" altLang="en-US" sz="2800" dirty="0">
                  <a:solidFill>
                    <a:schemeClr val="bg1"/>
                  </a:solidFill>
                  <a:latin typeface="+mj-ea"/>
                  <a:ea typeface="+mj-ea"/>
                </a:endParaRPr>
              </a:p>
            </p:txBody>
          </p:sp>
          <p:sp>
            <p:nvSpPr>
              <p:cNvPr id="58" name="文本框 57"/>
              <p:cNvSpPr txBox="1"/>
              <p:nvPr/>
            </p:nvSpPr>
            <p:spPr>
              <a:xfrm>
                <a:off x="504806" y="2325591"/>
                <a:ext cx="2340653"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grpSp>
        <p:grpSp>
          <p:nvGrpSpPr>
            <p:cNvPr id="89" name="组合 88"/>
            <p:cNvGrpSpPr/>
            <p:nvPr/>
          </p:nvGrpSpPr>
          <p:grpSpPr>
            <a:xfrm>
              <a:off x="547423" y="1829379"/>
              <a:ext cx="665018" cy="665018"/>
              <a:chOff x="4212417" y="2255598"/>
              <a:chExt cx="665018" cy="665018"/>
            </a:xfrm>
            <a:effectLst>
              <a:outerShdw blurRad="165100" dist="165100" dir="5400000" algn="t" rotWithShape="0">
                <a:prstClr val="black">
                  <a:alpha val="10000"/>
                </a:prstClr>
              </a:outerShdw>
            </a:effectLst>
          </p:grpSpPr>
          <p:sp>
            <p:nvSpPr>
              <p:cNvPr id="90" name="椭圆 89"/>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1" name="文本框 90"/>
              <p:cNvSpPr txBox="1"/>
              <p:nvPr/>
            </p:nvSpPr>
            <p:spPr>
              <a:xfrm>
                <a:off x="4252873" y="2332295"/>
                <a:ext cx="620683" cy="523220"/>
              </a:xfrm>
              <a:prstGeom prst="rect">
                <a:avLst/>
              </a:prstGeom>
              <a:noFill/>
            </p:spPr>
            <p:txBody>
              <a:bodyPr wrap="none" rtlCol="0">
                <a:noAutofit/>
              </a:bodyPr>
              <a:lstStyle/>
              <a:p>
                <a:pPr algn="ctr"/>
                <a:r>
                  <a:rPr lang="en-US" altLang="zh-CN" sz="2800" dirty="0" smtClean="0">
                    <a:solidFill>
                      <a:schemeClr val="bg1"/>
                    </a:solidFill>
                    <a:latin typeface="+mj-ea"/>
                    <a:ea typeface="+mj-ea"/>
                  </a:rPr>
                  <a:t>01</a:t>
                </a:r>
                <a:endParaRPr lang="zh-CN" altLang="en-US" sz="2800" dirty="0">
                  <a:solidFill>
                    <a:schemeClr val="bg1"/>
                  </a:solidFill>
                  <a:latin typeface="+mj-ea"/>
                  <a:ea typeface="+mj-ea"/>
                </a:endParaRPr>
              </a:p>
            </p:txBody>
          </p:sp>
        </p:grpSp>
      </p:grpSp>
      <p:grpSp>
        <p:nvGrpSpPr>
          <p:cNvPr id="92" name="组合 91"/>
          <p:cNvGrpSpPr/>
          <p:nvPr/>
        </p:nvGrpSpPr>
        <p:grpSpPr>
          <a:xfrm>
            <a:off x="583999" y="3971353"/>
            <a:ext cx="3095310" cy="1845108"/>
            <a:chOff x="547423" y="1722232"/>
            <a:chExt cx="3095310" cy="1845108"/>
          </a:xfrm>
        </p:grpSpPr>
        <p:grpSp>
          <p:nvGrpSpPr>
            <p:cNvPr id="93" name="组合 92"/>
            <p:cNvGrpSpPr/>
            <p:nvPr/>
          </p:nvGrpSpPr>
          <p:grpSpPr>
            <a:xfrm>
              <a:off x="1302080" y="1722232"/>
              <a:ext cx="2340653" cy="1845108"/>
              <a:chOff x="504806" y="1853166"/>
              <a:chExt cx="2340653" cy="1845108"/>
            </a:xfrm>
          </p:grpSpPr>
          <p:sp>
            <p:nvSpPr>
              <p:cNvPr id="97" name="文本框 96"/>
              <p:cNvSpPr txBox="1"/>
              <p:nvPr/>
            </p:nvSpPr>
            <p:spPr>
              <a:xfrm>
                <a:off x="504806" y="1853166"/>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分享经验</a:t>
                </a:r>
                <a:endParaRPr lang="zh-CN" altLang="en-US" sz="2800" dirty="0">
                  <a:solidFill>
                    <a:schemeClr val="bg1"/>
                  </a:solidFill>
                  <a:latin typeface="+mj-ea"/>
                  <a:ea typeface="+mj-ea"/>
                </a:endParaRPr>
              </a:p>
            </p:txBody>
          </p:sp>
          <p:sp>
            <p:nvSpPr>
              <p:cNvPr id="98" name="文本框 97"/>
              <p:cNvSpPr txBox="1"/>
              <p:nvPr/>
            </p:nvSpPr>
            <p:spPr>
              <a:xfrm>
                <a:off x="504806" y="2325591"/>
                <a:ext cx="2340653"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grpSp>
        <p:grpSp>
          <p:nvGrpSpPr>
            <p:cNvPr id="94" name="组合 93"/>
            <p:cNvGrpSpPr/>
            <p:nvPr/>
          </p:nvGrpSpPr>
          <p:grpSpPr>
            <a:xfrm>
              <a:off x="547423" y="1829379"/>
              <a:ext cx="665018" cy="665018"/>
              <a:chOff x="4212417" y="2255598"/>
              <a:chExt cx="665018" cy="665018"/>
            </a:xfrm>
            <a:effectLst>
              <a:outerShdw blurRad="165100" dist="165100" dir="5400000" algn="t" rotWithShape="0">
                <a:prstClr val="black">
                  <a:alpha val="10000"/>
                </a:prstClr>
              </a:outerShdw>
            </a:effectLst>
          </p:grpSpPr>
          <p:sp>
            <p:nvSpPr>
              <p:cNvPr id="95" name="椭圆 94"/>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6" name="文本框 95"/>
              <p:cNvSpPr txBox="1"/>
              <p:nvPr/>
            </p:nvSpPr>
            <p:spPr>
              <a:xfrm>
                <a:off x="4252872" y="2332295"/>
                <a:ext cx="620684" cy="523220"/>
              </a:xfrm>
              <a:prstGeom prst="rect">
                <a:avLst/>
              </a:prstGeom>
              <a:noFill/>
            </p:spPr>
            <p:txBody>
              <a:bodyPr wrap="none" rtlCol="0">
                <a:noAutofit/>
              </a:bodyPr>
              <a:lstStyle/>
              <a:p>
                <a:pPr algn="ctr"/>
                <a:r>
                  <a:rPr lang="en-US" altLang="zh-CN" sz="2800" dirty="0" smtClean="0">
                    <a:solidFill>
                      <a:schemeClr val="bg1"/>
                    </a:solidFill>
                    <a:latin typeface="+mj-ea"/>
                    <a:ea typeface="+mj-ea"/>
                  </a:rPr>
                  <a:t>03</a:t>
                </a:r>
                <a:endParaRPr lang="zh-CN" altLang="en-US" sz="2800" dirty="0">
                  <a:solidFill>
                    <a:schemeClr val="bg1"/>
                  </a:solidFill>
                  <a:latin typeface="+mj-ea"/>
                  <a:ea typeface="+mj-ea"/>
                </a:endParaRPr>
              </a:p>
            </p:txBody>
          </p:sp>
        </p:grpSp>
      </p:grpSp>
      <p:grpSp>
        <p:nvGrpSpPr>
          <p:cNvPr id="99" name="组合 98"/>
          <p:cNvGrpSpPr/>
          <p:nvPr/>
        </p:nvGrpSpPr>
        <p:grpSpPr>
          <a:xfrm>
            <a:off x="8440515" y="1557640"/>
            <a:ext cx="3095310" cy="1845108"/>
            <a:chOff x="547423" y="1722232"/>
            <a:chExt cx="3095310" cy="1845108"/>
          </a:xfrm>
        </p:grpSpPr>
        <p:grpSp>
          <p:nvGrpSpPr>
            <p:cNvPr id="100" name="组合 99"/>
            <p:cNvGrpSpPr/>
            <p:nvPr/>
          </p:nvGrpSpPr>
          <p:grpSpPr>
            <a:xfrm>
              <a:off x="1302080" y="1722232"/>
              <a:ext cx="2340653" cy="1845108"/>
              <a:chOff x="504806" y="1853166"/>
              <a:chExt cx="2340653" cy="1845108"/>
            </a:xfrm>
          </p:grpSpPr>
          <p:sp>
            <p:nvSpPr>
              <p:cNvPr id="104" name="文本框 103"/>
              <p:cNvSpPr txBox="1"/>
              <p:nvPr/>
            </p:nvSpPr>
            <p:spPr>
              <a:xfrm>
                <a:off x="504806" y="1853166"/>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紧跟组织</a:t>
                </a:r>
                <a:endParaRPr lang="zh-CN" altLang="en-US" sz="2800" dirty="0">
                  <a:solidFill>
                    <a:schemeClr val="bg1"/>
                  </a:solidFill>
                  <a:latin typeface="+mj-ea"/>
                  <a:ea typeface="+mj-ea"/>
                </a:endParaRPr>
              </a:p>
            </p:txBody>
          </p:sp>
          <p:sp>
            <p:nvSpPr>
              <p:cNvPr id="105" name="文本框 104"/>
              <p:cNvSpPr txBox="1"/>
              <p:nvPr/>
            </p:nvSpPr>
            <p:spPr>
              <a:xfrm>
                <a:off x="504806" y="2325591"/>
                <a:ext cx="2340653"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grpSp>
        <p:grpSp>
          <p:nvGrpSpPr>
            <p:cNvPr id="101" name="组合 100"/>
            <p:cNvGrpSpPr/>
            <p:nvPr/>
          </p:nvGrpSpPr>
          <p:grpSpPr>
            <a:xfrm>
              <a:off x="547423" y="1829379"/>
              <a:ext cx="665018" cy="665018"/>
              <a:chOff x="4212417" y="2255598"/>
              <a:chExt cx="665018" cy="665018"/>
            </a:xfrm>
            <a:effectLst>
              <a:outerShdw blurRad="165100" dist="165100" dir="5400000" algn="t" rotWithShape="0">
                <a:prstClr val="black">
                  <a:alpha val="10000"/>
                </a:prstClr>
              </a:outerShdw>
            </a:effectLst>
          </p:grpSpPr>
          <p:sp>
            <p:nvSpPr>
              <p:cNvPr id="102" name="椭圆 101"/>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3" name="文本框 102"/>
              <p:cNvSpPr txBox="1"/>
              <p:nvPr/>
            </p:nvSpPr>
            <p:spPr>
              <a:xfrm>
                <a:off x="4252872" y="2332295"/>
                <a:ext cx="620684" cy="523220"/>
              </a:xfrm>
              <a:prstGeom prst="rect">
                <a:avLst/>
              </a:prstGeom>
              <a:noFill/>
            </p:spPr>
            <p:txBody>
              <a:bodyPr wrap="none" rtlCol="0">
                <a:noAutofit/>
              </a:bodyPr>
              <a:lstStyle/>
              <a:p>
                <a:pPr algn="ctr"/>
                <a:r>
                  <a:rPr lang="en-US" altLang="zh-CN" sz="2800" dirty="0" smtClean="0">
                    <a:solidFill>
                      <a:schemeClr val="bg1"/>
                    </a:solidFill>
                    <a:latin typeface="+mj-ea"/>
                    <a:ea typeface="+mj-ea"/>
                  </a:rPr>
                  <a:t>02</a:t>
                </a:r>
                <a:endParaRPr lang="zh-CN" altLang="en-US" sz="2800" dirty="0">
                  <a:solidFill>
                    <a:schemeClr val="bg1"/>
                  </a:solidFill>
                  <a:latin typeface="+mj-ea"/>
                  <a:ea typeface="+mj-ea"/>
                </a:endParaRPr>
              </a:p>
            </p:txBody>
          </p:sp>
        </p:grpSp>
      </p:grpSp>
      <p:grpSp>
        <p:nvGrpSpPr>
          <p:cNvPr id="106" name="组合 105"/>
          <p:cNvGrpSpPr/>
          <p:nvPr/>
        </p:nvGrpSpPr>
        <p:grpSpPr>
          <a:xfrm>
            <a:off x="8440515" y="3971353"/>
            <a:ext cx="3095310" cy="1845108"/>
            <a:chOff x="547423" y="1722232"/>
            <a:chExt cx="3095310" cy="1845108"/>
          </a:xfrm>
        </p:grpSpPr>
        <p:grpSp>
          <p:nvGrpSpPr>
            <p:cNvPr id="107" name="组合 106"/>
            <p:cNvGrpSpPr/>
            <p:nvPr/>
          </p:nvGrpSpPr>
          <p:grpSpPr>
            <a:xfrm>
              <a:off x="1302080" y="1722232"/>
              <a:ext cx="2340653" cy="1845108"/>
              <a:chOff x="504806" y="1853166"/>
              <a:chExt cx="2340653" cy="1845108"/>
            </a:xfrm>
          </p:grpSpPr>
          <p:sp>
            <p:nvSpPr>
              <p:cNvPr id="111" name="文本框 110"/>
              <p:cNvSpPr txBox="1"/>
              <p:nvPr/>
            </p:nvSpPr>
            <p:spPr>
              <a:xfrm>
                <a:off x="504806" y="1853166"/>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积极进取</a:t>
                </a:r>
                <a:endParaRPr lang="zh-CN" altLang="en-US" sz="2800" dirty="0">
                  <a:solidFill>
                    <a:schemeClr val="bg1"/>
                  </a:solidFill>
                  <a:latin typeface="+mj-ea"/>
                  <a:ea typeface="+mj-ea"/>
                </a:endParaRPr>
              </a:p>
            </p:txBody>
          </p:sp>
          <p:sp>
            <p:nvSpPr>
              <p:cNvPr id="112" name="文本框 111"/>
              <p:cNvSpPr txBox="1"/>
              <p:nvPr/>
            </p:nvSpPr>
            <p:spPr>
              <a:xfrm>
                <a:off x="504806" y="2325591"/>
                <a:ext cx="2340653"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grpSp>
        <p:grpSp>
          <p:nvGrpSpPr>
            <p:cNvPr id="108" name="组合 107"/>
            <p:cNvGrpSpPr/>
            <p:nvPr/>
          </p:nvGrpSpPr>
          <p:grpSpPr>
            <a:xfrm>
              <a:off x="547423" y="1829379"/>
              <a:ext cx="665018" cy="665018"/>
              <a:chOff x="4212417" y="2255598"/>
              <a:chExt cx="665018" cy="665018"/>
            </a:xfrm>
            <a:effectLst>
              <a:outerShdw blurRad="165100" dist="165100" dir="5400000" algn="t" rotWithShape="0">
                <a:prstClr val="black">
                  <a:alpha val="10000"/>
                </a:prstClr>
              </a:outerShdw>
            </a:effectLst>
          </p:grpSpPr>
          <p:sp>
            <p:nvSpPr>
              <p:cNvPr id="109" name="椭圆 108"/>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0" name="文本框 109"/>
              <p:cNvSpPr txBox="1"/>
              <p:nvPr/>
            </p:nvSpPr>
            <p:spPr>
              <a:xfrm>
                <a:off x="4252872" y="2332295"/>
                <a:ext cx="620684" cy="523220"/>
              </a:xfrm>
              <a:prstGeom prst="rect">
                <a:avLst/>
              </a:prstGeom>
              <a:noFill/>
            </p:spPr>
            <p:txBody>
              <a:bodyPr wrap="none" rtlCol="0">
                <a:noAutofit/>
              </a:bodyPr>
              <a:lstStyle/>
              <a:p>
                <a:pPr algn="ctr"/>
                <a:r>
                  <a:rPr lang="en-US" altLang="zh-CN" sz="2800" dirty="0" smtClean="0">
                    <a:solidFill>
                      <a:schemeClr val="bg1"/>
                    </a:solidFill>
                    <a:latin typeface="+mj-ea"/>
                    <a:ea typeface="+mj-ea"/>
                  </a:rPr>
                  <a:t>04</a:t>
                </a:r>
                <a:endParaRPr lang="zh-CN" altLang="en-US" sz="2800" dirty="0">
                  <a:solidFill>
                    <a:schemeClr val="bg1"/>
                  </a:solidFill>
                  <a:latin typeface="+mj-ea"/>
                  <a:ea typeface="+mj-ea"/>
                </a:endParaRPr>
              </a:p>
            </p:txBody>
          </p:sp>
        </p:grpSp>
      </p:grpSp>
      <p:sp>
        <p:nvSpPr>
          <p:cNvPr id="12" name="椭圆 11"/>
          <p:cNvSpPr/>
          <p:nvPr/>
        </p:nvSpPr>
        <p:spPr>
          <a:xfrm>
            <a:off x="5182572" y="2916661"/>
            <a:ext cx="1826857" cy="1826857"/>
          </a:xfrm>
          <a:prstGeom prst="ellipse">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6" name="组合 15"/>
          <p:cNvGrpSpPr/>
          <p:nvPr/>
        </p:nvGrpSpPr>
        <p:grpSpPr>
          <a:xfrm>
            <a:off x="5482462" y="3186671"/>
            <a:ext cx="1227077" cy="1227077"/>
            <a:chOff x="5392783" y="3186671"/>
            <a:chExt cx="1227077" cy="1227077"/>
          </a:xfrm>
        </p:grpSpPr>
        <p:sp>
          <p:nvSpPr>
            <p:cNvPr id="14" name="弧形 13"/>
            <p:cNvSpPr/>
            <p:nvPr/>
          </p:nvSpPr>
          <p:spPr>
            <a:xfrm>
              <a:off x="5392783" y="3186671"/>
              <a:ext cx="1227077" cy="1227077"/>
            </a:xfrm>
            <a:prstGeom prst="arc">
              <a:avLst/>
            </a:prstGeom>
            <a:ln w="25400">
              <a:gradFill>
                <a:gsLst>
                  <a:gs pos="0">
                    <a:schemeClr val="accent1">
                      <a:lumMod val="5000"/>
                      <a:lumOff val="95000"/>
                      <a:alpha val="0"/>
                    </a:schemeClr>
                  </a:gs>
                  <a:gs pos="56000">
                    <a:schemeClr val="bg1"/>
                  </a:gs>
                </a:gsLst>
                <a:lin ang="5400000" scaled="1"/>
              </a:gradFill>
              <a:tailEnd type="arrow"/>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113" name="弧形 112"/>
            <p:cNvSpPr/>
            <p:nvPr/>
          </p:nvSpPr>
          <p:spPr>
            <a:xfrm rot="16200000">
              <a:off x="5392783" y="3186671"/>
              <a:ext cx="1227077" cy="1227077"/>
            </a:xfrm>
            <a:prstGeom prst="arc">
              <a:avLst/>
            </a:prstGeom>
            <a:ln w="25400">
              <a:gradFill>
                <a:gsLst>
                  <a:gs pos="0">
                    <a:schemeClr val="accent1">
                      <a:lumMod val="5000"/>
                      <a:lumOff val="95000"/>
                      <a:alpha val="0"/>
                    </a:schemeClr>
                  </a:gs>
                  <a:gs pos="56000">
                    <a:schemeClr val="bg1"/>
                  </a:gs>
                </a:gsLst>
                <a:lin ang="5400000" scaled="1"/>
              </a:gradFill>
              <a:tailEnd type="arrow"/>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grpSp>
        <p:nvGrpSpPr>
          <p:cNvPr id="114" name="组合 113"/>
          <p:cNvGrpSpPr/>
          <p:nvPr/>
        </p:nvGrpSpPr>
        <p:grpSpPr>
          <a:xfrm flipH="1" flipV="1">
            <a:off x="5482462" y="3154165"/>
            <a:ext cx="1227077" cy="1227077"/>
            <a:chOff x="5392783" y="3186671"/>
            <a:chExt cx="1227077" cy="1227077"/>
          </a:xfrm>
        </p:grpSpPr>
        <p:sp>
          <p:nvSpPr>
            <p:cNvPr id="115" name="弧形 114"/>
            <p:cNvSpPr/>
            <p:nvPr/>
          </p:nvSpPr>
          <p:spPr>
            <a:xfrm>
              <a:off x="5392783" y="3186671"/>
              <a:ext cx="1227077" cy="1227077"/>
            </a:xfrm>
            <a:prstGeom prst="arc">
              <a:avLst/>
            </a:prstGeom>
            <a:ln w="25400">
              <a:gradFill>
                <a:gsLst>
                  <a:gs pos="0">
                    <a:schemeClr val="accent1">
                      <a:lumMod val="5000"/>
                      <a:lumOff val="95000"/>
                      <a:alpha val="0"/>
                    </a:schemeClr>
                  </a:gs>
                  <a:gs pos="56000">
                    <a:schemeClr val="bg1"/>
                  </a:gs>
                </a:gsLst>
                <a:lin ang="5400000" scaled="1"/>
              </a:gradFill>
              <a:tailEnd type="arrow"/>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116" name="弧形 115"/>
            <p:cNvSpPr/>
            <p:nvPr/>
          </p:nvSpPr>
          <p:spPr>
            <a:xfrm rot="16200000">
              <a:off x="5392783" y="3186671"/>
              <a:ext cx="1227077" cy="1227077"/>
            </a:xfrm>
            <a:prstGeom prst="arc">
              <a:avLst/>
            </a:prstGeom>
            <a:ln w="25400">
              <a:gradFill>
                <a:gsLst>
                  <a:gs pos="0">
                    <a:schemeClr val="accent1">
                      <a:lumMod val="5000"/>
                      <a:lumOff val="95000"/>
                      <a:alpha val="0"/>
                    </a:schemeClr>
                  </a:gs>
                  <a:gs pos="56000">
                    <a:schemeClr val="bg1"/>
                  </a:gs>
                </a:gsLst>
                <a:lin ang="5400000" scaled="1"/>
              </a:gradFill>
              <a:tailEnd type="arrow"/>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pic>
        <p:nvPicPr>
          <p:cNvPr id="52" name="图片 51" descr="hourglass"/>
          <p:cNvPicPr>
            <a:picLocks noChangeAspect="1"/>
          </p:cNvPicPr>
          <p:nvPr/>
        </p:nvPicPr>
        <p:blipFill>
          <a:blip r:embed="rId3">
            <a:extLs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20"/>
              </a:ext>
            </a:extLst>
          </a:blip>
          <a:stretch>
            <a:fillRect/>
          </a:stretch>
        </p:blipFill>
        <p:spPr>
          <a:xfrm>
            <a:off x="5858487" y="3568371"/>
            <a:ext cx="478640" cy="478640"/>
          </a:xfrm>
          <a:prstGeom prst="rect">
            <a:avLst/>
          </a:prstGeom>
        </p:spPr>
      </p:pic>
      <p:grpSp>
        <p:nvGrpSpPr>
          <p:cNvPr id="54" name="组合 53"/>
          <p:cNvGrpSpPr/>
          <p:nvPr/>
        </p:nvGrpSpPr>
        <p:grpSpPr>
          <a:xfrm>
            <a:off x="576187" y="442198"/>
            <a:ext cx="687060" cy="687060"/>
            <a:chOff x="4190375" y="2046420"/>
            <a:chExt cx="3787013" cy="3787013"/>
          </a:xfrm>
        </p:grpSpPr>
        <p:sp>
          <p:nvSpPr>
            <p:cNvPr id="59" name="椭圆 58"/>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椭圆 59"/>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61" name="图片 60">
            <a:hlinkClick r:id="rId121"/>
            <a:extLst>
              <a:ext uri="{FF2B5EF4-FFF2-40B4-BE49-F238E27FC236}">
                <a16:creationId xmlns:a16="http://schemas.microsoft.com/office/drawing/2014/main" id="{08A881A6-B94F-9D46-BE99-8680996E7D67}"/>
              </a:ext>
            </a:extLst>
          </p:cNvPr>
          <p:cNvPicPr>
            <a:picLocks noChangeAspect="1"/>
          </p:cNvPicPr>
          <p:nvPr/>
        </p:nvPicPr>
        <p:blipFill>
          <a:blip r:embed="rId122" cstate="print">
            <a:extLst>
              <a:ext uri="{BEBA8EAE-BF5A-486C-A8C5-ECC9F3942E4B}">
                <a14:imgProps xmlns:a14="http://schemas.microsoft.com/office/drawing/2010/main">
                  <a14:imgLayer r:embed="rId12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3034397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1" name="组合 10"/>
          <p:cNvGrpSpPr/>
          <p:nvPr/>
        </p:nvGrpSpPr>
        <p:grpSpPr>
          <a:xfrm>
            <a:off x="915670" y="1447152"/>
            <a:ext cx="2940550" cy="2524011"/>
            <a:chOff x="660400" y="1645920"/>
            <a:chExt cx="2940550" cy="2524011"/>
          </a:xfrm>
        </p:grpSpPr>
        <p:sp>
          <p:nvSpPr>
            <p:cNvPr id="10" name="圆角矩形 9"/>
            <p:cNvSpPr/>
            <p:nvPr/>
          </p:nvSpPr>
          <p:spPr>
            <a:xfrm>
              <a:off x="660400" y="1645920"/>
              <a:ext cx="2940550" cy="2524011"/>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文本框 7"/>
            <p:cNvSpPr txBox="1"/>
            <p:nvPr/>
          </p:nvSpPr>
          <p:spPr>
            <a:xfrm>
              <a:off x="902335" y="2514049"/>
              <a:ext cx="2376234"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sp>
          <p:nvSpPr>
            <p:cNvPr id="9" name="文本框 8"/>
            <p:cNvSpPr txBox="1"/>
            <p:nvPr/>
          </p:nvSpPr>
          <p:spPr>
            <a:xfrm>
              <a:off x="902335" y="1922027"/>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优秀项目</a:t>
              </a:r>
              <a:endParaRPr lang="zh-CN" altLang="en-US" sz="2800" dirty="0">
                <a:solidFill>
                  <a:schemeClr val="bg1"/>
                </a:solidFill>
                <a:latin typeface="+mj-ea"/>
                <a:ea typeface="+mj-ea"/>
              </a:endParaRPr>
            </a:p>
          </p:txBody>
        </p:sp>
      </p:grpSp>
      <p:grpSp>
        <p:nvGrpSpPr>
          <p:cNvPr id="12" name="组合 11"/>
          <p:cNvGrpSpPr/>
          <p:nvPr/>
        </p:nvGrpSpPr>
        <p:grpSpPr>
          <a:xfrm>
            <a:off x="4615180" y="3176693"/>
            <a:ext cx="2940550" cy="2524011"/>
            <a:chOff x="660400" y="1645920"/>
            <a:chExt cx="2940550" cy="2524011"/>
          </a:xfrm>
        </p:grpSpPr>
        <p:sp>
          <p:nvSpPr>
            <p:cNvPr id="13" name="圆角矩形 12"/>
            <p:cNvSpPr/>
            <p:nvPr/>
          </p:nvSpPr>
          <p:spPr>
            <a:xfrm>
              <a:off x="660400" y="1645920"/>
              <a:ext cx="2940550" cy="2524011"/>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文本框 13"/>
            <p:cNvSpPr txBox="1"/>
            <p:nvPr/>
          </p:nvSpPr>
          <p:spPr>
            <a:xfrm>
              <a:off x="902335" y="2514049"/>
              <a:ext cx="2376234"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sp>
          <p:nvSpPr>
            <p:cNvPr id="15" name="文本框 14"/>
            <p:cNvSpPr txBox="1"/>
            <p:nvPr/>
          </p:nvSpPr>
          <p:spPr>
            <a:xfrm>
              <a:off x="902335" y="1922027"/>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优秀项目</a:t>
              </a:r>
              <a:endParaRPr lang="zh-CN" altLang="en-US" sz="2800" dirty="0">
                <a:solidFill>
                  <a:schemeClr val="bg1"/>
                </a:solidFill>
                <a:latin typeface="+mj-ea"/>
                <a:ea typeface="+mj-ea"/>
              </a:endParaRPr>
            </a:p>
          </p:txBody>
        </p:sp>
      </p:gr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l="16470" t="41870" r="44818" b="30598"/>
          <a:stretch/>
        </p:blipFill>
        <p:spPr>
          <a:xfrm>
            <a:off x="4627880" y="1487383"/>
            <a:ext cx="2940550" cy="1495476"/>
          </a:xfrm>
          <a:custGeom>
            <a:avLst/>
            <a:gdLst>
              <a:gd name="connsiteX0" fmla="*/ 383186 w 2940550"/>
              <a:gd name="connsiteY0" fmla="*/ 0 h 1495476"/>
              <a:gd name="connsiteX1" fmla="*/ 2557364 w 2940550"/>
              <a:gd name="connsiteY1" fmla="*/ 0 h 1495476"/>
              <a:gd name="connsiteX2" fmla="*/ 2940550 w 2940550"/>
              <a:gd name="connsiteY2" fmla="*/ 383186 h 1495476"/>
              <a:gd name="connsiteX3" fmla="*/ 2940550 w 2940550"/>
              <a:gd name="connsiteY3" fmla="*/ 1112290 h 1495476"/>
              <a:gd name="connsiteX4" fmla="*/ 2557364 w 2940550"/>
              <a:gd name="connsiteY4" fmla="*/ 1495476 h 1495476"/>
              <a:gd name="connsiteX5" fmla="*/ 383186 w 2940550"/>
              <a:gd name="connsiteY5" fmla="*/ 1495476 h 1495476"/>
              <a:gd name="connsiteX6" fmla="*/ 0 w 2940550"/>
              <a:gd name="connsiteY6" fmla="*/ 1112290 h 1495476"/>
              <a:gd name="connsiteX7" fmla="*/ 0 w 2940550"/>
              <a:gd name="connsiteY7" fmla="*/ 383186 h 1495476"/>
              <a:gd name="connsiteX8" fmla="*/ 383186 w 2940550"/>
              <a:gd name="connsiteY8" fmla="*/ 0 h 149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550" h="1495476">
                <a:moveTo>
                  <a:pt x="383186" y="0"/>
                </a:moveTo>
                <a:lnTo>
                  <a:pt x="2557364" y="0"/>
                </a:lnTo>
                <a:cubicBezTo>
                  <a:pt x="2768992" y="0"/>
                  <a:pt x="2940550" y="171558"/>
                  <a:pt x="2940550" y="383186"/>
                </a:cubicBezTo>
                <a:lnTo>
                  <a:pt x="2940550" y="1112290"/>
                </a:lnTo>
                <a:cubicBezTo>
                  <a:pt x="2940550" y="1323918"/>
                  <a:pt x="2768992" y="1495476"/>
                  <a:pt x="2557364" y="1495476"/>
                </a:cubicBezTo>
                <a:lnTo>
                  <a:pt x="383186" y="1495476"/>
                </a:lnTo>
                <a:cubicBezTo>
                  <a:pt x="171558" y="1495476"/>
                  <a:pt x="0" y="1323918"/>
                  <a:pt x="0" y="1112290"/>
                </a:cubicBezTo>
                <a:lnTo>
                  <a:pt x="0" y="383186"/>
                </a:lnTo>
                <a:cubicBezTo>
                  <a:pt x="0" y="171558"/>
                  <a:pt x="171558" y="0"/>
                  <a:pt x="383186" y="0"/>
                </a:cubicBezTo>
                <a:close/>
              </a:path>
            </a:pathLst>
          </a:custGeom>
          <a:ln w="25400">
            <a:solidFill>
              <a:schemeClr val="bg1"/>
            </a:solidFill>
          </a:ln>
        </p:spPr>
      </p:pic>
      <p:grpSp>
        <p:nvGrpSpPr>
          <p:cNvPr id="16" name="组合 15"/>
          <p:cNvGrpSpPr/>
          <p:nvPr/>
        </p:nvGrpSpPr>
        <p:grpSpPr>
          <a:xfrm>
            <a:off x="8314690" y="1447152"/>
            <a:ext cx="2940550" cy="2524011"/>
            <a:chOff x="660400" y="1645920"/>
            <a:chExt cx="2940550" cy="2524011"/>
          </a:xfrm>
        </p:grpSpPr>
        <p:sp>
          <p:nvSpPr>
            <p:cNvPr id="17" name="圆角矩形 16"/>
            <p:cNvSpPr/>
            <p:nvPr/>
          </p:nvSpPr>
          <p:spPr>
            <a:xfrm>
              <a:off x="660400" y="1645920"/>
              <a:ext cx="2940550" cy="2524011"/>
            </a:xfrm>
            <a:prstGeom prst="roundRect">
              <a:avLst>
                <a:gd name="adj" fmla="val 11866"/>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文本框 17"/>
            <p:cNvSpPr txBox="1"/>
            <p:nvPr/>
          </p:nvSpPr>
          <p:spPr>
            <a:xfrm>
              <a:off x="902335" y="2514049"/>
              <a:ext cx="2376234"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sp>
          <p:nvSpPr>
            <p:cNvPr id="19" name="文本框 18"/>
            <p:cNvSpPr txBox="1"/>
            <p:nvPr/>
          </p:nvSpPr>
          <p:spPr>
            <a:xfrm>
              <a:off x="902335" y="1922027"/>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优秀项目</a:t>
              </a:r>
              <a:endParaRPr lang="zh-CN" altLang="en-US" sz="2800" dirty="0">
                <a:solidFill>
                  <a:schemeClr val="bg1"/>
                </a:solidFill>
                <a:latin typeface="+mj-ea"/>
                <a:ea typeface="+mj-ea"/>
              </a:endParaRPr>
            </a:p>
          </p:txBody>
        </p:sp>
      </p:gr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46499" t="8891" r="11932" b="59510"/>
          <a:stretch/>
        </p:blipFill>
        <p:spPr>
          <a:xfrm>
            <a:off x="8314690" y="4167128"/>
            <a:ext cx="2940550" cy="1495476"/>
          </a:xfrm>
          <a:custGeom>
            <a:avLst/>
            <a:gdLst>
              <a:gd name="connsiteX0" fmla="*/ 383186 w 2940550"/>
              <a:gd name="connsiteY0" fmla="*/ 0 h 1495476"/>
              <a:gd name="connsiteX1" fmla="*/ 2557364 w 2940550"/>
              <a:gd name="connsiteY1" fmla="*/ 0 h 1495476"/>
              <a:gd name="connsiteX2" fmla="*/ 2940550 w 2940550"/>
              <a:gd name="connsiteY2" fmla="*/ 383186 h 1495476"/>
              <a:gd name="connsiteX3" fmla="*/ 2940550 w 2940550"/>
              <a:gd name="connsiteY3" fmla="*/ 1112290 h 1495476"/>
              <a:gd name="connsiteX4" fmla="*/ 2557364 w 2940550"/>
              <a:gd name="connsiteY4" fmla="*/ 1495476 h 1495476"/>
              <a:gd name="connsiteX5" fmla="*/ 383186 w 2940550"/>
              <a:gd name="connsiteY5" fmla="*/ 1495476 h 1495476"/>
              <a:gd name="connsiteX6" fmla="*/ 0 w 2940550"/>
              <a:gd name="connsiteY6" fmla="*/ 1112290 h 1495476"/>
              <a:gd name="connsiteX7" fmla="*/ 0 w 2940550"/>
              <a:gd name="connsiteY7" fmla="*/ 383186 h 1495476"/>
              <a:gd name="connsiteX8" fmla="*/ 383186 w 2940550"/>
              <a:gd name="connsiteY8" fmla="*/ 0 h 149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550" h="1495476">
                <a:moveTo>
                  <a:pt x="383186" y="0"/>
                </a:moveTo>
                <a:lnTo>
                  <a:pt x="2557364" y="0"/>
                </a:lnTo>
                <a:cubicBezTo>
                  <a:pt x="2768992" y="0"/>
                  <a:pt x="2940550" y="171558"/>
                  <a:pt x="2940550" y="383186"/>
                </a:cubicBezTo>
                <a:lnTo>
                  <a:pt x="2940550" y="1112290"/>
                </a:lnTo>
                <a:cubicBezTo>
                  <a:pt x="2940550" y="1323918"/>
                  <a:pt x="2768992" y="1495476"/>
                  <a:pt x="2557364" y="1495476"/>
                </a:cubicBezTo>
                <a:lnTo>
                  <a:pt x="383186" y="1495476"/>
                </a:lnTo>
                <a:cubicBezTo>
                  <a:pt x="171558" y="1495476"/>
                  <a:pt x="0" y="1323918"/>
                  <a:pt x="0" y="1112290"/>
                </a:cubicBezTo>
                <a:lnTo>
                  <a:pt x="0" y="383186"/>
                </a:lnTo>
                <a:cubicBezTo>
                  <a:pt x="0" y="171558"/>
                  <a:pt x="171558" y="0"/>
                  <a:pt x="383186" y="0"/>
                </a:cubicBezTo>
                <a:close/>
              </a:path>
            </a:pathLst>
          </a:custGeom>
          <a:ln w="25400">
            <a:solidFill>
              <a:schemeClr val="bg1"/>
            </a:solidFill>
          </a:ln>
        </p:spPr>
      </p:pic>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rcRect l="24044" t="32464" r="29969" b="32591"/>
          <a:stretch>
            <a:fillRect/>
          </a:stretch>
        </p:blipFill>
        <p:spPr>
          <a:xfrm>
            <a:off x="915670" y="4167128"/>
            <a:ext cx="2940550" cy="1495476"/>
          </a:xfrm>
          <a:custGeom>
            <a:avLst/>
            <a:gdLst>
              <a:gd name="connsiteX0" fmla="*/ 383186 w 2940550"/>
              <a:gd name="connsiteY0" fmla="*/ 0 h 1495476"/>
              <a:gd name="connsiteX1" fmla="*/ 2557364 w 2940550"/>
              <a:gd name="connsiteY1" fmla="*/ 0 h 1495476"/>
              <a:gd name="connsiteX2" fmla="*/ 2940550 w 2940550"/>
              <a:gd name="connsiteY2" fmla="*/ 383186 h 1495476"/>
              <a:gd name="connsiteX3" fmla="*/ 2940550 w 2940550"/>
              <a:gd name="connsiteY3" fmla="*/ 1112290 h 1495476"/>
              <a:gd name="connsiteX4" fmla="*/ 2557364 w 2940550"/>
              <a:gd name="connsiteY4" fmla="*/ 1495476 h 1495476"/>
              <a:gd name="connsiteX5" fmla="*/ 383186 w 2940550"/>
              <a:gd name="connsiteY5" fmla="*/ 1495476 h 1495476"/>
              <a:gd name="connsiteX6" fmla="*/ 0 w 2940550"/>
              <a:gd name="connsiteY6" fmla="*/ 1112290 h 1495476"/>
              <a:gd name="connsiteX7" fmla="*/ 0 w 2940550"/>
              <a:gd name="connsiteY7" fmla="*/ 383186 h 1495476"/>
              <a:gd name="connsiteX8" fmla="*/ 383186 w 2940550"/>
              <a:gd name="connsiteY8" fmla="*/ 0 h 149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550" h="1495476">
                <a:moveTo>
                  <a:pt x="383186" y="0"/>
                </a:moveTo>
                <a:lnTo>
                  <a:pt x="2557364" y="0"/>
                </a:lnTo>
                <a:cubicBezTo>
                  <a:pt x="2768992" y="0"/>
                  <a:pt x="2940550" y="171558"/>
                  <a:pt x="2940550" y="383186"/>
                </a:cubicBezTo>
                <a:lnTo>
                  <a:pt x="2940550" y="1112290"/>
                </a:lnTo>
                <a:cubicBezTo>
                  <a:pt x="2940550" y="1323918"/>
                  <a:pt x="2768992" y="1495476"/>
                  <a:pt x="2557364" y="1495476"/>
                </a:cubicBezTo>
                <a:lnTo>
                  <a:pt x="383186" y="1495476"/>
                </a:lnTo>
                <a:cubicBezTo>
                  <a:pt x="171558" y="1495476"/>
                  <a:pt x="0" y="1323918"/>
                  <a:pt x="0" y="1112290"/>
                </a:cubicBezTo>
                <a:lnTo>
                  <a:pt x="0" y="383186"/>
                </a:lnTo>
                <a:cubicBezTo>
                  <a:pt x="0" y="171558"/>
                  <a:pt x="171558" y="0"/>
                  <a:pt x="383186" y="0"/>
                </a:cubicBezTo>
                <a:close/>
              </a:path>
            </a:pathLst>
          </a:custGeom>
          <a:ln w="25400">
            <a:solidFill>
              <a:schemeClr val="bg1"/>
            </a:solidFill>
          </a:ln>
        </p:spPr>
      </p:pic>
      <p:sp>
        <p:nvSpPr>
          <p:cNvPr id="30" name="文本框 29"/>
          <p:cNvSpPr txBox="1"/>
          <p:nvPr/>
        </p:nvSpPr>
        <p:spPr>
          <a:xfrm>
            <a:off x="1523221" y="5880429"/>
            <a:ext cx="9044022" cy="386388"/>
          </a:xfrm>
          <a:prstGeom prst="rect">
            <a:avLst/>
          </a:prstGeom>
          <a:noFill/>
        </p:spPr>
        <p:txBody>
          <a:bodyPr wrap="square" rtlCol="0">
            <a:noAutofit/>
          </a:bodyPr>
          <a:lstStyle/>
          <a:p>
            <a:pPr algn="ctr">
              <a:lnSpc>
                <a:spcPct val="130000"/>
              </a:lnSpc>
            </a:pPr>
            <a:r>
              <a:rPr lang="zh-CN" altLang="en-US" sz="1600" dirty="0">
                <a:solidFill>
                  <a:schemeClr val="bg1">
                    <a:lumMod val="95000"/>
                  </a:schemeClr>
                </a:solidFill>
                <a:latin typeface="+mn-ea"/>
              </a:rPr>
              <a:t>推荐</a:t>
            </a:r>
            <a:r>
              <a:rPr lang="zh-CN" altLang="en-US" sz="1600" dirty="0" smtClean="0">
                <a:solidFill>
                  <a:schemeClr val="bg1">
                    <a:lumMod val="95000"/>
                  </a:schemeClr>
                </a:solidFill>
                <a:latin typeface="+mn-ea"/>
              </a:rPr>
              <a:t>使用思源字体</a:t>
            </a:r>
            <a:r>
              <a:rPr lang="en-US" altLang="zh-CN" sz="1600" dirty="0" smtClean="0">
                <a:solidFill>
                  <a:schemeClr val="bg1">
                    <a:lumMod val="95000"/>
                  </a:schemeClr>
                </a:solidFill>
                <a:latin typeface="+mn-ea"/>
              </a:rPr>
              <a:t> </a:t>
            </a:r>
            <a:r>
              <a:rPr lang="zh-CN" altLang="en-US" sz="1600" dirty="0">
                <a:solidFill>
                  <a:schemeClr val="bg1">
                    <a:lumMod val="95000"/>
                  </a:schemeClr>
                </a:solidFill>
                <a:latin typeface="+mn-ea"/>
              </a:rPr>
              <a:t>作为本套模板的标准字体搭配，当然也可以用电脑自带的微软雅</a:t>
            </a:r>
            <a:r>
              <a:rPr lang="zh-CN" altLang="en-US" sz="1600" dirty="0" smtClean="0">
                <a:solidFill>
                  <a:schemeClr val="bg1">
                    <a:lumMod val="95000"/>
                  </a:schemeClr>
                </a:solidFill>
                <a:latin typeface="+mn-ea"/>
              </a:rPr>
              <a:t>黑替代</a:t>
            </a:r>
            <a:endParaRPr lang="zh-CN" altLang="en-US" sz="1600" dirty="0">
              <a:solidFill>
                <a:schemeClr val="bg1">
                  <a:lumMod val="95000"/>
                </a:schemeClr>
              </a:solidFill>
              <a:latin typeface="+mn-ea"/>
            </a:endParaRPr>
          </a:p>
        </p:txBody>
      </p:sp>
      <p:grpSp>
        <p:nvGrpSpPr>
          <p:cNvPr id="25" name="组合 24"/>
          <p:cNvGrpSpPr/>
          <p:nvPr/>
        </p:nvGrpSpPr>
        <p:grpSpPr>
          <a:xfrm>
            <a:off x="576187" y="442198"/>
            <a:ext cx="687060" cy="687060"/>
            <a:chOff x="4190375" y="2046420"/>
            <a:chExt cx="3787013" cy="3787013"/>
          </a:xfrm>
        </p:grpSpPr>
        <p:sp>
          <p:nvSpPr>
            <p:cNvPr id="27" name="椭圆 26"/>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椭圆 27"/>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31" name="图片 30">
            <a:hlinkClick r:id="rId6"/>
            <a:extLst>
              <a:ext uri="{FF2B5EF4-FFF2-40B4-BE49-F238E27FC236}">
                <a16:creationId xmlns:a16="http://schemas.microsoft.com/office/drawing/2014/main" id="{08A881A6-B94F-9D46-BE99-8680996E7D67}"/>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851946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096000" y="2152401"/>
            <a:ext cx="0" cy="72439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6096000" y="4607798"/>
            <a:ext cx="0" cy="72439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6" name="组合 105"/>
          <p:cNvGrpSpPr/>
          <p:nvPr/>
        </p:nvGrpSpPr>
        <p:grpSpPr>
          <a:xfrm flipV="1">
            <a:off x="3444240" y="4375637"/>
            <a:ext cx="5079737" cy="1188720"/>
            <a:chOff x="3444240" y="1920240"/>
            <a:chExt cx="5079737" cy="1188720"/>
          </a:xfrm>
        </p:grpSpPr>
        <p:grpSp>
          <p:nvGrpSpPr>
            <p:cNvPr id="107" name="组合 106"/>
            <p:cNvGrpSpPr/>
            <p:nvPr/>
          </p:nvGrpSpPr>
          <p:grpSpPr>
            <a:xfrm flipH="1">
              <a:off x="6914633" y="1920240"/>
              <a:ext cx="1609344" cy="1188720"/>
              <a:chOff x="3444240" y="1920240"/>
              <a:chExt cx="1609344" cy="1188720"/>
            </a:xfrm>
          </p:grpSpPr>
          <p:cxnSp>
            <p:nvCxnSpPr>
              <p:cNvPr id="112" name="直接连接符 111"/>
              <p:cNvCxnSpPr/>
              <p:nvPr/>
            </p:nvCxnSpPr>
            <p:spPr>
              <a:xfrm>
                <a:off x="3444240" y="1920240"/>
                <a:ext cx="1609344" cy="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3460377" y="3108960"/>
                <a:ext cx="835152" cy="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4299350" y="1920240"/>
                <a:ext cx="0" cy="118872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3444240" y="1920240"/>
              <a:ext cx="1609344" cy="1188720"/>
              <a:chOff x="3444240" y="1920240"/>
              <a:chExt cx="1609344" cy="1188720"/>
            </a:xfrm>
          </p:grpSpPr>
          <p:cxnSp>
            <p:nvCxnSpPr>
              <p:cNvPr id="109" name="直接连接符 108"/>
              <p:cNvCxnSpPr/>
              <p:nvPr/>
            </p:nvCxnSpPr>
            <p:spPr>
              <a:xfrm>
                <a:off x="3444240" y="1920240"/>
                <a:ext cx="1609344" cy="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3460377" y="3108960"/>
                <a:ext cx="835152" cy="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4299350" y="1920240"/>
                <a:ext cx="0" cy="118872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grpSp>
      <p:grpSp>
        <p:nvGrpSpPr>
          <p:cNvPr id="16" name="组合 15"/>
          <p:cNvGrpSpPr/>
          <p:nvPr/>
        </p:nvGrpSpPr>
        <p:grpSpPr>
          <a:xfrm>
            <a:off x="3444240" y="1920240"/>
            <a:ext cx="5079737" cy="1188720"/>
            <a:chOff x="3444240" y="1920240"/>
            <a:chExt cx="5079737" cy="1188720"/>
          </a:xfrm>
        </p:grpSpPr>
        <p:grpSp>
          <p:nvGrpSpPr>
            <p:cNvPr id="85" name="组合 84"/>
            <p:cNvGrpSpPr/>
            <p:nvPr/>
          </p:nvGrpSpPr>
          <p:grpSpPr>
            <a:xfrm flipH="1">
              <a:off x="6914633" y="1920240"/>
              <a:ext cx="1609344" cy="1188720"/>
              <a:chOff x="3444240" y="1920240"/>
              <a:chExt cx="1609344" cy="1188720"/>
            </a:xfrm>
          </p:grpSpPr>
          <p:cxnSp>
            <p:nvCxnSpPr>
              <p:cNvPr id="103" name="直接连接符 102"/>
              <p:cNvCxnSpPr/>
              <p:nvPr/>
            </p:nvCxnSpPr>
            <p:spPr>
              <a:xfrm>
                <a:off x="3444240" y="1920240"/>
                <a:ext cx="1609344" cy="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3460377" y="3108960"/>
                <a:ext cx="835152" cy="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4299350" y="1920240"/>
                <a:ext cx="0" cy="118872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444240" y="1920240"/>
              <a:ext cx="1609344" cy="1188720"/>
              <a:chOff x="3444240" y="1920240"/>
              <a:chExt cx="1609344" cy="1188720"/>
            </a:xfrm>
          </p:grpSpPr>
          <p:cxnSp>
            <p:nvCxnSpPr>
              <p:cNvPr id="10" name="直接连接符 9"/>
              <p:cNvCxnSpPr/>
              <p:nvPr/>
            </p:nvCxnSpPr>
            <p:spPr>
              <a:xfrm>
                <a:off x="3444240" y="1920240"/>
                <a:ext cx="1609344" cy="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460377" y="3108960"/>
                <a:ext cx="835152" cy="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4299350" y="1920240"/>
                <a:ext cx="0" cy="1188720"/>
              </a:xfrm>
              <a:prstGeom prst="line">
                <a:avLst/>
              </a:prstGeom>
              <a:ln w="317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75903"/>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圆角矩形 7"/>
          <p:cNvSpPr/>
          <p:nvPr/>
        </p:nvSpPr>
        <p:spPr>
          <a:xfrm>
            <a:off x="5053584" y="2724911"/>
            <a:ext cx="2084832" cy="1961622"/>
          </a:xfrm>
          <a:prstGeom prst="roundRect">
            <a:avLst/>
          </a:pr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3" name="圆角矩形 52"/>
          <p:cNvSpPr/>
          <p:nvPr/>
        </p:nvSpPr>
        <p:spPr>
          <a:xfrm rot="16200000">
            <a:off x="5718048" y="4496911"/>
            <a:ext cx="755904" cy="2084832"/>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4" name="圆角矩形 53"/>
          <p:cNvSpPr/>
          <p:nvPr/>
        </p:nvSpPr>
        <p:spPr>
          <a:xfrm rot="16200000">
            <a:off x="5718048" y="843186"/>
            <a:ext cx="755904" cy="2084832"/>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5" name="圆角矩形 54"/>
          <p:cNvSpPr/>
          <p:nvPr/>
        </p:nvSpPr>
        <p:spPr>
          <a:xfrm rot="16200000">
            <a:off x="9287256" y="515026"/>
            <a:ext cx="755904" cy="2764244"/>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6" name="圆角矩形 55"/>
          <p:cNvSpPr/>
          <p:nvPr/>
        </p:nvSpPr>
        <p:spPr>
          <a:xfrm rot="16200000">
            <a:off x="9287256" y="1720742"/>
            <a:ext cx="755904" cy="2764244"/>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7" name="圆角矩形 56"/>
          <p:cNvSpPr/>
          <p:nvPr/>
        </p:nvSpPr>
        <p:spPr>
          <a:xfrm rot="16200000">
            <a:off x="9287256" y="2926458"/>
            <a:ext cx="755904" cy="2764244"/>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8" name="圆角矩形 57"/>
          <p:cNvSpPr/>
          <p:nvPr/>
        </p:nvSpPr>
        <p:spPr>
          <a:xfrm rot="16200000">
            <a:off x="9287256" y="4132174"/>
            <a:ext cx="755904" cy="2764244"/>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9" name="圆角矩形 58"/>
          <p:cNvSpPr/>
          <p:nvPr/>
        </p:nvSpPr>
        <p:spPr>
          <a:xfrm rot="16200000">
            <a:off x="1957108" y="515026"/>
            <a:ext cx="755904" cy="2764244"/>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圆角矩形 59"/>
          <p:cNvSpPr/>
          <p:nvPr/>
        </p:nvSpPr>
        <p:spPr>
          <a:xfrm rot="16200000">
            <a:off x="1957108" y="1720742"/>
            <a:ext cx="755904" cy="2764244"/>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1" name="圆角矩形 60"/>
          <p:cNvSpPr/>
          <p:nvPr/>
        </p:nvSpPr>
        <p:spPr>
          <a:xfrm rot="16200000">
            <a:off x="1957108" y="2926458"/>
            <a:ext cx="755904" cy="2764244"/>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2" name="圆角矩形 61"/>
          <p:cNvSpPr/>
          <p:nvPr/>
        </p:nvSpPr>
        <p:spPr>
          <a:xfrm rot="16200000">
            <a:off x="1957108" y="4132174"/>
            <a:ext cx="755904" cy="2764244"/>
          </a:xfrm>
          <a:prstGeom prst="roundRect">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6" name="文本框 115"/>
          <p:cNvSpPr txBox="1"/>
          <p:nvPr/>
        </p:nvSpPr>
        <p:spPr>
          <a:xfrm>
            <a:off x="5490706" y="3052198"/>
            <a:ext cx="1210588" cy="1323439"/>
          </a:xfrm>
          <a:prstGeom prst="rect">
            <a:avLst/>
          </a:prstGeom>
          <a:noFill/>
        </p:spPr>
        <p:txBody>
          <a:bodyPr wrap="none" rtlCol="0">
            <a:noAutofit/>
          </a:bodyPr>
          <a:lstStyle/>
          <a:p>
            <a:r>
              <a:rPr lang="zh-CN" altLang="en-US" sz="4000" dirty="0" smtClean="0">
                <a:solidFill>
                  <a:schemeClr val="bg1"/>
                </a:solidFill>
                <a:latin typeface="+mj-ea"/>
                <a:ea typeface="+mj-ea"/>
              </a:rPr>
              <a:t>组织</a:t>
            </a:r>
            <a:endParaRPr lang="en-US" altLang="zh-CN" sz="4000" dirty="0" smtClean="0">
              <a:solidFill>
                <a:schemeClr val="bg1"/>
              </a:solidFill>
              <a:latin typeface="+mj-ea"/>
              <a:ea typeface="+mj-ea"/>
            </a:endParaRPr>
          </a:p>
          <a:p>
            <a:r>
              <a:rPr lang="zh-CN" altLang="en-US" sz="4000" dirty="0" smtClean="0">
                <a:solidFill>
                  <a:schemeClr val="bg1"/>
                </a:solidFill>
                <a:latin typeface="+mj-ea"/>
                <a:ea typeface="+mj-ea"/>
              </a:rPr>
              <a:t>架构</a:t>
            </a:r>
            <a:endParaRPr lang="zh-CN" altLang="en-US" sz="4000" dirty="0">
              <a:solidFill>
                <a:schemeClr val="bg1"/>
              </a:solidFill>
              <a:latin typeface="+mj-ea"/>
              <a:ea typeface="+mj-ea"/>
            </a:endParaRPr>
          </a:p>
        </p:txBody>
      </p:sp>
      <p:sp>
        <p:nvSpPr>
          <p:cNvPr id="117" name="文本框 116"/>
          <p:cNvSpPr txBox="1"/>
          <p:nvPr/>
        </p:nvSpPr>
        <p:spPr>
          <a:xfrm>
            <a:off x="4916030" y="1643833"/>
            <a:ext cx="2287807" cy="523220"/>
          </a:xfrm>
          <a:prstGeom prst="rect">
            <a:avLst/>
          </a:prstGeom>
          <a:noFill/>
        </p:spPr>
        <p:txBody>
          <a:bodyPr wrap="none" rtlCol="0">
            <a:noAutofit/>
          </a:bodyPr>
          <a:lstStyle/>
          <a:p>
            <a:pPr algn="ctr"/>
            <a:r>
              <a:rPr lang="zh-CN" altLang="en-US" sz="2800" dirty="0" smtClean="0">
                <a:solidFill>
                  <a:schemeClr val="bg1"/>
                </a:solidFill>
                <a:latin typeface="+mj-ea"/>
                <a:ea typeface="+mj-ea"/>
              </a:rPr>
              <a:t>成员</a:t>
            </a:r>
            <a:endParaRPr lang="zh-CN" altLang="en-US" sz="2800" dirty="0">
              <a:solidFill>
                <a:schemeClr val="bg1"/>
              </a:solidFill>
              <a:latin typeface="+mj-ea"/>
              <a:ea typeface="+mj-ea"/>
            </a:endParaRPr>
          </a:p>
        </p:txBody>
      </p:sp>
      <p:sp>
        <p:nvSpPr>
          <p:cNvPr id="118" name="文本框 117"/>
          <p:cNvSpPr txBox="1"/>
          <p:nvPr/>
        </p:nvSpPr>
        <p:spPr>
          <a:xfrm>
            <a:off x="4916030" y="5298084"/>
            <a:ext cx="2287807" cy="523220"/>
          </a:xfrm>
          <a:prstGeom prst="rect">
            <a:avLst/>
          </a:prstGeom>
          <a:noFill/>
        </p:spPr>
        <p:txBody>
          <a:bodyPr wrap="none" rtlCol="0">
            <a:noAutofit/>
          </a:bodyPr>
          <a:lstStyle/>
          <a:p>
            <a:pPr algn="ctr"/>
            <a:r>
              <a:rPr lang="zh-CN" altLang="en-US" sz="2800" dirty="0" smtClean="0">
                <a:solidFill>
                  <a:schemeClr val="bg1"/>
                </a:solidFill>
                <a:latin typeface="+mj-ea"/>
                <a:ea typeface="+mj-ea"/>
              </a:rPr>
              <a:t>成员</a:t>
            </a:r>
            <a:endParaRPr lang="zh-CN" altLang="en-US" sz="2800" dirty="0">
              <a:solidFill>
                <a:schemeClr val="bg1"/>
              </a:solidFill>
              <a:latin typeface="+mj-ea"/>
              <a:ea typeface="+mj-ea"/>
            </a:endParaRPr>
          </a:p>
        </p:txBody>
      </p:sp>
      <p:sp>
        <p:nvSpPr>
          <p:cNvPr id="119" name="文本框 118"/>
          <p:cNvSpPr txBox="1"/>
          <p:nvPr/>
        </p:nvSpPr>
        <p:spPr>
          <a:xfrm>
            <a:off x="8854729" y="1643833"/>
            <a:ext cx="1620958" cy="523220"/>
          </a:xfrm>
          <a:prstGeom prst="rect">
            <a:avLst/>
          </a:prstGeom>
          <a:noFill/>
        </p:spPr>
        <p:txBody>
          <a:bodyPr wrap="none" rtlCol="0">
            <a:noAutofit/>
          </a:bodyPr>
          <a:lstStyle/>
          <a:p>
            <a:pPr algn="ctr"/>
            <a:r>
              <a:rPr lang="zh-CN" altLang="en-US" sz="2800" dirty="0" smtClean="0">
                <a:solidFill>
                  <a:schemeClr val="bg1">
                    <a:lumMod val="95000"/>
                  </a:schemeClr>
                </a:solidFill>
                <a:latin typeface="+mj-ea"/>
                <a:ea typeface="+mj-ea"/>
              </a:rPr>
              <a:t>持续输出</a:t>
            </a:r>
            <a:endParaRPr lang="zh-CN" altLang="en-US" sz="2800" dirty="0">
              <a:solidFill>
                <a:schemeClr val="bg1">
                  <a:lumMod val="95000"/>
                </a:schemeClr>
              </a:solidFill>
              <a:latin typeface="+mj-ea"/>
              <a:ea typeface="+mj-ea"/>
            </a:endParaRPr>
          </a:p>
        </p:txBody>
      </p:sp>
      <p:sp>
        <p:nvSpPr>
          <p:cNvPr id="120" name="文本框 119"/>
          <p:cNvSpPr txBox="1"/>
          <p:nvPr/>
        </p:nvSpPr>
        <p:spPr>
          <a:xfrm>
            <a:off x="8854729" y="2841253"/>
            <a:ext cx="1620958" cy="523220"/>
          </a:xfrm>
          <a:prstGeom prst="rect">
            <a:avLst/>
          </a:prstGeom>
          <a:noFill/>
        </p:spPr>
        <p:txBody>
          <a:bodyPr wrap="none" rtlCol="0">
            <a:noAutofit/>
          </a:bodyPr>
          <a:lstStyle/>
          <a:p>
            <a:pPr algn="ctr"/>
            <a:r>
              <a:rPr lang="zh-CN" altLang="en-US" sz="2800" dirty="0" smtClean="0">
                <a:solidFill>
                  <a:schemeClr val="bg1">
                    <a:lumMod val="95000"/>
                  </a:schemeClr>
                </a:solidFill>
                <a:latin typeface="+mj-ea"/>
                <a:ea typeface="+mj-ea"/>
              </a:rPr>
              <a:t>持续输出</a:t>
            </a:r>
            <a:endParaRPr lang="zh-CN" altLang="en-US" sz="2800" dirty="0">
              <a:solidFill>
                <a:schemeClr val="bg1">
                  <a:lumMod val="95000"/>
                </a:schemeClr>
              </a:solidFill>
              <a:latin typeface="+mj-ea"/>
              <a:ea typeface="+mj-ea"/>
            </a:endParaRPr>
          </a:p>
        </p:txBody>
      </p:sp>
      <p:sp>
        <p:nvSpPr>
          <p:cNvPr id="121" name="文本框 120"/>
          <p:cNvSpPr txBox="1"/>
          <p:nvPr/>
        </p:nvSpPr>
        <p:spPr>
          <a:xfrm>
            <a:off x="8854729" y="4078429"/>
            <a:ext cx="1620958" cy="523220"/>
          </a:xfrm>
          <a:prstGeom prst="rect">
            <a:avLst/>
          </a:prstGeom>
          <a:noFill/>
        </p:spPr>
        <p:txBody>
          <a:bodyPr wrap="none" rtlCol="0">
            <a:noAutofit/>
          </a:bodyPr>
          <a:lstStyle/>
          <a:p>
            <a:pPr algn="ctr"/>
            <a:r>
              <a:rPr lang="zh-CN" altLang="en-US" sz="2800" dirty="0" smtClean="0">
                <a:solidFill>
                  <a:schemeClr val="bg1">
                    <a:lumMod val="95000"/>
                  </a:schemeClr>
                </a:solidFill>
                <a:latin typeface="+mj-ea"/>
                <a:ea typeface="+mj-ea"/>
              </a:rPr>
              <a:t>持续输出</a:t>
            </a:r>
            <a:endParaRPr lang="zh-CN" altLang="en-US" sz="2800" dirty="0">
              <a:solidFill>
                <a:schemeClr val="bg1">
                  <a:lumMod val="95000"/>
                </a:schemeClr>
              </a:solidFill>
              <a:latin typeface="+mj-ea"/>
              <a:ea typeface="+mj-ea"/>
            </a:endParaRPr>
          </a:p>
        </p:txBody>
      </p:sp>
      <p:sp>
        <p:nvSpPr>
          <p:cNvPr id="122" name="文本框 121"/>
          <p:cNvSpPr txBox="1"/>
          <p:nvPr/>
        </p:nvSpPr>
        <p:spPr>
          <a:xfrm>
            <a:off x="8854729" y="5287012"/>
            <a:ext cx="1620958" cy="523220"/>
          </a:xfrm>
          <a:prstGeom prst="rect">
            <a:avLst/>
          </a:prstGeom>
          <a:noFill/>
        </p:spPr>
        <p:txBody>
          <a:bodyPr wrap="none" rtlCol="0">
            <a:noAutofit/>
          </a:bodyPr>
          <a:lstStyle/>
          <a:p>
            <a:pPr algn="ctr"/>
            <a:r>
              <a:rPr lang="zh-CN" altLang="en-US" sz="2800" dirty="0" smtClean="0">
                <a:solidFill>
                  <a:schemeClr val="bg1">
                    <a:lumMod val="95000"/>
                  </a:schemeClr>
                </a:solidFill>
                <a:latin typeface="+mj-ea"/>
                <a:ea typeface="+mj-ea"/>
              </a:rPr>
              <a:t>持续输出</a:t>
            </a:r>
            <a:endParaRPr lang="zh-CN" altLang="en-US" sz="2800" dirty="0">
              <a:solidFill>
                <a:schemeClr val="bg1">
                  <a:lumMod val="95000"/>
                </a:schemeClr>
              </a:solidFill>
              <a:latin typeface="+mj-ea"/>
              <a:ea typeface="+mj-ea"/>
            </a:endParaRPr>
          </a:p>
        </p:txBody>
      </p:sp>
      <p:sp>
        <p:nvSpPr>
          <p:cNvPr id="123" name="文本框 122"/>
          <p:cNvSpPr txBox="1"/>
          <p:nvPr/>
        </p:nvSpPr>
        <p:spPr>
          <a:xfrm>
            <a:off x="1393998" y="1643833"/>
            <a:ext cx="1620958" cy="523220"/>
          </a:xfrm>
          <a:prstGeom prst="rect">
            <a:avLst/>
          </a:prstGeom>
          <a:noFill/>
        </p:spPr>
        <p:txBody>
          <a:bodyPr wrap="none" rtlCol="0">
            <a:noAutofit/>
          </a:bodyPr>
          <a:lstStyle/>
          <a:p>
            <a:pPr algn="ctr"/>
            <a:r>
              <a:rPr lang="zh-CN" altLang="en-US" sz="2800" dirty="0" smtClean="0">
                <a:solidFill>
                  <a:schemeClr val="bg1">
                    <a:lumMod val="95000"/>
                  </a:schemeClr>
                </a:solidFill>
                <a:latin typeface="+mj-ea"/>
                <a:ea typeface="+mj-ea"/>
              </a:rPr>
              <a:t>持续输出</a:t>
            </a:r>
            <a:endParaRPr lang="zh-CN" altLang="en-US" sz="2800" dirty="0">
              <a:solidFill>
                <a:schemeClr val="bg1">
                  <a:lumMod val="95000"/>
                </a:schemeClr>
              </a:solidFill>
              <a:latin typeface="+mj-ea"/>
              <a:ea typeface="+mj-ea"/>
            </a:endParaRPr>
          </a:p>
        </p:txBody>
      </p:sp>
      <p:sp>
        <p:nvSpPr>
          <p:cNvPr id="124" name="文本框 123"/>
          <p:cNvSpPr txBox="1"/>
          <p:nvPr/>
        </p:nvSpPr>
        <p:spPr>
          <a:xfrm>
            <a:off x="1393998" y="2841253"/>
            <a:ext cx="1620958" cy="523220"/>
          </a:xfrm>
          <a:prstGeom prst="rect">
            <a:avLst/>
          </a:prstGeom>
          <a:noFill/>
        </p:spPr>
        <p:txBody>
          <a:bodyPr wrap="none" rtlCol="0">
            <a:noAutofit/>
          </a:bodyPr>
          <a:lstStyle/>
          <a:p>
            <a:pPr algn="ctr"/>
            <a:r>
              <a:rPr lang="zh-CN" altLang="en-US" sz="2800" dirty="0" smtClean="0">
                <a:solidFill>
                  <a:schemeClr val="bg1">
                    <a:lumMod val="95000"/>
                  </a:schemeClr>
                </a:solidFill>
                <a:latin typeface="+mj-ea"/>
                <a:ea typeface="+mj-ea"/>
              </a:rPr>
              <a:t>持续输出</a:t>
            </a:r>
            <a:endParaRPr lang="zh-CN" altLang="en-US" sz="2800" dirty="0">
              <a:solidFill>
                <a:schemeClr val="bg1">
                  <a:lumMod val="95000"/>
                </a:schemeClr>
              </a:solidFill>
              <a:latin typeface="+mj-ea"/>
              <a:ea typeface="+mj-ea"/>
            </a:endParaRPr>
          </a:p>
        </p:txBody>
      </p:sp>
      <p:sp>
        <p:nvSpPr>
          <p:cNvPr id="125" name="文本框 124"/>
          <p:cNvSpPr txBox="1"/>
          <p:nvPr/>
        </p:nvSpPr>
        <p:spPr>
          <a:xfrm>
            <a:off x="1393998" y="4078429"/>
            <a:ext cx="1620958" cy="523220"/>
          </a:xfrm>
          <a:prstGeom prst="rect">
            <a:avLst/>
          </a:prstGeom>
          <a:noFill/>
        </p:spPr>
        <p:txBody>
          <a:bodyPr wrap="none" rtlCol="0">
            <a:noAutofit/>
          </a:bodyPr>
          <a:lstStyle/>
          <a:p>
            <a:pPr algn="ctr"/>
            <a:r>
              <a:rPr lang="zh-CN" altLang="en-US" sz="2800" dirty="0" smtClean="0">
                <a:solidFill>
                  <a:schemeClr val="bg1">
                    <a:lumMod val="95000"/>
                  </a:schemeClr>
                </a:solidFill>
                <a:latin typeface="+mj-ea"/>
                <a:ea typeface="+mj-ea"/>
              </a:rPr>
              <a:t>持续输出</a:t>
            </a:r>
            <a:endParaRPr lang="zh-CN" altLang="en-US" sz="2800" dirty="0">
              <a:solidFill>
                <a:schemeClr val="bg1">
                  <a:lumMod val="95000"/>
                </a:schemeClr>
              </a:solidFill>
              <a:latin typeface="+mj-ea"/>
              <a:ea typeface="+mj-ea"/>
            </a:endParaRPr>
          </a:p>
        </p:txBody>
      </p:sp>
      <p:sp>
        <p:nvSpPr>
          <p:cNvPr id="126" name="文本框 125"/>
          <p:cNvSpPr txBox="1"/>
          <p:nvPr/>
        </p:nvSpPr>
        <p:spPr>
          <a:xfrm>
            <a:off x="1393998" y="5287012"/>
            <a:ext cx="1620958" cy="523220"/>
          </a:xfrm>
          <a:prstGeom prst="rect">
            <a:avLst/>
          </a:prstGeom>
          <a:noFill/>
        </p:spPr>
        <p:txBody>
          <a:bodyPr wrap="none" rtlCol="0">
            <a:noAutofit/>
          </a:bodyPr>
          <a:lstStyle/>
          <a:p>
            <a:pPr algn="ctr"/>
            <a:r>
              <a:rPr lang="zh-CN" altLang="en-US" sz="2800" dirty="0" smtClean="0">
                <a:solidFill>
                  <a:schemeClr val="bg1">
                    <a:lumMod val="95000"/>
                  </a:schemeClr>
                </a:solidFill>
                <a:latin typeface="+mj-ea"/>
                <a:ea typeface="+mj-ea"/>
              </a:rPr>
              <a:t>持续输出</a:t>
            </a:r>
            <a:endParaRPr lang="zh-CN" altLang="en-US" sz="2800" dirty="0">
              <a:solidFill>
                <a:schemeClr val="bg1">
                  <a:lumMod val="95000"/>
                </a:schemeClr>
              </a:solidFill>
              <a:latin typeface="+mj-ea"/>
              <a:ea typeface="+mj-ea"/>
            </a:endParaRPr>
          </a:p>
        </p:txBody>
      </p:sp>
      <p:grpSp>
        <p:nvGrpSpPr>
          <p:cNvPr id="50" name="组合 49"/>
          <p:cNvGrpSpPr/>
          <p:nvPr/>
        </p:nvGrpSpPr>
        <p:grpSpPr>
          <a:xfrm>
            <a:off x="576187" y="442198"/>
            <a:ext cx="687060" cy="687060"/>
            <a:chOff x="4190375" y="2046420"/>
            <a:chExt cx="3787013" cy="3787013"/>
          </a:xfrm>
        </p:grpSpPr>
        <p:sp>
          <p:nvSpPr>
            <p:cNvPr id="51" name="椭圆 50"/>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椭圆 51"/>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63" name="图片 62">
            <a:hlinkClick r:id="rId3"/>
            <a:extLst>
              <a:ext uri="{FF2B5EF4-FFF2-40B4-BE49-F238E27FC236}">
                <a16:creationId xmlns:a16="http://schemas.microsoft.com/office/drawing/2014/main" id="{08A881A6-B94F-9D46-BE99-8680996E7D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1594750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7050" y="447124"/>
            <a:ext cx="704850" cy="704850"/>
            <a:chOff x="178138" y="644343"/>
            <a:chExt cx="5706836" cy="5706836"/>
          </a:xfrm>
        </p:grpSpPr>
        <p:sp>
          <p:nvSpPr>
            <p:cNvPr id="2" name="椭圆 1"/>
            <p:cNvSpPr/>
            <p:nvPr/>
          </p:nvSpPr>
          <p:spPr>
            <a:xfrm rot="13359884">
              <a:off x="178138" y="2091615"/>
              <a:ext cx="5706836" cy="4065140"/>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椭圆 2"/>
            <p:cNvSpPr/>
            <p:nvPr/>
          </p:nvSpPr>
          <p:spPr>
            <a:xfrm rot="18521706">
              <a:off x="178138" y="1465191"/>
              <a:ext cx="5706836" cy="4065140"/>
            </a:xfrm>
            <a:prstGeom prst="ellipse">
              <a:avLst/>
            </a:prstGeom>
            <a:gradFill>
              <a:gsLst>
                <a:gs pos="0">
                  <a:srgbClr val="F29E85"/>
                </a:gs>
                <a:gs pos="100000">
                  <a:srgbClr val="F4E0CE"/>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75903"/>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6600" t="5442" r="52852" b="56224"/>
          <a:stretch/>
        </p:blipFill>
        <p:spPr>
          <a:xfrm>
            <a:off x="679451" y="1620980"/>
            <a:ext cx="4057073" cy="2743202"/>
          </a:xfrm>
          <a:custGeom>
            <a:avLst/>
            <a:gdLst>
              <a:gd name="connsiteX0" fmla="*/ 404183 w 4057073"/>
              <a:gd name="connsiteY0" fmla="*/ 0 h 2743202"/>
              <a:gd name="connsiteX1" fmla="*/ 3652890 w 4057073"/>
              <a:gd name="connsiteY1" fmla="*/ 0 h 2743202"/>
              <a:gd name="connsiteX2" fmla="*/ 4057073 w 4057073"/>
              <a:gd name="connsiteY2" fmla="*/ 404183 h 2743202"/>
              <a:gd name="connsiteX3" fmla="*/ 4057073 w 4057073"/>
              <a:gd name="connsiteY3" fmla="*/ 2339019 h 2743202"/>
              <a:gd name="connsiteX4" fmla="*/ 3652890 w 4057073"/>
              <a:gd name="connsiteY4" fmla="*/ 2743202 h 2743202"/>
              <a:gd name="connsiteX5" fmla="*/ 404183 w 4057073"/>
              <a:gd name="connsiteY5" fmla="*/ 2743202 h 2743202"/>
              <a:gd name="connsiteX6" fmla="*/ 0 w 4057073"/>
              <a:gd name="connsiteY6" fmla="*/ 2339019 h 2743202"/>
              <a:gd name="connsiteX7" fmla="*/ 0 w 4057073"/>
              <a:gd name="connsiteY7" fmla="*/ 404183 h 2743202"/>
              <a:gd name="connsiteX8" fmla="*/ 404183 w 4057073"/>
              <a:gd name="connsiteY8" fmla="*/ 0 h 27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7073" h="2743202">
                <a:moveTo>
                  <a:pt x="404183" y="0"/>
                </a:moveTo>
                <a:lnTo>
                  <a:pt x="3652890" y="0"/>
                </a:lnTo>
                <a:cubicBezTo>
                  <a:pt x="3876114" y="0"/>
                  <a:pt x="4057073" y="180959"/>
                  <a:pt x="4057073" y="404183"/>
                </a:cubicBezTo>
                <a:lnTo>
                  <a:pt x="4057073" y="2339019"/>
                </a:lnTo>
                <a:cubicBezTo>
                  <a:pt x="4057073" y="2562243"/>
                  <a:pt x="3876114" y="2743202"/>
                  <a:pt x="3652890" y="2743202"/>
                </a:cubicBezTo>
                <a:lnTo>
                  <a:pt x="404183" y="2743202"/>
                </a:lnTo>
                <a:cubicBezTo>
                  <a:pt x="180959" y="2743202"/>
                  <a:pt x="0" y="2562243"/>
                  <a:pt x="0" y="2339019"/>
                </a:cubicBezTo>
                <a:lnTo>
                  <a:pt x="0" y="404183"/>
                </a:lnTo>
                <a:cubicBezTo>
                  <a:pt x="0" y="180959"/>
                  <a:pt x="180959" y="0"/>
                  <a:pt x="404183" y="0"/>
                </a:cubicBezTo>
                <a:close/>
              </a:path>
            </a:pathLst>
          </a:custGeom>
          <a:ln>
            <a:solidFill>
              <a:schemeClr val="bg1"/>
            </a:solidFill>
          </a:ln>
          <a:effectLst>
            <a:outerShdw blurRad="342900" dist="139700" dir="5400000" algn="t" rotWithShape="0">
              <a:prstClr val="black">
                <a:alpha val="14000"/>
              </a:prstClr>
            </a:outerShdw>
          </a:effectLst>
        </p:spPr>
      </p:pic>
      <p:sp>
        <p:nvSpPr>
          <p:cNvPr id="11" name="文本框 10"/>
          <p:cNvSpPr txBox="1"/>
          <p:nvPr/>
        </p:nvSpPr>
        <p:spPr>
          <a:xfrm>
            <a:off x="660400" y="4674581"/>
            <a:ext cx="4045816" cy="1052596"/>
          </a:xfrm>
          <a:prstGeom prst="rect">
            <a:avLst/>
          </a:prstGeom>
          <a:noFill/>
        </p:spPr>
        <p:txBody>
          <a:bodyPr wrap="square" rtlCol="0">
            <a:noAutofit/>
          </a:bodyPr>
          <a:lstStyle/>
          <a:p>
            <a:pPr algn="just">
              <a:lnSpc>
                <a:spcPct val="130000"/>
              </a:lnSpc>
            </a:pPr>
            <a:r>
              <a:rPr lang="zh-CN" altLang="en-US" sz="1600" dirty="0">
                <a:solidFill>
                  <a:schemeClr val="bg1">
                    <a:lumMod val="95000"/>
                  </a:schemeClr>
                </a:solidFill>
                <a:latin typeface="+mn-ea"/>
              </a:rPr>
              <a:t>推荐使用思源字体 作为本套模板的标准字体搭配当然也可以用电脑自</a:t>
            </a:r>
            <a:r>
              <a:rPr lang="zh-CN" altLang="en-US" sz="1600" dirty="0" smtClean="0">
                <a:solidFill>
                  <a:schemeClr val="bg1">
                    <a:lumMod val="95000"/>
                  </a:schemeClr>
                </a:solidFill>
                <a:latin typeface="+mn-ea"/>
              </a:rPr>
              <a:t>带字体，微软</a:t>
            </a:r>
            <a:r>
              <a:rPr lang="zh-CN" altLang="en-US" sz="1600" dirty="0">
                <a:solidFill>
                  <a:schemeClr val="bg1">
                    <a:lumMod val="95000"/>
                  </a:schemeClr>
                </a:solidFill>
                <a:latin typeface="+mn-ea"/>
              </a:rPr>
              <a:t>雅</a:t>
            </a:r>
            <a:r>
              <a:rPr lang="zh-CN" altLang="en-US" sz="1600" dirty="0" smtClean="0">
                <a:solidFill>
                  <a:schemeClr val="bg1">
                    <a:lumMod val="95000"/>
                  </a:schemeClr>
                </a:solidFill>
                <a:latin typeface="+mn-ea"/>
              </a:rPr>
              <a:t>黑进行替代</a:t>
            </a:r>
            <a:r>
              <a:rPr lang="zh-CN" altLang="en-US" sz="1600" dirty="0">
                <a:solidFill>
                  <a:schemeClr val="bg1">
                    <a:lumMod val="95000"/>
                  </a:schemeClr>
                </a:solidFill>
                <a:latin typeface="+mn-ea"/>
              </a:rPr>
              <a:t>使用。</a:t>
            </a:r>
          </a:p>
        </p:txBody>
      </p:sp>
      <p:grpSp>
        <p:nvGrpSpPr>
          <p:cNvPr id="17" name="组合 16"/>
          <p:cNvGrpSpPr/>
          <p:nvPr/>
        </p:nvGrpSpPr>
        <p:grpSpPr>
          <a:xfrm>
            <a:off x="5306292" y="1619817"/>
            <a:ext cx="6212608" cy="1297133"/>
            <a:chOff x="5306292" y="1657917"/>
            <a:chExt cx="6212608" cy="1297133"/>
          </a:xfrm>
        </p:grpSpPr>
        <p:sp>
          <p:nvSpPr>
            <p:cNvPr id="12" name="文本框 11"/>
            <p:cNvSpPr txBox="1"/>
            <p:nvPr/>
          </p:nvSpPr>
          <p:spPr>
            <a:xfrm>
              <a:off x="6096000" y="1657917"/>
              <a:ext cx="4067971" cy="1126462"/>
            </a:xfrm>
            <a:prstGeom prst="rect">
              <a:avLst/>
            </a:prstGeom>
            <a:noFill/>
          </p:spPr>
          <p:txBody>
            <a:bodyPr wrap="square" rtlCol="0">
              <a:noAutofit/>
            </a:bodyPr>
            <a:lstStyle/>
            <a:p>
              <a:pPr>
                <a:lnSpc>
                  <a:spcPct val="120000"/>
                </a:lnSpc>
              </a:pPr>
              <a:r>
                <a:rPr lang="zh-CN" altLang="en-US" sz="2800" dirty="0" smtClean="0">
                  <a:solidFill>
                    <a:schemeClr val="bg1"/>
                  </a:solidFill>
                  <a:latin typeface="+mj-ea"/>
                  <a:ea typeface="+mj-ea"/>
                </a:rPr>
                <a:t>重视工作基础</a:t>
              </a:r>
              <a:endParaRPr lang="en-US" altLang="zh-CN" sz="2800" dirty="0" smtClean="0">
                <a:solidFill>
                  <a:schemeClr val="bg1"/>
                </a:solidFill>
                <a:latin typeface="+mj-ea"/>
                <a:ea typeface="+mj-ea"/>
              </a:endParaRPr>
            </a:p>
          </p:txBody>
        </p:sp>
        <p:sp>
          <p:nvSpPr>
            <p:cNvPr id="13" name="文本框 12"/>
            <p:cNvSpPr txBox="1"/>
            <p:nvPr/>
          </p:nvSpPr>
          <p:spPr>
            <a:xfrm>
              <a:off x="6096000" y="2222542"/>
              <a:ext cx="5422900"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搭配当然</a:t>
              </a:r>
              <a:r>
                <a:rPr lang="zh-CN" altLang="en-US" sz="1600" dirty="0">
                  <a:solidFill>
                    <a:schemeClr val="bg1"/>
                  </a:solidFill>
                  <a:latin typeface="+mn-ea"/>
                </a:rPr>
                <a:t>也可以用电脑自带的微软雅</a:t>
              </a:r>
              <a:r>
                <a:rPr lang="zh-CN" altLang="en-US" sz="1600" dirty="0" smtClean="0">
                  <a:solidFill>
                    <a:schemeClr val="bg1"/>
                  </a:solidFill>
                  <a:latin typeface="+mn-ea"/>
                </a:rPr>
                <a:t>黑替代使用。</a:t>
              </a:r>
              <a:endParaRPr lang="zh-CN" altLang="en-US" sz="1600" dirty="0">
                <a:solidFill>
                  <a:schemeClr val="bg1"/>
                </a:solidFill>
                <a:latin typeface="+mn-ea"/>
              </a:endParaRPr>
            </a:p>
          </p:txBody>
        </p:sp>
        <p:grpSp>
          <p:nvGrpSpPr>
            <p:cNvPr id="14" name="组合 13"/>
            <p:cNvGrpSpPr/>
            <p:nvPr/>
          </p:nvGrpSpPr>
          <p:grpSpPr>
            <a:xfrm>
              <a:off x="5306292" y="1704297"/>
              <a:ext cx="665018" cy="665018"/>
              <a:chOff x="4212417" y="2255598"/>
              <a:chExt cx="665018" cy="665018"/>
            </a:xfrm>
            <a:effectLst>
              <a:outerShdw blurRad="165100" dist="165100" dir="5400000" algn="t" rotWithShape="0">
                <a:prstClr val="black">
                  <a:alpha val="10000"/>
                </a:prstClr>
              </a:outerShdw>
            </a:effectLst>
          </p:grpSpPr>
          <p:sp>
            <p:nvSpPr>
              <p:cNvPr id="15" name="椭圆 14"/>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文本框 15"/>
              <p:cNvSpPr txBox="1"/>
              <p:nvPr/>
            </p:nvSpPr>
            <p:spPr>
              <a:xfrm>
                <a:off x="4289086" y="2295719"/>
                <a:ext cx="511680" cy="584775"/>
              </a:xfrm>
              <a:prstGeom prst="rect">
                <a:avLst/>
              </a:prstGeom>
              <a:noFill/>
            </p:spPr>
            <p:txBody>
              <a:bodyPr wrap="none" rtlCol="0">
                <a:noAutofit/>
              </a:bodyPr>
              <a:lstStyle/>
              <a:p>
                <a:pPr algn="ctr"/>
                <a:r>
                  <a:rPr lang="en-US" altLang="zh-CN" sz="3200" dirty="0" smtClean="0">
                    <a:solidFill>
                      <a:schemeClr val="bg1"/>
                    </a:solidFill>
                    <a:latin typeface="+mj-ea"/>
                    <a:ea typeface="+mj-ea"/>
                  </a:rPr>
                  <a:t>A</a:t>
                </a:r>
                <a:endParaRPr lang="zh-CN" altLang="en-US" sz="3200" dirty="0">
                  <a:solidFill>
                    <a:schemeClr val="bg1"/>
                  </a:solidFill>
                  <a:latin typeface="+mj-ea"/>
                  <a:ea typeface="+mj-ea"/>
                </a:endParaRPr>
              </a:p>
            </p:txBody>
          </p:sp>
        </p:grpSp>
      </p:grpSp>
      <p:grpSp>
        <p:nvGrpSpPr>
          <p:cNvPr id="24" name="组合 23"/>
          <p:cNvGrpSpPr/>
          <p:nvPr/>
        </p:nvGrpSpPr>
        <p:grpSpPr>
          <a:xfrm>
            <a:off x="5306292" y="3239429"/>
            <a:ext cx="6212608" cy="1297133"/>
            <a:chOff x="5306292" y="1657917"/>
            <a:chExt cx="6212608" cy="1297133"/>
          </a:xfrm>
        </p:grpSpPr>
        <p:sp>
          <p:nvSpPr>
            <p:cNvPr id="25" name="文本框 24"/>
            <p:cNvSpPr txBox="1"/>
            <p:nvPr/>
          </p:nvSpPr>
          <p:spPr>
            <a:xfrm>
              <a:off x="6096000" y="1657917"/>
              <a:ext cx="4067971" cy="1126462"/>
            </a:xfrm>
            <a:prstGeom prst="rect">
              <a:avLst/>
            </a:prstGeom>
            <a:noFill/>
          </p:spPr>
          <p:txBody>
            <a:bodyPr wrap="square" rtlCol="0">
              <a:noAutofit/>
            </a:bodyPr>
            <a:lstStyle/>
            <a:p>
              <a:pPr>
                <a:lnSpc>
                  <a:spcPct val="120000"/>
                </a:lnSpc>
              </a:pPr>
              <a:r>
                <a:rPr lang="zh-CN" altLang="en-US" sz="2800" dirty="0" smtClean="0">
                  <a:solidFill>
                    <a:schemeClr val="bg1"/>
                  </a:solidFill>
                  <a:latin typeface="+mj-ea"/>
                  <a:ea typeface="+mj-ea"/>
                </a:rPr>
                <a:t>加强工作力度</a:t>
              </a:r>
              <a:endParaRPr lang="en-US" altLang="zh-CN" sz="2800" dirty="0" smtClean="0">
                <a:solidFill>
                  <a:schemeClr val="bg1"/>
                </a:solidFill>
                <a:latin typeface="+mj-ea"/>
                <a:ea typeface="+mj-ea"/>
              </a:endParaRPr>
            </a:p>
          </p:txBody>
        </p:sp>
        <p:sp>
          <p:nvSpPr>
            <p:cNvPr id="26" name="文本框 25"/>
            <p:cNvSpPr txBox="1"/>
            <p:nvPr/>
          </p:nvSpPr>
          <p:spPr>
            <a:xfrm>
              <a:off x="6096000" y="2222542"/>
              <a:ext cx="5422900"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搭配当然</a:t>
              </a:r>
              <a:r>
                <a:rPr lang="zh-CN" altLang="en-US" sz="1600" dirty="0">
                  <a:solidFill>
                    <a:schemeClr val="bg1"/>
                  </a:solidFill>
                  <a:latin typeface="+mn-ea"/>
                </a:rPr>
                <a:t>也可以用电脑自带的微软雅</a:t>
              </a:r>
              <a:r>
                <a:rPr lang="zh-CN" altLang="en-US" sz="1600" dirty="0" smtClean="0">
                  <a:solidFill>
                    <a:schemeClr val="bg1"/>
                  </a:solidFill>
                  <a:latin typeface="+mn-ea"/>
                </a:rPr>
                <a:t>黑替代使用。</a:t>
              </a:r>
              <a:endParaRPr lang="zh-CN" altLang="en-US" sz="1600" dirty="0">
                <a:solidFill>
                  <a:schemeClr val="bg1"/>
                </a:solidFill>
                <a:latin typeface="+mn-ea"/>
              </a:endParaRPr>
            </a:p>
          </p:txBody>
        </p:sp>
        <p:grpSp>
          <p:nvGrpSpPr>
            <p:cNvPr id="27" name="组合 26"/>
            <p:cNvGrpSpPr/>
            <p:nvPr/>
          </p:nvGrpSpPr>
          <p:grpSpPr>
            <a:xfrm>
              <a:off x="5306292" y="1704297"/>
              <a:ext cx="665018" cy="665018"/>
              <a:chOff x="4212417" y="2255598"/>
              <a:chExt cx="665018" cy="665018"/>
            </a:xfrm>
            <a:effectLst>
              <a:outerShdw blurRad="165100" dist="165100" dir="5400000" algn="t" rotWithShape="0">
                <a:prstClr val="black">
                  <a:alpha val="10000"/>
                </a:prstClr>
              </a:outerShdw>
            </a:effectLst>
          </p:grpSpPr>
          <p:sp>
            <p:nvSpPr>
              <p:cNvPr id="28" name="椭圆 27"/>
              <p:cNvSpPr/>
              <p:nvPr/>
            </p:nvSpPr>
            <p:spPr>
              <a:xfrm>
                <a:off x="4212417" y="2255598"/>
                <a:ext cx="665018" cy="665018"/>
              </a:xfrm>
              <a:prstGeom prst="ellipse">
                <a:avLst/>
              </a:prstGeom>
              <a:gradFill>
                <a:gsLst>
                  <a:gs pos="0">
                    <a:schemeClr val="accent4"/>
                  </a:gs>
                  <a:gs pos="68000">
                    <a:schemeClr val="accent3"/>
                  </a:gs>
                </a:gsLst>
                <a:lin ang="27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文本框 28"/>
              <p:cNvSpPr txBox="1"/>
              <p:nvPr/>
            </p:nvSpPr>
            <p:spPr>
              <a:xfrm>
                <a:off x="4303514" y="2295719"/>
                <a:ext cx="482824" cy="584775"/>
              </a:xfrm>
              <a:prstGeom prst="rect">
                <a:avLst/>
              </a:prstGeom>
              <a:noFill/>
            </p:spPr>
            <p:txBody>
              <a:bodyPr wrap="none" rtlCol="0">
                <a:noAutofit/>
              </a:bodyPr>
              <a:lstStyle/>
              <a:p>
                <a:pPr algn="ctr"/>
                <a:r>
                  <a:rPr lang="en-US" altLang="zh-CN" sz="3200" dirty="0" smtClean="0">
                    <a:solidFill>
                      <a:schemeClr val="bg1"/>
                    </a:solidFill>
                    <a:latin typeface="+mj-ea"/>
                    <a:ea typeface="+mj-ea"/>
                  </a:rPr>
                  <a:t>B</a:t>
                </a:r>
                <a:endParaRPr lang="zh-CN" altLang="en-US" sz="3200" dirty="0">
                  <a:solidFill>
                    <a:schemeClr val="bg1"/>
                  </a:solidFill>
                  <a:latin typeface="+mj-ea"/>
                  <a:ea typeface="+mj-ea"/>
                </a:endParaRPr>
              </a:p>
            </p:txBody>
          </p:sp>
        </p:grpSp>
      </p:grpSp>
      <p:pic>
        <p:nvPicPr>
          <p:cNvPr id="31" name="图片 30"/>
          <p:cNvPicPr>
            <a:picLocks noChangeAspect="1"/>
          </p:cNvPicPr>
          <p:nvPr/>
        </p:nvPicPr>
        <p:blipFill rotWithShape="1">
          <a:blip r:embed="rId4" cstate="print">
            <a:extLst>
              <a:ext uri="{28A0092B-C50C-407E-A947-70E740481C1C}">
                <a14:useLocalDpi xmlns:a14="http://schemas.microsoft.com/office/drawing/2010/main" val="0"/>
              </a:ext>
            </a:extLst>
          </a:blip>
          <a:srcRect l="4419" t="51696" r="16424" b="32165"/>
          <a:stretch/>
        </p:blipFill>
        <p:spPr>
          <a:xfrm>
            <a:off x="5404715" y="4953000"/>
            <a:ext cx="6104949" cy="833006"/>
          </a:xfrm>
          <a:prstGeom prst="roundRect">
            <a:avLst>
              <a:gd name="adj" fmla="val 12657"/>
            </a:avLst>
          </a:prstGeom>
          <a:ln w="12700">
            <a:solidFill>
              <a:schemeClr val="bg1"/>
            </a:solidFill>
          </a:ln>
          <a:effectLst>
            <a:outerShdw blurRad="317500" dist="152400" dir="5400000" algn="t" rotWithShape="0">
              <a:prstClr val="black">
                <a:alpha val="15000"/>
              </a:prstClr>
            </a:outerShdw>
          </a:effectLst>
        </p:spPr>
      </p:pic>
      <p:cxnSp>
        <p:nvCxnSpPr>
          <p:cNvPr id="33" name="直接连接符 32"/>
          <p:cNvCxnSpPr/>
          <p:nvPr/>
        </p:nvCxnSpPr>
        <p:spPr>
          <a:xfrm>
            <a:off x="679451" y="5784327"/>
            <a:ext cx="4026765" cy="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26122" y="1534633"/>
            <a:ext cx="735444" cy="466742"/>
            <a:chOff x="3600451" y="-493519"/>
            <a:chExt cx="735444" cy="466742"/>
          </a:xfrm>
          <a:solidFill>
            <a:schemeClr val="bg1">
              <a:alpha val="32000"/>
            </a:schemeClr>
          </a:solidFill>
        </p:grpSpPr>
        <p:grpSp>
          <p:nvGrpSpPr>
            <p:cNvPr id="35" name="组合 34"/>
            <p:cNvGrpSpPr/>
            <p:nvPr/>
          </p:nvGrpSpPr>
          <p:grpSpPr>
            <a:xfrm>
              <a:off x="3600451" y="-493519"/>
              <a:ext cx="735444" cy="103414"/>
              <a:chOff x="3600451" y="-493519"/>
              <a:chExt cx="735444" cy="103414"/>
            </a:xfrm>
            <a:grpFill/>
          </p:grpSpPr>
          <p:sp>
            <p:nvSpPr>
              <p:cNvPr id="46" name="椭圆 4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椭圆 4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椭圆 4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椭圆 4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6" name="组合 35"/>
            <p:cNvGrpSpPr/>
            <p:nvPr/>
          </p:nvGrpSpPr>
          <p:grpSpPr>
            <a:xfrm>
              <a:off x="3600451" y="-311855"/>
              <a:ext cx="735444" cy="103414"/>
              <a:chOff x="3600451" y="-493519"/>
              <a:chExt cx="735444" cy="103414"/>
            </a:xfrm>
            <a:grpFill/>
          </p:grpSpPr>
          <p:sp>
            <p:nvSpPr>
              <p:cNvPr id="42" name="椭圆 41"/>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椭圆 42"/>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椭圆 43"/>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椭圆 44"/>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 name="组合 36"/>
            <p:cNvGrpSpPr/>
            <p:nvPr/>
          </p:nvGrpSpPr>
          <p:grpSpPr>
            <a:xfrm>
              <a:off x="3600451" y="-130191"/>
              <a:ext cx="735444" cy="103414"/>
              <a:chOff x="3600451" y="-493519"/>
              <a:chExt cx="735444" cy="103414"/>
            </a:xfrm>
            <a:grpFill/>
          </p:grpSpPr>
          <p:sp>
            <p:nvSpPr>
              <p:cNvPr id="38" name="椭圆 3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椭圆 3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椭圆 3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椭圆 4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50" name="组合 49"/>
          <p:cNvGrpSpPr/>
          <p:nvPr/>
        </p:nvGrpSpPr>
        <p:grpSpPr>
          <a:xfrm>
            <a:off x="10626122" y="3119248"/>
            <a:ext cx="735444" cy="466742"/>
            <a:chOff x="3600451" y="-493519"/>
            <a:chExt cx="735444" cy="466742"/>
          </a:xfrm>
          <a:solidFill>
            <a:schemeClr val="bg1">
              <a:alpha val="32000"/>
            </a:schemeClr>
          </a:solidFill>
        </p:grpSpPr>
        <p:grpSp>
          <p:nvGrpSpPr>
            <p:cNvPr id="51" name="组合 50"/>
            <p:cNvGrpSpPr/>
            <p:nvPr/>
          </p:nvGrpSpPr>
          <p:grpSpPr>
            <a:xfrm>
              <a:off x="3600451" y="-493519"/>
              <a:ext cx="735444" cy="103414"/>
              <a:chOff x="3600451" y="-493519"/>
              <a:chExt cx="735444" cy="103414"/>
            </a:xfrm>
            <a:grpFill/>
          </p:grpSpPr>
          <p:sp>
            <p:nvSpPr>
              <p:cNvPr id="62" name="椭圆 61"/>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3" name="椭圆 62"/>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椭圆 63"/>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5" name="椭圆 64"/>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2" name="组合 51"/>
            <p:cNvGrpSpPr/>
            <p:nvPr/>
          </p:nvGrpSpPr>
          <p:grpSpPr>
            <a:xfrm>
              <a:off x="3600451" y="-311855"/>
              <a:ext cx="735444" cy="103414"/>
              <a:chOff x="3600451" y="-493519"/>
              <a:chExt cx="735444" cy="103414"/>
            </a:xfrm>
            <a:grpFill/>
          </p:grpSpPr>
          <p:sp>
            <p:nvSpPr>
              <p:cNvPr id="58" name="椭圆 5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9" name="椭圆 5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椭圆 5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1" name="椭圆 6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3" name="组合 52"/>
            <p:cNvGrpSpPr/>
            <p:nvPr/>
          </p:nvGrpSpPr>
          <p:grpSpPr>
            <a:xfrm>
              <a:off x="3600451" y="-130191"/>
              <a:ext cx="735444" cy="103414"/>
              <a:chOff x="3600451" y="-493519"/>
              <a:chExt cx="735444" cy="103414"/>
            </a:xfrm>
            <a:grpFill/>
          </p:grpSpPr>
          <p:sp>
            <p:nvSpPr>
              <p:cNvPr id="54" name="椭圆 5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5" name="椭圆 5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6" name="椭圆 5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7" name="椭圆 5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pic>
        <p:nvPicPr>
          <p:cNvPr id="66" name="图片 65">
            <a:hlinkClick r:id="rId5"/>
            <a:extLst>
              <a:ext uri="{FF2B5EF4-FFF2-40B4-BE49-F238E27FC236}">
                <a16:creationId xmlns:a16="http://schemas.microsoft.com/office/drawing/2014/main" id="{08A881A6-B94F-9D46-BE99-8680996E7D67}"/>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1844905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7050" y="447124"/>
            <a:ext cx="704850" cy="704850"/>
            <a:chOff x="178138" y="644343"/>
            <a:chExt cx="5706836" cy="5706836"/>
          </a:xfrm>
        </p:grpSpPr>
        <p:sp>
          <p:nvSpPr>
            <p:cNvPr id="2" name="椭圆 1"/>
            <p:cNvSpPr/>
            <p:nvPr/>
          </p:nvSpPr>
          <p:spPr>
            <a:xfrm rot="13359884">
              <a:off x="178138" y="2091615"/>
              <a:ext cx="5706836" cy="4065140"/>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椭圆 2"/>
            <p:cNvSpPr/>
            <p:nvPr/>
          </p:nvSpPr>
          <p:spPr>
            <a:xfrm rot="18521706">
              <a:off x="178138" y="1465191"/>
              <a:ext cx="5706836" cy="4065140"/>
            </a:xfrm>
            <a:prstGeom prst="ellipse">
              <a:avLst/>
            </a:prstGeom>
            <a:gradFill>
              <a:gsLst>
                <a:gs pos="0">
                  <a:srgbClr val="F29E85"/>
                </a:gs>
                <a:gs pos="100000">
                  <a:srgbClr val="F4E0CE"/>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pic>
        <p:nvPicPr>
          <p:cNvPr id="6" name="图片 5"/>
          <p:cNvPicPr>
            <a:picLocks noChangeAspect="1"/>
          </p:cNvPicPr>
          <p:nvPr/>
        </p:nvPicPr>
        <p:blipFill>
          <a:blip r:embed="rId3">
            <a:lum bright="100000"/>
          </a:blip>
          <a:stretch>
            <a:fillRect/>
          </a:stretch>
        </p:blipFill>
        <p:spPr>
          <a:xfrm>
            <a:off x="10468788" y="695791"/>
            <a:ext cx="1050112" cy="256776"/>
          </a:xfrm>
          <a:prstGeom prst="rect">
            <a:avLst/>
          </a:prstGeom>
        </p:spPr>
      </p:pic>
      <p:sp>
        <p:nvSpPr>
          <p:cNvPr id="7" name="任意多边形 6"/>
          <p:cNvSpPr/>
          <p:nvPr/>
        </p:nvSpPr>
        <p:spPr>
          <a:xfrm>
            <a:off x="0" y="5575903"/>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圆角矩形 7"/>
          <p:cNvSpPr/>
          <p:nvPr/>
        </p:nvSpPr>
        <p:spPr>
          <a:xfrm>
            <a:off x="660400" y="1351486"/>
            <a:ext cx="7435850" cy="4572210"/>
          </a:xfrm>
          <a:prstGeom prst="roundRect">
            <a:avLst>
              <a:gd name="adj" fmla="val 9348"/>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6" name="组合 15"/>
          <p:cNvGrpSpPr/>
          <p:nvPr/>
        </p:nvGrpSpPr>
        <p:grpSpPr>
          <a:xfrm>
            <a:off x="8420100" y="4498716"/>
            <a:ext cx="3098800" cy="1455769"/>
            <a:chOff x="8420100" y="1351486"/>
            <a:chExt cx="3098800" cy="1455769"/>
          </a:xfrm>
        </p:grpSpPr>
        <p:sp>
          <p:nvSpPr>
            <p:cNvPr id="10" name="圆角矩形 9"/>
            <p:cNvSpPr/>
            <p:nvPr/>
          </p:nvSpPr>
          <p:spPr>
            <a:xfrm>
              <a:off x="8420100" y="1351486"/>
              <a:ext cx="3098800" cy="1455769"/>
            </a:xfrm>
            <a:prstGeom prst="roundRect">
              <a:avLst>
                <a:gd name="adj" fmla="val 28501"/>
              </a:avLst>
            </a:prstGeom>
            <a:gradFill>
              <a:gsLst>
                <a:gs pos="44000">
                  <a:schemeClr val="accent3"/>
                </a:gs>
                <a:gs pos="100000">
                  <a:schemeClr val="accent4"/>
                </a:gs>
              </a:gsLst>
              <a:lin ang="2700000" scaled="1"/>
            </a:gradFill>
            <a:ln w="25400">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文本框 11"/>
            <p:cNvSpPr txBox="1"/>
            <p:nvPr/>
          </p:nvSpPr>
          <p:spPr>
            <a:xfrm>
              <a:off x="8756650" y="1537875"/>
              <a:ext cx="2339102" cy="1126462"/>
            </a:xfrm>
            <a:prstGeom prst="rect">
              <a:avLst/>
            </a:prstGeom>
            <a:noFill/>
          </p:spPr>
          <p:txBody>
            <a:bodyPr wrap="none" rtlCol="0">
              <a:noAutofit/>
            </a:bodyPr>
            <a:lstStyle/>
            <a:p>
              <a:pPr>
                <a:lnSpc>
                  <a:spcPct val="120000"/>
                </a:lnSpc>
              </a:pPr>
              <a:r>
                <a:rPr lang="zh-CN" altLang="en-US" sz="2800" dirty="0" smtClean="0">
                  <a:solidFill>
                    <a:schemeClr val="bg1"/>
                  </a:solidFill>
                  <a:latin typeface="+mj-ea"/>
                  <a:ea typeface="+mj-ea"/>
                </a:rPr>
                <a:t>数据中表明的</a:t>
              </a:r>
              <a:endParaRPr lang="en-US" altLang="zh-CN" sz="2800" dirty="0" smtClean="0">
                <a:solidFill>
                  <a:schemeClr val="bg1"/>
                </a:solidFill>
                <a:latin typeface="+mj-ea"/>
                <a:ea typeface="+mj-ea"/>
              </a:endParaRPr>
            </a:p>
            <a:p>
              <a:pPr>
                <a:lnSpc>
                  <a:spcPct val="120000"/>
                </a:lnSpc>
              </a:pPr>
              <a:r>
                <a:rPr lang="zh-CN" altLang="en-US" sz="2800" dirty="0" smtClean="0">
                  <a:solidFill>
                    <a:schemeClr val="bg1"/>
                  </a:solidFill>
                  <a:latin typeface="+mj-ea"/>
                  <a:ea typeface="+mj-ea"/>
                </a:rPr>
                <a:t>核心结论</a:t>
              </a:r>
              <a:endParaRPr lang="en-US" altLang="zh-CN" sz="2800" dirty="0" smtClean="0">
                <a:solidFill>
                  <a:schemeClr val="bg1"/>
                </a:solidFill>
                <a:latin typeface="+mj-ea"/>
                <a:ea typeface="+mj-ea"/>
              </a:endParaRPr>
            </a:p>
          </p:txBody>
        </p:sp>
      </p:grpSp>
      <p:grpSp>
        <p:nvGrpSpPr>
          <p:cNvPr id="17" name="组合 16"/>
          <p:cNvGrpSpPr/>
          <p:nvPr/>
        </p:nvGrpSpPr>
        <p:grpSpPr>
          <a:xfrm>
            <a:off x="8420100" y="1311172"/>
            <a:ext cx="3098800" cy="2992633"/>
            <a:chOff x="8420100" y="2971609"/>
            <a:chExt cx="3098800" cy="2992633"/>
          </a:xfrm>
        </p:grpSpPr>
        <p:sp>
          <p:nvSpPr>
            <p:cNvPr id="9" name="圆角矩形 8"/>
            <p:cNvSpPr/>
            <p:nvPr/>
          </p:nvSpPr>
          <p:spPr>
            <a:xfrm>
              <a:off x="8420100" y="3012157"/>
              <a:ext cx="3098800" cy="2911539"/>
            </a:xfrm>
            <a:prstGeom prst="roundRect">
              <a:avLst>
                <a:gd name="adj" fmla="val 14107"/>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mc:AlternateContent xmlns:mc="http://schemas.openxmlformats.org/markup-compatibility/2006" xmlns:cx="http://schemas.microsoft.com/office/drawing/2014/chartex">
          <mc:Choice Requires="cx">
            <p:graphicFrame>
              <p:nvGraphicFramePr>
                <p:cNvPr id="11" name="图表 10">
                  <a:extLst>
                    <a:ext uri="{FF2B5EF4-FFF2-40B4-BE49-F238E27FC236}">
                      <a16:creationId xmlns:a16="http://schemas.microsoft.com/office/drawing/2014/main" id="{C6FF3547-B072-43C9-89E8-EB31E8D373D8}"/>
                    </a:ext>
                  </a:extLst>
                </p:cNvPr>
                <p:cNvGraphicFramePr/>
                <p:nvPr>
                  <p:extLst>
                    <p:ext uri="{D42A27DB-BD31-4B8C-83A1-F6EECF244321}">
                      <p14:modId xmlns:p14="http://schemas.microsoft.com/office/powerpoint/2010/main" val="70000470"/>
                    </p:ext>
                  </p:extLst>
                </p:nvPr>
              </p:nvGraphicFramePr>
              <p:xfrm>
                <a:off x="8744966" y="2971609"/>
                <a:ext cx="2595119" cy="2992633"/>
              </p:xfrm>
              <a:graphic>
                <a:graphicData uri="http://schemas.microsoft.com/office/drawing/2014/chartex">
                  <c:chart xmlns:c="http://schemas.openxmlformats.org/drawingml/2006/chart" xmlns:r="http://schemas.openxmlformats.org/officeDocument/2006/relationships" r:id="rId4"/>
                </a:graphicData>
              </a:graphic>
            </p:graphicFrame>
          </mc:Choice>
          <mc:Fallback xmlns="" xmlns:a16="http://schemas.microsoft.com/office/drawing/2014/main" xmlns:p14="http://schemas.microsoft.com/office/powerpoint/2010/main" xmlns:c="http://schemas.openxmlformats.org/drawingml/2006/chart">
            <p:pic>
              <p:nvPicPr>
                <p:cNvPr id="11" name="图表 10">
                  <a:extLst>
                    <a:ext uri="{FF2B5EF4-FFF2-40B4-BE49-F238E27FC236}">
                      <a16:creationId xmlns:a16="http://schemas.microsoft.com/office/drawing/2014/main" id="{C6FF3547-B072-43C9-89E8-EB31E8D373D8}"/>
                    </a:ext>
                  </a:extLst>
                </p:cNvPr>
                <p:cNvPicPr>
                  <a:picLocks noGrp="1" noRot="1" noChangeAspect="1" noMove="1" noResize="1" noEditPoints="1" noAdjustHandles="1" noChangeArrowheads="1" noChangeShapeType="1"/>
                </p:cNvPicPr>
                <p:nvPr/>
              </p:nvPicPr>
              <p:blipFill>
                <a:blip r:embed="rId5"/>
                <a:stretch>
                  <a:fillRect/>
                </a:stretch>
              </p:blipFill>
              <p:spPr>
                <a:xfrm>
                  <a:off x="8744966" y="1311172"/>
                  <a:ext cx="2595119" cy="2992633"/>
                </a:xfrm>
                <a:prstGeom prst="rect">
                  <a:avLst/>
                </a:prstGeom>
              </p:spPr>
            </p:pic>
          </mc:Fallback>
        </mc:AlternateContent>
        <p:sp>
          <p:nvSpPr>
            <p:cNvPr id="13" name="文本框 12"/>
            <p:cNvSpPr txBox="1"/>
            <p:nvPr/>
          </p:nvSpPr>
          <p:spPr>
            <a:xfrm>
              <a:off x="9600179" y="4106659"/>
              <a:ext cx="998991" cy="646331"/>
            </a:xfrm>
            <a:prstGeom prst="rect">
              <a:avLst/>
            </a:prstGeom>
            <a:noFill/>
          </p:spPr>
          <p:txBody>
            <a:bodyPr wrap="none" rtlCol="0">
              <a:noAutofit/>
            </a:bodyPr>
            <a:lstStyle/>
            <a:p>
              <a:r>
                <a:rPr lang="en-US" altLang="zh-CN" sz="3600" dirty="0" smtClean="0">
                  <a:solidFill>
                    <a:schemeClr val="bg1"/>
                  </a:solidFill>
                  <a:latin typeface="+mj-ea"/>
                  <a:ea typeface="+mj-ea"/>
                </a:rPr>
                <a:t>39</a:t>
              </a:r>
              <a:r>
                <a:rPr lang="en-US" altLang="zh-CN" dirty="0" smtClean="0">
                  <a:solidFill>
                    <a:schemeClr val="bg1"/>
                  </a:solidFill>
                  <a:latin typeface="+mj-ea"/>
                  <a:ea typeface="+mj-ea"/>
                </a:rPr>
                <a:t>%</a:t>
              </a:r>
              <a:endParaRPr lang="zh-CN" altLang="en-US" dirty="0">
                <a:solidFill>
                  <a:schemeClr val="bg1"/>
                </a:solidFill>
                <a:latin typeface="+mj-ea"/>
                <a:ea typeface="+mj-ea"/>
              </a:endParaRPr>
            </a:p>
          </p:txBody>
        </p:sp>
      </p:grpSp>
      <p:sp>
        <p:nvSpPr>
          <p:cNvPr id="15" name="圆角矩形 14"/>
          <p:cNvSpPr/>
          <p:nvPr/>
        </p:nvSpPr>
        <p:spPr>
          <a:xfrm>
            <a:off x="971548" y="1733549"/>
            <a:ext cx="6854833" cy="536099"/>
          </a:xfrm>
          <a:prstGeom prst="roundRect">
            <a:avLst>
              <a:gd name="adj" fmla="val 50000"/>
            </a:avLst>
          </a:prstGeom>
          <a:gradFill>
            <a:gsLst>
              <a:gs pos="43000">
                <a:schemeClr val="accent3"/>
              </a:gs>
              <a:gs pos="100000">
                <a:schemeClr val="accent4"/>
              </a:gs>
            </a:gsLst>
            <a:lin ang="2700000" scaled="1"/>
          </a:gradFill>
          <a:ln w="25400">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aphicFrame>
        <p:nvGraphicFramePr>
          <p:cNvPr id="14" name="表格 13"/>
          <p:cNvGraphicFramePr>
            <a:graphicFrameLocks noGrp="1"/>
          </p:cNvGraphicFramePr>
          <p:nvPr>
            <p:extLst>
              <p:ext uri="{D42A27DB-BD31-4B8C-83A1-F6EECF244321}">
                <p14:modId xmlns:p14="http://schemas.microsoft.com/office/powerpoint/2010/main" val="2515941602"/>
              </p:ext>
            </p:extLst>
          </p:nvPr>
        </p:nvGraphicFramePr>
        <p:xfrm>
          <a:off x="971548" y="1733550"/>
          <a:ext cx="6858355" cy="3842356"/>
        </p:xfrm>
        <a:graphic>
          <a:graphicData uri="http://schemas.openxmlformats.org/drawingml/2006/table">
            <a:tbl>
              <a:tblPr firstRow="1" bandRow="1">
                <a:tableStyleId>{5C22544A-7EE6-4342-B048-85BDC9FD1C3A}</a:tableStyleId>
              </a:tblPr>
              <a:tblGrid>
                <a:gridCol w="1371671">
                  <a:extLst>
                    <a:ext uri="{9D8B030D-6E8A-4147-A177-3AD203B41FA5}">
                      <a16:colId xmlns:a16="http://schemas.microsoft.com/office/drawing/2014/main" val="2227714990"/>
                    </a:ext>
                  </a:extLst>
                </a:gridCol>
                <a:gridCol w="1371671">
                  <a:extLst>
                    <a:ext uri="{9D8B030D-6E8A-4147-A177-3AD203B41FA5}">
                      <a16:colId xmlns:a16="http://schemas.microsoft.com/office/drawing/2014/main" val="1131349330"/>
                    </a:ext>
                  </a:extLst>
                </a:gridCol>
                <a:gridCol w="1371671">
                  <a:extLst>
                    <a:ext uri="{9D8B030D-6E8A-4147-A177-3AD203B41FA5}">
                      <a16:colId xmlns:a16="http://schemas.microsoft.com/office/drawing/2014/main" val="3643904347"/>
                    </a:ext>
                  </a:extLst>
                </a:gridCol>
                <a:gridCol w="1371671">
                  <a:extLst>
                    <a:ext uri="{9D8B030D-6E8A-4147-A177-3AD203B41FA5}">
                      <a16:colId xmlns:a16="http://schemas.microsoft.com/office/drawing/2014/main" val="1166334338"/>
                    </a:ext>
                  </a:extLst>
                </a:gridCol>
                <a:gridCol w="1371671">
                  <a:extLst>
                    <a:ext uri="{9D8B030D-6E8A-4147-A177-3AD203B41FA5}">
                      <a16:colId xmlns:a16="http://schemas.microsoft.com/office/drawing/2014/main" val="3992890505"/>
                    </a:ext>
                  </a:extLst>
                </a:gridCol>
              </a:tblGrid>
              <a:tr h="548908">
                <a:tc>
                  <a:txBody>
                    <a:bodyPr/>
                    <a:lstStyle/>
                    <a:p>
                      <a:endParaRPr lang="zh-CN" altLang="en-US" dirty="0">
                        <a:solidFill>
                          <a:schemeClr val="bg1"/>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zh-CN" altLang="en-US" sz="2400" b="0" dirty="0" smtClean="0">
                          <a:solidFill>
                            <a:schemeClr val="bg1"/>
                          </a:solidFill>
                          <a:latin typeface="+mj-ea"/>
                          <a:ea typeface="+mj-ea"/>
                        </a:rPr>
                        <a:t>销售</a:t>
                      </a:r>
                      <a:endParaRPr lang="zh-CN" altLang="en-US" sz="2400" b="0"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zh-CN" altLang="en-US" sz="2400" b="0" dirty="0" smtClean="0">
                          <a:solidFill>
                            <a:schemeClr val="bg1"/>
                          </a:solidFill>
                          <a:latin typeface="+mj-ea"/>
                          <a:ea typeface="+mj-ea"/>
                        </a:rPr>
                        <a:t>销售</a:t>
                      </a:r>
                      <a:endParaRPr lang="zh-CN" altLang="en-US" sz="2400" b="0"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zh-CN" altLang="en-US" sz="2400" b="0" dirty="0" smtClean="0">
                          <a:solidFill>
                            <a:schemeClr val="bg1"/>
                          </a:solidFill>
                          <a:latin typeface="+mj-ea"/>
                          <a:ea typeface="+mj-ea"/>
                        </a:rPr>
                        <a:t>销售</a:t>
                      </a:r>
                      <a:endParaRPr lang="zh-CN" altLang="en-US" sz="2400" b="0"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zh-CN" altLang="en-US" sz="2400" b="0" dirty="0" smtClean="0">
                          <a:solidFill>
                            <a:schemeClr val="bg1"/>
                          </a:solidFill>
                          <a:latin typeface="+mj-ea"/>
                          <a:ea typeface="+mj-ea"/>
                        </a:rPr>
                        <a:t>销售</a:t>
                      </a:r>
                      <a:endParaRPr lang="zh-CN" altLang="en-US" sz="2400" b="0"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703969787"/>
                  </a:ext>
                </a:extLst>
              </a:tr>
              <a:tr h="548908">
                <a:tc>
                  <a:txBody>
                    <a:bodyPr/>
                    <a:lstStyle/>
                    <a:p>
                      <a:pPr algn="ctr"/>
                      <a:r>
                        <a:rPr lang="zh-CN" altLang="en-US" dirty="0" smtClean="0">
                          <a:solidFill>
                            <a:schemeClr val="bg1"/>
                          </a:solidFill>
                          <a:latin typeface="+mj-ea"/>
                          <a:ea typeface="+mj-ea"/>
                        </a:rPr>
                        <a:t>产品</a:t>
                      </a:r>
                      <a:endParaRPr lang="zh-CN" altLang="en-US"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noFill/>
                  </a:tcPr>
                </a:tc>
                <a:tc>
                  <a:txBody>
                    <a:bodyPr/>
                    <a:lstStyle/>
                    <a:p>
                      <a:pPr algn="r"/>
                      <a:r>
                        <a:rPr lang="en-US" altLang="zh-CN" dirty="0" smtClean="0">
                          <a:solidFill>
                            <a:schemeClr val="bg1">
                              <a:lumMod val="95000"/>
                            </a:schemeClr>
                          </a:solidFill>
                        </a:rPr>
                        <a:t>123</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noFill/>
                  </a:tcPr>
                </a:tc>
                <a:tc>
                  <a:txBody>
                    <a:bodyPr/>
                    <a:lstStyle/>
                    <a:p>
                      <a:pPr algn="r"/>
                      <a:r>
                        <a:rPr lang="en-US" altLang="zh-CN" dirty="0" smtClean="0">
                          <a:solidFill>
                            <a:schemeClr val="bg1">
                              <a:lumMod val="95000"/>
                            </a:schemeClr>
                          </a:solidFill>
                        </a:rPr>
                        <a:t>83</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noFill/>
                  </a:tcPr>
                </a:tc>
                <a:tc>
                  <a:txBody>
                    <a:bodyPr/>
                    <a:lstStyle/>
                    <a:p>
                      <a:pPr algn="r"/>
                      <a:r>
                        <a:rPr lang="en-US" altLang="zh-CN" dirty="0" smtClean="0">
                          <a:solidFill>
                            <a:schemeClr val="bg1">
                              <a:lumMod val="95000"/>
                            </a:schemeClr>
                          </a:solidFill>
                        </a:rPr>
                        <a:t>3217</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noFill/>
                  </a:tcPr>
                </a:tc>
                <a:tc>
                  <a:txBody>
                    <a:bodyPr/>
                    <a:lstStyle/>
                    <a:p>
                      <a:pPr algn="r"/>
                      <a:r>
                        <a:rPr lang="en-US" altLang="zh-CN" dirty="0" smtClean="0">
                          <a:solidFill>
                            <a:schemeClr val="bg1">
                              <a:lumMod val="95000"/>
                            </a:schemeClr>
                          </a:solidFill>
                        </a:rPr>
                        <a:t>234</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noFill/>
                  </a:tcPr>
                </a:tc>
                <a:extLst>
                  <a:ext uri="{0D108BD9-81ED-4DB2-BD59-A6C34878D82A}">
                    <a16:rowId xmlns:a16="http://schemas.microsoft.com/office/drawing/2014/main" val="2819246640"/>
                  </a:ext>
                </a:extLst>
              </a:tr>
              <a:tr h="548908">
                <a:tc>
                  <a:txBody>
                    <a:bodyPr/>
                    <a:lstStyle/>
                    <a:p>
                      <a:pPr algn="ctr"/>
                      <a:r>
                        <a:rPr lang="zh-CN" altLang="en-US" dirty="0" smtClean="0">
                          <a:solidFill>
                            <a:schemeClr val="bg1"/>
                          </a:solidFill>
                          <a:latin typeface="+mj-ea"/>
                          <a:ea typeface="+mj-ea"/>
                        </a:rPr>
                        <a:t>产品</a:t>
                      </a:r>
                      <a:endParaRPr lang="zh-CN" altLang="en-US"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209</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27</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123</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872</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extLst>
                  <a:ext uri="{0D108BD9-81ED-4DB2-BD59-A6C34878D82A}">
                    <a16:rowId xmlns:a16="http://schemas.microsoft.com/office/drawing/2014/main" val="1840822398"/>
                  </a:ext>
                </a:extLst>
              </a:tr>
              <a:tr h="548908">
                <a:tc>
                  <a:txBody>
                    <a:bodyPr/>
                    <a:lstStyle/>
                    <a:p>
                      <a:pPr algn="ctr"/>
                      <a:r>
                        <a:rPr lang="zh-CN" altLang="en-US" dirty="0" smtClean="0">
                          <a:solidFill>
                            <a:schemeClr val="bg1"/>
                          </a:solidFill>
                          <a:latin typeface="+mj-ea"/>
                          <a:ea typeface="+mj-ea"/>
                        </a:rPr>
                        <a:t>产品</a:t>
                      </a:r>
                      <a:endParaRPr lang="zh-CN" altLang="en-US"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102</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80</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2391</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87</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extLst>
                  <a:ext uri="{0D108BD9-81ED-4DB2-BD59-A6C34878D82A}">
                    <a16:rowId xmlns:a16="http://schemas.microsoft.com/office/drawing/2014/main" val="1103572830"/>
                  </a:ext>
                </a:extLst>
              </a:tr>
              <a:tr h="548908">
                <a:tc>
                  <a:txBody>
                    <a:bodyPr/>
                    <a:lstStyle/>
                    <a:p>
                      <a:pPr algn="ctr"/>
                      <a:r>
                        <a:rPr lang="zh-CN" altLang="en-US" dirty="0" smtClean="0">
                          <a:solidFill>
                            <a:schemeClr val="bg1"/>
                          </a:solidFill>
                          <a:latin typeface="+mj-ea"/>
                          <a:ea typeface="+mj-ea"/>
                        </a:rPr>
                        <a:t>产品</a:t>
                      </a:r>
                      <a:endParaRPr lang="zh-CN" altLang="en-US"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801</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21</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2391</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879</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extLst>
                  <a:ext uri="{0D108BD9-81ED-4DB2-BD59-A6C34878D82A}">
                    <a16:rowId xmlns:a16="http://schemas.microsoft.com/office/drawing/2014/main" val="975976156"/>
                  </a:ext>
                </a:extLst>
              </a:tr>
              <a:tr h="548908">
                <a:tc>
                  <a:txBody>
                    <a:bodyPr/>
                    <a:lstStyle/>
                    <a:p>
                      <a:pPr algn="ctr"/>
                      <a:r>
                        <a:rPr lang="zh-CN" altLang="en-US" dirty="0" smtClean="0">
                          <a:solidFill>
                            <a:schemeClr val="bg1"/>
                          </a:solidFill>
                          <a:latin typeface="+mj-ea"/>
                          <a:ea typeface="+mj-ea"/>
                        </a:rPr>
                        <a:t>产品</a:t>
                      </a:r>
                      <a:endParaRPr lang="zh-CN" altLang="en-US"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23</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82</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2390</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tc>
                  <a:txBody>
                    <a:bodyPr/>
                    <a:lstStyle/>
                    <a:p>
                      <a:pPr algn="r"/>
                      <a:r>
                        <a:rPr lang="en-US" altLang="zh-CN" dirty="0" smtClean="0">
                          <a:solidFill>
                            <a:schemeClr val="bg1">
                              <a:lumMod val="95000"/>
                            </a:schemeClr>
                          </a:solidFill>
                        </a:rPr>
                        <a:t>124</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noFill/>
                  </a:tcPr>
                </a:tc>
                <a:extLst>
                  <a:ext uri="{0D108BD9-81ED-4DB2-BD59-A6C34878D82A}">
                    <a16:rowId xmlns:a16="http://schemas.microsoft.com/office/drawing/2014/main" val="3709404464"/>
                  </a:ext>
                </a:extLst>
              </a:tr>
              <a:tr h="548908">
                <a:tc>
                  <a:txBody>
                    <a:bodyPr/>
                    <a:lstStyle/>
                    <a:p>
                      <a:pPr algn="ctr"/>
                      <a:r>
                        <a:rPr lang="zh-CN" altLang="en-US" dirty="0" smtClean="0">
                          <a:solidFill>
                            <a:schemeClr val="bg1"/>
                          </a:solidFill>
                          <a:latin typeface="+mj-ea"/>
                          <a:ea typeface="+mj-ea"/>
                        </a:rPr>
                        <a:t>产品</a:t>
                      </a:r>
                      <a:endParaRPr lang="zh-CN" altLang="en-US" dirty="0">
                        <a:solidFill>
                          <a:schemeClr val="bg1"/>
                        </a:solidFill>
                        <a:latin typeface="+mj-ea"/>
                        <a:ea typeface="+mj-ea"/>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r"/>
                      <a:r>
                        <a:rPr lang="en-US" altLang="zh-CN" dirty="0" smtClean="0">
                          <a:solidFill>
                            <a:schemeClr val="bg1">
                              <a:lumMod val="95000"/>
                            </a:schemeClr>
                          </a:solidFill>
                        </a:rPr>
                        <a:t>983</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r"/>
                      <a:r>
                        <a:rPr lang="en-US" altLang="zh-CN" dirty="0" smtClean="0">
                          <a:solidFill>
                            <a:schemeClr val="bg1">
                              <a:lumMod val="95000"/>
                            </a:schemeClr>
                          </a:solidFill>
                        </a:rPr>
                        <a:t>99</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r"/>
                      <a:r>
                        <a:rPr lang="en-US" altLang="zh-CN" dirty="0" smtClean="0">
                          <a:solidFill>
                            <a:schemeClr val="bg1">
                              <a:lumMod val="95000"/>
                            </a:schemeClr>
                          </a:solidFill>
                        </a:rPr>
                        <a:t>1112</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r"/>
                      <a:r>
                        <a:rPr lang="en-US" altLang="zh-CN" dirty="0" smtClean="0">
                          <a:solidFill>
                            <a:schemeClr val="bg1">
                              <a:lumMod val="95000"/>
                            </a:schemeClr>
                          </a:solidFill>
                        </a:rPr>
                        <a:t>782</a:t>
                      </a:r>
                      <a:endParaRPr lang="zh-CN" altLang="en-US" dirty="0">
                        <a:solidFill>
                          <a:schemeClr val="bg1">
                            <a:lumMod val="9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05814820"/>
                  </a:ext>
                </a:extLst>
              </a:tr>
            </a:tbl>
          </a:graphicData>
        </a:graphic>
      </p:graphicFrame>
    </p:spTree>
    <p:extLst>
      <p:ext uri="{BB962C8B-B14F-4D97-AF65-F5344CB8AC3E}">
        <p14:creationId xmlns:p14="http://schemas.microsoft.com/office/powerpoint/2010/main" val="2365388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248651" y="1292872"/>
            <a:ext cx="5596129" cy="4335470"/>
            <a:chOff x="3248651" y="1292872"/>
            <a:chExt cx="5596129" cy="4335470"/>
          </a:xfrm>
        </p:grpSpPr>
        <p:sp>
          <p:nvSpPr>
            <p:cNvPr id="24" name="文本框 23"/>
            <p:cNvSpPr txBox="1"/>
            <p:nvPr/>
          </p:nvSpPr>
          <p:spPr>
            <a:xfrm>
              <a:off x="3248651" y="1292872"/>
              <a:ext cx="1954381" cy="2215991"/>
            </a:xfrm>
            <a:prstGeom prst="rect">
              <a:avLst/>
            </a:prstGeom>
            <a:noFill/>
          </p:spPr>
          <p:txBody>
            <a:bodyPr wrap="none" rtlCol="0">
              <a:noAutofit/>
            </a:bodyPr>
            <a:lstStyle/>
            <a:p>
              <a:pPr algn="ctr"/>
              <a:r>
                <a:rPr lang="zh-CN" altLang="en-US" sz="13800" dirty="0" smtClean="0">
                  <a:solidFill>
                    <a:schemeClr val="accent2">
                      <a:alpha val="44000"/>
                    </a:schemeClr>
                  </a:solidFill>
                  <a:latin typeface="+mj-ea"/>
                  <a:ea typeface="+mj-ea"/>
                </a:rPr>
                <a:t>获</a:t>
              </a:r>
              <a:endParaRPr lang="zh-CN" altLang="en-US" sz="13800" dirty="0">
                <a:solidFill>
                  <a:schemeClr val="accent2">
                    <a:alpha val="44000"/>
                  </a:schemeClr>
                </a:solidFill>
                <a:latin typeface="+mj-ea"/>
                <a:ea typeface="+mj-ea"/>
              </a:endParaRPr>
            </a:p>
          </p:txBody>
        </p:sp>
        <p:sp>
          <p:nvSpPr>
            <p:cNvPr id="25" name="文本框 24"/>
            <p:cNvSpPr txBox="1"/>
            <p:nvPr/>
          </p:nvSpPr>
          <p:spPr>
            <a:xfrm>
              <a:off x="6890399" y="1292872"/>
              <a:ext cx="1954381" cy="2215991"/>
            </a:xfrm>
            <a:prstGeom prst="rect">
              <a:avLst/>
            </a:prstGeom>
            <a:noFill/>
          </p:spPr>
          <p:txBody>
            <a:bodyPr wrap="none" rtlCol="0">
              <a:noAutofit/>
            </a:bodyPr>
            <a:lstStyle/>
            <a:p>
              <a:pPr algn="ctr"/>
              <a:r>
                <a:rPr lang="zh-CN" altLang="en-US" sz="13800" dirty="0" smtClean="0">
                  <a:solidFill>
                    <a:schemeClr val="accent2">
                      <a:alpha val="44000"/>
                    </a:schemeClr>
                  </a:solidFill>
                  <a:latin typeface="+mj-ea"/>
                  <a:ea typeface="+mj-ea"/>
                </a:rPr>
                <a:t>得</a:t>
              </a:r>
              <a:endParaRPr lang="zh-CN" altLang="en-US" sz="13800" dirty="0">
                <a:solidFill>
                  <a:schemeClr val="accent2">
                    <a:alpha val="44000"/>
                  </a:schemeClr>
                </a:solidFill>
                <a:latin typeface="+mj-ea"/>
                <a:ea typeface="+mj-ea"/>
              </a:endParaRPr>
            </a:p>
          </p:txBody>
        </p:sp>
        <p:sp>
          <p:nvSpPr>
            <p:cNvPr id="26" name="文本框 25"/>
            <p:cNvSpPr txBox="1"/>
            <p:nvPr/>
          </p:nvSpPr>
          <p:spPr>
            <a:xfrm>
              <a:off x="3281308" y="3412351"/>
              <a:ext cx="1954381" cy="2215991"/>
            </a:xfrm>
            <a:prstGeom prst="rect">
              <a:avLst/>
            </a:prstGeom>
            <a:noFill/>
          </p:spPr>
          <p:txBody>
            <a:bodyPr wrap="none" rtlCol="0">
              <a:noAutofit/>
            </a:bodyPr>
            <a:lstStyle/>
            <a:p>
              <a:pPr algn="ctr"/>
              <a:r>
                <a:rPr lang="zh-CN" altLang="en-US" sz="13800" dirty="0" smtClean="0">
                  <a:solidFill>
                    <a:schemeClr val="accent2">
                      <a:alpha val="44000"/>
                    </a:schemeClr>
                  </a:solidFill>
                  <a:latin typeface="+mj-ea"/>
                  <a:ea typeface="+mj-ea"/>
                </a:rPr>
                <a:t>荣</a:t>
              </a:r>
              <a:endParaRPr lang="zh-CN" altLang="en-US" sz="13800" dirty="0">
                <a:solidFill>
                  <a:schemeClr val="accent2">
                    <a:alpha val="44000"/>
                  </a:schemeClr>
                </a:solidFill>
                <a:latin typeface="+mj-ea"/>
                <a:ea typeface="+mj-ea"/>
              </a:endParaRPr>
            </a:p>
          </p:txBody>
        </p:sp>
        <p:sp>
          <p:nvSpPr>
            <p:cNvPr id="27" name="文本框 26"/>
            <p:cNvSpPr txBox="1"/>
            <p:nvPr/>
          </p:nvSpPr>
          <p:spPr>
            <a:xfrm>
              <a:off x="6890399" y="3412351"/>
              <a:ext cx="1954381" cy="2215991"/>
            </a:xfrm>
            <a:prstGeom prst="rect">
              <a:avLst/>
            </a:prstGeom>
            <a:noFill/>
          </p:spPr>
          <p:txBody>
            <a:bodyPr wrap="none" rtlCol="0">
              <a:noAutofit/>
            </a:bodyPr>
            <a:lstStyle/>
            <a:p>
              <a:pPr algn="ctr"/>
              <a:r>
                <a:rPr lang="zh-CN" altLang="en-US" sz="13800" dirty="0" smtClean="0">
                  <a:solidFill>
                    <a:schemeClr val="accent2">
                      <a:alpha val="44000"/>
                    </a:schemeClr>
                  </a:solidFill>
                  <a:latin typeface="+mj-ea"/>
                  <a:ea typeface="+mj-ea"/>
                </a:rPr>
                <a:t>誉</a:t>
              </a:r>
              <a:endParaRPr lang="zh-CN" altLang="en-US" sz="13800" dirty="0">
                <a:solidFill>
                  <a:schemeClr val="accent2">
                    <a:alpha val="44000"/>
                  </a:schemeClr>
                </a:solidFill>
                <a:latin typeface="+mj-ea"/>
                <a:ea typeface="+mj-ea"/>
              </a:endParaRPr>
            </a:p>
          </p:txBody>
        </p:sp>
      </p:grpSp>
      <p:grpSp>
        <p:nvGrpSpPr>
          <p:cNvPr id="4" name="组合 3"/>
          <p:cNvGrpSpPr/>
          <p:nvPr/>
        </p:nvGrpSpPr>
        <p:grpSpPr>
          <a:xfrm>
            <a:off x="527050" y="447124"/>
            <a:ext cx="704850" cy="704850"/>
            <a:chOff x="178138" y="644343"/>
            <a:chExt cx="5706836" cy="5706836"/>
          </a:xfrm>
        </p:grpSpPr>
        <p:sp>
          <p:nvSpPr>
            <p:cNvPr id="2" name="椭圆 1"/>
            <p:cNvSpPr/>
            <p:nvPr/>
          </p:nvSpPr>
          <p:spPr>
            <a:xfrm rot="13359884">
              <a:off x="178138" y="2091615"/>
              <a:ext cx="5706836" cy="4065140"/>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椭圆 2"/>
            <p:cNvSpPr/>
            <p:nvPr/>
          </p:nvSpPr>
          <p:spPr>
            <a:xfrm rot="18521706">
              <a:off x="178138" y="1465191"/>
              <a:ext cx="5706836" cy="4065140"/>
            </a:xfrm>
            <a:prstGeom prst="ellipse">
              <a:avLst/>
            </a:prstGeom>
            <a:gradFill>
              <a:gsLst>
                <a:gs pos="0">
                  <a:srgbClr val="F29E85"/>
                </a:gs>
                <a:gs pos="100000">
                  <a:srgbClr val="F4E0CE"/>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75903"/>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任意多边形 20"/>
          <p:cNvSpPr/>
          <p:nvPr/>
        </p:nvSpPr>
        <p:spPr>
          <a:xfrm>
            <a:off x="3943126" y="1695057"/>
            <a:ext cx="4402897" cy="3880846"/>
          </a:xfrm>
          <a:custGeom>
            <a:avLst/>
            <a:gdLst>
              <a:gd name="connsiteX0" fmla="*/ 575743 w 4402897"/>
              <a:gd name="connsiteY0" fmla="*/ 833155 h 3880846"/>
              <a:gd name="connsiteX1" fmla="*/ 495102 w 4402897"/>
              <a:gd name="connsiteY1" fmla="*/ 876926 h 3880846"/>
              <a:gd name="connsiteX2" fmla="*/ 257791 w 4402897"/>
              <a:gd name="connsiteY2" fmla="*/ 1323254 h 3880846"/>
              <a:gd name="connsiteX3" fmla="*/ 796045 w 4402897"/>
              <a:gd name="connsiteY3" fmla="*/ 1861508 h 3880846"/>
              <a:gd name="connsiteX4" fmla="*/ 873279 w 4402897"/>
              <a:gd name="connsiteY4" fmla="*/ 1853722 h 3880846"/>
              <a:gd name="connsiteX5" fmla="*/ 832688 w 4402897"/>
              <a:gd name="connsiteY5" fmla="*/ 1778606 h 3880846"/>
              <a:gd name="connsiteX6" fmla="*/ 593129 w 4402897"/>
              <a:gd name="connsiteY6" fmla="*/ 990799 h 3880846"/>
              <a:gd name="connsiteX7" fmla="*/ 3733488 w 4402897"/>
              <a:gd name="connsiteY7" fmla="*/ 801572 h 3880846"/>
              <a:gd name="connsiteX8" fmla="*/ 3712619 w 4402897"/>
              <a:gd name="connsiteY8" fmla="*/ 990799 h 3880846"/>
              <a:gd name="connsiteX9" fmla="*/ 3473060 w 4402897"/>
              <a:gd name="connsiteY9" fmla="*/ 1778606 h 3880846"/>
              <a:gd name="connsiteX10" fmla="*/ 3443394 w 4402897"/>
              <a:gd name="connsiteY10" fmla="*/ 1833506 h 3880846"/>
              <a:gd name="connsiteX11" fmla="*/ 3498375 w 4402897"/>
              <a:gd name="connsiteY11" fmla="*/ 1850573 h 3880846"/>
              <a:gd name="connsiteX12" fmla="*/ 3606852 w 4402897"/>
              <a:gd name="connsiteY12" fmla="*/ 1861508 h 3880846"/>
              <a:gd name="connsiteX13" fmla="*/ 4145106 w 4402897"/>
              <a:gd name="connsiteY13" fmla="*/ 1323254 h 3880846"/>
              <a:gd name="connsiteX14" fmla="*/ 3816365 w 4402897"/>
              <a:gd name="connsiteY14" fmla="*/ 827299 h 3880846"/>
              <a:gd name="connsiteX15" fmla="*/ 612222 w 4402897"/>
              <a:gd name="connsiteY15" fmla="*/ 0 h 3880846"/>
              <a:gd name="connsiteX16" fmla="*/ 3693525 w 4402897"/>
              <a:gd name="connsiteY16" fmla="*/ 0 h 3880846"/>
              <a:gd name="connsiteX17" fmla="*/ 3712618 w 4402897"/>
              <a:gd name="connsiteY17" fmla="*/ 102757 h 3880846"/>
              <a:gd name="connsiteX18" fmla="*/ 3736745 w 4402897"/>
              <a:gd name="connsiteY18" fmla="*/ 321515 h 3880846"/>
              <a:gd name="connsiteX19" fmla="*/ 3744715 w 4402897"/>
              <a:gd name="connsiteY19" fmla="*/ 539938 h 3880846"/>
              <a:gd name="connsiteX20" fmla="*/ 3767283 w 4402897"/>
              <a:gd name="connsiteY20" fmla="*/ 543382 h 3880846"/>
              <a:gd name="connsiteX21" fmla="*/ 4402897 w 4402897"/>
              <a:gd name="connsiteY21" fmla="*/ 1323254 h 3880846"/>
              <a:gd name="connsiteX22" fmla="*/ 3606852 w 4402897"/>
              <a:gd name="connsiteY22" fmla="*/ 2119299 h 3880846"/>
              <a:gd name="connsiteX23" fmla="*/ 3370133 w 4402897"/>
              <a:gd name="connsiteY23" fmla="*/ 2083511 h 3880846"/>
              <a:gd name="connsiteX24" fmla="*/ 3307586 w 4402897"/>
              <a:gd name="connsiteY24" fmla="*/ 2060618 h 3880846"/>
              <a:gd name="connsiteX25" fmla="*/ 3278652 w 4402897"/>
              <a:gd name="connsiteY25" fmla="*/ 2104673 h 3880846"/>
              <a:gd name="connsiteX26" fmla="*/ 2473735 w 4402897"/>
              <a:gd name="connsiteY26" fmla="*/ 2705213 h 3880846"/>
              <a:gd name="connsiteX27" fmla="*/ 2429099 w 4402897"/>
              <a:gd name="connsiteY27" fmla="*/ 2714640 h 3880846"/>
              <a:gd name="connsiteX28" fmla="*/ 2429099 w 4402897"/>
              <a:gd name="connsiteY28" fmla="*/ 3353095 h 3880846"/>
              <a:gd name="connsiteX29" fmla="*/ 2721513 w 4402897"/>
              <a:gd name="connsiteY29" fmla="*/ 3353095 h 3880846"/>
              <a:gd name="connsiteX30" fmla="*/ 2998218 w 4402897"/>
              <a:gd name="connsiteY30" fmla="*/ 3880846 h 3880846"/>
              <a:gd name="connsiteX31" fmla="*/ 1307531 w 4402897"/>
              <a:gd name="connsiteY31" fmla="*/ 3880846 h 3880846"/>
              <a:gd name="connsiteX32" fmla="*/ 1584236 w 4402897"/>
              <a:gd name="connsiteY32" fmla="*/ 3353095 h 3880846"/>
              <a:gd name="connsiteX33" fmla="*/ 1876649 w 4402897"/>
              <a:gd name="connsiteY33" fmla="*/ 3353095 h 3880846"/>
              <a:gd name="connsiteX34" fmla="*/ 1876649 w 4402897"/>
              <a:gd name="connsiteY34" fmla="*/ 2714640 h 3880846"/>
              <a:gd name="connsiteX35" fmla="*/ 1832012 w 4402897"/>
              <a:gd name="connsiteY35" fmla="*/ 2705213 h 3880846"/>
              <a:gd name="connsiteX36" fmla="*/ 1027096 w 4402897"/>
              <a:gd name="connsiteY36" fmla="*/ 2104673 h 3880846"/>
              <a:gd name="connsiteX37" fmla="*/ 1016024 w 4402897"/>
              <a:gd name="connsiteY37" fmla="*/ 2087815 h 3880846"/>
              <a:gd name="connsiteX38" fmla="*/ 956476 w 4402897"/>
              <a:gd name="connsiteY38" fmla="*/ 2103126 h 3880846"/>
              <a:gd name="connsiteX39" fmla="*/ 796045 w 4402897"/>
              <a:gd name="connsiteY39" fmla="*/ 2119299 h 3880846"/>
              <a:gd name="connsiteX40" fmla="*/ 0 w 4402897"/>
              <a:gd name="connsiteY40" fmla="*/ 1323254 h 3880846"/>
              <a:gd name="connsiteX41" fmla="*/ 559325 w 4402897"/>
              <a:gd name="connsiteY41" fmla="*/ 562998 h 3880846"/>
              <a:gd name="connsiteX42" fmla="*/ 561357 w 4402897"/>
              <a:gd name="connsiteY42" fmla="*/ 562475 h 3880846"/>
              <a:gd name="connsiteX43" fmla="*/ 560784 w 4402897"/>
              <a:gd name="connsiteY43" fmla="*/ 546779 h 3880846"/>
              <a:gd name="connsiteX44" fmla="*/ 593130 w 4402897"/>
              <a:gd name="connsiteY44" fmla="*/ 102757 h 388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02897" h="3880846">
                <a:moveTo>
                  <a:pt x="575743" y="833155"/>
                </a:moveTo>
                <a:lnTo>
                  <a:pt x="495102" y="876926"/>
                </a:lnTo>
                <a:cubicBezTo>
                  <a:pt x="351926" y="973654"/>
                  <a:pt x="257791" y="1137461"/>
                  <a:pt x="257791" y="1323254"/>
                </a:cubicBezTo>
                <a:cubicBezTo>
                  <a:pt x="257791" y="1620523"/>
                  <a:pt x="498776" y="1861508"/>
                  <a:pt x="796045" y="1861508"/>
                </a:cubicBezTo>
                <a:lnTo>
                  <a:pt x="873279" y="1853722"/>
                </a:lnTo>
                <a:lnTo>
                  <a:pt x="832688" y="1778606"/>
                </a:lnTo>
                <a:cubicBezTo>
                  <a:pt x="718244" y="1544185"/>
                  <a:pt x="635546" y="1277645"/>
                  <a:pt x="593129" y="990799"/>
                </a:cubicBezTo>
                <a:close/>
                <a:moveTo>
                  <a:pt x="3733488" y="801572"/>
                </a:moveTo>
                <a:lnTo>
                  <a:pt x="3712619" y="990799"/>
                </a:lnTo>
                <a:cubicBezTo>
                  <a:pt x="3670203" y="1277645"/>
                  <a:pt x="3587504" y="1544185"/>
                  <a:pt x="3473060" y="1778606"/>
                </a:cubicBezTo>
                <a:lnTo>
                  <a:pt x="3443394" y="1833506"/>
                </a:lnTo>
                <a:lnTo>
                  <a:pt x="3498375" y="1850573"/>
                </a:lnTo>
                <a:cubicBezTo>
                  <a:pt x="3533414" y="1857743"/>
                  <a:pt x="3569694" y="1861508"/>
                  <a:pt x="3606852" y="1861508"/>
                </a:cubicBezTo>
                <a:cubicBezTo>
                  <a:pt x="3904121" y="1861508"/>
                  <a:pt x="4145106" y="1620523"/>
                  <a:pt x="4145106" y="1323254"/>
                </a:cubicBezTo>
                <a:cubicBezTo>
                  <a:pt x="4145106" y="1100302"/>
                  <a:pt x="4009552" y="909010"/>
                  <a:pt x="3816365" y="827299"/>
                </a:cubicBezTo>
                <a:close/>
                <a:moveTo>
                  <a:pt x="612222" y="0"/>
                </a:moveTo>
                <a:lnTo>
                  <a:pt x="3693525" y="0"/>
                </a:lnTo>
                <a:lnTo>
                  <a:pt x="3712618" y="102757"/>
                </a:lnTo>
                <a:cubicBezTo>
                  <a:pt x="3723223" y="174469"/>
                  <a:pt x="3731309" y="247450"/>
                  <a:pt x="3736745" y="321515"/>
                </a:cubicBezTo>
                <a:lnTo>
                  <a:pt x="3744715" y="539938"/>
                </a:lnTo>
                <a:lnTo>
                  <a:pt x="3767283" y="543382"/>
                </a:lnTo>
                <a:cubicBezTo>
                  <a:pt x="4130028" y="617610"/>
                  <a:pt x="4402897" y="938566"/>
                  <a:pt x="4402897" y="1323254"/>
                </a:cubicBezTo>
                <a:cubicBezTo>
                  <a:pt x="4402897" y="1762898"/>
                  <a:pt x="4046496" y="2119299"/>
                  <a:pt x="3606852" y="2119299"/>
                </a:cubicBezTo>
                <a:cubicBezTo>
                  <a:pt x="3524419" y="2119299"/>
                  <a:pt x="3444912" y="2106769"/>
                  <a:pt x="3370133" y="2083511"/>
                </a:cubicBezTo>
                <a:lnTo>
                  <a:pt x="3307586" y="2060618"/>
                </a:lnTo>
                <a:lnTo>
                  <a:pt x="3278652" y="2104673"/>
                </a:lnTo>
                <a:cubicBezTo>
                  <a:pt x="3062568" y="2403698"/>
                  <a:pt x="2784659" y="2617168"/>
                  <a:pt x="2473735" y="2705213"/>
                </a:cubicBezTo>
                <a:lnTo>
                  <a:pt x="2429099" y="2714640"/>
                </a:lnTo>
                <a:lnTo>
                  <a:pt x="2429099" y="3353095"/>
                </a:lnTo>
                <a:lnTo>
                  <a:pt x="2721513" y="3353095"/>
                </a:lnTo>
                <a:lnTo>
                  <a:pt x="2998218" y="3880846"/>
                </a:lnTo>
                <a:lnTo>
                  <a:pt x="1307531" y="3880846"/>
                </a:lnTo>
                <a:lnTo>
                  <a:pt x="1584236" y="3353095"/>
                </a:lnTo>
                <a:lnTo>
                  <a:pt x="1876649" y="3353095"/>
                </a:lnTo>
                <a:lnTo>
                  <a:pt x="1876649" y="2714640"/>
                </a:lnTo>
                <a:lnTo>
                  <a:pt x="1832012" y="2705213"/>
                </a:lnTo>
                <a:cubicBezTo>
                  <a:pt x="1521089" y="2617168"/>
                  <a:pt x="1243180" y="2403698"/>
                  <a:pt x="1027096" y="2104673"/>
                </a:cubicBezTo>
                <a:lnTo>
                  <a:pt x="1016024" y="2087815"/>
                </a:lnTo>
                <a:lnTo>
                  <a:pt x="956476" y="2103126"/>
                </a:lnTo>
                <a:cubicBezTo>
                  <a:pt x="904655" y="2113730"/>
                  <a:pt x="851000" y="2119299"/>
                  <a:pt x="796045" y="2119299"/>
                </a:cubicBezTo>
                <a:cubicBezTo>
                  <a:pt x="356401" y="2119299"/>
                  <a:pt x="0" y="1762898"/>
                  <a:pt x="0" y="1323254"/>
                </a:cubicBezTo>
                <a:cubicBezTo>
                  <a:pt x="0" y="966043"/>
                  <a:pt x="235280" y="663786"/>
                  <a:pt x="559325" y="562998"/>
                </a:cubicBezTo>
                <a:lnTo>
                  <a:pt x="561357" y="562475"/>
                </a:lnTo>
                <a:lnTo>
                  <a:pt x="560784" y="546779"/>
                </a:lnTo>
                <a:cubicBezTo>
                  <a:pt x="560784" y="394680"/>
                  <a:pt x="571922" y="246180"/>
                  <a:pt x="593130" y="102757"/>
                </a:cubicBezTo>
                <a:close/>
              </a:path>
            </a:pathLst>
          </a:cu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椭圆 22"/>
          <p:cNvSpPr/>
          <p:nvPr/>
        </p:nvSpPr>
        <p:spPr>
          <a:xfrm>
            <a:off x="5235689" y="2027435"/>
            <a:ext cx="1826857" cy="1826857"/>
          </a:xfrm>
          <a:prstGeom prst="ellipse">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1" name="组合 30"/>
          <p:cNvGrpSpPr/>
          <p:nvPr/>
        </p:nvGrpSpPr>
        <p:grpSpPr>
          <a:xfrm>
            <a:off x="783588" y="1504366"/>
            <a:ext cx="3365024" cy="1239538"/>
            <a:chOff x="747746" y="1725215"/>
            <a:chExt cx="3365024" cy="1239538"/>
          </a:xfrm>
        </p:grpSpPr>
        <p:sp>
          <p:nvSpPr>
            <p:cNvPr id="29" name="文本框 28"/>
            <p:cNvSpPr txBox="1"/>
            <p:nvPr/>
          </p:nvSpPr>
          <p:spPr>
            <a:xfrm>
              <a:off x="747746" y="1725215"/>
              <a:ext cx="3365024" cy="523220"/>
            </a:xfrm>
            <a:prstGeom prst="rect">
              <a:avLst/>
            </a:prstGeom>
            <a:noFill/>
          </p:spPr>
          <p:txBody>
            <a:bodyPr wrap="none" rtlCol="0">
              <a:noAutofit/>
            </a:bodyPr>
            <a:lstStyle/>
            <a:p>
              <a:r>
                <a:rPr lang="zh-CN" altLang="en-US" sz="2800" dirty="0" smtClean="0">
                  <a:solidFill>
                    <a:schemeClr val="bg1"/>
                  </a:solidFill>
                  <a:latin typeface="+mj-ea"/>
                  <a:ea typeface="+mj-ea"/>
                </a:rPr>
                <a:t>某某设计奖</a:t>
              </a:r>
              <a:endParaRPr lang="zh-CN" altLang="en-US" sz="2800" dirty="0">
                <a:solidFill>
                  <a:schemeClr val="bg1"/>
                </a:solidFill>
                <a:latin typeface="+mj-ea"/>
                <a:ea typeface="+mj-ea"/>
              </a:endParaRPr>
            </a:p>
          </p:txBody>
        </p:sp>
        <p:sp>
          <p:nvSpPr>
            <p:cNvPr id="30" name="文本框 29"/>
            <p:cNvSpPr txBox="1"/>
            <p:nvPr/>
          </p:nvSpPr>
          <p:spPr>
            <a:xfrm>
              <a:off x="747746" y="2232245"/>
              <a:ext cx="3016026"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32" name="组合 31"/>
          <p:cNvGrpSpPr/>
          <p:nvPr/>
        </p:nvGrpSpPr>
        <p:grpSpPr>
          <a:xfrm>
            <a:off x="783588" y="3102998"/>
            <a:ext cx="3365024" cy="1239538"/>
            <a:chOff x="747746" y="1725215"/>
            <a:chExt cx="3365024" cy="1239538"/>
          </a:xfrm>
        </p:grpSpPr>
        <p:sp>
          <p:nvSpPr>
            <p:cNvPr id="33" name="文本框 32"/>
            <p:cNvSpPr txBox="1"/>
            <p:nvPr/>
          </p:nvSpPr>
          <p:spPr>
            <a:xfrm>
              <a:off x="747746" y="1725215"/>
              <a:ext cx="3365024" cy="523220"/>
            </a:xfrm>
            <a:prstGeom prst="rect">
              <a:avLst/>
            </a:prstGeom>
            <a:noFill/>
          </p:spPr>
          <p:txBody>
            <a:bodyPr wrap="none" rtlCol="0">
              <a:noAutofit/>
            </a:bodyPr>
            <a:lstStyle/>
            <a:p>
              <a:r>
                <a:rPr lang="zh-CN" altLang="en-US" sz="2800" dirty="0">
                  <a:solidFill>
                    <a:schemeClr val="bg1"/>
                  </a:solidFill>
                  <a:latin typeface="+mj-ea"/>
                  <a:ea typeface="+mj-ea"/>
                </a:rPr>
                <a:t>某某设计</a:t>
              </a:r>
              <a:r>
                <a:rPr lang="zh-CN" altLang="en-US" sz="2800" dirty="0" smtClean="0">
                  <a:solidFill>
                    <a:schemeClr val="bg1"/>
                  </a:solidFill>
                  <a:latin typeface="+mj-ea"/>
                  <a:ea typeface="+mj-ea"/>
                </a:rPr>
                <a:t>奖</a:t>
              </a:r>
              <a:endParaRPr lang="zh-CN" altLang="en-US" sz="2800" dirty="0">
                <a:solidFill>
                  <a:schemeClr val="bg1"/>
                </a:solidFill>
                <a:latin typeface="+mj-ea"/>
                <a:ea typeface="+mj-ea"/>
              </a:endParaRPr>
            </a:p>
          </p:txBody>
        </p:sp>
        <p:sp>
          <p:nvSpPr>
            <p:cNvPr id="34" name="文本框 33"/>
            <p:cNvSpPr txBox="1"/>
            <p:nvPr/>
          </p:nvSpPr>
          <p:spPr>
            <a:xfrm>
              <a:off x="747746" y="2232245"/>
              <a:ext cx="3016026"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35" name="组合 34"/>
          <p:cNvGrpSpPr/>
          <p:nvPr/>
        </p:nvGrpSpPr>
        <p:grpSpPr>
          <a:xfrm>
            <a:off x="783588" y="4734125"/>
            <a:ext cx="3365024" cy="1239538"/>
            <a:chOff x="747746" y="1725215"/>
            <a:chExt cx="3365024" cy="1239538"/>
          </a:xfrm>
        </p:grpSpPr>
        <p:sp>
          <p:nvSpPr>
            <p:cNvPr id="36" name="文本框 35"/>
            <p:cNvSpPr txBox="1"/>
            <p:nvPr/>
          </p:nvSpPr>
          <p:spPr>
            <a:xfrm>
              <a:off x="747746" y="1725215"/>
              <a:ext cx="3365024" cy="523220"/>
            </a:xfrm>
            <a:prstGeom prst="rect">
              <a:avLst/>
            </a:prstGeom>
            <a:noFill/>
          </p:spPr>
          <p:txBody>
            <a:bodyPr wrap="none" rtlCol="0">
              <a:noAutofit/>
            </a:bodyPr>
            <a:lstStyle/>
            <a:p>
              <a:r>
                <a:rPr lang="zh-CN" altLang="en-US" sz="2800" dirty="0">
                  <a:solidFill>
                    <a:schemeClr val="bg1"/>
                  </a:solidFill>
                  <a:latin typeface="+mj-ea"/>
                  <a:ea typeface="+mj-ea"/>
                </a:rPr>
                <a:t>某某设计</a:t>
              </a:r>
              <a:r>
                <a:rPr lang="zh-CN" altLang="en-US" sz="2800" dirty="0" smtClean="0">
                  <a:solidFill>
                    <a:schemeClr val="bg1"/>
                  </a:solidFill>
                  <a:latin typeface="+mj-ea"/>
                  <a:ea typeface="+mj-ea"/>
                </a:rPr>
                <a:t>奖</a:t>
              </a:r>
              <a:endParaRPr lang="zh-CN" altLang="en-US" sz="2800" dirty="0">
                <a:solidFill>
                  <a:schemeClr val="bg1"/>
                </a:solidFill>
                <a:latin typeface="+mj-ea"/>
                <a:ea typeface="+mj-ea"/>
              </a:endParaRPr>
            </a:p>
          </p:txBody>
        </p:sp>
        <p:sp>
          <p:nvSpPr>
            <p:cNvPr id="37" name="文本框 36"/>
            <p:cNvSpPr txBox="1"/>
            <p:nvPr/>
          </p:nvSpPr>
          <p:spPr>
            <a:xfrm>
              <a:off x="747746" y="2232245"/>
              <a:ext cx="3016026"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49" name="组合 48"/>
          <p:cNvGrpSpPr/>
          <p:nvPr/>
        </p:nvGrpSpPr>
        <p:grpSpPr>
          <a:xfrm>
            <a:off x="8104074" y="1504366"/>
            <a:ext cx="3365024" cy="1239538"/>
            <a:chOff x="8125845" y="1591450"/>
            <a:chExt cx="3365024" cy="1239538"/>
          </a:xfrm>
        </p:grpSpPr>
        <p:sp>
          <p:nvSpPr>
            <p:cNvPr id="39" name="文本框 38"/>
            <p:cNvSpPr txBox="1"/>
            <p:nvPr/>
          </p:nvSpPr>
          <p:spPr>
            <a:xfrm>
              <a:off x="8125845" y="1591450"/>
              <a:ext cx="3365024" cy="523220"/>
            </a:xfrm>
            <a:prstGeom prst="rect">
              <a:avLst/>
            </a:prstGeom>
            <a:noFill/>
          </p:spPr>
          <p:txBody>
            <a:bodyPr wrap="none" rtlCol="0">
              <a:noAutofit/>
            </a:bodyPr>
            <a:lstStyle/>
            <a:p>
              <a:pPr algn="r"/>
              <a:r>
                <a:rPr lang="zh-CN" altLang="en-US" sz="2800" dirty="0">
                  <a:solidFill>
                    <a:schemeClr val="bg1"/>
                  </a:solidFill>
                  <a:latin typeface="+mj-ea"/>
                  <a:ea typeface="+mj-ea"/>
                </a:rPr>
                <a:t>某某设计</a:t>
              </a:r>
              <a:r>
                <a:rPr lang="zh-CN" altLang="en-US" sz="2800" dirty="0" smtClean="0">
                  <a:solidFill>
                    <a:schemeClr val="bg1"/>
                  </a:solidFill>
                  <a:latin typeface="+mj-ea"/>
                  <a:ea typeface="+mj-ea"/>
                </a:rPr>
                <a:t>奖</a:t>
              </a:r>
              <a:endParaRPr lang="zh-CN" altLang="en-US" sz="2800" dirty="0">
                <a:solidFill>
                  <a:schemeClr val="bg1"/>
                </a:solidFill>
                <a:latin typeface="+mj-ea"/>
                <a:ea typeface="+mj-ea"/>
              </a:endParaRPr>
            </a:p>
          </p:txBody>
        </p:sp>
        <p:sp>
          <p:nvSpPr>
            <p:cNvPr id="40" name="文本框 39"/>
            <p:cNvSpPr txBox="1"/>
            <p:nvPr/>
          </p:nvSpPr>
          <p:spPr>
            <a:xfrm>
              <a:off x="8474843" y="2098480"/>
              <a:ext cx="3016026" cy="732508"/>
            </a:xfrm>
            <a:prstGeom prst="rect">
              <a:avLst/>
            </a:prstGeom>
            <a:noFill/>
          </p:spPr>
          <p:txBody>
            <a:bodyPr wrap="square" rtlCol="0">
              <a:noAutofit/>
            </a:bodyPr>
            <a:lstStyle/>
            <a:p>
              <a:pPr algn="r">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48" name="组合 47"/>
          <p:cNvGrpSpPr/>
          <p:nvPr/>
        </p:nvGrpSpPr>
        <p:grpSpPr>
          <a:xfrm>
            <a:off x="8104074" y="3102998"/>
            <a:ext cx="3365024" cy="1239538"/>
            <a:chOff x="8125845" y="3102998"/>
            <a:chExt cx="3365024" cy="1239538"/>
          </a:xfrm>
        </p:grpSpPr>
        <p:sp>
          <p:nvSpPr>
            <p:cNvPr id="42" name="文本框 41"/>
            <p:cNvSpPr txBox="1"/>
            <p:nvPr/>
          </p:nvSpPr>
          <p:spPr>
            <a:xfrm>
              <a:off x="8125845" y="3102998"/>
              <a:ext cx="3365024" cy="523220"/>
            </a:xfrm>
            <a:prstGeom prst="rect">
              <a:avLst/>
            </a:prstGeom>
            <a:noFill/>
          </p:spPr>
          <p:txBody>
            <a:bodyPr wrap="none" rtlCol="0">
              <a:noAutofit/>
            </a:bodyPr>
            <a:lstStyle/>
            <a:p>
              <a:pPr algn="r"/>
              <a:r>
                <a:rPr lang="zh-CN" altLang="en-US" sz="2800" dirty="0">
                  <a:solidFill>
                    <a:schemeClr val="bg1"/>
                  </a:solidFill>
                  <a:latin typeface="+mj-ea"/>
                  <a:ea typeface="+mj-ea"/>
                </a:rPr>
                <a:t>某某设计</a:t>
              </a:r>
              <a:r>
                <a:rPr lang="zh-CN" altLang="en-US" sz="2800" dirty="0" smtClean="0">
                  <a:solidFill>
                    <a:schemeClr val="bg1"/>
                  </a:solidFill>
                  <a:latin typeface="+mj-ea"/>
                  <a:ea typeface="+mj-ea"/>
                </a:rPr>
                <a:t>奖</a:t>
              </a:r>
              <a:endParaRPr lang="zh-CN" altLang="en-US" sz="2800" dirty="0">
                <a:solidFill>
                  <a:schemeClr val="bg1"/>
                </a:solidFill>
                <a:latin typeface="+mj-ea"/>
                <a:ea typeface="+mj-ea"/>
              </a:endParaRPr>
            </a:p>
          </p:txBody>
        </p:sp>
        <p:sp>
          <p:nvSpPr>
            <p:cNvPr id="43" name="文本框 42"/>
            <p:cNvSpPr txBox="1"/>
            <p:nvPr/>
          </p:nvSpPr>
          <p:spPr>
            <a:xfrm>
              <a:off x="8474843" y="3610028"/>
              <a:ext cx="3016026" cy="732508"/>
            </a:xfrm>
            <a:prstGeom prst="rect">
              <a:avLst/>
            </a:prstGeom>
            <a:noFill/>
          </p:spPr>
          <p:txBody>
            <a:bodyPr wrap="square" rtlCol="0">
              <a:noAutofit/>
            </a:bodyPr>
            <a:lstStyle/>
            <a:p>
              <a:pPr algn="r">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47" name="组合 46"/>
          <p:cNvGrpSpPr/>
          <p:nvPr/>
        </p:nvGrpSpPr>
        <p:grpSpPr>
          <a:xfrm>
            <a:off x="8194430" y="4734125"/>
            <a:ext cx="3274668" cy="1239538"/>
            <a:chOff x="8216201" y="4668812"/>
            <a:chExt cx="3274668" cy="1239538"/>
          </a:xfrm>
        </p:grpSpPr>
        <p:sp>
          <p:nvSpPr>
            <p:cNvPr id="45" name="文本框 44"/>
            <p:cNvSpPr txBox="1"/>
            <p:nvPr/>
          </p:nvSpPr>
          <p:spPr>
            <a:xfrm>
              <a:off x="8216201" y="4668812"/>
              <a:ext cx="3274667" cy="523220"/>
            </a:xfrm>
            <a:prstGeom prst="rect">
              <a:avLst/>
            </a:prstGeom>
            <a:noFill/>
          </p:spPr>
          <p:txBody>
            <a:bodyPr wrap="none" rtlCol="0">
              <a:noAutofit/>
            </a:bodyPr>
            <a:lstStyle/>
            <a:p>
              <a:pPr algn="r"/>
              <a:r>
                <a:rPr lang="zh-CN" altLang="en-US" sz="2800" dirty="0">
                  <a:solidFill>
                    <a:schemeClr val="bg1"/>
                  </a:solidFill>
                  <a:latin typeface="+mj-ea"/>
                  <a:ea typeface="+mj-ea"/>
                </a:rPr>
                <a:t>某某设计</a:t>
              </a:r>
              <a:r>
                <a:rPr lang="zh-CN" altLang="en-US" sz="2800" dirty="0" smtClean="0">
                  <a:solidFill>
                    <a:schemeClr val="bg1"/>
                  </a:solidFill>
                  <a:latin typeface="+mj-ea"/>
                  <a:ea typeface="+mj-ea"/>
                </a:rPr>
                <a:t>奖</a:t>
              </a:r>
              <a:endParaRPr lang="zh-CN" altLang="en-US" sz="2800" dirty="0">
                <a:solidFill>
                  <a:schemeClr val="bg1"/>
                </a:solidFill>
                <a:latin typeface="+mj-ea"/>
                <a:ea typeface="+mj-ea"/>
              </a:endParaRPr>
            </a:p>
          </p:txBody>
        </p:sp>
        <p:sp>
          <p:nvSpPr>
            <p:cNvPr id="46" name="文本框 45"/>
            <p:cNvSpPr txBox="1"/>
            <p:nvPr/>
          </p:nvSpPr>
          <p:spPr>
            <a:xfrm>
              <a:off x="8474843" y="5175842"/>
              <a:ext cx="3016026" cy="732508"/>
            </a:xfrm>
            <a:prstGeom prst="rect">
              <a:avLst/>
            </a:prstGeom>
            <a:noFill/>
          </p:spPr>
          <p:txBody>
            <a:bodyPr wrap="square" rtlCol="0">
              <a:noAutofit/>
            </a:bodyPr>
            <a:lstStyle/>
            <a:p>
              <a:pPr algn="r">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cxnSp>
        <p:nvCxnSpPr>
          <p:cNvPr id="51" name="直接连接符 50"/>
          <p:cNvCxnSpPr/>
          <p:nvPr/>
        </p:nvCxnSpPr>
        <p:spPr>
          <a:xfrm>
            <a:off x="812420" y="2918072"/>
            <a:ext cx="2658182"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12420" y="4516704"/>
            <a:ext cx="2658182"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8738300" y="2918072"/>
            <a:ext cx="2658182"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738300" y="4516704"/>
            <a:ext cx="2658182"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6" name="图片 55" descr="hand-thumbs-up"/>
          <p:cNvPicPr>
            <a:picLocks noChangeAspect="1"/>
          </p:cNvPicPr>
          <p:nvPr/>
        </p:nvPicPr>
        <p:blipFill>
          <a:blip r:embed="rId3">
            <a:extLs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44"/>
              </a:ext>
            </a:extLst>
          </a:blip>
          <a:stretch>
            <a:fillRect/>
          </a:stretch>
        </p:blipFill>
        <p:spPr>
          <a:xfrm>
            <a:off x="5840264" y="2585795"/>
            <a:ext cx="612976" cy="612976"/>
          </a:xfrm>
          <a:prstGeom prst="rect">
            <a:avLst/>
          </a:prstGeom>
        </p:spPr>
      </p:pic>
      <p:pic>
        <p:nvPicPr>
          <p:cNvPr id="38" name="图片 37">
            <a:hlinkClick r:id="rId145"/>
            <a:extLst>
              <a:ext uri="{FF2B5EF4-FFF2-40B4-BE49-F238E27FC236}">
                <a16:creationId xmlns:a16="http://schemas.microsoft.com/office/drawing/2014/main" id="{08A881A6-B94F-9D46-BE99-8680996E7D67}"/>
              </a:ext>
            </a:extLst>
          </p:cNvPr>
          <p:cNvPicPr>
            <a:picLocks noChangeAspect="1"/>
          </p:cNvPicPr>
          <p:nvPr/>
        </p:nvPicPr>
        <p:blipFill>
          <a:blip r:embed="rId146" cstate="print">
            <a:extLst>
              <a:ext uri="{BEBA8EAE-BF5A-486C-A8C5-ECC9F3942E4B}">
                <a14:imgProps xmlns:a14="http://schemas.microsoft.com/office/drawing/2010/main">
                  <a14:imgLayer r:embed="rId14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268122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任意多边形 27"/>
          <p:cNvSpPr/>
          <p:nvPr/>
        </p:nvSpPr>
        <p:spPr>
          <a:xfrm rot="13197987">
            <a:off x="2563066" y="-2072885"/>
            <a:ext cx="7244039" cy="5547666"/>
          </a:xfrm>
          <a:custGeom>
            <a:avLst/>
            <a:gdLst>
              <a:gd name="connsiteX0" fmla="*/ 7244039 w 7244039"/>
              <a:gd name="connsiteY0" fmla="*/ 652783 h 5547666"/>
              <a:gd name="connsiteX1" fmla="*/ 1403602 w 7244039"/>
              <a:gd name="connsiteY1" fmla="*/ 5547666 h 5547666"/>
              <a:gd name="connsiteX2" fmla="*/ 1323046 w 7244039"/>
              <a:gd name="connsiteY2" fmla="*/ 5492958 h 5547666"/>
              <a:gd name="connsiteX3" fmla="*/ 0 w 7244039"/>
              <a:gd name="connsiteY3" fmla="*/ 3217700 h 5547666"/>
              <a:gd name="connsiteX4" fmla="*/ 4517161 w 7244039"/>
              <a:gd name="connsiteY4" fmla="*/ 0 h 5547666"/>
              <a:gd name="connsiteX5" fmla="*/ 7219850 w 7244039"/>
              <a:gd name="connsiteY5" fmla="*/ 639243 h 55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4039" h="5547666">
                <a:moveTo>
                  <a:pt x="7244039" y="652783"/>
                </a:moveTo>
                <a:lnTo>
                  <a:pt x="1403602" y="5547666"/>
                </a:lnTo>
                <a:lnTo>
                  <a:pt x="1323046" y="5492958"/>
                </a:lnTo>
                <a:cubicBezTo>
                  <a:pt x="505600" y="4910669"/>
                  <a:pt x="0" y="4106244"/>
                  <a:pt x="0" y="3217700"/>
                </a:cubicBezTo>
                <a:cubicBezTo>
                  <a:pt x="0" y="1440613"/>
                  <a:pt x="2022402" y="0"/>
                  <a:pt x="4517161" y="0"/>
                </a:cubicBezTo>
                <a:cubicBezTo>
                  <a:pt x="5530657" y="0"/>
                  <a:pt x="6466195" y="237757"/>
                  <a:pt x="7219850" y="639243"/>
                </a:cubicBezTo>
                <a:close/>
              </a:path>
            </a:pathLst>
          </a:custGeom>
          <a:gradFill>
            <a:gsLst>
              <a:gs pos="0">
                <a:schemeClr val="accent3"/>
              </a:gs>
              <a:gs pos="100000">
                <a:schemeClr val="accent4"/>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8844658">
            <a:off x="2668956" y="-2028220"/>
            <a:ext cx="6853662" cy="5713152"/>
          </a:xfrm>
          <a:custGeom>
            <a:avLst/>
            <a:gdLst>
              <a:gd name="connsiteX0" fmla="*/ 1813838 w 6853662"/>
              <a:gd name="connsiteY0" fmla="*/ 0 h 5713152"/>
              <a:gd name="connsiteX1" fmla="*/ 6853662 w 6853662"/>
              <a:gd name="connsiteY1" fmla="*/ 5204759 h 5713152"/>
              <a:gd name="connsiteX2" fmla="*/ 6743179 w 6853662"/>
              <a:gd name="connsiteY2" fmla="*/ 5255212 h 5713152"/>
              <a:gd name="connsiteX3" fmla="*/ 4440578 w 6853662"/>
              <a:gd name="connsiteY3" fmla="*/ 5713152 h 5713152"/>
              <a:gd name="connsiteX4" fmla="*/ 0 w 6853662"/>
              <a:gd name="connsiteY4" fmla="*/ 2550004 h 5713152"/>
              <a:gd name="connsiteX5" fmla="*/ 1783709 w 6853662"/>
              <a:gd name="connsiteY5" fmla="*/ 15262 h 571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3662" h="5713152">
                <a:moveTo>
                  <a:pt x="1813838" y="0"/>
                </a:moveTo>
                <a:lnTo>
                  <a:pt x="6853662" y="5204759"/>
                </a:lnTo>
                <a:lnTo>
                  <a:pt x="6743179" y="5255212"/>
                </a:lnTo>
                <a:cubicBezTo>
                  <a:pt x="6071777" y="5545809"/>
                  <a:pt x="5283613" y="5713152"/>
                  <a:pt x="4440578" y="5713152"/>
                </a:cubicBezTo>
                <a:cubicBezTo>
                  <a:pt x="1988114" y="5713152"/>
                  <a:pt x="0" y="4296962"/>
                  <a:pt x="0" y="2550004"/>
                </a:cubicBezTo>
                <a:cubicBezTo>
                  <a:pt x="0" y="1512748"/>
                  <a:pt x="700888" y="592100"/>
                  <a:pt x="1783709" y="15262"/>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2" name="组合 1051"/>
          <p:cNvGrpSpPr/>
          <p:nvPr/>
        </p:nvGrpSpPr>
        <p:grpSpPr>
          <a:xfrm>
            <a:off x="5064957" y="807935"/>
            <a:ext cx="2214067" cy="1160527"/>
            <a:chOff x="5064957" y="998435"/>
            <a:chExt cx="2214067" cy="1160527"/>
          </a:xfrm>
        </p:grpSpPr>
        <p:sp>
          <p:nvSpPr>
            <p:cNvPr id="145" name="文本框 144"/>
            <p:cNvSpPr txBox="1"/>
            <p:nvPr/>
          </p:nvSpPr>
          <p:spPr>
            <a:xfrm>
              <a:off x="5064957" y="998435"/>
              <a:ext cx="2214067" cy="1160527"/>
            </a:xfrm>
            <a:custGeom>
              <a:avLst/>
              <a:gdLst/>
              <a:ahLst/>
              <a:cxnLst/>
              <a:rect l="l" t="t" r="r" b="b"/>
              <a:pathLst>
                <a:path w="2214067" h="1160527">
                  <a:moveTo>
                    <a:pt x="186538" y="733807"/>
                  </a:moveTo>
                  <a:lnTo>
                    <a:pt x="186538" y="1004621"/>
                  </a:lnTo>
                  <a:lnTo>
                    <a:pt x="633984" y="1004621"/>
                  </a:lnTo>
                  <a:lnTo>
                    <a:pt x="633984" y="733807"/>
                  </a:lnTo>
                  <a:close/>
                  <a:moveTo>
                    <a:pt x="1204570" y="514427"/>
                  </a:moveTo>
                  <a:cubicBezTo>
                    <a:pt x="1299560" y="521694"/>
                    <a:pt x="1365688" y="540916"/>
                    <a:pt x="1402957" y="572091"/>
                  </a:cubicBezTo>
                  <a:cubicBezTo>
                    <a:pt x="1440225" y="603266"/>
                    <a:pt x="1456595" y="635709"/>
                    <a:pt x="1452067" y="669418"/>
                  </a:cubicBezTo>
                  <a:cubicBezTo>
                    <a:pt x="1447540" y="703126"/>
                    <a:pt x="1430077" y="727415"/>
                    <a:pt x="1399680" y="742284"/>
                  </a:cubicBezTo>
                  <a:cubicBezTo>
                    <a:pt x="1369283" y="757152"/>
                    <a:pt x="1333913" y="751913"/>
                    <a:pt x="1293571" y="726568"/>
                  </a:cubicBezTo>
                  <a:cubicBezTo>
                    <a:pt x="1287450" y="688645"/>
                    <a:pt x="1275309" y="651409"/>
                    <a:pt x="1257148" y="614858"/>
                  </a:cubicBezTo>
                  <a:cubicBezTo>
                    <a:pt x="1238987" y="578308"/>
                    <a:pt x="1218616" y="546862"/>
                    <a:pt x="1196035" y="520523"/>
                  </a:cubicBezTo>
                  <a:close/>
                  <a:moveTo>
                    <a:pt x="186538" y="436322"/>
                  </a:moveTo>
                  <a:lnTo>
                    <a:pt x="186538" y="699821"/>
                  </a:lnTo>
                  <a:lnTo>
                    <a:pt x="633984" y="699821"/>
                  </a:lnTo>
                  <a:lnTo>
                    <a:pt x="633984" y="436322"/>
                  </a:lnTo>
                  <a:close/>
                  <a:moveTo>
                    <a:pt x="186538" y="143714"/>
                  </a:moveTo>
                  <a:lnTo>
                    <a:pt x="186538" y="402336"/>
                  </a:lnTo>
                  <a:lnTo>
                    <a:pt x="633984" y="402336"/>
                  </a:lnTo>
                  <a:lnTo>
                    <a:pt x="633984" y="143714"/>
                  </a:lnTo>
                  <a:close/>
                  <a:moveTo>
                    <a:pt x="709575" y="10973"/>
                  </a:moveTo>
                  <a:lnTo>
                    <a:pt x="879043" y="147372"/>
                  </a:lnTo>
                  <a:cubicBezTo>
                    <a:pt x="874268" y="153548"/>
                    <a:pt x="867664" y="159190"/>
                    <a:pt x="859231" y="164298"/>
                  </a:cubicBezTo>
                  <a:cubicBezTo>
                    <a:pt x="850799" y="169407"/>
                    <a:pt x="839927" y="173524"/>
                    <a:pt x="826618" y="176650"/>
                  </a:cubicBezTo>
                  <a:lnTo>
                    <a:pt x="826618" y="1088594"/>
                  </a:lnTo>
                  <a:cubicBezTo>
                    <a:pt x="825165" y="1093508"/>
                    <a:pt x="816014" y="1100342"/>
                    <a:pt x="799163" y="1109094"/>
                  </a:cubicBezTo>
                  <a:cubicBezTo>
                    <a:pt x="782313" y="1117847"/>
                    <a:pt x="761601" y="1125855"/>
                    <a:pt x="737029" y="1133117"/>
                  </a:cubicBezTo>
                  <a:cubicBezTo>
                    <a:pt x="712457" y="1140380"/>
                    <a:pt x="687862" y="1144233"/>
                    <a:pt x="663245" y="1144677"/>
                  </a:cubicBezTo>
                  <a:lnTo>
                    <a:pt x="633984" y="1144677"/>
                  </a:lnTo>
                  <a:lnTo>
                    <a:pt x="633984" y="1038606"/>
                  </a:lnTo>
                  <a:lnTo>
                    <a:pt x="186538" y="1038606"/>
                  </a:lnTo>
                  <a:lnTo>
                    <a:pt x="186538" y="1092251"/>
                  </a:lnTo>
                  <a:cubicBezTo>
                    <a:pt x="185141" y="1105231"/>
                    <a:pt x="169342" y="1119506"/>
                    <a:pt x="139141" y="1135076"/>
                  </a:cubicBezTo>
                  <a:cubicBezTo>
                    <a:pt x="108941" y="1150646"/>
                    <a:pt x="72720" y="1159130"/>
                    <a:pt x="30480" y="1160527"/>
                  </a:cubicBezTo>
                  <a:lnTo>
                    <a:pt x="0" y="1160527"/>
                  </a:lnTo>
                  <a:lnTo>
                    <a:pt x="0" y="31700"/>
                  </a:lnTo>
                  <a:lnTo>
                    <a:pt x="197511" y="109728"/>
                  </a:lnTo>
                  <a:lnTo>
                    <a:pt x="620573" y="109728"/>
                  </a:lnTo>
                  <a:close/>
                  <a:moveTo>
                    <a:pt x="1839773" y="0"/>
                  </a:moveTo>
                  <a:lnTo>
                    <a:pt x="2010461" y="122993"/>
                  </a:lnTo>
                  <a:cubicBezTo>
                    <a:pt x="2005940" y="128968"/>
                    <a:pt x="2000352" y="133494"/>
                    <a:pt x="1993697" y="136570"/>
                  </a:cubicBezTo>
                  <a:cubicBezTo>
                    <a:pt x="1987042" y="139647"/>
                    <a:pt x="1977187" y="142037"/>
                    <a:pt x="1964131" y="143740"/>
                  </a:cubicBezTo>
                  <a:lnTo>
                    <a:pt x="1949501" y="430360"/>
                  </a:lnTo>
                  <a:lnTo>
                    <a:pt x="2034845" y="325397"/>
                  </a:lnTo>
                  <a:cubicBezTo>
                    <a:pt x="2035793" y="326045"/>
                    <a:pt x="2046224" y="333699"/>
                    <a:pt x="2066138" y="348357"/>
                  </a:cubicBezTo>
                  <a:cubicBezTo>
                    <a:pt x="2086051" y="363016"/>
                    <a:pt x="2109758" y="380789"/>
                    <a:pt x="2137258" y="401677"/>
                  </a:cubicBezTo>
                  <a:cubicBezTo>
                    <a:pt x="2164758" y="422564"/>
                    <a:pt x="2190361" y="442676"/>
                    <a:pt x="2214067" y="462012"/>
                  </a:cubicBezTo>
                  <a:cubicBezTo>
                    <a:pt x="2212086" y="468662"/>
                    <a:pt x="2207819" y="473568"/>
                    <a:pt x="2201266" y="476729"/>
                  </a:cubicBezTo>
                  <a:cubicBezTo>
                    <a:pt x="2194712" y="479890"/>
                    <a:pt x="2186788" y="481457"/>
                    <a:pt x="2177491" y="481432"/>
                  </a:cubicBezTo>
                  <a:lnTo>
                    <a:pt x="1711757" y="481432"/>
                  </a:lnTo>
                  <a:lnTo>
                    <a:pt x="1711757" y="492410"/>
                  </a:lnTo>
                  <a:cubicBezTo>
                    <a:pt x="1725930" y="536798"/>
                    <a:pt x="1743609" y="576688"/>
                    <a:pt x="1764792" y="612081"/>
                  </a:cubicBezTo>
                  <a:cubicBezTo>
                    <a:pt x="1785976" y="647474"/>
                    <a:pt x="1809750" y="679132"/>
                    <a:pt x="1836115" y="707055"/>
                  </a:cubicBezTo>
                  <a:cubicBezTo>
                    <a:pt x="1860576" y="671865"/>
                    <a:pt x="1884198" y="635532"/>
                    <a:pt x="1906981" y="598056"/>
                  </a:cubicBezTo>
                  <a:cubicBezTo>
                    <a:pt x="1929765" y="560579"/>
                    <a:pt x="1947596" y="528210"/>
                    <a:pt x="1960474" y="500947"/>
                  </a:cubicBezTo>
                  <a:lnTo>
                    <a:pt x="2136039" y="622905"/>
                  </a:lnTo>
                  <a:cubicBezTo>
                    <a:pt x="2133219" y="628596"/>
                    <a:pt x="2128190" y="632763"/>
                    <a:pt x="2120951" y="635405"/>
                  </a:cubicBezTo>
                  <a:cubicBezTo>
                    <a:pt x="2113712" y="638048"/>
                    <a:pt x="2102892" y="637946"/>
                    <a:pt x="2088490" y="635100"/>
                  </a:cubicBezTo>
                  <a:cubicBezTo>
                    <a:pt x="2058086" y="651310"/>
                    <a:pt x="2023491" y="668283"/>
                    <a:pt x="1984705" y="686017"/>
                  </a:cubicBezTo>
                  <a:cubicBezTo>
                    <a:pt x="1945920" y="703752"/>
                    <a:pt x="1906143" y="720115"/>
                    <a:pt x="1865376" y="735105"/>
                  </a:cubicBezTo>
                  <a:cubicBezTo>
                    <a:pt x="1914855" y="779747"/>
                    <a:pt x="1968602" y="815165"/>
                    <a:pt x="2026615" y="841360"/>
                  </a:cubicBezTo>
                  <a:cubicBezTo>
                    <a:pt x="2084629" y="867556"/>
                    <a:pt x="2142643" y="887425"/>
                    <a:pt x="2200656" y="900967"/>
                  </a:cubicBezTo>
                  <a:lnTo>
                    <a:pt x="2196999" y="913163"/>
                  </a:lnTo>
                  <a:cubicBezTo>
                    <a:pt x="2162683" y="922920"/>
                    <a:pt x="2134083" y="942426"/>
                    <a:pt x="2111197" y="971679"/>
                  </a:cubicBezTo>
                  <a:cubicBezTo>
                    <a:pt x="2088312" y="1000932"/>
                    <a:pt x="2072208" y="1036269"/>
                    <a:pt x="2062887" y="1077689"/>
                  </a:cubicBezTo>
                  <a:cubicBezTo>
                    <a:pt x="2004049" y="1042292"/>
                    <a:pt x="1952120" y="1001531"/>
                    <a:pt x="1907100" y="955407"/>
                  </a:cubicBezTo>
                  <a:cubicBezTo>
                    <a:pt x="1862080" y="909283"/>
                    <a:pt x="1823427" y="853328"/>
                    <a:pt x="1791140" y="787542"/>
                  </a:cubicBezTo>
                  <a:cubicBezTo>
                    <a:pt x="1758854" y="721757"/>
                    <a:pt x="1732393" y="641673"/>
                    <a:pt x="1711757" y="547291"/>
                  </a:cubicBezTo>
                  <a:lnTo>
                    <a:pt x="1711757" y="957067"/>
                  </a:lnTo>
                  <a:cubicBezTo>
                    <a:pt x="1712585" y="995003"/>
                    <a:pt x="1707813" y="1028381"/>
                    <a:pt x="1697443" y="1057199"/>
                  </a:cubicBezTo>
                  <a:cubicBezTo>
                    <a:pt x="1687072" y="1086018"/>
                    <a:pt x="1666135" y="1109286"/>
                    <a:pt x="1634631" y="1127003"/>
                  </a:cubicBezTo>
                  <a:cubicBezTo>
                    <a:pt x="1603128" y="1144720"/>
                    <a:pt x="1556091" y="1155895"/>
                    <a:pt x="1493520" y="1160527"/>
                  </a:cubicBezTo>
                  <a:cubicBezTo>
                    <a:pt x="1492479" y="1132483"/>
                    <a:pt x="1489685" y="1108170"/>
                    <a:pt x="1485138" y="1087587"/>
                  </a:cubicBezTo>
                  <a:cubicBezTo>
                    <a:pt x="1480592" y="1067005"/>
                    <a:pt x="1473226" y="1050305"/>
                    <a:pt x="1463040" y="1037489"/>
                  </a:cubicBezTo>
                  <a:cubicBezTo>
                    <a:pt x="1454023" y="1025256"/>
                    <a:pt x="1440968" y="1014394"/>
                    <a:pt x="1423873" y="1004902"/>
                  </a:cubicBezTo>
                  <a:cubicBezTo>
                    <a:pt x="1406779" y="995410"/>
                    <a:pt x="1381227" y="987593"/>
                    <a:pt x="1347216" y="981452"/>
                  </a:cubicBezTo>
                  <a:lnTo>
                    <a:pt x="1347216" y="966824"/>
                  </a:lnTo>
                  <a:cubicBezTo>
                    <a:pt x="1348714" y="966914"/>
                    <a:pt x="1360755" y="967547"/>
                    <a:pt x="1383341" y="968721"/>
                  </a:cubicBezTo>
                  <a:cubicBezTo>
                    <a:pt x="1405926" y="969895"/>
                    <a:pt x="1430069" y="971070"/>
                    <a:pt x="1455770" y="972244"/>
                  </a:cubicBezTo>
                  <a:cubicBezTo>
                    <a:pt x="1481471" y="973419"/>
                    <a:pt x="1499744" y="974051"/>
                    <a:pt x="1510589" y="974141"/>
                  </a:cubicBezTo>
                  <a:cubicBezTo>
                    <a:pt x="1519606" y="974040"/>
                    <a:pt x="1525956" y="972109"/>
                    <a:pt x="1529639" y="968348"/>
                  </a:cubicBezTo>
                  <a:cubicBezTo>
                    <a:pt x="1533322" y="964588"/>
                    <a:pt x="1535100" y="959608"/>
                    <a:pt x="1534973" y="953409"/>
                  </a:cubicBezTo>
                  <a:lnTo>
                    <a:pt x="1534973" y="779010"/>
                  </a:lnTo>
                  <a:cubicBezTo>
                    <a:pt x="1496721" y="813134"/>
                    <a:pt x="1451610" y="851293"/>
                    <a:pt x="1399642" y="893489"/>
                  </a:cubicBezTo>
                  <a:cubicBezTo>
                    <a:pt x="1347673" y="935684"/>
                    <a:pt x="1287933" y="982060"/>
                    <a:pt x="1220419" y="1032616"/>
                  </a:cubicBezTo>
                  <a:cubicBezTo>
                    <a:pt x="1219149" y="1041245"/>
                    <a:pt x="1216203" y="1048960"/>
                    <a:pt x="1211580" y="1055762"/>
                  </a:cubicBezTo>
                  <a:cubicBezTo>
                    <a:pt x="1206957" y="1062563"/>
                    <a:pt x="1200963" y="1067842"/>
                    <a:pt x="1193597" y="1071598"/>
                  </a:cubicBezTo>
                  <a:lnTo>
                    <a:pt x="1065581" y="903406"/>
                  </a:lnTo>
                  <a:cubicBezTo>
                    <a:pt x="1109447" y="888644"/>
                    <a:pt x="1173201" y="864507"/>
                    <a:pt x="1256843" y="830994"/>
                  </a:cubicBezTo>
                  <a:cubicBezTo>
                    <a:pt x="1340485" y="797481"/>
                    <a:pt x="1433195" y="759014"/>
                    <a:pt x="1534973" y="715592"/>
                  </a:cubicBezTo>
                  <a:lnTo>
                    <a:pt x="1534973" y="481432"/>
                  </a:lnTo>
                  <a:lnTo>
                    <a:pt x="1071677" y="481432"/>
                  </a:lnTo>
                  <a:lnTo>
                    <a:pt x="1061923" y="447447"/>
                  </a:lnTo>
                  <a:lnTo>
                    <a:pt x="1765402" y="447447"/>
                  </a:lnTo>
                  <a:lnTo>
                    <a:pt x="1772717" y="304648"/>
                  </a:lnTo>
                  <a:lnTo>
                    <a:pt x="1236269" y="304648"/>
                  </a:lnTo>
                  <a:lnTo>
                    <a:pt x="1225296" y="270663"/>
                  </a:lnTo>
                  <a:lnTo>
                    <a:pt x="1773366" y="270663"/>
                  </a:lnTo>
                  <a:lnTo>
                    <a:pt x="1781876" y="116891"/>
                  </a:lnTo>
                  <a:lnTo>
                    <a:pt x="1198474" y="116891"/>
                  </a:lnTo>
                  <a:lnTo>
                    <a:pt x="1187501" y="82906"/>
                  </a:lnTo>
                  <a:lnTo>
                    <a:pt x="1771498" y="82906"/>
                  </a:lnTo>
                  <a:close/>
                </a:path>
              </a:pathLst>
            </a:custGeom>
            <a:gradFill flip="none" rotWithShape="1">
              <a:gsLst>
                <a:gs pos="56000">
                  <a:schemeClr val="bg1"/>
                </a:gs>
                <a:gs pos="100000">
                  <a:schemeClr val="accent2"/>
                </a:gs>
              </a:gsLst>
              <a:lin ang="5400000" scaled="1"/>
              <a:tileRect/>
            </a:gradFill>
            <a:ln>
              <a:noFill/>
            </a:ln>
            <a:effectLst>
              <a:outerShdw blurRad="101600" dist="76200" dir="2700000" algn="tl" rotWithShape="0">
                <a:schemeClr val="accent1">
                  <a:lumMod val="50000"/>
                  <a:alpha val="26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gradFill flip="none" rotWithShape="1">
                  <a:gsLst>
                    <a:gs pos="56000">
                      <a:schemeClr val="bg1"/>
                    </a:gs>
                    <a:gs pos="100000">
                      <a:srgbClr val="8DD0E1"/>
                    </a:gs>
                  </a:gsLst>
                  <a:lin ang="5400000" scaled="1"/>
                  <a:tileRect/>
                </a:gradFill>
                <a:effectLst>
                  <a:outerShdw blurRad="101600" dist="76200" dir="2700000" algn="tl" rotWithShape="0">
                    <a:schemeClr val="accent1">
                      <a:lumMod val="50000"/>
                      <a:alpha val="26000"/>
                    </a:schemeClr>
                  </a:outerShdw>
                </a:effectLst>
                <a:latin typeface="+mj-ea"/>
                <a:ea typeface="+mj-ea"/>
              </a:endParaRPr>
            </a:p>
          </p:txBody>
        </p:sp>
        <p:sp>
          <p:nvSpPr>
            <p:cNvPr id="147" name="文本框 146"/>
            <p:cNvSpPr txBox="1"/>
            <p:nvPr/>
          </p:nvSpPr>
          <p:spPr>
            <a:xfrm>
              <a:off x="5252224" y="1400771"/>
              <a:ext cx="434898" cy="636270"/>
            </a:xfrm>
            <a:custGeom>
              <a:avLst/>
              <a:gdLst>
                <a:gd name="connsiteX0" fmla="*/ 0 w 434898"/>
                <a:gd name="connsiteY0" fmla="*/ 602285 h 636270"/>
                <a:gd name="connsiteX1" fmla="*/ 434898 w 434898"/>
                <a:gd name="connsiteY1" fmla="*/ 602285 h 636270"/>
                <a:gd name="connsiteX2" fmla="*/ 434898 w 434898"/>
                <a:gd name="connsiteY2" fmla="*/ 636270 h 636270"/>
                <a:gd name="connsiteX3" fmla="*/ 0 w 434898"/>
                <a:gd name="connsiteY3" fmla="*/ 636270 h 636270"/>
                <a:gd name="connsiteX4" fmla="*/ 0 w 434898"/>
                <a:gd name="connsiteY4" fmla="*/ 297485 h 636270"/>
                <a:gd name="connsiteX5" fmla="*/ 434898 w 434898"/>
                <a:gd name="connsiteY5" fmla="*/ 297485 h 636270"/>
                <a:gd name="connsiteX6" fmla="*/ 434898 w 434898"/>
                <a:gd name="connsiteY6" fmla="*/ 331471 h 636270"/>
                <a:gd name="connsiteX7" fmla="*/ 0 w 434898"/>
                <a:gd name="connsiteY7" fmla="*/ 331471 h 636270"/>
                <a:gd name="connsiteX8" fmla="*/ 0 w 434898"/>
                <a:gd name="connsiteY8" fmla="*/ 0 h 636270"/>
                <a:gd name="connsiteX9" fmla="*/ 434898 w 434898"/>
                <a:gd name="connsiteY9" fmla="*/ 0 h 636270"/>
                <a:gd name="connsiteX10" fmla="*/ 434898 w 434898"/>
                <a:gd name="connsiteY10" fmla="*/ 33986 h 636270"/>
                <a:gd name="connsiteX11" fmla="*/ 0 w 434898"/>
                <a:gd name="connsiteY11" fmla="*/ 33986 h 63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898" h="636270">
                  <a:moveTo>
                    <a:pt x="0" y="602285"/>
                  </a:moveTo>
                  <a:lnTo>
                    <a:pt x="434898" y="602285"/>
                  </a:lnTo>
                  <a:lnTo>
                    <a:pt x="434898" y="636270"/>
                  </a:lnTo>
                  <a:lnTo>
                    <a:pt x="0" y="636270"/>
                  </a:lnTo>
                  <a:close/>
                  <a:moveTo>
                    <a:pt x="0" y="297485"/>
                  </a:moveTo>
                  <a:lnTo>
                    <a:pt x="434898" y="297485"/>
                  </a:lnTo>
                  <a:lnTo>
                    <a:pt x="434898" y="331471"/>
                  </a:lnTo>
                  <a:lnTo>
                    <a:pt x="0" y="331471"/>
                  </a:lnTo>
                  <a:close/>
                  <a:moveTo>
                    <a:pt x="0" y="0"/>
                  </a:moveTo>
                  <a:lnTo>
                    <a:pt x="434898" y="0"/>
                  </a:lnTo>
                  <a:lnTo>
                    <a:pt x="434898" y="33986"/>
                  </a:lnTo>
                  <a:lnTo>
                    <a:pt x="0" y="33986"/>
                  </a:lnTo>
                  <a:close/>
                </a:path>
              </a:pathLst>
            </a:custGeom>
            <a:gradFill flip="none" rotWithShape="1">
              <a:gsLst>
                <a:gs pos="56000">
                  <a:schemeClr val="bg1"/>
                </a:gs>
                <a:gs pos="88000">
                  <a:srgbClr val="8DD0E1"/>
                </a:gs>
              </a:gsLst>
              <a:lin ang="10800000" scaled="1"/>
              <a:tileRect/>
            </a:gradFill>
            <a:ln>
              <a:noFill/>
            </a:ln>
            <a:effectLst>
              <a:outerShdw blurRad="101600" dist="76200" dir="2700000" algn="tl" rotWithShape="0">
                <a:schemeClr val="accent1">
                  <a:lumMod val="50000"/>
                  <a:alpha val="26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gradFill flip="none" rotWithShape="1">
                  <a:gsLst>
                    <a:gs pos="56000">
                      <a:schemeClr val="bg1"/>
                    </a:gs>
                    <a:gs pos="100000">
                      <a:srgbClr val="8DD0E1"/>
                    </a:gs>
                  </a:gsLst>
                  <a:lin ang="5400000" scaled="1"/>
                  <a:tileRect/>
                </a:gradFill>
                <a:effectLst>
                  <a:outerShdw blurRad="101600" dist="76200" dir="2700000" algn="tl" rotWithShape="0">
                    <a:schemeClr val="accent1">
                      <a:lumMod val="50000"/>
                      <a:alpha val="26000"/>
                    </a:schemeClr>
                  </a:outerShdw>
                </a:effectLst>
                <a:latin typeface="+mj-ea"/>
                <a:ea typeface="+mj-ea"/>
              </a:endParaRPr>
            </a:p>
          </p:txBody>
        </p:sp>
        <p:sp>
          <p:nvSpPr>
            <p:cNvPr id="151" name="文本框 150"/>
            <p:cNvSpPr txBox="1"/>
            <p:nvPr/>
          </p:nvSpPr>
          <p:spPr>
            <a:xfrm>
              <a:off x="6779941" y="1498127"/>
              <a:ext cx="485672" cy="577997"/>
            </a:xfrm>
            <a:custGeom>
              <a:avLst/>
              <a:gdLst>
                <a:gd name="connsiteX0" fmla="*/ 0 w 485672"/>
                <a:gd name="connsiteY0" fmla="*/ 0 h 577997"/>
                <a:gd name="connsiteX1" fmla="*/ 49808 w 485672"/>
                <a:gd name="connsiteY1" fmla="*/ 112389 h 577997"/>
                <a:gd name="connsiteX2" fmla="*/ 121131 w 485672"/>
                <a:gd name="connsiteY2" fmla="*/ 207363 h 577997"/>
                <a:gd name="connsiteX3" fmla="*/ 191997 w 485672"/>
                <a:gd name="connsiteY3" fmla="*/ 98364 h 577997"/>
                <a:gd name="connsiteX4" fmla="*/ 245490 w 485672"/>
                <a:gd name="connsiteY4" fmla="*/ 1255 h 577997"/>
                <a:gd name="connsiteX5" fmla="*/ 421055 w 485672"/>
                <a:gd name="connsiteY5" fmla="*/ 123213 h 577997"/>
                <a:gd name="connsiteX6" fmla="*/ 405967 w 485672"/>
                <a:gd name="connsiteY6" fmla="*/ 135713 h 577997"/>
                <a:gd name="connsiteX7" fmla="*/ 373506 w 485672"/>
                <a:gd name="connsiteY7" fmla="*/ 135408 h 577997"/>
                <a:gd name="connsiteX8" fmla="*/ 269721 w 485672"/>
                <a:gd name="connsiteY8" fmla="*/ 186325 h 577997"/>
                <a:gd name="connsiteX9" fmla="*/ 150392 w 485672"/>
                <a:gd name="connsiteY9" fmla="*/ 235413 h 577997"/>
                <a:gd name="connsiteX10" fmla="*/ 311631 w 485672"/>
                <a:gd name="connsiteY10" fmla="*/ 341668 h 577997"/>
                <a:gd name="connsiteX11" fmla="*/ 485672 w 485672"/>
                <a:gd name="connsiteY11" fmla="*/ 401275 h 577997"/>
                <a:gd name="connsiteX12" fmla="*/ 482015 w 485672"/>
                <a:gd name="connsiteY12" fmla="*/ 413471 h 577997"/>
                <a:gd name="connsiteX13" fmla="*/ 396213 w 485672"/>
                <a:gd name="connsiteY13" fmla="*/ 471987 h 577997"/>
                <a:gd name="connsiteX14" fmla="*/ 347903 w 485672"/>
                <a:gd name="connsiteY14" fmla="*/ 577997 h 577997"/>
                <a:gd name="connsiteX15" fmla="*/ 192116 w 485672"/>
                <a:gd name="connsiteY15" fmla="*/ 455715 h 577997"/>
                <a:gd name="connsiteX16" fmla="*/ 76156 w 485672"/>
                <a:gd name="connsiteY16" fmla="*/ 287850 h 577997"/>
                <a:gd name="connsiteX17" fmla="*/ 32096 w 485672"/>
                <a:gd name="connsiteY17" fmla="*/ 178448 h 577997"/>
                <a:gd name="connsiteX18" fmla="*/ 0 w 485672"/>
                <a:gd name="connsiteY18" fmla="*/ 59553 h 57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672" h="577997">
                  <a:moveTo>
                    <a:pt x="0" y="0"/>
                  </a:moveTo>
                  <a:lnTo>
                    <a:pt x="49808" y="112389"/>
                  </a:lnTo>
                  <a:cubicBezTo>
                    <a:pt x="70992" y="147782"/>
                    <a:pt x="94766" y="179440"/>
                    <a:pt x="121131" y="207363"/>
                  </a:cubicBezTo>
                  <a:cubicBezTo>
                    <a:pt x="145592" y="172173"/>
                    <a:pt x="169214" y="135840"/>
                    <a:pt x="191997" y="98364"/>
                  </a:cubicBezTo>
                  <a:cubicBezTo>
                    <a:pt x="214781" y="60887"/>
                    <a:pt x="232612" y="28518"/>
                    <a:pt x="245490" y="1255"/>
                  </a:cubicBezTo>
                  <a:lnTo>
                    <a:pt x="421055" y="123213"/>
                  </a:lnTo>
                  <a:cubicBezTo>
                    <a:pt x="418235" y="128904"/>
                    <a:pt x="413206" y="133071"/>
                    <a:pt x="405967" y="135713"/>
                  </a:cubicBezTo>
                  <a:cubicBezTo>
                    <a:pt x="398728" y="138356"/>
                    <a:pt x="387908" y="138254"/>
                    <a:pt x="373506" y="135408"/>
                  </a:cubicBezTo>
                  <a:cubicBezTo>
                    <a:pt x="343102" y="151618"/>
                    <a:pt x="308507" y="168591"/>
                    <a:pt x="269721" y="186325"/>
                  </a:cubicBezTo>
                  <a:cubicBezTo>
                    <a:pt x="230936" y="204060"/>
                    <a:pt x="191159" y="220423"/>
                    <a:pt x="150392" y="235413"/>
                  </a:cubicBezTo>
                  <a:cubicBezTo>
                    <a:pt x="199871" y="280055"/>
                    <a:pt x="253618" y="315473"/>
                    <a:pt x="311631" y="341668"/>
                  </a:cubicBezTo>
                  <a:cubicBezTo>
                    <a:pt x="369645" y="367864"/>
                    <a:pt x="427659" y="387733"/>
                    <a:pt x="485672" y="401275"/>
                  </a:cubicBezTo>
                  <a:lnTo>
                    <a:pt x="482015" y="413471"/>
                  </a:lnTo>
                  <a:cubicBezTo>
                    <a:pt x="447699" y="423228"/>
                    <a:pt x="419099" y="442734"/>
                    <a:pt x="396213" y="471987"/>
                  </a:cubicBezTo>
                  <a:cubicBezTo>
                    <a:pt x="373328" y="501240"/>
                    <a:pt x="357224" y="536577"/>
                    <a:pt x="347903" y="577997"/>
                  </a:cubicBezTo>
                  <a:cubicBezTo>
                    <a:pt x="289065" y="542600"/>
                    <a:pt x="237136" y="501839"/>
                    <a:pt x="192116" y="455715"/>
                  </a:cubicBezTo>
                  <a:cubicBezTo>
                    <a:pt x="147096" y="409591"/>
                    <a:pt x="108443" y="353636"/>
                    <a:pt x="76156" y="287850"/>
                  </a:cubicBezTo>
                  <a:cubicBezTo>
                    <a:pt x="60013" y="254958"/>
                    <a:pt x="45327" y="218490"/>
                    <a:pt x="32096" y="178448"/>
                  </a:cubicBezTo>
                  <a:lnTo>
                    <a:pt x="0" y="59553"/>
                  </a:lnTo>
                  <a:close/>
                </a:path>
              </a:pathLst>
            </a:custGeom>
            <a:gradFill flip="none" rotWithShape="1">
              <a:gsLst>
                <a:gs pos="49000">
                  <a:schemeClr val="bg1"/>
                </a:gs>
                <a:gs pos="92000">
                  <a:srgbClr val="8DD0E1"/>
                </a:gs>
              </a:gsLst>
              <a:lin ang="10800000" scaled="1"/>
              <a:tileRect/>
            </a:gradFill>
            <a:ln>
              <a:noFill/>
            </a:ln>
            <a:effectLst>
              <a:outerShdw blurRad="101600" dist="76200" dir="2700000" algn="tl" rotWithShape="0">
                <a:schemeClr val="accent1">
                  <a:lumMod val="50000"/>
                  <a:alpha val="26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gradFill flip="none" rotWithShape="1">
                  <a:gsLst>
                    <a:gs pos="56000">
                      <a:schemeClr val="bg1"/>
                    </a:gs>
                    <a:gs pos="100000">
                      <a:srgbClr val="8DD0E1"/>
                    </a:gs>
                  </a:gsLst>
                  <a:lin ang="5400000" scaled="1"/>
                  <a:tileRect/>
                </a:gradFill>
                <a:effectLst>
                  <a:outerShdw blurRad="101600" dist="76200" dir="2700000" algn="tl" rotWithShape="0">
                    <a:schemeClr val="accent1">
                      <a:lumMod val="50000"/>
                      <a:alpha val="26000"/>
                    </a:schemeClr>
                  </a:outerShdw>
                </a:effectLst>
                <a:latin typeface="+mj-ea"/>
                <a:ea typeface="+mj-ea"/>
              </a:endParaRPr>
            </a:p>
          </p:txBody>
        </p:sp>
      </p:grpSp>
      <p:sp>
        <p:nvSpPr>
          <p:cNvPr id="1053" name="文本框 1052"/>
          <p:cNvSpPr txBox="1"/>
          <p:nvPr/>
        </p:nvSpPr>
        <p:spPr>
          <a:xfrm>
            <a:off x="4796798" y="2095338"/>
            <a:ext cx="2598404" cy="523220"/>
          </a:xfrm>
          <a:prstGeom prst="rect">
            <a:avLst/>
          </a:prstGeom>
          <a:noFill/>
        </p:spPr>
        <p:txBody>
          <a:bodyPr wrap="none" rtlCol="0">
            <a:noAutofit/>
          </a:bodyPr>
          <a:lstStyle/>
          <a:p>
            <a:pPr algn="ctr"/>
            <a:r>
              <a:rPr lang="en-US" altLang="zh-CN" sz="2800" spc="600" dirty="0" smtClean="0">
                <a:solidFill>
                  <a:schemeClr val="accent1"/>
                </a:solidFill>
              </a:rPr>
              <a:t>CONTENTS</a:t>
            </a:r>
            <a:endParaRPr lang="zh-CN" altLang="en-US" sz="2800" spc="600" dirty="0">
              <a:solidFill>
                <a:schemeClr val="accent1"/>
              </a:solidFill>
            </a:endParaRPr>
          </a:p>
        </p:txBody>
      </p:sp>
      <p:grpSp>
        <p:nvGrpSpPr>
          <p:cNvPr id="154" name="组合 153"/>
          <p:cNvGrpSpPr/>
          <p:nvPr/>
        </p:nvGrpSpPr>
        <p:grpSpPr>
          <a:xfrm>
            <a:off x="7326166" y="803702"/>
            <a:ext cx="735444" cy="466742"/>
            <a:chOff x="3600451" y="-493519"/>
            <a:chExt cx="735444" cy="466742"/>
          </a:xfrm>
          <a:solidFill>
            <a:schemeClr val="bg1">
              <a:alpha val="18000"/>
            </a:schemeClr>
          </a:solidFill>
        </p:grpSpPr>
        <p:grpSp>
          <p:nvGrpSpPr>
            <p:cNvPr id="155" name="组合 154"/>
            <p:cNvGrpSpPr/>
            <p:nvPr/>
          </p:nvGrpSpPr>
          <p:grpSpPr>
            <a:xfrm>
              <a:off x="3600451" y="-493519"/>
              <a:ext cx="735444" cy="103414"/>
              <a:chOff x="3600451" y="-493519"/>
              <a:chExt cx="735444" cy="103414"/>
            </a:xfrm>
            <a:grpFill/>
          </p:grpSpPr>
          <p:sp>
            <p:nvSpPr>
              <p:cNvPr id="166" name="椭圆 16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7" name="椭圆 16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8" name="椭圆 16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9" name="椭圆 16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56" name="组合 155"/>
            <p:cNvGrpSpPr/>
            <p:nvPr/>
          </p:nvGrpSpPr>
          <p:grpSpPr>
            <a:xfrm>
              <a:off x="3600451" y="-311855"/>
              <a:ext cx="735444" cy="103414"/>
              <a:chOff x="3600451" y="-493519"/>
              <a:chExt cx="735444" cy="103414"/>
            </a:xfrm>
            <a:grpFill/>
          </p:grpSpPr>
          <p:sp>
            <p:nvSpPr>
              <p:cNvPr id="162" name="椭圆 161"/>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3" name="椭圆 162"/>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4" name="椭圆 163"/>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5" name="椭圆 164"/>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57" name="组合 156"/>
            <p:cNvGrpSpPr/>
            <p:nvPr/>
          </p:nvGrpSpPr>
          <p:grpSpPr>
            <a:xfrm>
              <a:off x="3600451" y="-130191"/>
              <a:ext cx="735444" cy="103414"/>
              <a:chOff x="3600451" y="-493519"/>
              <a:chExt cx="735444" cy="103414"/>
            </a:xfrm>
            <a:grpFill/>
          </p:grpSpPr>
          <p:sp>
            <p:nvSpPr>
              <p:cNvPr id="158" name="椭圆 15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9" name="椭圆 15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0" name="椭圆 15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1" name="椭圆 16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170" name="组合 169"/>
          <p:cNvGrpSpPr/>
          <p:nvPr/>
        </p:nvGrpSpPr>
        <p:grpSpPr>
          <a:xfrm>
            <a:off x="4140630" y="1580890"/>
            <a:ext cx="735444" cy="466742"/>
            <a:chOff x="3600451" y="-493519"/>
            <a:chExt cx="735444" cy="466742"/>
          </a:xfrm>
          <a:solidFill>
            <a:schemeClr val="bg1">
              <a:alpha val="32000"/>
            </a:schemeClr>
          </a:solidFill>
        </p:grpSpPr>
        <p:grpSp>
          <p:nvGrpSpPr>
            <p:cNvPr id="171" name="组合 170"/>
            <p:cNvGrpSpPr/>
            <p:nvPr/>
          </p:nvGrpSpPr>
          <p:grpSpPr>
            <a:xfrm>
              <a:off x="3600451" y="-493519"/>
              <a:ext cx="735444" cy="103414"/>
              <a:chOff x="3600451" y="-493519"/>
              <a:chExt cx="735444" cy="103414"/>
            </a:xfrm>
            <a:grpFill/>
          </p:grpSpPr>
          <p:sp>
            <p:nvSpPr>
              <p:cNvPr id="182" name="椭圆 181"/>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3" name="椭圆 182"/>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4" name="椭圆 183"/>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5" name="椭圆 184"/>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72" name="组合 171"/>
            <p:cNvGrpSpPr/>
            <p:nvPr/>
          </p:nvGrpSpPr>
          <p:grpSpPr>
            <a:xfrm>
              <a:off x="3600451" y="-311855"/>
              <a:ext cx="735444" cy="103414"/>
              <a:chOff x="3600451" y="-493519"/>
              <a:chExt cx="735444" cy="103414"/>
            </a:xfrm>
            <a:grpFill/>
          </p:grpSpPr>
          <p:sp>
            <p:nvSpPr>
              <p:cNvPr id="178" name="椭圆 17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9" name="椭圆 17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0" name="椭圆 17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1" name="椭圆 18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73" name="组合 172"/>
            <p:cNvGrpSpPr/>
            <p:nvPr/>
          </p:nvGrpSpPr>
          <p:grpSpPr>
            <a:xfrm>
              <a:off x="3600451" y="-130191"/>
              <a:ext cx="735444" cy="103414"/>
              <a:chOff x="3600451" y="-493519"/>
              <a:chExt cx="735444" cy="103414"/>
            </a:xfrm>
            <a:grpFill/>
          </p:grpSpPr>
          <p:sp>
            <p:nvSpPr>
              <p:cNvPr id="174" name="椭圆 17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5" name="椭圆 17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6" name="椭圆 17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7" name="椭圆 17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69" name="组合 68"/>
          <p:cNvGrpSpPr/>
          <p:nvPr/>
        </p:nvGrpSpPr>
        <p:grpSpPr>
          <a:xfrm>
            <a:off x="511096" y="2510281"/>
            <a:ext cx="2479397" cy="1573318"/>
            <a:chOff x="563624" y="2618558"/>
            <a:chExt cx="2479397" cy="1573318"/>
          </a:xfrm>
        </p:grpSpPr>
        <p:grpSp>
          <p:nvGrpSpPr>
            <p:cNvPr id="67" name="组合 66"/>
            <p:cNvGrpSpPr/>
            <p:nvPr/>
          </p:nvGrpSpPr>
          <p:grpSpPr>
            <a:xfrm>
              <a:off x="1340614" y="2618558"/>
              <a:ext cx="1669286" cy="525106"/>
              <a:chOff x="1340614" y="2618558"/>
              <a:chExt cx="1669286" cy="525106"/>
            </a:xfrm>
          </p:grpSpPr>
          <p:sp>
            <p:nvSpPr>
              <p:cNvPr id="209" name="圆角矩形 208"/>
              <p:cNvSpPr/>
              <p:nvPr/>
            </p:nvSpPr>
            <p:spPr>
              <a:xfrm>
                <a:off x="1340614" y="2618558"/>
                <a:ext cx="1618431" cy="525106"/>
              </a:xfrm>
              <a:prstGeom prst="roundRect">
                <a:avLst>
                  <a:gd name="adj" fmla="val 50000"/>
                </a:avLst>
              </a:prstGeom>
              <a:gradFill flip="none" rotWithShape="1">
                <a:gsLst>
                  <a:gs pos="0">
                    <a:srgbClr val="F29E85"/>
                  </a:gs>
                  <a:gs pos="52000">
                    <a:srgbClr val="F4E0CE"/>
                  </a:gs>
                </a:gsLst>
                <a:lin ang="13500000" scaled="1"/>
                <a:tileRect/>
              </a:gradFill>
              <a:ln>
                <a:solidFill>
                  <a:schemeClr val="bg1"/>
                </a:solidFill>
              </a:ln>
              <a:effectLst>
                <a:outerShdw blurRad="177800" dist="1524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smtClean="0">
                  <a:solidFill>
                    <a:srgbClr val="4896AC"/>
                  </a:solidFill>
                  <a:latin typeface="+mj-ea"/>
                  <a:ea typeface="+mj-ea"/>
                </a:endParaRPr>
              </a:p>
            </p:txBody>
          </p:sp>
          <p:sp>
            <p:nvSpPr>
              <p:cNvPr id="210" name="文本框 209"/>
              <p:cNvSpPr txBox="1"/>
              <p:nvPr/>
            </p:nvSpPr>
            <p:spPr>
              <a:xfrm>
                <a:off x="1340614" y="2673015"/>
                <a:ext cx="1669286" cy="400110"/>
              </a:xfrm>
              <a:prstGeom prst="rect">
                <a:avLst/>
              </a:prstGeom>
              <a:noFill/>
              <a:effectLst/>
            </p:spPr>
            <p:txBody>
              <a:bodyPr wrap="square" rtlCol="0">
                <a:noAutofit/>
              </a:bodyPr>
              <a:lstStyle/>
              <a:p>
                <a:pPr algn="ctr"/>
                <a:r>
                  <a:rPr lang="en-US" altLang="zh-CN" sz="2000" dirty="0" smtClean="0">
                    <a:solidFill>
                      <a:schemeClr val="accent1"/>
                    </a:solidFill>
                    <a:latin typeface="+mj-ea"/>
                    <a:ea typeface="+mj-ea"/>
                  </a:rPr>
                  <a:t>PART  01</a:t>
                </a:r>
                <a:endParaRPr lang="zh-CN" altLang="en-US" sz="2000" dirty="0">
                  <a:solidFill>
                    <a:schemeClr val="accent1"/>
                  </a:solidFill>
                  <a:latin typeface="+mj-ea"/>
                  <a:ea typeface="+mj-ea"/>
                </a:endParaRPr>
              </a:p>
            </p:txBody>
          </p:sp>
        </p:grpSp>
        <p:sp>
          <p:nvSpPr>
            <p:cNvPr id="207" name="文本框 206"/>
            <p:cNvSpPr txBox="1"/>
            <p:nvPr/>
          </p:nvSpPr>
          <p:spPr>
            <a:xfrm>
              <a:off x="1011696" y="3296064"/>
              <a:ext cx="2031325" cy="646331"/>
            </a:xfrm>
            <a:prstGeom prst="rect">
              <a:avLst/>
            </a:prstGeom>
            <a:noFill/>
          </p:spPr>
          <p:txBody>
            <a:bodyPr wrap="none" rtlCol="0">
              <a:noAutofit/>
            </a:bodyPr>
            <a:lstStyle/>
            <a:p>
              <a:pPr algn="r"/>
              <a:r>
                <a:rPr lang="zh-CN" altLang="en-US" sz="3600" dirty="0" smtClean="0">
                  <a:solidFill>
                    <a:schemeClr val="bg1"/>
                  </a:solidFill>
                  <a:latin typeface="+mj-ea"/>
                  <a:ea typeface="+mj-ea"/>
                </a:rPr>
                <a:t>工作内容</a:t>
              </a:r>
              <a:endParaRPr lang="zh-CN" altLang="en-US" sz="3600" dirty="0">
                <a:solidFill>
                  <a:schemeClr val="bg1"/>
                </a:solidFill>
                <a:latin typeface="+mj-ea"/>
                <a:ea typeface="+mj-ea"/>
              </a:endParaRPr>
            </a:p>
          </p:txBody>
        </p:sp>
        <p:sp>
          <p:nvSpPr>
            <p:cNvPr id="208" name="文本框 207"/>
            <p:cNvSpPr txBox="1"/>
            <p:nvPr/>
          </p:nvSpPr>
          <p:spPr>
            <a:xfrm>
              <a:off x="563624" y="3884099"/>
              <a:ext cx="2479397" cy="307777"/>
            </a:xfrm>
            <a:prstGeom prst="rect">
              <a:avLst/>
            </a:prstGeom>
            <a:noFill/>
          </p:spPr>
          <p:txBody>
            <a:bodyPr wrap="none" rtlCol="0">
              <a:noAutofit/>
            </a:bodyPr>
            <a:lstStyle/>
            <a:p>
              <a:pPr algn="r"/>
              <a:r>
                <a:rPr lang="en-US" altLang="zh-CN" sz="1400" dirty="0" smtClean="0">
                  <a:solidFill>
                    <a:schemeClr val="bg1">
                      <a:lumMod val="95000"/>
                    </a:schemeClr>
                  </a:solidFill>
                  <a:latin typeface="+mn-ea"/>
                </a:rPr>
                <a:t>PPT</a:t>
              </a:r>
              <a:r>
                <a:rPr lang="zh-CN" altLang="en-US" sz="1400" dirty="0" smtClean="0">
                  <a:solidFill>
                    <a:schemeClr val="bg1">
                      <a:lumMod val="95000"/>
                    </a:schemeClr>
                  </a:solidFill>
                  <a:latin typeface="+mn-ea"/>
                </a:rPr>
                <a:t>设计，属于你的模板管家</a:t>
              </a:r>
              <a:endParaRPr lang="zh-CN" altLang="en-US" sz="1400" dirty="0">
                <a:solidFill>
                  <a:schemeClr val="bg1">
                    <a:lumMod val="95000"/>
                  </a:schemeClr>
                </a:solidFill>
                <a:latin typeface="+mn-ea"/>
              </a:endParaRPr>
            </a:p>
          </p:txBody>
        </p:sp>
      </p:grpSp>
      <p:grpSp>
        <p:nvGrpSpPr>
          <p:cNvPr id="68" name="组合 67"/>
          <p:cNvGrpSpPr/>
          <p:nvPr/>
        </p:nvGrpSpPr>
        <p:grpSpPr>
          <a:xfrm>
            <a:off x="9223023" y="2717188"/>
            <a:ext cx="2479397" cy="1475564"/>
            <a:chOff x="563624" y="4777963"/>
            <a:chExt cx="2479397" cy="1475564"/>
          </a:xfrm>
        </p:grpSpPr>
        <p:grpSp>
          <p:nvGrpSpPr>
            <p:cNvPr id="212" name="组合 211"/>
            <p:cNvGrpSpPr/>
            <p:nvPr/>
          </p:nvGrpSpPr>
          <p:grpSpPr>
            <a:xfrm>
              <a:off x="684219" y="4777963"/>
              <a:ext cx="1669286" cy="525106"/>
              <a:chOff x="1340614" y="2618558"/>
              <a:chExt cx="1669286" cy="525106"/>
            </a:xfrm>
          </p:grpSpPr>
          <p:sp>
            <p:nvSpPr>
              <p:cNvPr id="213" name="圆角矩形 212"/>
              <p:cNvSpPr/>
              <p:nvPr/>
            </p:nvSpPr>
            <p:spPr>
              <a:xfrm>
                <a:off x="1340614" y="2618558"/>
                <a:ext cx="1618431" cy="525106"/>
              </a:xfrm>
              <a:prstGeom prst="roundRect">
                <a:avLst>
                  <a:gd name="adj" fmla="val 50000"/>
                </a:avLst>
              </a:prstGeom>
              <a:gradFill flip="none" rotWithShape="1">
                <a:gsLst>
                  <a:gs pos="0">
                    <a:srgbClr val="F29E85"/>
                  </a:gs>
                  <a:gs pos="52000">
                    <a:srgbClr val="F4E0CE"/>
                  </a:gs>
                </a:gsLst>
                <a:lin ang="13500000" scaled="1"/>
                <a:tileRect/>
              </a:gradFill>
              <a:ln>
                <a:solidFill>
                  <a:schemeClr val="bg1"/>
                </a:solidFill>
              </a:ln>
              <a:effectLst>
                <a:outerShdw blurRad="177800" dist="1524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smtClean="0">
                  <a:solidFill>
                    <a:srgbClr val="4896AC"/>
                  </a:solidFill>
                  <a:latin typeface="+mj-ea"/>
                  <a:ea typeface="+mj-ea"/>
                </a:endParaRPr>
              </a:p>
            </p:txBody>
          </p:sp>
          <p:sp>
            <p:nvSpPr>
              <p:cNvPr id="214" name="文本框 213"/>
              <p:cNvSpPr txBox="1"/>
              <p:nvPr/>
            </p:nvSpPr>
            <p:spPr>
              <a:xfrm>
                <a:off x="1340614" y="2673015"/>
                <a:ext cx="1669286" cy="400110"/>
              </a:xfrm>
              <a:prstGeom prst="rect">
                <a:avLst/>
              </a:prstGeom>
              <a:noFill/>
              <a:effectLst/>
            </p:spPr>
            <p:txBody>
              <a:bodyPr wrap="square" rtlCol="0">
                <a:noAutofit/>
              </a:bodyPr>
              <a:lstStyle/>
              <a:p>
                <a:pPr algn="ctr"/>
                <a:r>
                  <a:rPr lang="en-US" altLang="zh-CN" sz="2000" dirty="0" smtClean="0">
                    <a:solidFill>
                      <a:schemeClr val="accent1"/>
                    </a:solidFill>
                    <a:latin typeface="+mj-ea"/>
                    <a:ea typeface="+mj-ea"/>
                  </a:rPr>
                  <a:t>PART  04</a:t>
                </a:r>
                <a:endParaRPr lang="zh-CN" altLang="en-US" sz="2000" dirty="0">
                  <a:solidFill>
                    <a:schemeClr val="accent1"/>
                  </a:solidFill>
                  <a:latin typeface="+mj-ea"/>
                  <a:ea typeface="+mj-ea"/>
                </a:endParaRPr>
              </a:p>
            </p:txBody>
          </p:sp>
        </p:grpSp>
        <p:sp>
          <p:nvSpPr>
            <p:cNvPr id="215" name="文本框 214"/>
            <p:cNvSpPr txBox="1"/>
            <p:nvPr/>
          </p:nvSpPr>
          <p:spPr>
            <a:xfrm>
              <a:off x="563624" y="5357715"/>
              <a:ext cx="2031325" cy="646331"/>
            </a:xfrm>
            <a:prstGeom prst="rect">
              <a:avLst/>
            </a:prstGeom>
            <a:noFill/>
          </p:spPr>
          <p:txBody>
            <a:bodyPr wrap="none" rtlCol="0">
              <a:noAutofit/>
            </a:bodyPr>
            <a:lstStyle/>
            <a:p>
              <a:pPr algn="r"/>
              <a:r>
                <a:rPr lang="zh-CN" altLang="en-US" sz="3600" dirty="0" smtClean="0">
                  <a:solidFill>
                    <a:schemeClr val="bg1"/>
                  </a:solidFill>
                  <a:latin typeface="+mj-ea"/>
                  <a:ea typeface="+mj-ea"/>
                </a:rPr>
                <a:t>未来计划</a:t>
              </a:r>
              <a:endParaRPr lang="zh-CN" altLang="en-US" sz="3600" dirty="0">
                <a:solidFill>
                  <a:schemeClr val="bg1"/>
                </a:solidFill>
                <a:latin typeface="+mj-ea"/>
                <a:ea typeface="+mj-ea"/>
              </a:endParaRPr>
            </a:p>
          </p:txBody>
        </p:sp>
        <p:sp>
          <p:nvSpPr>
            <p:cNvPr id="216" name="文本框 215"/>
            <p:cNvSpPr txBox="1"/>
            <p:nvPr/>
          </p:nvSpPr>
          <p:spPr>
            <a:xfrm>
              <a:off x="563624" y="5945750"/>
              <a:ext cx="2479397" cy="307777"/>
            </a:xfrm>
            <a:prstGeom prst="rect">
              <a:avLst/>
            </a:prstGeom>
            <a:noFill/>
          </p:spPr>
          <p:txBody>
            <a:bodyPr wrap="none" rtlCol="0">
              <a:noAutofit/>
            </a:bodyPr>
            <a:lstStyle/>
            <a:p>
              <a:pPr algn="r"/>
              <a:r>
                <a:rPr lang="en-US" altLang="zh-CN" sz="1400" dirty="0" smtClean="0">
                  <a:solidFill>
                    <a:schemeClr val="bg1">
                      <a:lumMod val="95000"/>
                    </a:schemeClr>
                  </a:solidFill>
                  <a:latin typeface="+mn-ea"/>
                </a:rPr>
                <a:t>PPT</a:t>
              </a:r>
              <a:r>
                <a:rPr lang="zh-CN" altLang="en-US" sz="1400" dirty="0" smtClean="0">
                  <a:solidFill>
                    <a:schemeClr val="bg1">
                      <a:lumMod val="95000"/>
                    </a:schemeClr>
                  </a:solidFill>
                  <a:latin typeface="+mn-ea"/>
                </a:rPr>
                <a:t>设计，属于你的模板管家</a:t>
              </a:r>
              <a:endParaRPr lang="zh-CN" altLang="en-US" sz="1400" dirty="0">
                <a:solidFill>
                  <a:schemeClr val="bg1">
                    <a:lumMod val="95000"/>
                  </a:schemeClr>
                </a:solidFill>
                <a:latin typeface="+mn-ea"/>
              </a:endParaRPr>
            </a:p>
          </p:txBody>
        </p:sp>
      </p:grpSp>
      <p:grpSp>
        <p:nvGrpSpPr>
          <p:cNvPr id="218" name="组合 217"/>
          <p:cNvGrpSpPr/>
          <p:nvPr/>
        </p:nvGrpSpPr>
        <p:grpSpPr>
          <a:xfrm>
            <a:off x="6435797" y="3921482"/>
            <a:ext cx="2479397" cy="1475564"/>
            <a:chOff x="563624" y="4777963"/>
            <a:chExt cx="2479397" cy="1475564"/>
          </a:xfrm>
        </p:grpSpPr>
        <p:grpSp>
          <p:nvGrpSpPr>
            <p:cNvPr id="219" name="组合 218"/>
            <p:cNvGrpSpPr/>
            <p:nvPr/>
          </p:nvGrpSpPr>
          <p:grpSpPr>
            <a:xfrm>
              <a:off x="684219" y="4777963"/>
              <a:ext cx="1669286" cy="525106"/>
              <a:chOff x="1340614" y="2618558"/>
              <a:chExt cx="1669286" cy="525106"/>
            </a:xfrm>
          </p:grpSpPr>
          <p:sp>
            <p:nvSpPr>
              <p:cNvPr id="222" name="圆角矩形 221"/>
              <p:cNvSpPr/>
              <p:nvPr/>
            </p:nvSpPr>
            <p:spPr>
              <a:xfrm>
                <a:off x="1340614" y="2618558"/>
                <a:ext cx="1618431" cy="525106"/>
              </a:xfrm>
              <a:prstGeom prst="roundRect">
                <a:avLst>
                  <a:gd name="adj" fmla="val 50000"/>
                </a:avLst>
              </a:prstGeom>
              <a:gradFill flip="none" rotWithShape="1">
                <a:gsLst>
                  <a:gs pos="0">
                    <a:srgbClr val="F29E85"/>
                  </a:gs>
                  <a:gs pos="52000">
                    <a:srgbClr val="F4E0CE"/>
                  </a:gs>
                </a:gsLst>
                <a:lin ang="13500000" scaled="1"/>
                <a:tileRect/>
              </a:gradFill>
              <a:ln>
                <a:solidFill>
                  <a:schemeClr val="bg1"/>
                </a:solidFill>
              </a:ln>
              <a:effectLst>
                <a:outerShdw blurRad="177800" dist="1524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smtClean="0">
                  <a:solidFill>
                    <a:srgbClr val="4896AC"/>
                  </a:solidFill>
                  <a:latin typeface="+mj-ea"/>
                  <a:ea typeface="+mj-ea"/>
                </a:endParaRPr>
              </a:p>
            </p:txBody>
          </p:sp>
          <p:sp>
            <p:nvSpPr>
              <p:cNvPr id="223" name="文本框 222"/>
              <p:cNvSpPr txBox="1"/>
              <p:nvPr/>
            </p:nvSpPr>
            <p:spPr>
              <a:xfrm>
                <a:off x="1340614" y="2673015"/>
                <a:ext cx="1669286" cy="400110"/>
              </a:xfrm>
              <a:prstGeom prst="rect">
                <a:avLst/>
              </a:prstGeom>
              <a:noFill/>
              <a:effectLst/>
            </p:spPr>
            <p:txBody>
              <a:bodyPr wrap="square" rtlCol="0">
                <a:noAutofit/>
              </a:bodyPr>
              <a:lstStyle/>
              <a:p>
                <a:pPr algn="ctr"/>
                <a:r>
                  <a:rPr lang="en-US" altLang="zh-CN" sz="2000" dirty="0" smtClean="0">
                    <a:solidFill>
                      <a:schemeClr val="accent1"/>
                    </a:solidFill>
                    <a:latin typeface="+mj-ea"/>
                    <a:ea typeface="+mj-ea"/>
                  </a:rPr>
                  <a:t>PART  03</a:t>
                </a:r>
                <a:endParaRPr lang="zh-CN" altLang="en-US" sz="2000" dirty="0">
                  <a:solidFill>
                    <a:schemeClr val="accent1"/>
                  </a:solidFill>
                  <a:latin typeface="+mj-ea"/>
                  <a:ea typeface="+mj-ea"/>
                </a:endParaRPr>
              </a:p>
            </p:txBody>
          </p:sp>
        </p:grpSp>
        <p:sp>
          <p:nvSpPr>
            <p:cNvPr id="220" name="文本框 219"/>
            <p:cNvSpPr txBox="1"/>
            <p:nvPr/>
          </p:nvSpPr>
          <p:spPr>
            <a:xfrm>
              <a:off x="563624" y="5357715"/>
              <a:ext cx="2031325" cy="646331"/>
            </a:xfrm>
            <a:prstGeom prst="rect">
              <a:avLst/>
            </a:prstGeom>
            <a:noFill/>
          </p:spPr>
          <p:txBody>
            <a:bodyPr wrap="none" rtlCol="0">
              <a:noAutofit/>
            </a:bodyPr>
            <a:lstStyle/>
            <a:p>
              <a:pPr algn="r"/>
              <a:r>
                <a:rPr lang="zh-CN" altLang="en-US" sz="3600" dirty="0" smtClean="0">
                  <a:solidFill>
                    <a:schemeClr val="bg1"/>
                  </a:solidFill>
                  <a:latin typeface="+mj-ea"/>
                  <a:ea typeface="+mj-ea"/>
                </a:rPr>
                <a:t>取得进展</a:t>
              </a:r>
              <a:endParaRPr lang="zh-CN" altLang="en-US" sz="3600" dirty="0">
                <a:solidFill>
                  <a:schemeClr val="bg1"/>
                </a:solidFill>
                <a:latin typeface="+mj-ea"/>
                <a:ea typeface="+mj-ea"/>
              </a:endParaRPr>
            </a:p>
          </p:txBody>
        </p:sp>
        <p:sp>
          <p:nvSpPr>
            <p:cNvPr id="221" name="文本框 220"/>
            <p:cNvSpPr txBox="1"/>
            <p:nvPr/>
          </p:nvSpPr>
          <p:spPr>
            <a:xfrm>
              <a:off x="563624" y="5945750"/>
              <a:ext cx="2479397" cy="307777"/>
            </a:xfrm>
            <a:prstGeom prst="rect">
              <a:avLst/>
            </a:prstGeom>
            <a:noFill/>
          </p:spPr>
          <p:txBody>
            <a:bodyPr wrap="none" rtlCol="0">
              <a:noAutofit/>
            </a:bodyPr>
            <a:lstStyle/>
            <a:p>
              <a:pPr algn="r"/>
              <a:r>
                <a:rPr lang="en-US" altLang="zh-CN" sz="1400" dirty="0" smtClean="0">
                  <a:solidFill>
                    <a:schemeClr val="bg1">
                      <a:lumMod val="95000"/>
                    </a:schemeClr>
                  </a:solidFill>
                  <a:latin typeface="+mn-ea"/>
                </a:rPr>
                <a:t>PPT</a:t>
              </a:r>
              <a:r>
                <a:rPr lang="zh-CN" altLang="en-US" sz="1400" dirty="0" smtClean="0">
                  <a:solidFill>
                    <a:schemeClr val="bg1">
                      <a:lumMod val="95000"/>
                    </a:schemeClr>
                  </a:solidFill>
                  <a:latin typeface="+mn-ea"/>
                </a:rPr>
                <a:t>设计，属于你的模板管家</a:t>
              </a:r>
              <a:endParaRPr lang="zh-CN" altLang="en-US" sz="1400" dirty="0">
                <a:solidFill>
                  <a:schemeClr val="bg1">
                    <a:lumMod val="95000"/>
                  </a:schemeClr>
                </a:solidFill>
                <a:latin typeface="+mn-ea"/>
              </a:endParaRPr>
            </a:p>
          </p:txBody>
        </p:sp>
      </p:grpSp>
      <p:grpSp>
        <p:nvGrpSpPr>
          <p:cNvPr id="225" name="组合 224"/>
          <p:cNvGrpSpPr/>
          <p:nvPr/>
        </p:nvGrpSpPr>
        <p:grpSpPr>
          <a:xfrm>
            <a:off x="2821066" y="4292858"/>
            <a:ext cx="2479397" cy="1573318"/>
            <a:chOff x="563624" y="2618558"/>
            <a:chExt cx="2479397" cy="1573318"/>
          </a:xfrm>
        </p:grpSpPr>
        <p:grpSp>
          <p:nvGrpSpPr>
            <p:cNvPr id="226" name="组合 225"/>
            <p:cNvGrpSpPr/>
            <p:nvPr/>
          </p:nvGrpSpPr>
          <p:grpSpPr>
            <a:xfrm>
              <a:off x="1340614" y="2618558"/>
              <a:ext cx="1669286" cy="525106"/>
              <a:chOff x="1340614" y="2618558"/>
              <a:chExt cx="1669286" cy="525106"/>
            </a:xfrm>
          </p:grpSpPr>
          <p:sp>
            <p:nvSpPr>
              <p:cNvPr id="229" name="圆角矩形 228"/>
              <p:cNvSpPr/>
              <p:nvPr/>
            </p:nvSpPr>
            <p:spPr>
              <a:xfrm>
                <a:off x="1340614" y="2618558"/>
                <a:ext cx="1618431" cy="525106"/>
              </a:xfrm>
              <a:prstGeom prst="roundRect">
                <a:avLst>
                  <a:gd name="adj" fmla="val 50000"/>
                </a:avLst>
              </a:prstGeom>
              <a:gradFill flip="none" rotWithShape="1">
                <a:gsLst>
                  <a:gs pos="0">
                    <a:srgbClr val="F29E85"/>
                  </a:gs>
                  <a:gs pos="52000">
                    <a:srgbClr val="F4E0CE"/>
                  </a:gs>
                </a:gsLst>
                <a:lin ang="13500000" scaled="1"/>
                <a:tileRect/>
              </a:gradFill>
              <a:ln>
                <a:solidFill>
                  <a:schemeClr val="bg1"/>
                </a:solidFill>
              </a:ln>
              <a:effectLst>
                <a:outerShdw blurRad="177800" dist="1524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smtClean="0">
                  <a:solidFill>
                    <a:srgbClr val="4896AC"/>
                  </a:solidFill>
                  <a:latin typeface="+mj-ea"/>
                  <a:ea typeface="+mj-ea"/>
                </a:endParaRPr>
              </a:p>
            </p:txBody>
          </p:sp>
          <p:sp>
            <p:nvSpPr>
              <p:cNvPr id="230" name="文本框 229"/>
              <p:cNvSpPr txBox="1"/>
              <p:nvPr/>
            </p:nvSpPr>
            <p:spPr>
              <a:xfrm>
                <a:off x="1340614" y="2673015"/>
                <a:ext cx="1669286" cy="400110"/>
              </a:xfrm>
              <a:prstGeom prst="rect">
                <a:avLst/>
              </a:prstGeom>
              <a:noFill/>
              <a:effectLst/>
            </p:spPr>
            <p:txBody>
              <a:bodyPr wrap="square" rtlCol="0">
                <a:noAutofit/>
              </a:bodyPr>
              <a:lstStyle/>
              <a:p>
                <a:pPr algn="ctr"/>
                <a:r>
                  <a:rPr lang="en-US" altLang="zh-CN" sz="2000" dirty="0" smtClean="0">
                    <a:solidFill>
                      <a:schemeClr val="accent1"/>
                    </a:solidFill>
                    <a:latin typeface="+mj-ea"/>
                    <a:ea typeface="+mj-ea"/>
                  </a:rPr>
                  <a:t>PART  02</a:t>
                </a:r>
                <a:endParaRPr lang="zh-CN" altLang="en-US" sz="2000" dirty="0">
                  <a:solidFill>
                    <a:schemeClr val="accent1"/>
                  </a:solidFill>
                  <a:latin typeface="+mj-ea"/>
                  <a:ea typeface="+mj-ea"/>
                </a:endParaRPr>
              </a:p>
            </p:txBody>
          </p:sp>
        </p:grpSp>
        <p:sp>
          <p:nvSpPr>
            <p:cNvPr id="227" name="文本框 226"/>
            <p:cNvSpPr txBox="1"/>
            <p:nvPr/>
          </p:nvSpPr>
          <p:spPr>
            <a:xfrm>
              <a:off x="1011696" y="3296064"/>
              <a:ext cx="2031325" cy="646331"/>
            </a:xfrm>
            <a:prstGeom prst="rect">
              <a:avLst/>
            </a:prstGeom>
            <a:noFill/>
          </p:spPr>
          <p:txBody>
            <a:bodyPr wrap="none" rtlCol="0">
              <a:noAutofit/>
            </a:bodyPr>
            <a:lstStyle/>
            <a:p>
              <a:pPr algn="r"/>
              <a:r>
                <a:rPr lang="zh-CN" altLang="en-US" sz="3600" dirty="0" smtClean="0">
                  <a:solidFill>
                    <a:schemeClr val="bg1"/>
                  </a:solidFill>
                  <a:latin typeface="+mj-ea"/>
                  <a:ea typeface="+mj-ea"/>
                </a:rPr>
                <a:t>项目反思</a:t>
              </a:r>
              <a:endParaRPr lang="zh-CN" altLang="en-US" sz="3600" dirty="0">
                <a:solidFill>
                  <a:schemeClr val="bg1"/>
                </a:solidFill>
                <a:latin typeface="+mj-ea"/>
                <a:ea typeface="+mj-ea"/>
              </a:endParaRPr>
            </a:p>
          </p:txBody>
        </p:sp>
        <p:sp>
          <p:nvSpPr>
            <p:cNvPr id="228" name="文本框 227"/>
            <p:cNvSpPr txBox="1"/>
            <p:nvPr/>
          </p:nvSpPr>
          <p:spPr>
            <a:xfrm>
              <a:off x="563624" y="3884099"/>
              <a:ext cx="2479397" cy="307777"/>
            </a:xfrm>
            <a:prstGeom prst="rect">
              <a:avLst/>
            </a:prstGeom>
            <a:noFill/>
          </p:spPr>
          <p:txBody>
            <a:bodyPr wrap="none" rtlCol="0">
              <a:noAutofit/>
            </a:bodyPr>
            <a:lstStyle/>
            <a:p>
              <a:pPr algn="r"/>
              <a:r>
                <a:rPr lang="en-US" altLang="zh-CN" sz="1400" dirty="0" smtClean="0">
                  <a:solidFill>
                    <a:schemeClr val="bg1">
                      <a:lumMod val="95000"/>
                    </a:schemeClr>
                  </a:solidFill>
                  <a:latin typeface="+mn-ea"/>
                </a:rPr>
                <a:t>PPT</a:t>
              </a:r>
              <a:r>
                <a:rPr lang="zh-CN" altLang="en-US" sz="1400" dirty="0" smtClean="0">
                  <a:solidFill>
                    <a:schemeClr val="bg1">
                      <a:lumMod val="95000"/>
                    </a:schemeClr>
                  </a:solidFill>
                  <a:latin typeface="+mn-ea"/>
                </a:rPr>
                <a:t>设计，属于你的模板管家</a:t>
              </a:r>
              <a:endParaRPr lang="zh-CN" altLang="en-US" sz="1400" dirty="0">
                <a:solidFill>
                  <a:schemeClr val="bg1">
                    <a:lumMod val="95000"/>
                  </a:schemeClr>
                </a:solidFill>
                <a:latin typeface="+mn-ea"/>
              </a:endParaRPr>
            </a:p>
          </p:txBody>
        </p:sp>
      </p:grpSp>
      <p:sp>
        <p:nvSpPr>
          <p:cNvPr id="70" name="任意多边形 69"/>
          <p:cNvSpPr/>
          <p:nvPr/>
        </p:nvSpPr>
        <p:spPr>
          <a:xfrm>
            <a:off x="-190500" y="4810986"/>
            <a:ext cx="13634663" cy="2623819"/>
          </a:xfrm>
          <a:custGeom>
            <a:avLst/>
            <a:gdLst>
              <a:gd name="connsiteX0" fmla="*/ 0 w 12843840"/>
              <a:gd name="connsiteY0" fmla="*/ 0 h 2874058"/>
              <a:gd name="connsiteX1" fmla="*/ 3829050 w 12843840"/>
              <a:gd name="connsiteY1" fmla="*/ 2857500 h 2874058"/>
              <a:gd name="connsiteX2" fmla="*/ 8382000 w 12843840"/>
              <a:gd name="connsiteY2" fmla="*/ 1123950 h 2874058"/>
              <a:gd name="connsiteX3" fmla="*/ 12477750 w 12843840"/>
              <a:gd name="connsiteY3" fmla="*/ 57150 h 2874058"/>
              <a:gd name="connsiteX4" fmla="*/ 12611100 w 12843840"/>
              <a:gd name="connsiteY4" fmla="*/ 571500 h 2874058"/>
              <a:gd name="connsiteX0" fmla="*/ 0 w 13404347"/>
              <a:gd name="connsiteY0" fmla="*/ 0 h 2874058"/>
              <a:gd name="connsiteX1" fmla="*/ 3829050 w 13404347"/>
              <a:gd name="connsiteY1" fmla="*/ 2857500 h 2874058"/>
              <a:gd name="connsiteX2" fmla="*/ 8382000 w 13404347"/>
              <a:gd name="connsiteY2" fmla="*/ 1123950 h 2874058"/>
              <a:gd name="connsiteX3" fmla="*/ 12477750 w 13404347"/>
              <a:gd name="connsiteY3" fmla="*/ 57150 h 2874058"/>
              <a:gd name="connsiteX4" fmla="*/ 13394872 w 13404347"/>
              <a:gd name="connsiteY4" fmla="*/ 545374 h 2874058"/>
              <a:gd name="connsiteX0" fmla="*/ 0 w 13635058"/>
              <a:gd name="connsiteY0" fmla="*/ 0 h 2874058"/>
              <a:gd name="connsiteX1" fmla="*/ 3829050 w 13635058"/>
              <a:gd name="connsiteY1" fmla="*/ 2857500 h 2874058"/>
              <a:gd name="connsiteX2" fmla="*/ 8382000 w 13635058"/>
              <a:gd name="connsiteY2" fmla="*/ 1123950 h 2874058"/>
              <a:gd name="connsiteX3" fmla="*/ 12477750 w 13635058"/>
              <a:gd name="connsiteY3" fmla="*/ 57150 h 2874058"/>
              <a:gd name="connsiteX4" fmla="*/ 13630003 w 13635058"/>
              <a:gd name="connsiteY4" fmla="*/ 336369 h 2874058"/>
              <a:gd name="connsiteX0" fmla="*/ 0 w 13634663"/>
              <a:gd name="connsiteY0" fmla="*/ 0 h 2879401"/>
              <a:gd name="connsiteX1" fmla="*/ 3829050 w 13634663"/>
              <a:gd name="connsiteY1" fmla="*/ 2857500 h 2879401"/>
              <a:gd name="connsiteX2" fmla="*/ 8591005 w 13634663"/>
              <a:gd name="connsiteY2" fmla="*/ 1254579 h 2879401"/>
              <a:gd name="connsiteX3" fmla="*/ 12477750 w 13634663"/>
              <a:gd name="connsiteY3" fmla="*/ 57150 h 2879401"/>
              <a:gd name="connsiteX4" fmla="*/ 13630003 w 13634663"/>
              <a:gd name="connsiteY4" fmla="*/ 336369 h 2879401"/>
              <a:gd name="connsiteX0" fmla="*/ 0 w 13634663"/>
              <a:gd name="connsiteY0" fmla="*/ 0 h 2881855"/>
              <a:gd name="connsiteX1" fmla="*/ 3829050 w 13634663"/>
              <a:gd name="connsiteY1" fmla="*/ 2857500 h 2881855"/>
              <a:gd name="connsiteX2" fmla="*/ 8591005 w 13634663"/>
              <a:gd name="connsiteY2" fmla="*/ 1254579 h 2881855"/>
              <a:gd name="connsiteX3" fmla="*/ 12477750 w 13634663"/>
              <a:gd name="connsiteY3" fmla="*/ 57150 h 2881855"/>
              <a:gd name="connsiteX4" fmla="*/ 13630003 w 13634663"/>
              <a:gd name="connsiteY4" fmla="*/ 336369 h 288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663" h="2881855">
                <a:moveTo>
                  <a:pt x="0" y="0"/>
                </a:moveTo>
                <a:cubicBezTo>
                  <a:pt x="1216025" y="1335087"/>
                  <a:pt x="2397216" y="2648404"/>
                  <a:pt x="3829050" y="2857500"/>
                </a:cubicBezTo>
                <a:cubicBezTo>
                  <a:pt x="5260884" y="3066596"/>
                  <a:pt x="7227933" y="1878059"/>
                  <a:pt x="8591005" y="1254579"/>
                </a:cubicBezTo>
                <a:cubicBezTo>
                  <a:pt x="9954077" y="631099"/>
                  <a:pt x="11637917" y="210185"/>
                  <a:pt x="12477750" y="57150"/>
                </a:cubicBezTo>
                <a:cubicBezTo>
                  <a:pt x="13317583" y="-95885"/>
                  <a:pt x="13680803" y="129994"/>
                  <a:pt x="13630003" y="33636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71" name="组合 70"/>
          <p:cNvGrpSpPr/>
          <p:nvPr/>
        </p:nvGrpSpPr>
        <p:grpSpPr>
          <a:xfrm>
            <a:off x="11157120" y="591290"/>
            <a:ext cx="360000" cy="218801"/>
            <a:chOff x="10921986" y="591290"/>
            <a:chExt cx="360000" cy="218801"/>
          </a:xfrm>
        </p:grpSpPr>
        <p:cxnSp>
          <p:nvCxnSpPr>
            <p:cNvPr id="187" name="直接连接符 186"/>
            <p:cNvCxnSpPr/>
            <p:nvPr/>
          </p:nvCxnSpPr>
          <p:spPr>
            <a:xfrm>
              <a:off x="10921986" y="810091"/>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10921986" y="700691"/>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10921986" y="591290"/>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grpSp>
      <p:pic>
        <p:nvPicPr>
          <p:cNvPr id="84" name="图片 83">
            <a:hlinkClick r:id="rId3"/>
            <a:extLst>
              <a:ext uri="{FF2B5EF4-FFF2-40B4-BE49-F238E27FC236}">
                <a16:creationId xmlns:a16="http://schemas.microsoft.com/office/drawing/2014/main" id="{08A881A6-B94F-9D46-BE99-8680996E7D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0212" y="753736"/>
            <a:ext cx="1156431" cy="152649"/>
          </a:xfrm>
          <a:prstGeom prst="rect">
            <a:avLst/>
          </a:prstGeom>
        </p:spPr>
      </p:pic>
    </p:spTree>
    <p:extLst>
      <p:ext uri="{BB962C8B-B14F-4D97-AF65-F5344CB8AC3E}">
        <p14:creationId xmlns:p14="http://schemas.microsoft.com/office/powerpoint/2010/main" val="1235948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529" y="-297"/>
            <a:ext cx="12193058" cy="6858594"/>
          </a:xfrm>
          <a:prstGeom prst="rect">
            <a:avLst/>
          </a:prstGeom>
          <a:blipFill dpi="0" rotWithShape="1">
            <a:blip r:embed="rId3">
              <a:alphaModFix amt="18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8" name="任意多边形 67"/>
          <p:cNvSpPr/>
          <p:nvPr/>
        </p:nvSpPr>
        <p:spPr>
          <a:xfrm flipH="1">
            <a:off x="0" y="1"/>
            <a:ext cx="5121126" cy="6157339"/>
          </a:xfrm>
          <a:custGeom>
            <a:avLst/>
            <a:gdLst>
              <a:gd name="connsiteX0" fmla="*/ 5121126 w 5121126"/>
              <a:gd name="connsiteY0" fmla="*/ 0 h 6157339"/>
              <a:gd name="connsiteX1" fmla="*/ 1548594 w 5121126"/>
              <a:gd name="connsiteY1" fmla="*/ 0 h 6157339"/>
              <a:gd name="connsiteX2" fmla="*/ 1470966 w 5121126"/>
              <a:gd name="connsiteY2" fmla="*/ 50257 h 6157339"/>
              <a:gd name="connsiteX3" fmla="*/ 0 w 5121126"/>
              <a:gd name="connsiteY3" fmla="*/ 2579893 h 6157339"/>
              <a:gd name="connsiteX4" fmla="*/ 5022189 w 5121126"/>
              <a:gd name="connsiteY4" fmla="*/ 6157339 h 6157339"/>
              <a:gd name="connsiteX5" fmla="*/ 5121126 w 5121126"/>
              <a:gd name="connsiteY5" fmla="*/ 6155557 h 61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1126" h="6157339">
                <a:moveTo>
                  <a:pt x="5121126" y="0"/>
                </a:moveTo>
                <a:lnTo>
                  <a:pt x="1548594" y="0"/>
                </a:lnTo>
                <a:lnTo>
                  <a:pt x="1470966" y="50257"/>
                </a:lnTo>
                <a:cubicBezTo>
                  <a:pt x="562128" y="697647"/>
                  <a:pt x="0" y="1592009"/>
                  <a:pt x="0" y="2579893"/>
                </a:cubicBezTo>
                <a:cubicBezTo>
                  <a:pt x="0" y="4555662"/>
                  <a:pt x="2248511" y="6157339"/>
                  <a:pt x="5022189" y="6157339"/>
                </a:cubicBezTo>
                <a:lnTo>
                  <a:pt x="5121126" y="6155557"/>
                </a:lnTo>
                <a:close/>
              </a:path>
            </a:pathLst>
          </a:custGeom>
          <a:gradFill>
            <a:gsLst>
              <a:gs pos="0">
                <a:schemeClr val="accent2"/>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任意多边形 54"/>
          <p:cNvSpPr/>
          <p:nvPr/>
        </p:nvSpPr>
        <p:spPr>
          <a:xfrm rot="1605509" flipH="1">
            <a:off x="-1226899" y="-180467"/>
            <a:ext cx="5556918" cy="6549103"/>
          </a:xfrm>
          <a:custGeom>
            <a:avLst/>
            <a:gdLst>
              <a:gd name="connsiteX0" fmla="*/ 5556918 w 5556918"/>
              <a:gd name="connsiteY0" fmla="*/ 1210367 h 6549103"/>
              <a:gd name="connsiteX1" fmla="*/ 3156480 w 5556918"/>
              <a:gd name="connsiteY1" fmla="*/ 0 h 6549103"/>
              <a:gd name="connsiteX2" fmla="*/ 3067327 w 5556918"/>
              <a:gd name="connsiteY2" fmla="*/ 23244 h 6549103"/>
              <a:gd name="connsiteX3" fmla="*/ 0 w 5556918"/>
              <a:gd name="connsiteY3" fmla="*/ 3319556 h 6549103"/>
              <a:gd name="connsiteX4" fmla="*/ 2601679 w 5556918"/>
              <a:gd name="connsiteY4" fmla="*/ 6454842 h 6549103"/>
              <a:gd name="connsiteX5" fmla="*/ 2864982 w 5556918"/>
              <a:gd name="connsiteY5" fmla="*/ 6549103 h 65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6918" h="6549103">
                <a:moveTo>
                  <a:pt x="5556918" y="1210367"/>
                </a:moveTo>
                <a:lnTo>
                  <a:pt x="3156480" y="0"/>
                </a:lnTo>
                <a:lnTo>
                  <a:pt x="3067327" y="23244"/>
                </a:lnTo>
                <a:cubicBezTo>
                  <a:pt x="1264788" y="566329"/>
                  <a:pt x="0" y="1837729"/>
                  <a:pt x="0" y="3319556"/>
                </a:cubicBezTo>
                <a:cubicBezTo>
                  <a:pt x="0" y="4670179"/>
                  <a:pt x="1050730" y="5845989"/>
                  <a:pt x="2601679" y="6454842"/>
                </a:cubicBezTo>
                <a:lnTo>
                  <a:pt x="2864982" y="6549103"/>
                </a:lnTo>
                <a:close/>
              </a:path>
            </a:pathLst>
          </a:custGeom>
          <a:gradFill>
            <a:gsLst>
              <a:gs pos="0">
                <a:schemeClr val="accent3"/>
              </a:gs>
              <a:gs pos="100000">
                <a:schemeClr val="accent4"/>
              </a:gs>
            </a:gsLst>
            <a:lin ang="2700000" scaled="1"/>
          </a:gradFill>
          <a:ln>
            <a:noFill/>
          </a:ln>
          <a:effectLst>
            <a:outerShdw blurRad="520700" dist="254000" dir="30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53" name="图片 52"/>
          <p:cNvPicPr>
            <a:picLocks noChangeAspect="1"/>
          </p:cNvPicPr>
          <p:nvPr/>
        </p:nvPicPr>
        <p:blipFill rotWithShape="1">
          <a:blip r:embed="rId4" cstate="print">
            <a:extLst>
              <a:ext uri="{28A0092B-C50C-407E-A947-70E740481C1C}">
                <a14:useLocalDpi xmlns:a14="http://schemas.microsoft.com/office/drawing/2010/main" val="0"/>
              </a:ext>
            </a:extLst>
          </a:blip>
          <a:srcRect l="34171" t="21513" r="41099" b="22267"/>
          <a:stretch/>
        </p:blipFill>
        <p:spPr>
          <a:xfrm flipH="1">
            <a:off x="1" y="1"/>
            <a:ext cx="2917323" cy="4742829"/>
          </a:xfrm>
          <a:custGeom>
            <a:avLst/>
            <a:gdLst>
              <a:gd name="connsiteX0" fmla="*/ 2917323 w 2917323"/>
              <a:gd name="connsiteY0" fmla="*/ 0 h 4742829"/>
              <a:gd name="connsiteX1" fmla="*/ 1351712 w 2917323"/>
              <a:gd name="connsiteY1" fmla="*/ 0 h 4742829"/>
              <a:gd name="connsiteX2" fmla="*/ 1074472 w 2917323"/>
              <a:gd name="connsiteY2" fmla="*/ 205725 h 4742829"/>
              <a:gd name="connsiteX3" fmla="*/ 19494 w 2917323"/>
              <a:gd name="connsiteY3" fmla="*/ 2494798 h 4742829"/>
              <a:gd name="connsiteX4" fmla="*/ 2827635 w 2917323"/>
              <a:gd name="connsiteY4" fmla="*/ 4732968 h 4742829"/>
              <a:gd name="connsiteX5" fmla="*/ 2917323 w 2917323"/>
              <a:gd name="connsiteY5" fmla="*/ 4742829 h 474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323" h="4742829">
                <a:moveTo>
                  <a:pt x="2917323" y="0"/>
                </a:moveTo>
                <a:lnTo>
                  <a:pt x="1351712" y="0"/>
                </a:lnTo>
                <a:lnTo>
                  <a:pt x="1074472" y="205725"/>
                </a:lnTo>
                <a:cubicBezTo>
                  <a:pt x="319830" y="830377"/>
                  <a:pt x="-97555" y="1655562"/>
                  <a:pt x="19494" y="2494798"/>
                </a:cubicBezTo>
                <a:cubicBezTo>
                  <a:pt x="182524" y="3663734"/>
                  <a:pt x="1335357" y="4522756"/>
                  <a:pt x="2827635" y="4732968"/>
                </a:cubicBezTo>
                <a:lnTo>
                  <a:pt x="2917323" y="4742829"/>
                </a:lnTo>
                <a:close/>
              </a:path>
            </a:pathLst>
          </a:custGeom>
        </p:spPr>
      </p:pic>
      <p:sp>
        <p:nvSpPr>
          <p:cNvPr id="30" name="椭圆 29"/>
          <p:cNvSpPr/>
          <p:nvPr/>
        </p:nvSpPr>
        <p:spPr>
          <a:xfrm rot="12415502" flipH="1">
            <a:off x="-47557" y="4284173"/>
            <a:ext cx="1051690" cy="749148"/>
          </a:xfrm>
          <a:prstGeom prst="ellipse">
            <a:avLst/>
          </a:prstGeom>
          <a:gradFill>
            <a:gsLst>
              <a:gs pos="0">
                <a:srgbClr val="8DD0E1"/>
              </a:gs>
              <a:gs pos="100000">
                <a:srgbClr val="4896AC"/>
              </a:gs>
            </a:gsLst>
            <a:lin ang="2700000" scaled="1"/>
          </a:gradFill>
          <a:ln>
            <a:noFill/>
          </a:ln>
          <a:effectLst>
            <a:outerShdw blurRad="685800" dist="2667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7" name="组合 66"/>
          <p:cNvGrpSpPr/>
          <p:nvPr/>
        </p:nvGrpSpPr>
        <p:grpSpPr>
          <a:xfrm flipH="1">
            <a:off x="4126847" y="1361837"/>
            <a:ext cx="735444" cy="466742"/>
            <a:chOff x="3600451" y="-493519"/>
            <a:chExt cx="735444" cy="466742"/>
          </a:xfrm>
          <a:solidFill>
            <a:schemeClr val="bg1">
              <a:alpha val="54000"/>
            </a:schemeClr>
          </a:solidFill>
        </p:grpSpPr>
        <p:grpSp>
          <p:nvGrpSpPr>
            <p:cNvPr id="56" name="组合 55"/>
            <p:cNvGrpSpPr/>
            <p:nvPr/>
          </p:nvGrpSpPr>
          <p:grpSpPr>
            <a:xfrm>
              <a:off x="3600451" y="-493519"/>
              <a:ext cx="735444" cy="103414"/>
              <a:chOff x="3600451" y="-493519"/>
              <a:chExt cx="735444" cy="103414"/>
            </a:xfrm>
            <a:grpFill/>
          </p:grpSpPr>
          <p:sp>
            <p:nvSpPr>
              <p:cNvPr id="47" name="椭圆 46"/>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椭圆 47"/>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椭圆 48"/>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椭圆 49"/>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7" name="组合 56"/>
            <p:cNvGrpSpPr/>
            <p:nvPr/>
          </p:nvGrpSpPr>
          <p:grpSpPr>
            <a:xfrm>
              <a:off x="3600451" y="-311855"/>
              <a:ext cx="735444" cy="103414"/>
              <a:chOff x="3600451" y="-493519"/>
              <a:chExt cx="735444" cy="103414"/>
            </a:xfrm>
            <a:grpFill/>
          </p:grpSpPr>
          <p:sp>
            <p:nvSpPr>
              <p:cNvPr id="58" name="椭圆 5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9" name="椭圆 5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椭圆 5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1" name="椭圆 6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62" name="组合 61"/>
            <p:cNvGrpSpPr/>
            <p:nvPr/>
          </p:nvGrpSpPr>
          <p:grpSpPr>
            <a:xfrm>
              <a:off x="3600451" y="-130191"/>
              <a:ext cx="735444" cy="103414"/>
              <a:chOff x="3600451" y="-493519"/>
              <a:chExt cx="735444" cy="103414"/>
            </a:xfrm>
            <a:grpFill/>
          </p:grpSpPr>
          <p:sp>
            <p:nvSpPr>
              <p:cNvPr id="63" name="椭圆 62"/>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椭圆 63"/>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5" name="椭圆 64"/>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6" name="椭圆 6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72" name="组合 71"/>
          <p:cNvGrpSpPr/>
          <p:nvPr/>
        </p:nvGrpSpPr>
        <p:grpSpPr>
          <a:xfrm>
            <a:off x="10731076" y="3785269"/>
            <a:ext cx="735444" cy="466742"/>
            <a:chOff x="3600451" y="-493519"/>
            <a:chExt cx="735444" cy="466742"/>
          </a:xfrm>
          <a:solidFill>
            <a:schemeClr val="bg1">
              <a:alpha val="17000"/>
            </a:schemeClr>
          </a:solidFill>
        </p:grpSpPr>
        <p:grpSp>
          <p:nvGrpSpPr>
            <p:cNvPr id="73" name="组合 72"/>
            <p:cNvGrpSpPr/>
            <p:nvPr/>
          </p:nvGrpSpPr>
          <p:grpSpPr>
            <a:xfrm>
              <a:off x="3600451" y="-493519"/>
              <a:ext cx="735444" cy="103414"/>
              <a:chOff x="3600451" y="-493519"/>
              <a:chExt cx="735444" cy="103414"/>
            </a:xfrm>
            <a:grpFill/>
          </p:grpSpPr>
          <p:sp>
            <p:nvSpPr>
              <p:cNvPr id="84" name="椭圆 83"/>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5" name="椭圆 84"/>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6" name="椭圆 85"/>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7" name="椭圆 86"/>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4" name="组合 73"/>
            <p:cNvGrpSpPr/>
            <p:nvPr/>
          </p:nvGrpSpPr>
          <p:grpSpPr>
            <a:xfrm>
              <a:off x="3600451" y="-311855"/>
              <a:ext cx="735444" cy="103414"/>
              <a:chOff x="3600451" y="-493519"/>
              <a:chExt cx="735444" cy="103414"/>
            </a:xfrm>
            <a:grpFill/>
          </p:grpSpPr>
          <p:sp>
            <p:nvSpPr>
              <p:cNvPr id="80" name="椭圆 79"/>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1" name="椭圆 80"/>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2" name="椭圆 81"/>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3" name="椭圆 82"/>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5" name="组合 74"/>
            <p:cNvGrpSpPr/>
            <p:nvPr/>
          </p:nvGrpSpPr>
          <p:grpSpPr>
            <a:xfrm>
              <a:off x="3600451" y="-130191"/>
              <a:ext cx="735444" cy="103414"/>
              <a:chOff x="3600451" y="-493519"/>
              <a:chExt cx="735444" cy="103414"/>
            </a:xfrm>
            <a:grpFill/>
          </p:grpSpPr>
          <p:sp>
            <p:nvSpPr>
              <p:cNvPr id="76" name="椭圆 7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7" name="椭圆 7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8" name="椭圆 7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9" name="椭圆 7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19" name="任意多边形 18"/>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文本框 26"/>
          <p:cNvSpPr txBox="1"/>
          <p:nvPr/>
        </p:nvSpPr>
        <p:spPr>
          <a:xfrm>
            <a:off x="5690378" y="2121355"/>
            <a:ext cx="5482014" cy="2062103"/>
          </a:xfrm>
          <a:prstGeom prst="rect">
            <a:avLst/>
          </a:prstGeom>
          <a:noFill/>
          <a:effectLst>
            <a:outerShdw blurRad="165100" dist="152400" dir="2700000" algn="tl" rotWithShape="0">
              <a:prstClr val="black">
                <a:alpha val="10000"/>
              </a:prstClr>
            </a:outerShdw>
          </a:effectLst>
        </p:spPr>
        <p:txBody>
          <a:bodyPr wrap="none" rtlCol="0">
            <a:noAutofit/>
          </a:bodyPr>
          <a:lstStyle/>
          <a:p>
            <a:pPr algn="r"/>
            <a:r>
              <a:rPr lang="en-US" altLang="zh-CN" sz="6400" dirty="0" smtClean="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rPr>
              <a:t>THANK YOU</a:t>
            </a:r>
          </a:p>
          <a:p>
            <a:pPr algn="r"/>
            <a:r>
              <a:rPr lang="zh-CN" altLang="en-US" sz="6400" dirty="0" smtClean="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rPr>
              <a:t>感谢大家观看</a:t>
            </a:r>
            <a:endParaRPr lang="zh-CN" altLang="en-US" sz="6400" dirty="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endParaRPr>
          </a:p>
        </p:txBody>
      </p:sp>
      <p:sp>
        <p:nvSpPr>
          <p:cNvPr id="28" name="矩形 27"/>
          <p:cNvSpPr/>
          <p:nvPr/>
        </p:nvSpPr>
        <p:spPr>
          <a:xfrm>
            <a:off x="5834380" y="4252011"/>
            <a:ext cx="5267913" cy="338554"/>
          </a:xfrm>
          <a:prstGeom prst="rect">
            <a:avLst/>
          </a:prstGeom>
        </p:spPr>
        <p:txBody>
          <a:bodyPr wrap="square">
            <a:noAutofit/>
          </a:bodyPr>
          <a:lstStyle/>
          <a:p>
            <a:pPr algn="dist"/>
            <a:r>
              <a:rPr lang="en-US" altLang="zh-CN" sz="1600" dirty="0" smtClean="0">
                <a:solidFill>
                  <a:schemeClr val="bg1">
                    <a:lumMod val="85000"/>
                  </a:schemeClr>
                </a:solidFill>
              </a:rPr>
              <a:t>POWDER BLUE ELEGANT REPORT GENERIC TEMPLATE</a:t>
            </a:r>
            <a:endParaRPr lang="zh-CN" altLang="en-US" sz="1600" dirty="0">
              <a:solidFill>
                <a:schemeClr val="bg1">
                  <a:lumMod val="85000"/>
                </a:schemeClr>
              </a:solidFill>
            </a:endParaRPr>
          </a:p>
        </p:txBody>
      </p:sp>
      <p:sp>
        <p:nvSpPr>
          <p:cNvPr id="29" name="圆角矩形 28"/>
          <p:cNvSpPr/>
          <p:nvPr/>
        </p:nvSpPr>
        <p:spPr>
          <a:xfrm>
            <a:off x="7205225" y="4887491"/>
            <a:ext cx="1776334" cy="432000"/>
          </a:xfrm>
          <a:prstGeom prst="roundRect">
            <a:avLst>
              <a:gd name="adj" fmla="val 50000"/>
            </a:avLst>
          </a:prstGeom>
          <a:gradFill flip="none" rotWithShape="1">
            <a:gsLst>
              <a:gs pos="0">
                <a:srgbClr val="F29E85"/>
              </a:gs>
              <a:gs pos="52000">
                <a:srgbClr val="F4E0CE"/>
              </a:gs>
            </a:gsLst>
            <a:lin ang="13500000" scaled="1"/>
            <a:tileRect/>
          </a:gradFill>
          <a:ln>
            <a:noFill/>
          </a:ln>
          <a:effectLst>
            <a:outerShdw blurRad="177800" dist="1524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dirty="0" smtClean="0">
                <a:solidFill>
                  <a:srgbClr val="4896AC"/>
                </a:solidFill>
                <a:latin typeface="+mj-ea"/>
                <a:ea typeface="+mj-ea"/>
              </a:rPr>
              <a:t>OfficePLUS</a:t>
            </a:r>
            <a:endParaRPr lang="zh-CN" altLang="en-US" sz="2000" dirty="0" smtClean="0">
              <a:solidFill>
                <a:srgbClr val="4896AC"/>
              </a:solidFill>
              <a:latin typeface="+mj-ea"/>
              <a:ea typeface="+mj-ea"/>
            </a:endParaRPr>
          </a:p>
        </p:txBody>
      </p:sp>
      <p:sp>
        <p:nvSpPr>
          <p:cNvPr id="33" name="圆角矩形 32"/>
          <p:cNvSpPr/>
          <p:nvPr/>
        </p:nvSpPr>
        <p:spPr>
          <a:xfrm>
            <a:off x="9227348" y="4887491"/>
            <a:ext cx="1776334" cy="432000"/>
          </a:xfrm>
          <a:prstGeom prst="roundRect">
            <a:avLst>
              <a:gd name="adj" fmla="val 50000"/>
            </a:avLst>
          </a:prstGeom>
          <a:noFill/>
          <a:ln>
            <a:solidFill>
              <a:schemeClr val="bg1"/>
            </a:solidFill>
          </a:ln>
          <a:effectLst>
            <a:outerShdw blurRad="215900" dist="1524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2000" dirty="0" smtClean="0">
                <a:solidFill>
                  <a:schemeClr val="bg1"/>
                </a:solidFill>
                <a:latin typeface="+mj-ea"/>
                <a:ea typeface="+mj-ea"/>
              </a:rPr>
              <a:t>设计部门</a:t>
            </a:r>
          </a:p>
        </p:txBody>
      </p:sp>
      <p:sp>
        <p:nvSpPr>
          <p:cNvPr id="34" name="文本框 33"/>
          <p:cNvSpPr txBox="1"/>
          <p:nvPr/>
        </p:nvSpPr>
        <p:spPr>
          <a:xfrm>
            <a:off x="8845241" y="1582387"/>
            <a:ext cx="2486759" cy="523220"/>
          </a:xfrm>
          <a:prstGeom prst="rect">
            <a:avLst/>
          </a:prstGeom>
          <a:noFill/>
        </p:spPr>
        <p:txBody>
          <a:bodyPr wrap="square" rtlCol="0">
            <a:noAutofit/>
          </a:bodyPr>
          <a:lstStyle/>
          <a:p>
            <a:r>
              <a:rPr lang="en-US" altLang="zh-CN" sz="2800" b="1" dirty="0" smtClean="0">
                <a:gradFill>
                  <a:gsLst>
                    <a:gs pos="0">
                      <a:schemeClr val="bg1"/>
                    </a:gs>
                    <a:gs pos="100000">
                      <a:srgbClr val="F4E0CE"/>
                    </a:gs>
                  </a:gsLst>
                  <a:lin ang="2700000" scaled="1"/>
                </a:gradFill>
              </a:rPr>
              <a:t>20XX/ 03/ 09</a:t>
            </a:r>
            <a:endParaRPr lang="zh-CN" altLang="en-US" sz="2800" b="1" dirty="0">
              <a:gradFill>
                <a:gsLst>
                  <a:gs pos="0">
                    <a:schemeClr val="bg1"/>
                  </a:gs>
                  <a:gs pos="100000">
                    <a:srgbClr val="F4E0CE"/>
                  </a:gs>
                </a:gsLst>
                <a:lin ang="2700000" scaled="1"/>
              </a:gradFill>
            </a:endParaRPr>
          </a:p>
        </p:txBody>
      </p:sp>
      <p:cxnSp>
        <p:nvCxnSpPr>
          <p:cNvPr id="40" name="直接连接符 39"/>
          <p:cNvCxnSpPr/>
          <p:nvPr/>
        </p:nvCxnSpPr>
        <p:spPr>
          <a:xfrm>
            <a:off x="10885074" y="6134100"/>
            <a:ext cx="5969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图片 50">
            <a:hlinkClick r:id="rId5"/>
            <a:extLst>
              <a:ext uri="{FF2B5EF4-FFF2-40B4-BE49-F238E27FC236}">
                <a16:creationId xmlns:a16="http://schemas.microsoft.com/office/drawing/2014/main" id="{08A881A6-B94F-9D46-BE99-8680996E7D67}"/>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4123379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8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7585768" y="695789"/>
            <a:ext cx="4660250" cy="4508927"/>
          </a:xfrm>
          <a:prstGeom prst="rect">
            <a:avLst/>
          </a:prstGeom>
          <a:noFill/>
        </p:spPr>
        <p:txBody>
          <a:bodyPr wrap="none" rtlCol="0">
            <a:noAutofit/>
          </a:bodyPr>
          <a:lstStyle/>
          <a:p>
            <a:r>
              <a:rPr lang="en-US" altLang="zh-CN" sz="28700" dirty="0" smtClean="0">
                <a:ln>
                  <a:gradFill>
                    <a:gsLst>
                      <a:gs pos="0">
                        <a:schemeClr val="accent1">
                          <a:lumMod val="5000"/>
                          <a:lumOff val="95000"/>
                          <a:alpha val="71000"/>
                        </a:schemeClr>
                      </a:gs>
                      <a:gs pos="100000">
                        <a:schemeClr val="accent1">
                          <a:alpha val="0"/>
                        </a:schemeClr>
                      </a:gs>
                    </a:gsLst>
                    <a:lin ang="5400000" scaled="1"/>
                  </a:gradFill>
                </a:ln>
                <a:noFill/>
                <a:latin typeface="+mj-ea"/>
                <a:ea typeface="+mj-ea"/>
              </a:rPr>
              <a:t>01</a:t>
            </a:r>
            <a:endParaRPr lang="zh-CN" altLang="en-US" sz="28700" dirty="0">
              <a:ln>
                <a:gradFill>
                  <a:gsLst>
                    <a:gs pos="0">
                      <a:schemeClr val="accent1">
                        <a:lumMod val="5000"/>
                        <a:lumOff val="95000"/>
                        <a:alpha val="71000"/>
                      </a:schemeClr>
                    </a:gs>
                    <a:gs pos="100000">
                      <a:schemeClr val="accent1">
                        <a:alpha val="0"/>
                      </a:schemeClr>
                    </a:gs>
                  </a:gsLst>
                  <a:lin ang="5400000" scaled="1"/>
                </a:gradFill>
              </a:ln>
              <a:noFill/>
              <a:latin typeface="+mj-ea"/>
              <a:ea typeface="+mj-ea"/>
            </a:endParaRPr>
          </a:p>
        </p:txBody>
      </p:sp>
      <p:sp>
        <p:nvSpPr>
          <p:cNvPr id="2" name="椭圆 1"/>
          <p:cNvSpPr/>
          <p:nvPr/>
        </p:nvSpPr>
        <p:spPr>
          <a:xfrm rot="13359884">
            <a:off x="318024" y="1843966"/>
            <a:ext cx="5706836" cy="4065140"/>
          </a:xfrm>
          <a:prstGeom prst="ellipse">
            <a:avLst/>
          </a:pr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椭圆 2"/>
          <p:cNvSpPr/>
          <p:nvPr/>
        </p:nvSpPr>
        <p:spPr>
          <a:xfrm rot="18521706">
            <a:off x="447077" y="1327670"/>
            <a:ext cx="5706836" cy="4065140"/>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p:cNvSpPr/>
          <p:nvPr/>
        </p:nvSpPr>
        <p:spPr>
          <a:xfrm rot="16200000">
            <a:off x="1257959" y="2234377"/>
            <a:ext cx="3547196" cy="2526767"/>
          </a:xfrm>
          <a:prstGeom prst="ellipse">
            <a:avLst/>
          </a:prstGeom>
          <a:blipFill dpi="0" rotWithShape="1">
            <a:blip r:embed="rId3"/>
            <a:srcRect/>
            <a:tile tx="0" ty="0" sx="100000" sy="100000" flip="none" algn="tr"/>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 name="组合 5"/>
          <p:cNvGrpSpPr/>
          <p:nvPr/>
        </p:nvGrpSpPr>
        <p:grpSpPr>
          <a:xfrm>
            <a:off x="712652" y="748046"/>
            <a:ext cx="360000" cy="218801"/>
            <a:chOff x="10921986" y="591290"/>
            <a:chExt cx="360000" cy="218801"/>
          </a:xfrm>
        </p:grpSpPr>
        <p:cxnSp>
          <p:nvCxnSpPr>
            <p:cNvPr id="7" name="直接连接符 6"/>
            <p:cNvCxnSpPr/>
            <p:nvPr/>
          </p:nvCxnSpPr>
          <p:spPr>
            <a:xfrm>
              <a:off x="10921986" y="810091"/>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921986" y="700691"/>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921986" y="591290"/>
              <a:ext cx="360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12" name="任意多边形 11"/>
          <p:cNvSpPr/>
          <p:nvPr/>
        </p:nvSpPr>
        <p:spPr>
          <a:xfrm>
            <a:off x="7054710" y="5214040"/>
            <a:ext cx="5137290" cy="1643961"/>
          </a:xfrm>
          <a:custGeom>
            <a:avLst/>
            <a:gdLst>
              <a:gd name="connsiteX0" fmla="*/ 3116765 w 5137290"/>
              <a:gd name="connsiteY0" fmla="*/ 99 h 1643961"/>
              <a:gd name="connsiteX1" fmla="*/ 5126965 w 5137290"/>
              <a:gd name="connsiteY1" fmla="*/ 248311 h 1643961"/>
              <a:gd name="connsiteX2" fmla="*/ 5137290 w 5137290"/>
              <a:gd name="connsiteY2" fmla="*/ 247121 h 1643961"/>
              <a:gd name="connsiteX3" fmla="*/ 5137290 w 5137290"/>
              <a:gd name="connsiteY3" fmla="*/ 1643961 h 1643961"/>
              <a:gd name="connsiteX4" fmla="*/ 0 w 5137290"/>
              <a:gd name="connsiteY4" fmla="*/ 1643961 h 1643961"/>
              <a:gd name="connsiteX5" fmla="*/ 81849 w 5137290"/>
              <a:gd name="connsiteY5" fmla="*/ 1578950 h 1643961"/>
              <a:gd name="connsiteX6" fmla="*/ 2167667 w 5137290"/>
              <a:gd name="connsiteY6" fmla="*/ 186596 h 1643961"/>
              <a:gd name="connsiteX7" fmla="*/ 3116765 w 5137290"/>
              <a:gd name="connsiteY7" fmla="*/ 99 h 164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290" h="1643961">
                <a:moveTo>
                  <a:pt x="3116765" y="99"/>
                </a:moveTo>
                <a:cubicBezTo>
                  <a:pt x="3875703" y="-6079"/>
                  <a:pt x="4552149" y="279639"/>
                  <a:pt x="5126965" y="248311"/>
                </a:cubicBezTo>
                <a:lnTo>
                  <a:pt x="5137290" y="247121"/>
                </a:lnTo>
                <a:lnTo>
                  <a:pt x="5137290" y="1643961"/>
                </a:lnTo>
                <a:lnTo>
                  <a:pt x="0" y="1643961"/>
                </a:lnTo>
                <a:lnTo>
                  <a:pt x="81849" y="1578950"/>
                </a:lnTo>
                <a:cubicBezTo>
                  <a:pt x="836191" y="983835"/>
                  <a:pt x="1592357" y="422585"/>
                  <a:pt x="2167667" y="186596"/>
                </a:cubicBezTo>
                <a:cubicBezTo>
                  <a:pt x="2496415" y="51745"/>
                  <a:pt x="2813190" y="2571"/>
                  <a:pt x="3116765" y="99"/>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3" name="组合 12"/>
          <p:cNvGrpSpPr/>
          <p:nvPr/>
        </p:nvGrpSpPr>
        <p:grpSpPr>
          <a:xfrm>
            <a:off x="613938" y="5900729"/>
            <a:ext cx="735444" cy="466742"/>
            <a:chOff x="3600451" y="-493519"/>
            <a:chExt cx="735444" cy="466742"/>
          </a:xfrm>
          <a:solidFill>
            <a:schemeClr val="bg1">
              <a:alpha val="32000"/>
            </a:schemeClr>
          </a:solidFill>
        </p:grpSpPr>
        <p:grpSp>
          <p:nvGrpSpPr>
            <p:cNvPr id="14" name="组合 13"/>
            <p:cNvGrpSpPr/>
            <p:nvPr/>
          </p:nvGrpSpPr>
          <p:grpSpPr>
            <a:xfrm>
              <a:off x="3600451" y="-493519"/>
              <a:ext cx="735444" cy="103414"/>
              <a:chOff x="3600451" y="-493519"/>
              <a:chExt cx="735444" cy="103414"/>
            </a:xfrm>
            <a:grpFill/>
          </p:grpSpPr>
          <p:sp>
            <p:nvSpPr>
              <p:cNvPr id="25" name="椭圆 24"/>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椭圆 25"/>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椭圆 26"/>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椭圆 27"/>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5" name="组合 14"/>
            <p:cNvGrpSpPr/>
            <p:nvPr/>
          </p:nvGrpSpPr>
          <p:grpSpPr>
            <a:xfrm>
              <a:off x="3600451" y="-311855"/>
              <a:ext cx="735444" cy="103414"/>
              <a:chOff x="3600451" y="-493519"/>
              <a:chExt cx="735444" cy="103414"/>
            </a:xfrm>
            <a:grpFill/>
          </p:grpSpPr>
          <p:sp>
            <p:nvSpPr>
              <p:cNvPr id="21" name="椭圆 20"/>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椭圆 21"/>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椭圆 22"/>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椭圆 23"/>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6" name="组合 15"/>
            <p:cNvGrpSpPr/>
            <p:nvPr/>
          </p:nvGrpSpPr>
          <p:grpSpPr>
            <a:xfrm>
              <a:off x="3600451" y="-130191"/>
              <a:ext cx="735444" cy="103414"/>
              <a:chOff x="3600451" y="-493519"/>
              <a:chExt cx="735444" cy="103414"/>
            </a:xfrm>
            <a:grpFill/>
          </p:grpSpPr>
          <p:sp>
            <p:nvSpPr>
              <p:cNvPr id="17" name="椭圆 16"/>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椭圆 17"/>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椭圆 18"/>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椭圆 19"/>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29" name="文本框 28"/>
          <p:cNvSpPr txBox="1"/>
          <p:nvPr/>
        </p:nvSpPr>
        <p:spPr>
          <a:xfrm>
            <a:off x="6114108" y="1884226"/>
            <a:ext cx="3455561" cy="1015663"/>
          </a:xfrm>
          <a:prstGeom prst="rect">
            <a:avLst/>
          </a:prstGeom>
          <a:noFill/>
          <a:effectLst>
            <a:outerShdw blurRad="165100" dist="152400" dir="2700000" algn="tl" rotWithShape="0">
              <a:prstClr val="black">
                <a:alpha val="10000"/>
              </a:prstClr>
            </a:outerShdw>
          </a:effectLst>
        </p:spPr>
        <p:txBody>
          <a:bodyPr wrap="none" rtlCol="0">
            <a:noAutofit/>
          </a:bodyPr>
          <a:lstStyle/>
          <a:p>
            <a:r>
              <a:rPr lang="en-US" altLang="zh-CN" sz="6000" dirty="0" smtClean="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rPr>
              <a:t>PART 01</a:t>
            </a:r>
            <a:endParaRPr lang="zh-CN" altLang="en-US" sz="6000" dirty="0">
              <a:gradFill flip="none" rotWithShape="1">
                <a:gsLst>
                  <a:gs pos="56000">
                    <a:schemeClr val="bg1"/>
                  </a:gs>
                  <a:gs pos="100000">
                    <a:srgbClr val="8DD0E1"/>
                  </a:gs>
                </a:gsLst>
                <a:lin ang="5400000" scaled="1"/>
                <a:tileRect/>
              </a:gradFill>
              <a:effectLst>
                <a:outerShdw blurRad="215900" dist="88900" dir="2700000" algn="tl" rotWithShape="0">
                  <a:schemeClr val="accent1">
                    <a:lumMod val="50000"/>
                    <a:alpha val="27000"/>
                  </a:schemeClr>
                </a:outerShdw>
              </a:effectLst>
              <a:latin typeface="+mj-ea"/>
              <a:ea typeface="+mj-ea"/>
            </a:endParaRPr>
          </a:p>
        </p:txBody>
      </p:sp>
      <p:sp>
        <p:nvSpPr>
          <p:cNvPr id="30" name="文本框 29"/>
          <p:cNvSpPr txBox="1"/>
          <p:nvPr/>
        </p:nvSpPr>
        <p:spPr>
          <a:xfrm>
            <a:off x="6087691" y="2856113"/>
            <a:ext cx="3877985" cy="1200329"/>
          </a:xfrm>
          <a:prstGeom prst="rect">
            <a:avLst/>
          </a:prstGeom>
          <a:noFill/>
        </p:spPr>
        <p:txBody>
          <a:bodyPr wrap="none" rtlCol="0">
            <a:noAutofit/>
          </a:bodyPr>
          <a:lstStyle/>
          <a:p>
            <a:r>
              <a:rPr lang="zh-CN" altLang="en-US" sz="7200" dirty="0" smtClean="0">
                <a:solidFill>
                  <a:schemeClr val="bg1"/>
                </a:solidFill>
                <a:latin typeface="+mj-ea"/>
                <a:ea typeface="+mj-ea"/>
              </a:rPr>
              <a:t>工作内容</a:t>
            </a:r>
            <a:endParaRPr lang="zh-CN" altLang="en-US" sz="7200" dirty="0">
              <a:solidFill>
                <a:schemeClr val="bg1"/>
              </a:solidFill>
              <a:latin typeface="+mj-ea"/>
              <a:ea typeface="+mj-ea"/>
            </a:endParaRPr>
          </a:p>
        </p:txBody>
      </p:sp>
      <p:sp>
        <p:nvSpPr>
          <p:cNvPr id="31" name="文本框 30"/>
          <p:cNvSpPr txBox="1"/>
          <p:nvPr/>
        </p:nvSpPr>
        <p:spPr>
          <a:xfrm>
            <a:off x="6172200" y="4425988"/>
            <a:ext cx="4166714" cy="652486"/>
          </a:xfrm>
          <a:prstGeom prst="rect">
            <a:avLst/>
          </a:prstGeom>
          <a:noFill/>
        </p:spPr>
        <p:txBody>
          <a:bodyPr wrap="square" rtlCol="0">
            <a:noAutofit/>
          </a:bodyPr>
          <a:lstStyle/>
          <a:p>
            <a:pPr>
              <a:lnSpc>
                <a:spcPct val="130000"/>
              </a:lnSpc>
            </a:pPr>
            <a:r>
              <a:rPr lang="zh-CN" altLang="en-US" sz="1400" dirty="0" smtClean="0">
                <a:solidFill>
                  <a:schemeClr val="bg1">
                    <a:lumMod val="85000"/>
                  </a:schemeClr>
                </a:solidFill>
                <a:latin typeface="+mn-ea"/>
              </a:rPr>
              <a:t>推荐使用思源字体作为本套模板的标准字体搭配当然也可以用自带的微软雅黑进行替代</a:t>
            </a:r>
            <a:endParaRPr lang="zh-CN" altLang="en-US" sz="1400" dirty="0">
              <a:solidFill>
                <a:schemeClr val="bg1">
                  <a:lumMod val="85000"/>
                </a:schemeClr>
              </a:solidFill>
              <a:latin typeface="+mn-ea"/>
            </a:endParaRPr>
          </a:p>
        </p:txBody>
      </p:sp>
      <p:cxnSp>
        <p:nvCxnSpPr>
          <p:cNvPr id="32" name="直接连接符 31"/>
          <p:cNvCxnSpPr/>
          <p:nvPr/>
        </p:nvCxnSpPr>
        <p:spPr>
          <a:xfrm>
            <a:off x="6246981" y="4217391"/>
            <a:ext cx="596914" cy="0"/>
          </a:xfrm>
          <a:prstGeom prst="line">
            <a:avLst/>
          </a:prstGeom>
          <a:ln w="50800" cap="rnd">
            <a:gradFill flip="none" rotWithShape="1">
              <a:gsLst>
                <a:gs pos="0">
                  <a:schemeClr val="accent4"/>
                </a:gs>
                <a:gs pos="100000">
                  <a:schemeClr val="accent3"/>
                </a:gs>
              </a:gsLst>
              <a:lin ang="0" scaled="1"/>
              <a:tileRect/>
            </a:gradFill>
            <a:round/>
          </a:ln>
          <a:effectLst>
            <a:outerShdw blurRad="63500" dist="76200" dir="2700000" algn="tl" rotWithShape="0">
              <a:prstClr val="black">
                <a:alpha val="3000"/>
              </a:prstClr>
            </a:outerShdw>
          </a:effectLst>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4921534" y="2063436"/>
            <a:ext cx="735444" cy="466742"/>
            <a:chOff x="3600451" y="-493519"/>
            <a:chExt cx="735444" cy="466742"/>
          </a:xfrm>
          <a:solidFill>
            <a:schemeClr val="bg1">
              <a:alpha val="32000"/>
            </a:schemeClr>
          </a:solidFill>
        </p:grpSpPr>
        <p:grpSp>
          <p:nvGrpSpPr>
            <p:cNvPr id="35" name="组合 34"/>
            <p:cNvGrpSpPr/>
            <p:nvPr/>
          </p:nvGrpSpPr>
          <p:grpSpPr>
            <a:xfrm>
              <a:off x="3600451" y="-493519"/>
              <a:ext cx="735444" cy="103414"/>
              <a:chOff x="3600451" y="-493519"/>
              <a:chExt cx="735444" cy="103414"/>
            </a:xfrm>
            <a:grpFill/>
          </p:grpSpPr>
          <p:sp>
            <p:nvSpPr>
              <p:cNvPr id="46" name="椭圆 4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椭圆 4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椭圆 4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椭圆 4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6" name="组合 35"/>
            <p:cNvGrpSpPr/>
            <p:nvPr/>
          </p:nvGrpSpPr>
          <p:grpSpPr>
            <a:xfrm>
              <a:off x="3600451" y="-311855"/>
              <a:ext cx="735444" cy="103414"/>
              <a:chOff x="3600451" y="-493519"/>
              <a:chExt cx="735444" cy="103414"/>
            </a:xfrm>
            <a:grpFill/>
          </p:grpSpPr>
          <p:sp>
            <p:nvSpPr>
              <p:cNvPr id="42" name="椭圆 41"/>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椭圆 42"/>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椭圆 43"/>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椭圆 44"/>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 name="组合 36"/>
            <p:cNvGrpSpPr/>
            <p:nvPr/>
          </p:nvGrpSpPr>
          <p:grpSpPr>
            <a:xfrm>
              <a:off x="3600451" y="-130191"/>
              <a:ext cx="735444" cy="103414"/>
              <a:chOff x="3600451" y="-493519"/>
              <a:chExt cx="735444" cy="103414"/>
            </a:xfrm>
            <a:grpFill/>
          </p:grpSpPr>
          <p:sp>
            <p:nvSpPr>
              <p:cNvPr id="38" name="椭圆 37"/>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椭圆 38"/>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椭圆 3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椭圆 4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pic>
        <p:nvPicPr>
          <p:cNvPr id="50" name="图片 49">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855102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642554" y="1520315"/>
            <a:ext cx="3280972" cy="2077756"/>
          </a:xfrm>
          <a:prstGeom prst="roundRect">
            <a:avLst>
              <a:gd name="adj" fmla="val 82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95738" y="507161"/>
            <a:ext cx="3467616" cy="584775"/>
          </a:xfrm>
          <a:prstGeom prst="rect">
            <a:avLst/>
          </a:prstGeom>
          <a:noFill/>
          <a:effectLst/>
        </p:spPr>
        <p:txBody>
          <a:bodyPr wrap="none" rtlCol="0">
            <a:sp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13359884">
            <a:off x="4037975" y="24855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8521706">
            <a:off x="4114421" y="24387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212417" y="2230113"/>
            <a:ext cx="665018" cy="665018"/>
            <a:chOff x="4212417" y="2255598"/>
            <a:chExt cx="665018" cy="665018"/>
          </a:xfrm>
          <a:effectLst>
            <a:outerShdw blurRad="165100" dist="165100" dir="5400000" algn="t" rotWithShape="0">
              <a:prstClr val="black">
                <a:alpha val="10000"/>
              </a:prstClr>
            </a:outerShdw>
          </a:effectLst>
        </p:grpSpPr>
        <p:sp>
          <p:nvSpPr>
            <p:cNvPr id="10" name="椭圆 9"/>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6757" y="2295719"/>
              <a:ext cx="436338" cy="584775"/>
            </a:xfrm>
            <a:prstGeom prst="rect">
              <a:avLst/>
            </a:prstGeom>
            <a:noFill/>
          </p:spPr>
          <p:txBody>
            <a:bodyPr wrap="none" rtlCol="0">
              <a:spAutoFit/>
            </a:bodyPr>
            <a:lstStyle/>
            <a:p>
              <a:pPr algn="ctr"/>
              <a:r>
                <a:rPr lang="en-US" altLang="zh-CN" sz="3200" dirty="0" smtClean="0">
                  <a:solidFill>
                    <a:schemeClr val="bg1"/>
                  </a:solidFill>
                  <a:latin typeface="+mj-ea"/>
                  <a:ea typeface="+mj-ea"/>
                </a:rPr>
                <a:t>S</a:t>
              </a:r>
              <a:endParaRPr lang="zh-CN" altLang="en-US" sz="3200" dirty="0">
                <a:solidFill>
                  <a:schemeClr val="bg1"/>
                </a:solidFill>
                <a:latin typeface="+mj-ea"/>
                <a:ea typeface="+mj-ea"/>
              </a:endParaRPr>
            </a:p>
          </p:txBody>
        </p:sp>
      </p:grpSp>
      <p:grpSp>
        <p:nvGrpSpPr>
          <p:cNvPr id="13" name="组合 12"/>
          <p:cNvGrpSpPr/>
          <p:nvPr/>
        </p:nvGrpSpPr>
        <p:grpSpPr>
          <a:xfrm>
            <a:off x="7052599" y="2230113"/>
            <a:ext cx="665018" cy="665018"/>
            <a:chOff x="4212417" y="2255598"/>
            <a:chExt cx="665018" cy="665018"/>
          </a:xfrm>
          <a:effectLst>
            <a:outerShdw blurRad="165100" dist="165100" dir="5400000" algn="t" rotWithShape="0">
              <a:prstClr val="black">
                <a:alpha val="10000"/>
              </a:prstClr>
            </a:outerShdw>
          </a:effectLst>
        </p:grpSpPr>
        <p:sp>
          <p:nvSpPr>
            <p:cNvPr id="14" name="椭圆 13"/>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224967" y="2323429"/>
              <a:ext cx="639919" cy="584775"/>
            </a:xfrm>
            <a:prstGeom prst="rect">
              <a:avLst/>
            </a:prstGeom>
            <a:noFill/>
          </p:spPr>
          <p:txBody>
            <a:bodyPr wrap="none" rtlCol="0">
              <a:spAutoFit/>
            </a:bodyPr>
            <a:lstStyle/>
            <a:p>
              <a:pPr algn="ctr"/>
              <a:r>
                <a:rPr lang="en-US" altLang="zh-CN" sz="3200" dirty="0" smtClean="0">
                  <a:solidFill>
                    <a:schemeClr val="bg1"/>
                  </a:solidFill>
                  <a:latin typeface="+mj-ea"/>
                  <a:ea typeface="+mj-ea"/>
                </a:rPr>
                <a:t>W</a:t>
              </a:r>
              <a:endParaRPr lang="zh-CN" altLang="en-US" sz="3200" dirty="0">
                <a:solidFill>
                  <a:schemeClr val="bg1"/>
                </a:solidFill>
                <a:latin typeface="+mj-ea"/>
                <a:ea typeface="+mj-ea"/>
              </a:endParaRPr>
            </a:p>
          </p:txBody>
        </p:sp>
      </p:grpSp>
      <p:grpSp>
        <p:nvGrpSpPr>
          <p:cNvPr id="16" name="组合 15"/>
          <p:cNvGrpSpPr/>
          <p:nvPr/>
        </p:nvGrpSpPr>
        <p:grpSpPr>
          <a:xfrm>
            <a:off x="4212417" y="4687554"/>
            <a:ext cx="665018" cy="665018"/>
            <a:chOff x="4212417" y="2255598"/>
            <a:chExt cx="665018" cy="665018"/>
          </a:xfrm>
          <a:effectLst>
            <a:outerShdw blurRad="165100" dist="165100" dir="5400000" algn="t" rotWithShape="0">
              <a:prstClr val="black">
                <a:alpha val="10000"/>
              </a:prstClr>
            </a:outerShdw>
          </a:effectLst>
        </p:grpSpPr>
        <p:sp>
          <p:nvSpPr>
            <p:cNvPr id="17" name="椭圆 16"/>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289086" y="2295719"/>
              <a:ext cx="511680" cy="584775"/>
            </a:xfrm>
            <a:prstGeom prst="rect">
              <a:avLst/>
            </a:prstGeom>
            <a:noFill/>
          </p:spPr>
          <p:txBody>
            <a:bodyPr wrap="none" rtlCol="0">
              <a:spAutoFit/>
            </a:bodyPr>
            <a:lstStyle/>
            <a:p>
              <a:pPr algn="ctr"/>
              <a:r>
                <a:rPr lang="en-US" altLang="zh-CN" sz="3200" dirty="0">
                  <a:solidFill>
                    <a:schemeClr val="bg1"/>
                  </a:solidFill>
                  <a:latin typeface="+mj-ea"/>
                  <a:ea typeface="+mj-ea"/>
                </a:rPr>
                <a:t>O</a:t>
              </a:r>
              <a:endParaRPr lang="zh-CN" altLang="en-US" sz="3200" dirty="0">
                <a:solidFill>
                  <a:schemeClr val="bg1"/>
                </a:solidFill>
                <a:latin typeface="+mj-ea"/>
                <a:ea typeface="+mj-ea"/>
              </a:endParaRPr>
            </a:p>
          </p:txBody>
        </p:sp>
      </p:grpSp>
      <p:grpSp>
        <p:nvGrpSpPr>
          <p:cNvPr id="19" name="组合 18"/>
          <p:cNvGrpSpPr/>
          <p:nvPr/>
        </p:nvGrpSpPr>
        <p:grpSpPr>
          <a:xfrm>
            <a:off x="7052599" y="4687554"/>
            <a:ext cx="665018" cy="665018"/>
            <a:chOff x="4212417" y="2255598"/>
            <a:chExt cx="665018" cy="665018"/>
          </a:xfrm>
          <a:effectLst>
            <a:outerShdw blurRad="165100" dist="165100" dir="5400000" algn="t" rotWithShape="0">
              <a:prstClr val="black">
                <a:alpha val="10000"/>
              </a:prstClr>
            </a:outerShdw>
          </a:effectLst>
        </p:grpSpPr>
        <p:sp>
          <p:nvSpPr>
            <p:cNvPr id="20" name="椭圆 19"/>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305918" y="2323429"/>
              <a:ext cx="478016" cy="584775"/>
            </a:xfrm>
            <a:prstGeom prst="rect">
              <a:avLst/>
            </a:prstGeom>
            <a:noFill/>
          </p:spPr>
          <p:txBody>
            <a:bodyPr wrap="none" rtlCol="0">
              <a:spAutoFit/>
            </a:bodyPr>
            <a:lstStyle/>
            <a:p>
              <a:pPr algn="ctr"/>
              <a:r>
                <a:rPr lang="en-US" altLang="zh-CN" sz="3200" dirty="0" smtClean="0">
                  <a:solidFill>
                    <a:schemeClr val="bg1"/>
                  </a:solidFill>
                  <a:latin typeface="+mj-ea"/>
                  <a:ea typeface="+mj-ea"/>
                </a:rPr>
                <a:t>T</a:t>
              </a:r>
              <a:endParaRPr lang="zh-CN" altLang="en-US" sz="3200" dirty="0">
                <a:solidFill>
                  <a:schemeClr val="bg1"/>
                </a:solidFill>
                <a:latin typeface="+mj-ea"/>
                <a:ea typeface="+mj-ea"/>
              </a:endParaRPr>
            </a:p>
          </p:txBody>
        </p:sp>
      </p:grpSp>
      <p:grpSp>
        <p:nvGrpSpPr>
          <p:cNvPr id="22" name="组合 21"/>
          <p:cNvGrpSpPr/>
          <p:nvPr/>
        </p:nvGrpSpPr>
        <p:grpSpPr>
          <a:xfrm>
            <a:off x="799544" y="1732565"/>
            <a:ext cx="3044432" cy="1525021"/>
            <a:chOff x="504806" y="1853166"/>
            <a:chExt cx="3044432" cy="1525021"/>
          </a:xfrm>
        </p:grpSpPr>
        <p:sp>
          <p:nvSpPr>
            <p:cNvPr id="23" name="文本框 22"/>
            <p:cNvSpPr txBox="1"/>
            <p:nvPr/>
          </p:nvSpPr>
          <p:spPr>
            <a:xfrm>
              <a:off x="504806" y="1853166"/>
              <a:ext cx="902811" cy="523220"/>
            </a:xfrm>
            <a:prstGeom prst="rect">
              <a:avLst/>
            </a:prstGeom>
            <a:noFill/>
          </p:spPr>
          <p:txBody>
            <a:bodyPr wrap="none" rtlCol="0">
              <a:spAutoFit/>
            </a:bodyPr>
            <a:lstStyle/>
            <a:p>
              <a:r>
                <a:rPr lang="zh-CN" altLang="en-US" sz="2800" dirty="0" smtClean="0">
                  <a:solidFill>
                    <a:schemeClr val="bg1"/>
                  </a:solidFill>
                  <a:latin typeface="+mj-ea"/>
                  <a:ea typeface="+mj-ea"/>
                </a:rPr>
                <a:t>优势</a:t>
              </a:r>
              <a:endParaRPr lang="zh-CN" altLang="en-US" sz="2800" dirty="0">
                <a:solidFill>
                  <a:schemeClr val="bg1"/>
                </a:solidFill>
                <a:latin typeface="+mj-ea"/>
                <a:ea typeface="+mj-ea"/>
              </a:endParaRPr>
            </a:p>
          </p:txBody>
        </p:sp>
        <p:sp>
          <p:nvSpPr>
            <p:cNvPr id="24" name="文本框 23"/>
            <p:cNvSpPr txBox="1"/>
            <p:nvPr/>
          </p:nvSpPr>
          <p:spPr>
            <a:xfrm>
              <a:off x="504806" y="2325591"/>
              <a:ext cx="3044432" cy="1052596"/>
            </a:xfrm>
            <a:prstGeom prst="rect">
              <a:avLst/>
            </a:prstGeom>
            <a:noFill/>
          </p:spPr>
          <p:txBody>
            <a:bodyPr wrap="square" rtlCol="0">
              <a:sp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grpSp>
      <p:grpSp>
        <p:nvGrpSpPr>
          <p:cNvPr id="25" name="组合 24"/>
          <p:cNvGrpSpPr/>
          <p:nvPr/>
        </p:nvGrpSpPr>
        <p:grpSpPr>
          <a:xfrm>
            <a:off x="817131" y="4196553"/>
            <a:ext cx="3044432" cy="1525021"/>
            <a:chOff x="504806" y="1853166"/>
            <a:chExt cx="3044432" cy="1525021"/>
          </a:xfrm>
        </p:grpSpPr>
        <p:sp>
          <p:nvSpPr>
            <p:cNvPr id="26" name="文本框 25"/>
            <p:cNvSpPr txBox="1"/>
            <p:nvPr/>
          </p:nvSpPr>
          <p:spPr>
            <a:xfrm>
              <a:off x="504806" y="1853166"/>
              <a:ext cx="902811" cy="523220"/>
            </a:xfrm>
            <a:prstGeom prst="rect">
              <a:avLst/>
            </a:prstGeom>
            <a:noFill/>
          </p:spPr>
          <p:txBody>
            <a:bodyPr wrap="none" rtlCol="0">
              <a:spAutoFit/>
            </a:bodyPr>
            <a:lstStyle/>
            <a:p>
              <a:r>
                <a:rPr lang="zh-CN" altLang="en-US" sz="2800" dirty="0" smtClean="0">
                  <a:solidFill>
                    <a:schemeClr val="bg1"/>
                  </a:solidFill>
                  <a:latin typeface="+mj-ea"/>
                  <a:ea typeface="+mj-ea"/>
                </a:rPr>
                <a:t>机遇</a:t>
              </a:r>
              <a:endParaRPr lang="zh-CN" altLang="en-US" sz="2800" dirty="0">
                <a:solidFill>
                  <a:schemeClr val="bg1"/>
                </a:solidFill>
                <a:latin typeface="+mj-ea"/>
                <a:ea typeface="+mj-ea"/>
              </a:endParaRPr>
            </a:p>
          </p:txBody>
        </p:sp>
        <p:sp>
          <p:nvSpPr>
            <p:cNvPr id="27" name="文本框 26"/>
            <p:cNvSpPr txBox="1"/>
            <p:nvPr/>
          </p:nvSpPr>
          <p:spPr>
            <a:xfrm>
              <a:off x="504806" y="2325591"/>
              <a:ext cx="3044432" cy="1052596"/>
            </a:xfrm>
            <a:prstGeom prst="rect">
              <a:avLst/>
            </a:prstGeom>
            <a:noFill/>
          </p:spPr>
          <p:txBody>
            <a:bodyPr wrap="square" rtlCol="0">
              <a:sp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grpSp>
      <p:grpSp>
        <p:nvGrpSpPr>
          <p:cNvPr id="28" name="组合 27"/>
          <p:cNvGrpSpPr/>
          <p:nvPr/>
        </p:nvGrpSpPr>
        <p:grpSpPr>
          <a:xfrm>
            <a:off x="8378607" y="1714980"/>
            <a:ext cx="3044432" cy="1525021"/>
            <a:chOff x="504806" y="1853166"/>
            <a:chExt cx="3044432" cy="1525021"/>
          </a:xfrm>
        </p:grpSpPr>
        <p:sp>
          <p:nvSpPr>
            <p:cNvPr id="29" name="文本框 28"/>
            <p:cNvSpPr txBox="1"/>
            <p:nvPr/>
          </p:nvSpPr>
          <p:spPr>
            <a:xfrm>
              <a:off x="504806" y="1853166"/>
              <a:ext cx="902811" cy="523220"/>
            </a:xfrm>
            <a:prstGeom prst="rect">
              <a:avLst/>
            </a:prstGeom>
            <a:noFill/>
          </p:spPr>
          <p:txBody>
            <a:bodyPr wrap="none" rtlCol="0">
              <a:spAutoFit/>
            </a:bodyPr>
            <a:lstStyle/>
            <a:p>
              <a:r>
                <a:rPr lang="zh-CN" altLang="en-US" sz="2800" dirty="0" smtClean="0">
                  <a:solidFill>
                    <a:schemeClr val="bg1"/>
                  </a:solidFill>
                  <a:latin typeface="+mj-ea"/>
                  <a:ea typeface="+mj-ea"/>
                </a:rPr>
                <a:t>劣势</a:t>
              </a:r>
              <a:endParaRPr lang="zh-CN" altLang="en-US" sz="2800" dirty="0">
                <a:solidFill>
                  <a:schemeClr val="bg1"/>
                </a:solidFill>
                <a:latin typeface="+mj-ea"/>
                <a:ea typeface="+mj-ea"/>
              </a:endParaRPr>
            </a:p>
          </p:txBody>
        </p:sp>
        <p:sp>
          <p:nvSpPr>
            <p:cNvPr id="30" name="文本框 29"/>
            <p:cNvSpPr txBox="1"/>
            <p:nvPr/>
          </p:nvSpPr>
          <p:spPr>
            <a:xfrm>
              <a:off x="504806" y="2325591"/>
              <a:ext cx="3044432" cy="1052596"/>
            </a:xfrm>
            <a:prstGeom prst="rect">
              <a:avLst/>
            </a:prstGeom>
            <a:noFill/>
          </p:spPr>
          <p:txBody>
            <a:bodyPr wrap="square" rtlCol="0">
              <a:sp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grpSp>
      <p:grpSp>
        <p:nvGrpSpPr>
          <p:cNvPr id="31" name="组合 30"/>
          <p:cNvGrpSpPr/>
          <p:nvPr/>
        </p:nvGrpSpPr>
        <p:grpSpPr>
          <a:xfrm>
            <a:off x="8431362" y="4196553"/>
            <a:ext cx="3044432" cy="1525021"/>
            <a:chOff x="504806" y="1853166"/>
            <a:chExt cx="3044432" cy="1525021"/>
          </a:xfrm>
        </p:grpSpPr>
        <p:sp>
          <p:nvSpPr>
            <p:cNvPr id="32" name="文本框 31"/>
            <p:cNvSpPr txBox="1"/>
            <p:nvPr/>
          </p:nvSpPr>
          <p:spPr>
            <a:xfrm>
              <a:off x="504806" y="1853166"/>
              <a:ext cx="902811" cy="523220"/>
            </a:xfrm>
            <a:prstGeom prst="rect">
              <a:avLst/>
            </a:prstGeom>
            <a:noFill/>
          </p:spPr>
          <p:txBody>
            <a:bodyPr wrap="none" rtlCol="0">
              <a:spAutoFit/>
            </a:bodyPr>
            <a:lstStyle/>
            <a:p>
              <a:r>
                <a:rPr lang="zh-CN" altLang="en-US" sz="2800" dirty="0">
                  <a:solidFill>
                    <a:schemeClr val="bg1"/>
                  </a:solidFill>
                  <a:latin typeface="+mj-ea"/>
                  <a:ea typeface="+mj-ea"/>
                </a:rPr>
                <a:t>威胁</a:t>
              </a:r>
            </a:p>
          </p:txBody>
        </p:sp>
        <p:sp>
          <p:nvSpPr>
            <p:cNvPr id="33" name="文本框 32"/>
            <p:cNvSpPr txBox="1"/>
            <p:nvPr/>
          </p:nvSpPr>
          <p:spPr>
            <a:xfrm>
              <a:off x="504806" y="2325591"/>
              <a:ext cx="3044432" cy="1052596"/>
            </a:xfrm>
            <a:prstGeom prst="rect">
              <a:avLst/>
            </a:prstGeom>
            <a:noFill/>
          </p:spPr>
          <p:txBody>
            <a:bodyPr wrap="square" rtlCol="0">
              <a:sp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grpSp>
      <p:grpSp>
        <p:nvGrpSpPr>
          <p:cNvPr id="37" name="组合 36"/>
          <p:cNvGrpSpPr/>
          <p:nvPr/>
        </p:nvGrpSpPr>
        <p:grpSpPr>
          <a:xfrm>
            <a:off x="576187" y="442198"/>
            <a:ext cx="687060" cy="687060"/>
            <a:chOff x="4190375" y="2046420"/>
            <a:chExt cx="3787013" cy="3787013"/>
          </a:xfrm>
        </p:grpSpPr>
        <p:sp>
          <p:nvSpPr>
            <p:cNvPr id="35" name="椭圆 34"/>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8" name="图片 37">
            <a:hlinkClick r:id="rId3"/>
            <a:extLst>
              <a:ext uri="{FF2B5EF4-FFF2-40B4-BE49-F238E27FC236}">
                <a16:creationId xmlns:a16="http://schemas.microsoft.com/office/drawing/2014/main" id="{08A881A6-B94F-9D46-BE99-8680996E7D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71954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圆角矩形 34"/>
          <p:cNvSpPr/>
          <p:nvPr/>
        </p:nvSpPr>
        <p:spPr>
          <a:xfrm>
            <a:off x="660399" y="1386296"/>
            <a:ext cx="5863493" cy="4499903"/>
          </a:xfrm>
          <a:prstGeom prst="roundRect">
            <a:avLst>
              <a:gd name="adj" fmla="val 5652"/>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36" name="图表 35">
            <a:extLst>
              <a:ext uri="{FF2B5EF4-FFF2-40B4-BE49-F238E27FC236}">
                <a16:creationId xmlns:a16="http://schemas.microsoft.com/office/drawing/2014/main" id="{006DC6F7-7144-426B-AD4B-F492710C7CE3}"/>
              </a:ext>
            </a:extLst>
          </p:cNvPr>
          <p:cNvGraphicFramePr/>
          <p:nvPr>
            <p:extLst>
              <p:ext uri="{D42A27DB-BD31-4B8C-83A1-F6EECF244321}">
                <p14:modId xmlns:p14="http://schemas.microsoft.com/office/powerpoint/2010/main" val="3634143247"/>
              </p:ext>
            </p:extLst>
          </p:nvPr>
        </p:nvGraphicFramePr>
        <p:xfrm>
          <a:off x="935213" y="2303585"/>
          <a:ext cx="5160787" cy="3374190"/>
        </p:xfrm>
        <a:graphic>
          <a:graphicData uri="http://schemas.openxmlformats.org/drawingml/2006/chart">
            <c:chart xmlns:c="http://schemas.openxmlformats.org/drawingml/2006/chart" xmlns:r="http://schemas.openxmlformats.org/officeDocument/2006/relationships" r:id="rId3"/>
          </a:graphicData>
        </a:graphic>
      </p:graphicFrame>
      <p:sp>
        <p:nvSpPr>
          <p:cNvPr id="37" name="文本框 36"/>
          <p:cNvSpPr txBox="1"/>
          <p:nvPr/>
        </p:nvSpPr>
        <p:spPr>
          <a:xfrm>
            <a:off x="935213" y="1694429"/>
            <a:ext cx="3005951" cy="523220"/>
          </a:xfrm>
          <a:prstGeom prst="rect">
            <a:avLst/>
          </a:prstGeom>
          <a:noFill/>
        </p:spPr>
        <p:txBody>
          <a:bodyPr wrap="none" rtlCol="0">
            <a:noAutofit/>
          </a:bodyPr>
          <a:lstStyle/>
          <a:p>
            <a:r>
              <a:rPr lang="zh-CN" altLang="en-US" sz="2800" dirty="0" smtClean="0">
                <a:solidFill>
                  <a:schemeClr val="bg1"/>
                </a:solidFill>
                <a:latin typeface="+mj-ea"/>
                <a:ea typeface="+mj-ea"/>
              </a:rPr>
              <a:t>这里是图表标题</a:t>
            </a:r>
            <a:endParaRPr lang="zh-CN" altLang="en-US" sz="2800" dirty="0">
              <a:solidFill>
                <a:schemeClr val="bg1"/>
              </a:solidFill>
              <a:latin typeface="+mj-ea"/>
              <a:ea typeface="+mj-ea"/>
            </a:endParaRPr>
          </a:p>
        </p:txBody>
      </p:sp>
      <p:sp>
        <p:nvSpPr>
          <p:cNvPr id="39" name="圆角矩形 38"/>
          <p:cNvSpPr/>
          <p:nvPr/>
        </p:nvSpPr>
        <p:spPr>
          <a:xfrm>
            <a:off x="6798706" y="3580108"/>
            <a:ext cx="4720194" cy="2306091"/>
          </a:xfrm>
          <a:prstGeom prst="roundRect">
            <a:avLst>
              <a:gd name="adj" fmla="val 8483"/>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椭圆 39"/>
          <p:cNvSpPr/>
          <p:nvPr/>
        </p:nvSpPr>
        <p:spPr>
          <a:xfrm>
            <a:off x="7181801" y="3969470"/>
            <a:ext cx="609600" cy="609600"/>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l="24294" t="23022" r="47012" b="60062"/>
          <a:stretch/>
        </p:blipFill>
        <p:spPr>
          <a:xfrm>
            <a:off x="6798706" y="1419137"/>
            <a:ext cx="4720194" cy="1860984"/>
          </a:xfrm>
          <a:custGeom>
            <a:avLst/>
            <a:gdLst>
              <a:gd name="connsiteX0" fmla="*/ 238076 w 4720194"/>
              <a:gd name="connsiteY0" fmla="*/ 0 h 1860984"/>
              <a:gd name="connsiteX1" fmla="*/ 4482118 w 4720194"/>
              <a:gd name="connsiteY1" fmla="*/ 0 h 1860984"/>
              <a:gd name="connsiteX2" fmla="*/ 4720194 w 4720194"/>
              <a:gd name="connsiteY2" fmla="*/ 238076 h 1860984"/>
              <a:gd name="connsiteX3" fmla="*/ 4720194 w 4720194"/>
              <a:gd name="connsiteY3" fmla="*/ 1622908 h 1860984"/>
              <a:gd name="connsiteX4" fmla="*/ 4482118 w 4720194"/>
              <a:gd name="connsiteY4" fmla="*/ 1860984 h 1860984"/>
              <a:gd name="connsiteX5" fmla="*/ 238076 w 4720194"/>
              <a:gd name="connsiteY5" fmla="*/ 1860984 h 1860984"/>
              <a:gd name="connsiteX6" fmla="*/ 0 w 4720194"/>
              <a:gd name="connsiteY6" fmla="*/ 1622908 h 1860984"/>
              <a:gd name="connsiteX7" fmla="*/ 0 w 4720194"/>
              <a:gd name="connsiteY7" fmla="*/ 238076 h 1860984"/>
              <a:gd name="connsiteX8" fmla="*/ 238076 w 4720194"/>
              <a:gd name="connsiteY8" fmla="*/ 0 h 18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0194" h="1860984">
                <a:moveTo>
                  <a:pt x="238076" y="0"/>
                </a:moveTo>
                <a:lnTo>
                  <a:pt x="4482118" y="0"/>
                </a:lnTo>
                <a:cubicBezTo>
                  <a:pt x="4613604" y="0"/>
                  <a:pt x="4720194" y="106590"/>
                  <a:pt x="4720194" y="238076"/>
                </a:cubicBezTo>
                <a:lnTo>
                  <a:pt x="4720194" y="1622908"/>
                </a:lnTo>
                <a:cubicBezTo>
                  <a:pt x="4720194" y="1754394"/>
                  <a:pt x="4613604" y="1860984"/>
                  <a:pt x="4482118" y="1860984"/>
                </a:cubicBezTo>
                <a:lnTo>
                  <a:pt x="238076" y="1860984"/>
                </a:lnTo>
                <a:cubicBezTo>
                  <a:pt x="106590" y="1860984"/>
                  <a:pt x="0" y="1754394"/>
                  <a:pt x="0" y="1622908"/>
                </a:cubicBezTo>
                <a:lnTo>
                  <a:pt x="0" y="238076"/>
                </a:lnTo>
                <a:cubicBezTo>
                  <a:pt x="0" y="106590"/>
                  <a:pt x="106590" y="0"/>
                  <a:pt x="238076" y="0"/>
                </a:cubicBezTo>
                <a:close/>
              </a:path>
            </a:pathLst>
          </a:custGeom>
        </p:spPr>
      </p:pic>
      <p:sp>
        <p:nvSpPr>
          <p:cNvPr id="44" name="文本框 43"/>
          <p:cNvSpPr txBox="1"/>
          <p:nvPr/>
        </p:nvSpPr>
        <p:spPr>
          <a:xfrm>
            <a:off x="8021019" y="3962354"/>
            <a:ext cx="3724096" cy="523220"/>
          </a:xfrm>
          <a:prstGeom prst="rect">
            <a:avLst/>
          </a:prstGeom>
          <a:noFill/>
        </p:spPr>
        <p:txBody>
          <a:bodyPr wrap="none" rtlCol="0">
            <a:noAutofit/>
          </a:bodyPr>
          <a:lstStyle/>
          <a:p>
            <a:r>
              <a:rPr lang="zh-CN" altLang="en-US" sz="2800" dirty="0" smtClean="0">
                <a:solidFill>
                  <a:schemeClr val="bg1"/>
                </a:solidFill>
                <a:latin typeface="+mj-ea"/>
                <a:ea typeface="+mj-ea"/>
              </a:rPr>
              <a:t>输入你的观点</a:t>
            </a:r>
            <a:endParaRPr lang="zh-CN" altLang="en-US" sz="2800" dirty="0">
              <a:solidFill>
                <a:schemeClr val="bg1"/>
              </a:solidFill>
              <a:latin typeface="+mj-ea"/>
              <a:ea typeface="+mj-ea"/>
            </a:endParaRPr>
          </a:p>
        </p:txBody>
      </p:sp>
      <p:sp>
        <p:nvSpPr>
          <p:cNvPr id="45" name="文本框 44"/>
          <p:cNvSpPr txBox="1"/>
          <p:nvPr/>
        </p:nvSpPr>
        <p:spPr>
          <a:xfrm>
            <a:off x="8066215" y="4485810"/>
            <a:ext cx="3044432" cy="1052596"/>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pic>
        <p:nvPicPr>
          <p:cNvPr id="18" name="图片 17" descr="megaphone"/>
          <p:cNvPicPr>
            <a:picLocks noChangeAspect="1"/>
          </p:cNvPicPr>
          <p:nvPr/>
        </p:nvPicPr>
        <p:blipFill>
          <a:blip r:embed="rId5">
            <a:extLst>
              <a:ext uri="{96DAC541-7B7A-43D3-8B79-37D633B846F1}">
                <asvg:svgBlip xmlns="" xmlns:a16="http://schemas.microsoft.com/office/drawing/2014/main" xmlns:p14="http://schemas.microsoft.com/office/powerpoint/2010/main" xmlns:c="http://schemas.openxmlformats.org/drawingml/2006/chart" xmlns:a14="http://schemas.microsoft.com/office/drawing/2010/main" xmlns:asvg="http://schemas.microsoft.com/office/drawing/2016/SVG/main" r:embed="rId250"/>
              </a:ext>
            </a:extLst>
          </a:blip>
          <a:stretch>
            <a:fillRect/>
          </a:stretch>
        </p:blipFill>
        <p:spPr>
          <a:xfrm>
            <a:off x="7244350" y="4055913"/>
            <a:ext cx="401918" cy="401918"/>
          </a:xfrm>
          <a:prstGeom prst="rect">
            <a:avLst/>
          </a:prstGeom>
        </p:spPr>
      </p:pic>
      <p:grpSp>
        <p:nvGrpSpPr>
          <p:cNvPr id="19" name="组合 18"/>
          <p:cNvGrpSpPr/>
          <p:nvPr/>
        </p:nvGrpSpPr>
        <p:grpSpPr>
          <a:xfrm>
            <a:off x="576187" y="442198"/>
            <a:ext cx="687060" cy="687060"/>
            <a:chOff x="4190375" y="2046420"/>
            <a:chExt cx="3787013" cy="3787013"/>
          </a:xfrm>
        </p:grpSpPr>
        <p:sp>
          <p:nvSpPr>
            <p:cNvPr id="20" name="椭圆 19"/>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椭圆 20"/>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22" name="图片 21">
            <a:hlinkClick r:id="rId251"/>
            <a:extLst>
              <a:ext uri="{FF2B5EF4-FFF2-40B4-BE49-F238E27FC236}">
                <a16:creationId xmlns:a16="http://schemas.microsoft.com/office/drawing/2014/main" id="{08A881A6-B94F-9D46-BE99-8680996E7D67}"/>
              </a:ext>
            </a:extLst>
          </p:cNvPr>
          <p:cNvPicPr>
            <a:picLocks noChangeAspect="1"/>
          </p:cNvPicPr>
          <p:nvPr/>
        </p:nvPicPr>
        <p:blipFill>
          <a:blip r:embed="rId252" cstate="print">
            <a:extLst>
              <a:ext uri="{BEBA8EAE-BF5A-486C-A8C5-ECC9F3942E4B}">
                <a14:imgProps xmlns:a14="http://schemas.microsoft.com/office/drawing/2010/main">
                  <a14:imgLayer r:embed="rId25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347507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49"/>
          <p:cNvSpPr/>
          <p:nvPr/>
        </p:nvSpPr>
        <p:spPr>
          <a:xfrm>
            <a:off x="0" y="3700944"/>
            <a:ext cx="12192000" cy="3157055"/>
          </a:xfrm>
          <a:custGeom>
            <a:avLst/>
            <a:gdLst>
              <a:gd name="connsiteX0" fmla="*/ 5111571 w 12192000"/>
              <a:gd name="connsiteY0" fmla="*/ 116 h 3157055"/>
              <a:gd name="connsiteX1" fmla="*/ 11555682 w 12192000"/>
              <a:gd name="connsiteY1" fmla="*/ 2463222 h 3157055"/>
              <a:gd name="connsiteX2" fmla="*/ 12192000 w 12192000"/>
              <a:gd name="connsiteY2" fmla="*/ 2578356 h 3157055"/>
              <a:gd name="connsiteX3" fmla="*/ 12192000 w 12192000"/>
              <a:gd name="connsiteY3" fmla="*/ 3157055 h 3157055"/>
              <a:gd name="connsiteX4" fmla="*/ 0 w 12192000"/>
              <a:gd name="connsiteY4" fmla="*/ 3157055 h 3157055"/>
              <a:gd name="connsiteX5" fmla="*/ 0 w 12192000"/>
              <a:gd name="connsiteY5" fmla="*/ 1975710 h 3157055"/>
              <a:gd name="connsiteX6" fmla="*/ 13727 w 12192000"/>
              <a:gd name="connsiteY6" fmla="*/ 1970340 h 3157055"/>
              <a:gd name="connsiteX7" fmla="*/ 5111571 w 12192000"/>
              <a:gd name="connsiteY7" fmla="*/ 116 h 31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157055">
                <a:moveTo>
                  <a:pt x="5111571" y="116"/>
                </a:moveTo>
                <a:cubicBezTo>
                  <a:pt x="7235472" y="17462"/>
                  <a:pt x="9443847" y="2029577"/>
                  <a:pt x="11555682" y="2463222"/>
                </a:cubicBezTo>
                <a:lnTo>
                  <a:pt x="12192000" y="2578356"/>
                </a:lnTo>
                <a:lnTo>
                  <a:pt x="12192000" y="3157055"/>
                </a:lnTo>
                <a:lnTo>
                  <a:pt x="0" y="3157055"/>
                </a:lnTo>
                <a:lnTo>
                  <a:pt x="0" y="1975710"/>
                </a:lnTo>
                <a:lnTo>
                  <a:pt x="13727" y="1970340"/>
                </a:lnTo>
                <a:cubicBezTo>
                  <a:pt x="1731928" y="1250619"/>
                  <a:pt x="3385900" y="-13978"/>
                  <a:pt x="5111571" y="116"/>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grpSp>
        <p:nvGrpSpPr>
          <p:cNvPr id="12" name="组合 11"/>
          <p:cNvGrpSpPr/>
          <p:nvPr/>
        </p:nvGrpSpPr>
        <p:grpSpPr>
          <a:xfrm>
            <a:off x="879475" y="1574324"/>
            <a:ext cx="3039382" cy="4243073"/>
            <a:chOff x="879475" y="1574324"/>
            <a:chExt cx="3039382" cy="4243073"/>
          </a:xfrm>
        </p:grpSpPr>
        <p:sp>
          <p:nvSpPr>
            <p:cNvPr id="8" name="圆角矩形 7"/>
            <p:cNvSpPr/>
            <p:nvPr/>
          </p:nvSpPr>
          <p:spPr>
            <a:xfrm>
              <a:off x="879475" y="1589314"/>
              <a:ext cx="3039382" cy="4228083"/>
            </a:xfrm>
            <a:prstGeom prst="roundRect">
              <a:avLst>
                <a:gd name="adj" fmla="val 9705"/>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同侧圆角矩形 8"/>
            <p:cNvSpPr/>
            <p:nvPr/>
          </p:nvSpPr>
          <p:spPr>
            <a:xfrm flipV="1">
              <a:off x="1484766" y="1574324"/>
              <a:ext cx="1828800" cy="228600"/>
            </a:xfrm>
            <a:prstGeom prst="round2SameRect">
              <a:avLst>
                <a:gd name="adj1" fmla="val 50000"/>
                <a:gd name="adj2" fmla="val 0"/>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文本框 21"/>
            <p:cNvSpPr txBox="1"/>
            <p:nvPr/>
          </p:nvSpPr>
          <p:spPr>
            <a:xfrm>
              <a:off x="1222463" y="2246453"/>
              <a:ext cx="2339102" cy="1126462"/>
            </a:xfrm>
            <a:prstGeom prst="rect">
              <a:avLst/>
            </a:prstGeom>
            <a:noFill/>
          </p:spPr>
          <p:txBody>
            <a:bodyPr wrap="none" rtlCol="0">
              <a:noAutofit/>
            </a:bodyPr>
            <a:lstStyle/>
            <a:p>
              <a:pPr>
                <a:lnSpc>
                  <a:spcPct val="120000"/>
                </a:lnSpc>
              </a:pPr>
              <a:r>
                <a:rPr lang="zh-CN" altLang="en-US" sz="2800" dirty="0" smtClean="0">
                  <a:solidFill>
                    <a:schemeClr val="bg1"/>
                  </a:solidFill>
                  <a:latin typeface="+mj-ea"/>
                  <a:ea typeface="+mj-ea"/>
                </a:rPr>
                <a:t>思想上</a:t>
              </a:r>
              <a:endParaRPr lang="en-US" altLang="zh-CN" sz="2800" dirty="0" smtClean="0">
                <a:solidFill>
                  <a:schemeClr val="bg1"/>
                </a:solidFill>
                <a:latin typeface="+mj-ea"/>
                <a:ea typeface="+mj-ea"/>
              </a:endParaRPr>
            </a:p>
            <a:p>
              <a:pPr>
                <a:lnSpc>
                  <a:spcPct val="120000"/>
                </a:lnSpc>
              </a:pPr>
              <a:r>
                <a:rPr lang="zh-CN" altLang="en-US" sz="2800" dirty="0">
                  <a:solidFill>
                    <a:schemeClr val="bg1"/>
                  </a:solidFill>
                  <a:latin typeface="+mj-ea"/>
                  <a:ea typeface="+mj-ea"/>
                </a:rPr>
                <a:t>严于律己</a:t>
              </a:r>
              <a:endParaRPr lang="en-US" altLang="zh-CN" sz="2800" dirty="0" smtClean="0">
                <a:solidFill>
                  <a:schemeClr val="bg1"/>
                </a:solidFill>
                <a:latin typeface="+mj-ea"/>
                <a:ea typeface="+mj-ea"/>
              </a:endParaRPr>
            </a:p>
          </p:txBody>
        </p:sp>
        <p:sp>
          <p:nvSpPr>
            <p:cNvPr id="23" name="文本框 22"/>
            <p:cNvSpPr txBox="1"/>
            <p:nvPr/>
          </p:nvSpPr>
          <p:spPr>
            <a:xfrm>
              <a:off x="1222463" y="3668345"/>
              <a:ext cx="2376234"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cxnSp>
          <p:nvCxnSpPr>
            <p:cNvPr id="11" name="直接连接符 10"/>
            <p:cNvCxnSpPr/>
            <p:nvPr/>
          </p:nvCxnSpPr>
          <p:spPr>
            <a:xfrm>
              <a:off x="1370688" y="3507698"/>
              <a:ext cx="533062"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513760" y="1589314"/>
            <a:ext cx="3039382" cy="4243073"/>
            <a:chOff x="879475" y="1574324"/>
            <a:chExt cx="3039382" cy="4243073"/>
          </a:xfrm>
        </p:grpSpPr>
        <p:sp>
          <p:nvSpPr>
            <p:cNvPr id="28" name="圆角矩形 27"/>
            <p:cNvSpPr/>
            <p:nvPr/>
          </p:nvSpPr>
          <p:spPr>
            <a:xfrm>
              <a:off x="879475" y="1589314"/>
              <a:ext cx="3039382" cy="4228083"/>
            </a:xfrm>
            <a:prstGeom prst="roundRect">
              <a:avLst>
                <a:gd name="adj" fmla="val 9705"/>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同侧圆角矩形 28"/>
            <p:cNvSpPr/>
            <p:nvPr/>
          </p:nvSpPr>
          <p:spPr>
            <a:xfrm flipV="1">
              <a:off x="1484766" y="1574324"/>
              <a:ext cx="1828800" cy="228600"/>
            </a:xfrm>
            <a:prstGeom prst="round2SameRect">
              <a:avLst>
                <a:gd name="adj1" fmla="val 50000"/>
                <a:gd name="adj2" fmla="val 0"/>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文本框 29"/>
            <p:cNvSpPr txBox="1"/>
            <p:nvPr/>
          </p:nvSpPr>
          <p:spPr>
            <a:xfrm>
              <a:off x="1222463" y="2246453"/>
              <a:ext cx="2339102" cy="1126462"/>
            </a:xfrm>
            <a:prstGeom prst="rect">
              <a:avLst/>
            </a:prstGeom>
            <a:noFill/>
          </p:spPr>
          <p:txBody>
            <a:bodyPr wrap="none" rtlCol="0">
              <a:noAutofit/>
            </a:bodyPr>
            <a:lstStyle/>
            <a:p>
              <a:pPr>
                <a:lnSpc>
                  <a:spcPct val="120000"/>
                </a:lnSpc>
              </a:pPr>
              <a:r>
                <a:rPr lang="zh-CN" altLang="en-US" sz="2800" dirty="0" smtClean="0">
                  <a:solidFill>
                    <a:schemeClr val="bg1"/>
                  </a:solidFill>
                  <a:latin typeface="+mj-ea"/>
                  <a:ea typeface="+mj-ea"/>
                </a:rPr>
                <a:t>工作上</a:t>
              </a:r>
              <a:endParaRPr lang="en-US" altLang="zh-CN" sz="2800" dirty="0" smtClean="0">
                <a:solidFill>
                  <a:schemeClr val="bg1"/>
                </a:solidFill>
                <a:latin typeface="+mj-ea"/>
                <a:ea typeface="+mj-ea"/>
              </a:endParaRPr>
            </a:p>
            <a:p>
              <a:pPr>
                <a:lnSpc>
                  <a:spcPct val="120000"/>
                </a:lnSpc>
              </a:pPr>
              <a:r>
                <a:rPr lang="zh-CN" altLang="en-US" sz="2800" dirty="0">
                  <a:solidFill>
                    <a:schemeClr val="bg1"/>
                  </a:solidFill>
                  <a:latin typeface="+mj-ea"/>
                  <a:ea typeface="+mj-ea"/>
                </a:rPr>
                <a:t>保质保量</a:t>
              </a:r>
              <a:endParaRPr lang="en-US" altLang="zh-CN" sz="2800" dirty="0" smtClean="0">
                <a:solidFill>
                  <a:schemeClr val="bg1"/>
                </a:solidFill>
                <a:latin typeface="+mj-ea"/>
                <a:ea typeface="+mj-ea"/>
              </a:endParaRPr>
            </a:p>
          </p:txBody>
        </p:sp>
        <p:sp>
          <p:nvSpPr>
            <p:cNvPr id="31" name="文本框 30"/>
            <p:cNvSpPr txBox="1"/>
            <p:nvPr/>
          </p:nvSpPr>
          <p:spPr>
            <a:xfrm>
              <a:off x="1222463" y="3668345"/>
              <a:ext cx="2376234"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cxnSp>
          <p:nvCxnSpPr>
            <p:cNvPr id="32" name="直接连接符 31"/>
            <p:cNvCxnSpPr/>
            <p:nvPr/>
          </p:nvCxnSpPr>
          <p:spPr>
            <a:xfrm>
              <a:off x="1370688" y="3507698"/>
              <a:ext cx="533062"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148045" y="1589314"/>
            <a:ext cx="3039382" cy="4243073"/>
            <a:chOff x="879475" y="1574324"/>
            <a:chExt cx="3039382" cy="4243073"/>
          </a:xfrm>
        </p:grpSpPr>
        <p:sp>
          <p:nvSpPr>
            <p:cNvPr id="34" name="圆角矩形 33"/>
            <p:cNvSpPr/>
            <p:nvPr/>
          </p:nvSpPr>
          <p:spPr>
            <a:xfrm>
              <a:off x="879475" y="1589314"/>
              <a:ext cx="3039382" cy="4228083"/>
            </a:xfrm>
            <a:prstGeom prst="roundRect">
              <a:avLst>
                <a:gd name="adj" fmla="val 9705"/>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同侧圆角矩形 40"/>
            <p:cNvSpPr/>
            <p:nvPr/>
          </p:nvSpPr>
          <p:spPr>
            <a:xfrm flipV="1">
              <a:off x="1484766" y="1574324"/>
              <a:ext cx="1828800" cy="228600"/>
            </a:xfrm>
            <a:prstGeom prst="round2SameRect">
              <a:avLst>
                <a:gd name="adj1" fmla="val 50000"/>
                <a:gd name="adj2" fmla="val 0"/>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 name="文本框 41"/>
            <p:cNvSpPr txBox="1"/>
            <p:nvPr/>
          </p:nvSpPr>
          <p:spPr>
            <a:xfrm>
              <a:off x="1222463" y="2246453"/>
              <a:ext cx="2339102" cy="1126462"/>
            </a:xfrm>
            <a:prstGeom prst="rect">
              <a:avLst/>
            </a:prstGeom>
            <a:noFill/>
          </p:spPr>
          <p:txBody>
            <a:bodyPr wrap="none" rtlCol="0">
              <a:noAutofit/>
            </a:bodyPr>
            <a:lstStyle/>
            <a:p>
              <a:pPr>
                <a:lnSpc>
                  <a:spcPct val="120000"/>
                </a:lnSpc>
              </a:pPr>
              <a:r>
                <a:rPr lang="zh-CN" altLang="en-US" sz="2800" dirty="0" smtClean="0">
                  <a:solidFill>
                    <a:schemeClr val="bg1"/>
                  </a:solidFill>
                  <a:latin typeface="+mj-ea"/>
                  <a:ea typeface="+mj-ea"/>
                </a:rPr>
                <a:t>业务上</a:t>
              </a:r>
              <a:endParaRPr lang="en-US" altLang="zh-CN" sz="2800" dirty="0" smtClean="0">
                <a:solidFill>
                  <a:schemeClr val="bg1"/>
                </a:solidFill>
                <a:latin typeface="+mj-ea"/>
                <a:ea typeface="+mj-ea"/>
              </a:endParaRPr>
            </a:p>
            <a:p>
              <a:pPr>
                <a:lnSpc>
                  <a:spcPct val="120000"/>
                </a:lnSpc>
              </a:pPr>
              <a:r>
                <a:rPr lang="zh-CN" altLang="en-US" sz="2800" dirty="0">
                  <a:solidFill>
                    <a:schemeClr val="bg1"/>
                  </a:solidFill>
                  <a:latin typeface="+mj-ea"/>
                  <a:ea typeface="+mj-ea"/>
                </a:rPr>
                <a:t>勤学好问</a:t>
              </a:r>
              <a:endParaRPr lang="en-US" altLang="zh-CN" sz="2800" dirty="0" smtClean="0">
                <a:solidFill>
                  <a:schemeClr val="bg1"/>
                </a:solidFill>
                <a:latin typeface="+mj-ea"/>
                <a:ea typeface="+mj-ea"/>
              </a:endParaRPr>
            </a:p>
          </p:txBody>
        </p:sp>
        <p:sp>
          <p:nvSpPr>
            <p:cNvPr id="47" name="文本框 46"/>
            <p:cNvSpPr txBox="1"/>
            <p:nvPr/>
          </p:nvSpPr>
          <p:spPr>
            <a:xfrm>
              <a:off x="1222463" y="3668345"/>
              <a:ext cx="2376234" cy="1372683"/>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作为本套模板的标准字体搭配，当然也可以用电脑自带的微软雅</a:t>
              </a:r>
              <a:r>
                <a:rPr lang="zh-CN" altLang="en-US" sz="1600" dirty="0" smtClean="0">
                  <a:solidFill>
                    <a:schemeClr val="bg1"/>
                  </a:solidFill>
                  <a:latin typeface="+mn-ea"/>
                </a:rPr>
                <a:t>黑替代</a:t>
              </a:r>
              <a:endParaRPr lang="zh-CN" altLang="en-US" sz="1600" dirty="0">
                <a:solidFill>
                  <a:schemeClr val="bg1"/>
                </a:solidFill>
                <a:latin typeface="+mn-ea"/>
              </a:endParaRPr>
            </a:p>
          </p:txBody>
        </p:sp>
        <p:cxnSp>
          <p:nvCxnSpPr>
            <p:cNvPr id="48" name="直接连接符 47"/>
            <p:cNvCxnSpPr/>
            <p:nvPr/>
          </p:nvCxnSpPr>
          <p:spPr>
            <a:xfrm>
              <a:off x="1370688" y="3507698"/>
              <a:ext cx="533062"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7" name="任意多边形 6"/>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5" name="组合 34"/>
          <p:cNvGrpSpPr/>
          <p:nvPr/>
        </p:nvGrpSpPr>
        <p:grpSpPr>
          <a:xfrm>
            <a:off x="576187" y="442198"/>
            <a:ext cx="687060" cy="687060"/>
            <a:chOff x="4190375" y="2046420"/>
            <a:chExt cx="3787013" cy="3787013"/>
          </a:xfrm>
        </p:grpSpPr>
        <p:sp>
          <p:nvSpPr>
            <p:cNvPr id="36" name="椭圆 35"/>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 name="椭圆 36"/>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38" name="图片 37">
            <a:hlinkClick r:id="rId3"/>
            <a:extLst>
              <a:ext uri="{FF2B5EF4-FFF2-40B4-BE49-F238E27FC236}">
                <a16:creationId xmlns:a16="http://schemas.microsoft.com/office/drawing/2014/main" id="{08A881A6-B94F-9D46-BE99-8680996E7D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2426152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圆角矩形 40"/>
          <p:cNvSpPr/>
          <p:nvPr/>
        </p:nvSpPr>
        <p:spPr>
          <a:xfrm>
            <a:off x="4503994" y="1561939"/>
            <a:ext cx="3184011" cy="1683547"/>
          </a:xfrm>
          <a:prstGeom prst="roundRect">
            <a:avLst>
              <a:gd name="adj" fmla="val 14404"/>
            </a:avLst>
          </a:pr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 name="圆角矩形 41"/>
          <p:cNvSpPr/>
          <p:nvPr/>
        </p:nvSpPr>
        <p:spPr>
          <a:xfrm>
            <a:off x="660400" y="1605046"/>
            <a:ext cx="3184011" cy="1683547"/>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圆角矩形 43"/>
          <p:cNvSpPr/>
          <p:nvPr/>
        </p:nvSpPr>
        <p:spPr>
          <a:xfrm>
            <a:off x="8334889" y="1605046"/>
            <a:ext cx="3184011" cy="1683547"/>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圆角矩形 44"/>
          <p:cNvSpPr/>
          <p:nvPr/>
        </p:nvSpPr>
        <p:spPr>
          <a:xfrm>
            <a:off x="8334888" y="3648099"/>
            <a:ext cx="3184011" cy="1683547"/>
          </a:xfrm>
          <a:prstGeom prst="roundRect">
            <a:avLst>
              <a:gd name="adj" fmla="val 14404"/>
            </a:avLst>
          </a:pr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圆角矩形 45"/>
          <p:cNvSpPr/>
          <p:nvPr/>
        </p:nvSpPr>
        <p:spPr>
          <a:xfrm>
            <a:off x="660400" y="3648099"/>
            <a:ext cx="3184011" cy="1683547"/>
          </a:xfrm>
          <a:prstGeom prst="roundRect">
            <a:avLst>
              <a:gd name="adj" fmla="val 14404"/>
            </a:avLst>
          </a:pr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圆角矩形 46"/>
          <p:cNvSpPr/>
          <p:nvPr/>
        </p:nvSpPr>
        <p:spPr>
          <a:xfrm>
            <a:off x="4503994" y="3648099"/>
            <a:ext cx="3184011" cy="1683547"/>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8" name="组合 7"/>
          <p:cNvGrpSpPr/>
          <p:nvPr/>
        </p:nvGrpSpPr>
        <p:grpSpPr>
          <a:xfrm>
            <a:off x="987386" y="1836703"/>
            <a:ext cx="2542738" cy="1204933"/>
            <a:chOff x="987386" y="1874025"/>
            <a:chExt cx="2542738" cy="1204933"/>
          </a:xfrm>
        </p:grpSpPr>
        <p:sp>
          <p:nvSpPr>
            <p:cNvPr id="48" name="文本框 47"/>
            <p:cNvSpPr txBox="1"/>
            <p:nvPr/>
          </p:nvSpPr>
          <p:spPr>
            <a:xfrm>
              <a:off x="987386" y="1874025"/>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重视基础</a:t>
              </a:r>
              <a:endParaRPr lang="zh-CN" altLang="en-US" sz="2800" dirty="0">
                <a:solidFill>
                  <a:schemeClr val="bg1"/>
                </a:solidFill>
                <a:latin typeface="+mj-ea"/>
                <a:ea typeface="+mj-ea"/>
              </a:endParaRPr>
            </a:p>
          </p:txBody>
        </p:sp>
        <p:sp>
          <p:nvSpPr>
            <p:cNvPr id="49" name="文本框 48"/>
            <p:cNvSpPr txBox="1"/>
            <p:nvPr/>
          </p:nvSpPr>
          <p:spPr>
            <a:xfrm>
              <a:off x="987386" y="2346450"/>
              <a:ext cx="2542738"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50" name="组合 49"/>
          <p:cNvGrpSpPr/>
          <p:nvPr/>
        </p:nvGrpSpPr>
        <p:grpSpPr>
          <a:xfrm>
            <a:off x="4880614" y="1836703"/>
            <a:ext cx="2542738" cy="1204933"/>
            <a:chOff x="987386" y="1874025"/>
            <a:chExt cx="2542738" cy="1204933"/>
          </a:xfrm>
        </p:grpSpPr>
        <p:sp>
          <p:nvSpPr>
            <p:cNvPr id="51" name="文本框 50"/>
            <p:cNvSpPr txBox="1"/>
            <p:nvPr/>
          </p:nvSpPr>
          <p:spPr>
            <a:xfrm>
              <a:off x="987386" y="1874025"/>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加强学习</a:t>
              </a:r>
              <a:endParaRPr lang="zh-CN" altLang="en-US" sz="2800" dirty="0">
                <a:solidFill>
                  <a:schemeClr val="bg1"/>
                </a:solidFill>
                <a:latin typeface="+mj-ea"/>
                <a:ea typeface="+mj-ea"/>
              </a:endParaRPr>
            </a:p>
          </p:txBody>
        </p:sp>
        <p:sp>
          <p:nvSpPr>
            <p:cNvPr id="52" name="文本框 51"/>
            <p:cNvSpPr txBox="1"/>
            <p:nvPr/>
          </p:nvSpPr>
          <p:spPr>
            <a:xfrm>
              <a:off x="987386" y="2346450"/>
              <a:ext cx="2542738"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54" name="组合 53"/>
          <p:cNvGrpSpPr/>
          <p:nvPr/>
        </p:nvGrpSpPr>
        <p:grpSpPr>
          <a:xfrm>
            <a:off x="8692846" y="1836703"/>
            <a:ext cx="2542738" cy="1204933"/>
            <a:chOff x="987386" y="1874025"/>
            <a:chExt cx="2542738" cy="1204933"/>
          </a:xfrm>
        </p:grpSpPr>
        <p:sp>
          <p:nvSpPr>
            <p:cNvPr id="59" name="文本框 58"/>
            <p:cNvSpPr txBox="1"/>
            <p:nvPr/>
          </p:nvSpPr>
          <p:spPr>
            <a:xfrm>
              <a:off x="987386" y="1874025"/>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紧跟政策</a:t>
              </a:r>
              <a:endParaRPr lang="zh-CN" altLang="en-US" sz="2800" dirty="0">
                <a:solidFill>
                  <a:schemeClr val="bg1"/>
                </a:solidFill>
                <a:latin typeface="+mj-ea"/>
                <a:ea typeface="+mj-ea"/>
              </a:endParaRPr>
            </a:p>
          </p:txBody>
        </p:sp>
        <p:sp>
          <p:nvSpPr>
            <p:cNvPr id="60" name="文本框 59"/>
            <p:cNvSpPr txBox="1"/>
            <p:nvPr/>
          </p:nvSpPr>
          <p:spPr>
            <a:xfrm>
              <a:off x="987386" y="2346450"/>
              <a:ext cx="2542738"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61" name="组合 60"/>
          <p:cNvGrpSpPr/>
          <p:nvPr/>
        </p:nvGrpSpPr>
        <p:grpSpPr>
          <a:xfrm>
            <a:off x="987386" y="3887406"/>
            <a:ext cx="2542738" cy="1204933"/>
            <a:chOff x="987386" y="1874025"/>
            <a:chExt cx="2542738" cy="1204933"/>
          </a:xfrm>
        </p:grpSpPr>
        <p:sp>
          <p:nvSpPr>
            <p:cNvPr id="62" name="文本框 61"/>
            <p:cNvSpPr txBox="1"/>
            <p:nvPr/>
          </p:nvSpPr>
          <p:spPr>
            <a:xfrm>
              <a:off x="987386" y="1874025"/>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坚持本职</a:t>
              </a:r>
              <a:endParaRPr lang="zh-CN" altLang="en-US" sz="2800" dirty="0">
                <a:solidFill>
                  <a:schemeClr val="bg1"/>
                </a:solidFill>
                <a:latin typeface="+mj-ea"/>
                <a:ea typeface="+mj-ea"/>
              </a:endParaRPr>
            </a:p>
          </p:txBody>
        </p:sp>
        <p:sp>
          <p:nvSpPr>
            <p:cNvPr id="63" name="文本框 62"/>
            <p:cNvSpPr txBox="1"/>
            <p:nvPr/>
          </p:nvSpPr>
          <p:spPr>
            <a:xfrm>
              <a:off x="987386" y="2346450"/>
              <a:ext cx="2542738"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64" name="组合 63"/>
          <p:cNvGrpSpPr/>
          <p:nvPr/>
        </p:nvGrpSpPr>
        <p:grpSpPr>
          <a:xfrm>
            <a:off x="4880614" y="3887406"/>
            <a:ext cx="2542738" cy="1204933"/>
            <a:chOff x="987386" y="1874025"/>
            <a:chExt cx="2542738" cy="1204933"/>
          </a:xfrm>
        </p:grpSpPr>
        <p:sp>
          <p:nvSpPr>
            <p:cNvPr id="65" name="文本框 64"/>
            <p:cNvSpPr txBox="1"/>
            <p:nvPr/>
          </p:nvSpPr>
          <p:spPr>
            <a:xfrm>
              <a:off x="987386" y="1874025"/>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坚持原则</a:t>
              </a:r>
              <a:endParaRPr lang="zh-CN" altLang="en-US" sz="2800" dirty="0">
                <a:solidFill>
                  <a:schemeClr val="bg1"/>
                </a:solidFill>
                <a:latin typeface="+mj-ea"/>
                <a:ea typeface="+mj-ea"/>
              </a:endParaRPr>
            </a:p>
          </p:txBody>
        </p:sp>
        <p:sp>
          <p:nvSpPr>
            <p:cNvPr id="77" name="文本框 76"/>
            <p:cNvSpPr txBox="1"/>
            <p:nvPr/>
          </p:nvSpPr>
          <p:spPr>
            <a:xfrm>
              <a:off x="987386" y="2346450"/>
              <a:ext cx="2542738"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grpSp>
        <p:nvGrpSpPr>
          <p:cNvPr id="78" name="组合 77"/>
          <p:cNvGrpSpPr/>
          <p:nvPr/>
        </p:nvGrpSpPr>
        <p:grpSpPr>
          <a:xfrm>
            <a:off x="8692846" y="3887406"/>
            <a:ext cx="2542738" cy="1204933"/>
            <a:chOff x="987386" y="1874025"/>
            <a:chExt cx="2542738" cy="1204933"/>
          </a:xfrm>
        </p:grpSpPr>
        <p:sp>
          <p:nvSpPr>
            <p:cNvPr id="79" name="文本框 78"/>
            <p:cNvSpPr txBox="1"/>
            <p:nvPr/>
          </p:nvSpPr>
          <p:spPr>
            <a:xfrm>
              <a:off x="987386" y="1874025"/>
              <a:ext cx="2287806" cy="523220"/>
            </a:xfrm>
            <a:prstGeom prst="rect">
              <a:avLst/>
            </a:prstGeom>
            <a:noFill/>
          </p:spPr>
          <p:txBody>
            <a:bodyPr wrap="none" rtlCol="0">
              <a:noAutofit/>
            </a:bodyPr>
            <a:lstStyle/>
            <a:p>
              <a:r>
                <a:rPr lang="zh-CN" altLang="en-US" sz="2800" dirty="0" smtClean="0">
                  <a:solidFill>
                    <a:schemeClr val="bg1"/>
                  </a:solidFill>
                  <a:latin typeface="+mj-ea"/>
                  <a:ea typeface="+mj-ea"/>
                </a:rPr>
                <a:t>勤奋好学</a:t>
              </a:r>
              <a:endParaRPr lang="zh-CN" altLang="en-US" sz="2800" dirty="0">
                <a:solidFill>
                  <a:schemeClr val="bg1"/>
                </a:solidFill>
                <a:latin typeface="+mj-ea"/>
                <a:ea typeface="+mj-ea"/>
              </a:endParaRPr>
            </a:p>
          </p:txBody>
        </p:sp>
        <p:sp>
          <p:nvSpPr>
            <p:cNvPr id="80" name="文本框 79"/>
            <p:cNvSpPr txBox="1"/>
            <p:nvPr/>
          </p:nvSpPr>
          <p:spPr>
            <a:xfrm>
              <a:off x="987386" y="2346450"/>
              <a:ext cx="2542738" cy="732508"/>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a:t>
              </a:r>
              <a:r>
                <a:rPr lang="zh-CN" altLang="en-US" sz="1600" dirty="0" smtClean="0">
                  <a:solidFill>
                    <a:schemeClr val="bg1"/>
                  </a:solidFill>
                  <a:latin typeface="+mn-ea"/>
                </a:rPr>
                <a:t>搭配</a:t>
              </a:r>
              <a:endParaRPr lang="zh-CN" altLang="en-US" sz="1600" dirty="0">
                <a:solidFill>
                  <a:schemeClr val="bg1"/>
                </a:solidFill>
                <a:latin typeface="+mn-ea"/>
              </a:endParaRPr>
            </a:p>
          </p:txBody>
        </p:sp>
      </p:grpSp>
      <p:sp>
        <p:nvSpPr>
          <p:cNvPr id="81" name="文本框 80"/>
          <p:cNvSpPr txBox="1"/>
          <p:nvPr/>
        </p:nvSpPr>
        <p:spPr>
          <a:xfrm>
            <a:off x="1751138" y="5782611"/>
            <a:ext cx="8689725" cy="386388"/>
          </a:xfrm>
          <a:prstGeom prst="rect">
            <a:avLst/>
          </a:prstGeom>
          <a:noFill/>
        </p:spPr>
        <p:txBody>
          <a:bodyPr wrap="square" rtlCol="0">
            <a:noAutofit/>
          </a:bodyPr>
          <a:lstStyle/>
          <a:p>
            <a:pPr algn="ctr">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当然可以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黑替换。</a:t>
            </a:r>
            <a:endParaRPr lang="zh-CN" altLang="en-US" sz="1600" dirty="0">
              <a:solidFill>
                <a:schemeClr val="bg1"/>
              </a:solidFill>
              <a:latin typeface="+mn-ea"/>
            </a:endParaRPr>
          </a:p>
        </p:txBody>
      </p:sp>
      <p:grpSp>
        <p:nvGrpSpPr>
          <p:cNvPr id="33" name="组合 32"/>
          <p:cNvGrpSpPr/>
          <p:nvPr/>
        </p:nvGrpSpPr>
        <p:grpSpPr>
          <a:xfrm>
            <a:off x="576187" y="442198"/>
            <a:ext cx="687060" cy="687060"/>
            <a:chOff x="4190375" y="2046420"/>
            <a:chExt cx="3787013" cy="3787013"/>
          </a:xfrm>
        </p:grpSpPr>
        <p:sp>
          <p:nvSpPr>
            <p:cNvPr id="34" name="椭圆 33"/>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椭圆 34"/>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36" name="图片 35">
            <a:hlinkClick r:id="rId3"/>
            <a:extLst>
              <a:ext uri="{FF2B5EF4-FFF2-40B4-BE49-F238E27FC236}">
                <a16:creationId xmlns:a16="http://schemas.microsoft.com/office/drawing/2014/main" id="{08A881A6-B94F-9D46-BE99-8680996E7D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2565481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7" name="任意多边形 6"/>
          <p:cNvSpPr/>
          <p:nvPr/>
        </p:nvSpPr>
        <p:spPr>
          <a:xfrm>
            <a:off x="0" y="5538406"/>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3033" t="2155" r="23752" b="61610"/>
          <a:stretch/>
        </p:blipFill>
        <p:spPr>
          <a:xfrm>
            <a:off x="1034871" y="2229398"/>
            <a:ext cx="10249992" cy="3392394"/>
          </a:xfrm>
          <a:prstGeom prst="roundRect">
            <a:avLst>
              <a:gd name="adj" fmla="val 7261"/>
            </a:avLst>
          </a:prstGeom>
        </p:spPr>
      </p:pic>
      <p:sp>
        <p:nvSpPr>
          <p:cNvPr id="11" name="圆角矩形 10"/>
          <p:cNvSpPr/>
          <p:nvPr/>
        </p:nvSpPr>
        <p:spPr>
          <a:xfrm>
            <a:off x="8334889" y="4246812"/>
            <a:ext cx="3184011" cy="1683547"/>
          </a:xfrm>
          <a:prstGeom prst="roundRect">
            <a:avLst>
              <a:gd name="adj" fmla="val 14404"/>
            </a:avLst>
          </a:pr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圆角矩形 51"/>
          <p:cNvSpPr/>
          <p:nvPr/>
        </p:nvSpPr>
        <p:spPr>
          <a:xfrm>
            <a:off x="4558322" y="4246812"/>
            <a:ext cx="3184011" cy="1683547"/>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4" name="圆角矩形 53"/>
          <p:cNvSpPr/>
          <p:nvPr/>
        </p:nvSpPr>
        <p:spPr>
          <a:xfrm>
            <a:off x="781755" y="4246812"/>
            <a:ext cx="3184011" cy="1683547"/>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5" name="组合 14"/>
          <p:cNvGrpSpPr/>
          <p:nvPr/>
        </p:nvGrpSpPr>
        <p:grpSpPr>
          <a:xfrm>
            <a:off x="980517" y="4490876"/>
            <a:ext cx="2786485" cy="1283589"/>
            <a:chOff x="916650" y="4389566"/>
            <a:chExt cx="2786485" cy="1283589"/>
          </a:xfrm>
        </p:grpSpPr>
        <p:sp>
          <p:nvSpPr>
            <p:cNvPr id="13" name="文本框 12"/>
            <p:cNvSpPr txBox="1"/>
            <p:nvPr/>
          </p:nvSpPr>
          <p:spPr>
            <a:xfrm>
              <a:off x="1182326" y="4389566"/>
              <a:ext cx="2329484" cy="646331"/>
            </a:xfrm>
            <a:prstGeom prst="rect">
              <a:avLst/>
            </a:prstGeom>
            <a:noFill/>
          </p:spPr>
          <p:txBody>
            <a:bodyPr wrap="none" rtlCol="0">
              <a:noAutofit/>
            </a:bodyPr>
            <a:lstStyle/>
            <a:p>
              <a:pPr algn="ctr"/>
              <a:r>
                <a:rPr lang="zh-CN" altLang="en-US" sz="3600" dirty="0" smtClean="0">
                  <a:solidFill>
                    <a:schemeClr val="bg1"/>
                  </a:solidFill>
                  <a:latin typeface="+mj-ea"/>
                  <a:ea typeface="+mj-ea"/>
                </a:rPr>
                <a:t>￥</a:t>
              </a:r>
              <a:r>
                <a:rPr lang="en-US" altLang="zh-CN" sz="3600" dirty="0" smtClean="0">
                  <a:solidFill>
                    <a:schemeClr val="bg1"/>
                  </a:solidFill>
                  <a:latin typeface="+mj-ea"/>
                  <a:ea typeface="+mj-ea"/>
                </a:rPr>
                <a:t>201221</a:t>
              </a:r>
              <a:endParaRPr lang="zh-CN" altLang="en-US" sz="3600" dirty="0">
                <a:solidFill>
                  <a:schemeClr val="bg1"/>
                </a:solidFill>
                <a:latin typeface="+mj-ea"/>
                <a:ea typeface="+mj-ea"/>
              </a:endParaRPr>
            </a:p>
          </p:txBody>
        </p:sp>
        <p:sp>
          <p:nvSpPr>
            <p:cNvPr id="59" name="文本框 58"/>
            <p:cNvSpPr txBox="1"/>
            <p:nvPr/>
          </p:nvSpPr>
          <p:spPr>
            <a:xfrm>
              <a:off x="916650" y="4940647"/>
              <a:ext cx="2786485" cy="732508"/>
            </a:xfrm>
            <a:prstGeom prst="rect">
              <a:avLst/>
            </a:prstGeom>
            <a:noFill/>
          </p:spPr>
          <p:txBody>
            <a:bodyPr wrap="square" rtlCol="0">
              <a:noAutofit/>
            </a:bodyPr>
            <a:lstStyle/>
            <a:p>
              <a:pPr algn="ctr">
                <a:lnSpc>
                  <a:spcPct val="130000"/>
                </a:lnSpc>
              </a:pPr>
              <a:r>
                <a:rPr lang="zh-CN" altLang="en-US" sz="1600" dirty="0">
                  <a:solidFill>
                    <a:schemeClr val="bg1">
                      <a:lumMod val="95000"/>
                    </a:schemeClr>
                  </a:solidFill>
                  <a:latin typeface="+mn-ea"/>
                </a:rPr>
                <a:t>推荐</a:t>
              </a:r>
              <a:r>
                <a:rPr lang="zh-CN" altLang="en-US" sz="1600" dirty="0" smtClean="0">
                  <a:solidFill>
                    <a:schemeClr val="bg1">
                      <a:lumMod val="95000"/>
                    </a:schemeClr>
                  </a:solidFill>
                  <a:latin typeface="+mn-ea"/>
                </a:rPr>
                <a:t>使用思源字体</a:t>
              </a:r>
              <a:r>
                <a:rPr lang="en-US" altLang="zh-CN" sz="1600" dirty="0" smtClean="0">
                  <a:solidFill>
                    <a:schemeClr val="bg1">
                      <a:lumMod val="95000"/>
                    </a:schemeClr>
                  </a:solidFill>
                  <a:latin typeface="+mn-ea"/>
                </a:rPr>
                <a:t> </a:t>
              </a:r>
              <a:r>
                <a:rPr lang="zh-CN" altLang="en-US" sz="1600" dirty="0">
                  <a:solidFill>
                    <a:schemeClr val="bg1">
                      <a:lumMod val="95000"/>
                    </a:schemeClr>
                  </a:solidFill>
                  <a:latin typeface="+mn-ea"/>
                </a:rPr>
                <a:t>作为本套模板的标准字体</a:t>
              </a:r>
              <a:r>
                <a:rPr lang="zh-CN" altLang="en-US" sz="1600" dirty="0" smtClean="0">
                  <a:solidFill>
                    <a:schemeClr val="bg1">
                      <a:lumMod val="95000"/>
                    </a:schemeClr>
                  </a:solidFill>
                  <a:latin typeface="+mn-ea"/>
                </a:rPr>
                <a:t>搭配</a:t>
              </a:r>
              <a:endParaRPr lang="zh-CN" altLang="en-US" sz="1600" dirty="0">
                <a:solidFill>
                  <a:schemeClr val="bg1">
                    <a:lumMod val="95000"/>
                  </a:schemeClr>
                </a:solidFill>
                <a:latin typeface="+mn-ea"/>
              </a:endParaRPr>
            </a:p>
          </p:txBody>
        </p:sp>
      </p:grpSp>
      <p:grpSp>
        <p:nvGrpSpPr>
          <p:cNvPr id="60" name="组合 59"/>
          <p:cNvGrpSpPr/>
          <p:nvPr/>
        </p:nvGrpSpPr>
        <p:grpSpPr>
          <a:xfrm>
            <a:off x="4773337" y="4490876"/>
            <a:ext cx="2786485" cy="1283589"/>
            <a:chOff x="916650" y="4389566"/>
            <a:chExt cx="2786485" cy="1283589"/>
          </a:xfrm>
        </p:grpSpPr>
        <p:sp>
          <p:nvSpPr>
            <p:cNvPr id="61" name="文本框 60"/>
            <p:cNvSpPr txBox="1"/>
            <p:nvPr/>
          </p:nvSpPr>
          <p:spPr>
            <a:xfrm>
              <a:off x="1322589" y="4389566"/>
              <a:ext cx="2048959" cy="646331"/>
            </a:xfrm>
            <a:prstGeom prst="rect">
              <a:avLst/>
            </a:prstGeom>
            <a:noFill/>
          </p:spPr>
          <p:txBody>
            <a:bodyPr wrap="none" rtlCol="0">
              <a:noAutofit/>
            </a:bodyPr>
            <a:lstStyle/>
            <a:p>
              <a:pPr algn="ctr"/>
              <a:r>
                <a:rPr lang="zh-CN" altLang="en-US" sz="3600" dirty="0" smtClean="0">
                  <a:solidFill>
                    <a:schemeClr val="bg1"/>
                  </a:solidFill>
                  <a:latin typeface="+mj-ea"/>
                  <a:ea typeface="+mj-ea"/>
                </a:rPr>
                <a:t>￥</a:t>
              </a:r>
              <a:r>
                <a:rPr lang="en-US" altLang="zh-CN" sz="3600" dirty="0" smtClean="0">
                  <a:solidFill>
                    <a:schemeClr val="bg1"/>
                  </a:solidFill>
                  <a:latin typeface="+mj-ea"/>
                  <a:ea typeface="+mj-ea"/>
                </a:rPr>
                <a:t>10809</a:t>
              </a:r>
              <a:endParaRPr lang="zh-CN" altLang="en-US" sz="3600" dirty="0">
                <a:solidFill>
                  <a:schemeClr val="bg1"/>
                </a:solidFill>
                <a:latin typeface="+mj-ea"/>
                <a:ea typeface="+mj-ea"/>
              </a:endParaRPr>
            </a:p>
          </p:txBody>
        </p:sp>
        <p:sp>
          <p:nvSpPr>
            <p:cNvPr id="62" name="文本框 61"/>
            <p:cNvSpPr txBox="1"/>
            <p:nvPr/>
          </p:nvSpPr>
          <p:spPr>
            <a:xfrm>
              <a:off x="916650" y="4940647"/>
              <a:ext cx="2786485" cy="732508"/>
            </a:xfrm>
            <a:prstGeom prst="rect">
              <a:avLst/>
            </a:prstGeom>
            <a:noFill/>
          </p:spPr>
          <p:txBody>
            <a:bodyPr wrap="square" rtlCol="0">
              <a:noAutofit/>
            </a:bodyPr>
            <a:lstStyle/>
            <a:p>
              <a:pPr algn="ctr">
                <a:lnSpc>
                  <a:spcPct val="130000"/>
                </a:lnSpc>
              </a:pPr>
              <a:r>
                <a:rPr lang="zh-CN" altLang="en-US" sz="1600" dirty="0">
                  <a:solidFill>
                    <a:schemeClr val="bg1">
                      <a:lumMod val="95000"/>
                    </a:schemeClr>
                  </a:solidFill>
                  <a:latin typeface="+mn-ea"/>
                </a:rPr>
                <a:t>推荐</a:t>
              </a:r>
              <a:r>
                <a:rPr lang="zh-CN" altLang="en-US" sz="1600" dirty="0" smtClean="0">
                  <a:solidFill>
                    <a:schemeClr val="bg1">
                      <a:lumMod val="95000"/>
                    </a:schemeClr>
                  </a:solidFill>
                  <a:latin typeface="+mn-ea"/>
                </a:rPr>
                <a:t>使用思源字体</a:t>
              </a:r>
              <a:r>
                <a:rPr lang="en-US" altLang="zh-CN" sz="1600" dirty="0" smtClean="0">
                  <a:solidFill>
                    <a:schemeClr val="bg1">
                      <a:lumMod val="95000"/>
                    </a:schemeClr>
                  </a:solidFill>
                  <a:latin typeface="+mn-ea"/>
                </a:rPr>
                <a:t> </a:t>
              </a:r>
              <a:r>
                <a:rPr lang="zh-CN" altLang="en-US" sz="1600" dirty="0">
                  <a:solidFill>
                    <a:schemeClr val="bg1">
                      <a:lumMod val="95000"/>
                    </a:schemeClr>
                  </a:solidFill>
                  <a:latin typeface="+mn-ea"/>
                </a:rPr>
                <a:t>作为本套模板的标准字体</a:t>
              </a:r>
              <a:r>
                <a:rPr lang="zh-CN" altLang="en-US" sz="1600" dirty="0" smtClean="0">
                  <a:solidFill>
                    <a:schemeClr val="bg1">
                      <a:lumMod val="95000"/>
                    </a:schemeClr>
                  </a:solidFill>
                  <a:latin typeface="+mn-ea"/>
                </a:rPr>
                <a:t>搭配</a:t>
              </a:r>
              <a:endParaRPr lang="zh-CN" altLang="en-US" sz="1600" dirty="0">
                <a:solidFill>
                  <a:schemeClr val="bg1">
                    <a:lumMod val="95000"/>
                  </a:schemeClr>
                </a:solidFill>
                <a:latin typeface="+mn-ea"/>
              </a:endParaRPr>
            </a:p>
          </p:txBody>
        </p:sp>
      </p:grpSp>
      <p:grpSp>
        <p:nvGrpSpPr>
          <p:cNvPr id="63" name="组合 62"/>
          <p:cNvGrpSpPr/>
          <p:nvPr/>
        </p:nvGrpSpPr>
        <p:grpSpPr>
          <a:xfrm>
            <a:off x="8444623" y="4490876"/>
            <a:ext cx="2786485" cy="1283589"/>
            <a:chOff x="916650" y="4389566"/>
            <a:chExt cx="2786485" cy="1283589"/>
          </a:xfrm>
        </p:grpSpPr>
        <p:sp>
          <p:nvSpPr>
            <p:cNvPr id="64" name="文本框 63"/>
            <p:cNvSpPr txBox="1"/>
            <p:nvPr/>
          </p:nvSpPr>
          <p:spPr>
            <a:xfrm>
              <a:off x="1322589" y="4389566"/>
              <a:ext cx="2048959" cy="646331"/>
            </a:xfrm>
            <a:prstGeom prst="rect">
              <a:avLst/>
            </a:prstGeom>
            <a:noFill/>
          </p:spPr>
          <p:txBody>
            <a:bodyPr wrap="none" rtlCol="0">
              <a:noAutofit/>
            </a:bodyPr>
            <a:lstStyle/>
            <a:p>
              <a:pPr algn="ctr"/>
              <a:r>
                <a:rPr lang="zh-CN" altLang="en-US" sz="3600" dirty="0" smtClean="0">
                  <a:solidFill>
                    <a:schemeClr val="bg1"/>
                  </a:solidFill>
                  <a:latin typeface="+mj-ea"/>
                  <a:ea typeface="+mj-ea"/>
                </a:rPr>
                <a:t>￥</a:t>
              </a:r>
              <a:r>
                <a:rPr lang="en-US" altLang="zh-CN" sz="3600" dirty="0" smtClean="0">
                  <a:solidFill>
                    <a:schemeClr val="bg1"/>
                  </a:solidFill>
                  <a:latin typeface="+mj-ea"/>
                  <a:ea typeface="+mj-ea"/>
                </a:rPr>
                <a:t>91292</a:t>
              </a:r>
              <a:endParaRPr lang="zh-CN" altLang="en-US" sz="3600" dirty="0">
                <a:solidFill>
                  <a:schemeClr val="bg1"/>
                </a:solidFill>
                <a:latin typeface="+mj-ea"/>
                <a:ea typeface="+mj-ea"/>
              </a:endParaRPr>
            </a:p>
          </p:txBody>
        </p:sp>
        <p:sp>
          <p:nvSpPr>
            <p:cNvPr id="65" name="文本框 64"/>
            <p:cNvSpPr txBox="1"/>
            <p:nvPr/>
          </p:nvSpPr>
          <p:spPr>
            <a:xfrm>
              <a:off x="916650" y="4940647"/>
              <a:ext cx="2786485" cy="732508"/>
            </a:xfrm>
            <a:prstGeom prst="rect">
              <a:avLst/>
            </a:prstGeom>
            <a:noFill/>
          </p:spPr>
          <p:txBody>
            <a:bodyPr wrap="square" rtlCol="0">
              <a:noAutofit/>
            </a:bodyPr>
            <a:lstStyle/>
            <a:p>
              <a:pPr algn="ctr">
                <a:lnSpc>
                  <a:spcPct val="130000"/>
                </a:lnSpc>
              </a:pPr>
              <a:r>
                <a:rPr lang="zh-CN" altLang="en-US" sz="1600" dirty="0">
                  <a:solidFill>
                    <a:schemeClr val="bg1">
                      <a:lumMod val="95000"/>
                    </a:schemeClr>
                  </a:solidFill>
                  <a:latin typeface="+mn-ea"/>
                </a:rPr>
                <a:t>推荐</a:t>
              </a:r>
              <a:r>
                <a:rPr lang="zh-CN" altLang="en-US" sz="1600" dirty="0" smtClean="0">
                  <a:solidFill>
                    <a:schemeClr val="bg1">
                      <a:lumMod val="95000"/>
                    </a:schemeClr>
                  </a:solidFill>
                  <a:latin typeface="+mn-ea"/>
                </a:rPr>
                <a:t>使用思源字体</a:t>
              </a:r>
              <a:r>
                <a:rPr lang="en-US" altLang="zh-CN" sz="1600" dirty="0" smtClean="0">
                  <a:solidFill>
                    <a:schemeClr val="bg1">
                      <a:lumMod val="95000"/>
                    </a:schemeClr>
                  </a:solidFill>
                  <a:latin typeface="+mn-ea"/>
                </a:rPr>
                <a:t> </a:t>
              </a:r>
              <a:r>
                <a:rPr lang="zh-CN" altLang="en-US" sz="1600" dirty="0">
                  <a:solidFill>
                    <a:schemeClr val="bg1">
                      <a:lumMod val="95000"/>
                    </a:schemeClr>
                  </a:solidFill>
                  <a:latin typeface="+mn-ea"/>
                </a:rPr>
                <a:t>作为本套模板的标准字体</a:t>
              </a:r>
              <a:r>
                <a:rPr lang="zh-CN" altLang="en-US" sz="1600" dirty="0" smtClean="0">
                  <a:solidFill>
                    <a:schemeClr val="bg1">
                      <a:lumMod val="95000"/>
                    </a:schemeClr>
                  </a:solidFill>
                  <a:latin typeface="+mn-ea"/>
                </a:rPr>
                <a:t>搭配</a:t>
              </a:r>
              <a:endParaRPr lang="zh-CN" altLang="en-US" sz="1600" dirty="0">
                <a:solidFill>
                  <a:schemeClr val="bg1">
                    <a:lumMod val="95000"/>
                  </a:schemeClr>
                </a:solidFill>
                <a:latin typeface="+mn-ea"/>
              </a:endParaRPr>
            </a:p>
          </p:txBody>
        </p:sp>
      </p:grpSp>
      <p:sp>
        <p:nvSpPr>
          <p:cNvPr id="21" name="文本框 20"/>
          <p:cNvSpPr txBox="1"/>
          <p:nvPr/>
        </p:nvSpPr>
        <p:spPr>
          <a:xfrm>
            <a:off x="965563" y="1424787"/>
            <a:ext cx="3700510" cy="609398"/>
          </a:xfrm>
          <a:prstGeom prst="rect">
            <a:avLst/>
          </a:prstGeom>
          <a:noFill/>
        </p:spPr>
        <p:txBody>
          <a:bodyPr wrap="none" rtlCol="0">
            <a:noAutofit/>
          </a:bodyPr>
          <a:lstStyle/>
          <a:p>
            <a:pPr>
              <a:lnSpc>
                <a:spcPct val="120000"/>
              </a:lnSpc>
            </a:pPr>
            <a:r>
              <a:rPr lang="zh-CN" altLang="en-US" sz="2800" dirty="0" smtClean="0">
                <a:solidFill>
                  <a:schemeClr val="bg1"/>
                </a:solidFill>
                <a:latin typeface="+mj-ea"/>
                <a:ea typeface="+mj-ea"/>
              </a:rPr>
              <a:t>这是你的工作结论</a:t>
            </a:r>
            <a:endParaRPr lang="en-US" altLang="zh-CN" sz="2800" dirty="0" smtClean="0">
              <a:solidFill>
                <a:schemeClr val="bg1"/>
              </a:solidFill>
              <a:latin typeface="+mj-ea"/>
              <a:ea typeface="+mj-ea"/>
            </a:endParaRPr>
          </a:p>
        </p:txBody>
      </p:sp>
      <p:sp>
        <p:nvSpPr>
          <p:cNvPr id="22" name="文本框 21"/>
          <p:cNvSpPr txBox="1"/>
          <p:nvPr/>
        </p:nvSpPr>
        <p:spPr>
          <a:xfrm>
            <a:off x="4773336" y="1620544"/>
            <a:ext cx="6457771" cy="412421"/>
          </a:xfrm>
          <a:prstGeom prst="rect">
            <a:avLst/>
          </a:prstGeom>
          <a:noFill/>
        </p:spPr>
        <p:txBody>
          <a:bodyPr wrap="square" rtlCol="0">
            <a:noAutofit/>
          </a:bodyPr>
          <a:lstStyle/>
          <a:p>
            <a:pPr algn="just">
              <a:lnSpc>
                <a:spcPct val="130000"/>
              </a:lnSpc>
            </a:pPr>
            <a:r>
              <a:rPr lang="zh-CN" altLang="en-US" sz="1600" dirty="0">
                <a:solidFill>
                  <a:schemeClr val="bg1">
                    <a:lumMod val="95000"/>
                  </a:schemeClr>
                </a:solidFill>
                <a:latin typeface="+mn-ea"/>
              </a:rPr>
              <a:t>推荐</a:t>
            </a:r>
            <a:r>
              <a:rPr lang="zh-CN" altLang="en-US" sz="1600" dirty="0" smtClean="0">
                <a:solidFill>
                  <a:schemeClr val="bg1">
                    <a:lumMod val="95000"/>
                  </a:schemeClr>
                </a:solidFill>
                <a:latin typeface="+mn-ea"/>
              </a:rPr>
              <a:t>使用思源字体</a:t>
            </a:r>
            <a:r>
              <a:rPr lang="en-US" altLang="zh-CN" sz="1600" dirty="0" smtClean="0">
                <a:solidFill>
                  <a:schemeClr val="bg1">
                    <a:lumMod val="95000"/>
                  </a:schemeClr>
                </a:solidFill>
                <a:latin typeface="+mn-ea"/>
              </a:rPr>
              <a:t> </a:t>
            </a:r>
            <a:r>
              <a:rPr lang="zh-CN" altLang="en-US" sz="1600" dirty="0">
                <a:solidFill>
                  <a:schemeClr val="bg1">
                    <a:lumMod val="95000"/>
                  </a:schemeClr>
                </a:solidFill>
                <a:latin typeface="+mn-ea"/>
              </a:rPr>
              <a:t>作为本套模板</a:t>
            </a:r>
            <a:r>
              <a:rPr lang="zh-CN" altLang="en-US" sz="1600" dirty="0" smtClean="0">
                <a:solidFill>
                  <a:schemeClr val="bg1">
                    <a:lumMod val="95000"/>
                  </a:schemeClr>
                </a:solidFill>
                <a:latin typeface="+mn-ea"/>
              </a:rPr>
              <a:t>的字体搭配，可以用微软雅黑</a:t>
            </a:r>
            <a:endParaRPr lang="zh-CN" altLang="en-US" sz="1600" dirty="0">
              <a:solidFill>
                <a:schemeClr val="bg1">
                  <a:lumMod val="95000"/>
                </a:schemeClr>
              </a:solidFill>
              <a:latin typeface="+mn-ea"/>
            </a:endParaRPr>
          </a:p>
        </p:txBody>
      </p:sp>
      <p:grpSp>
        <p:nvGrpSpPr>
          <p:cNvPr id="25" name="组合 24"/>
          <p:cNvGrpSpPr/>
          <p:nvPr/>
        </p:nvGrpSpPr>
        <p:grpSpPr>
          <a:xfrm>
            <a:off x="10626122" y="1410907"/>
            <a:ext cx="735444" cy="466742"/>
            <a:chOff x="3600451" y="-493519"/>
            <a:chExt cx="735444" cy="466742"/>
          </a:xfrm>
          <a:solidFill>
            <a:schemeClr val="bg1">
              <a:alpha val="32000"/>
            </a:schemeClr>
          </a:solidFill>
        </p:grpSpPr>
        <p:grpSp>
          <p:nvGrpSpPr>
            <p:cNvPr id="26" name="组合 25"/>
            <p:cNvGrpSpPr/>
            <p:nvPr/>
          </p:nvGrpSpPr>
          <p:grpSpPr>
            <a:xfrm>
              <a:off x="3600451" y="-493519"/>
              <a:ext cx="735444" cy="103414"/>
              <a:chOff x="3600451" y="-493519"/>
              <a:chExt cx="735444" cy="103414"/>
            </a:xfrm>
            <a:grpFill/>
          </p:grpSpPr>
          <p:sp>
            <p:nvSpPr>
              <p:cNvPr id="37" name="椭圆 36"/>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椭圆 37"/>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椭圆 38"/>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椭圆 39"/>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7" name="组合 26"/>
            <p:cNvGrpSpPr/>
            <p:nvPr/>
          </p:nvGrpSpPr>
          <p:grpSpPr>
            <a:xfrm>
              <a:off x="3600451" y="-311855"/>
              <a:ext cx="735444" cy="103414"/>
              <a:chOff x="3600451" y="-493519"/>
              <a:chExt cx="735444" cy="103414"/>
            </a:xfrm>
            <a:grpFill/>
          </p:grpSpPr>
          <p:sp>
            <p:nvSpPr>
              <p:cNvPr id="33" name="椭圆 32"/>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椭圆 33"/>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椭圆 34"/>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椭圆 3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8" name="组合 27"/>
            <p:cNvGrpSpPr/>
            <p:nvPr/>
          </p:nvGrpSpPr>
          <p:grpSpPr>
            <a:xfrm>
              <a:off x="3600451" y="-130191"/>
              <a:ext cx="735444" cy="103414"/>
              <a:chOff x="3600451" y="-493519"/>
              <a:chExt cx="735444" cy="103414"/>
            </a:xfrm>
            <a:grpFill/>
          </p:grpSpPr>
          <p:sp>
            <p:nvSpPr>
              <p:cNvPr id="29" name="椭圆 28"/>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椭圆 29"/>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椭圆 30"/>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椭圆 31"/>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41" name="组合 40"/>
          <p:cNvGrpSpPr/>
          <p:nvPr/>
        </p:nvGrpSpPr>
        <p:grpSpPr>
          <a:xfrm>
            <a:off x="576187" y="442198"/>
            <a:ext cx="687060" cy="687060"/>
            <a:chOff x="4190375" y="2046420"/>
            <a:chExt cx="3787013" cy="3787013"/>
          </a:xfrm>
        </p:grpSpPr>
        <p:sp>
          <p:nvSpPr>
            <p:cNvPr id="42" name="椭圆 41"/>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椭圆 42"/>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44" name="图片 43">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144357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675829" y="2799138"/>
            <a:ext cx="6658422" cy="1591798"/>
          </a:xfrm>
          <a:prstGeom prst="roundRect">
            <a:avLst>
              <a:gd name="adj" fmla="val 14404"/>
            </a:avLst>
          </a:pr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文本框 4"/>
          <p:cNvSpPr txBox="1"/>
          <p:nvPr/>
        </p:nvSpPr>
        <p:spPr>
          <a:xfrm>
            <a:off x="1295738" y="507161"/>
            <a:ext cx="6282233" cy="584775"/>
          </a:xfrm>
          <a:prstGeom prst="rect">
            <a:avLst/>
          </a:prstGeom>
          <a:noFill/>
          <a:effectLst/>
        </p:spPr>
        <p:txBody>
          <a:bodyPr wrap="none" rtlCol="0">
            <a:noAutofit/>
          </a:bodyPr>
          <a:lstStyle/>
          <a:p>
            <a:r>
              <a:rPr lang="zh-CN" altLang="en-US" sz="3200" dirty="0" smtClean="0">
                <a:gradFill flip="none" rotWithShape="1">
                  <a:gsLst>
                    <a:gs pos="56000">
                      <a:schemeClr val="bg1"/>
                    </a:gs>
                    <a:gs pos="100000">
                      <a:srgbClr val="8DD0E1"/>
                    </a:gs>
                  </a:gsLst>
                  <a:lin ang="5400000" scaled="1"/>
                  <a:tileRect/>
                </a:gradFill>
                <a:latin typeface="+mj-ea"/>
                <a:ea typeface="+mj-ea"/>
              </a:rPr>
              <a:t>目前工作情况汇报</a:t>
            </a:r>
            <a:endParaRPr lang="zh-CN" altLang="en-US" sz="3200" dirty="0">
              <a:gradFill flip="none" rotWithShape="1">
                <a:gsLst>
                  <a:gs pos="56000">
                    <a:schemeClr val="bg1"/>
                  </a:gs>
                  <a:gs pos="100000">
                    <a:srgbClr val="8DD0E1"/>
                  </a:gs>
                </a:gsLst>
                <a:lin ang="5400000" scaled="1"/>
                <a:tileRect/>
              </a:gradFill>
              <a:latin typeface="+mj-ea"/>
              <a:ea typeface="+mj-ea"/>
            </a:endParaRPr>
          </a:p>
        </p:txBody>
      </p:sp>
      <p:sp>
        <p:nvSpPr>
          <p:cNvPr id="63" name="任意多边形 62"/>
          <p:cNvSpPr/>
          <p:nvPr/>
        </p:nvSpPr>
        <p:spPr>
          <a:xfrm>
            <a:off x="7810134" y="2129280"/>
            <a:ext cx="3076309" cy="1291848"/>
          </a:xfrm>
          <a:custGeom>
            <a:avLst/>
            <a:gdLst>
              <a:gd name="connsiteX0" fmla="*/ 2918719 w 3076309"/>
              <a:gd name="connsiteY0" fmla="*/ 0 h 1291848"/>
              <a:gd name="connsiteX1" fmla="*/ 2960834 w 3076309"/>
              <a:gd name="connsiteY1" fmla="*/ 411280 h 1291848"/>
              <a:gd name="connsiteX2" fmla="*/ 3036468 w 3076309"/>
              <a:gd name="connsiteY2" fmla="*/ 931551 h 1291848"/>
              <a:gd name="connsiteX3" fmla="*/ 3076309 w 3076309"/>
              <a:gd name="connsiteY3" fmla="*/ 1141449 h 1291848"/>
              <a:gd name="connsiteX4" fmla="*/ 2953435 w 3076309"/>
              <a:gd name="connsiteY4" fmla="*/ 1165543 h 1291848"/>
              <a:gd name="connsiteX5" fmla="*/ 1390631 w 3076309"/>
              <a:gd name="connsiteY5" fmla="*/ 1291848 h 1291848"/>
              <a:gd name="connsiteX6" fmla="*/ 23602 w 3076309"/>
              <a:gd name="connsiteY6" fmla="*/ 1197616 h 1291848"/>
              <a:gd name="connsiteX7" fmla="*/ 0 w 3076309"/>
              <a:gd name="connsiteY7" fmla="*/ 1193750 h 1291848"/>
              <a:gd name="connsiteX8" fmla="*/ 49768 w 3076309"/>
              <a:gd name="connsiteY8" fmla="*/ 931551 h 1291848"/>
              <a:gd name="connsiteX9" fmla="*/ 125402 w 3076309"/>
              <a:gd name="connsiteY9" fmla="*/ 411280 h 1291848"/>
              <a:gd name="connsiteX10" fmla="*/ 166549 w 3076309"/>
              <a:gd name="connsiteY10" fmla="*/ 9446 h 1291848"/>
              <a:gd name="connsiteX11" fmla="*/ 243633 w 3076309"/>
              <a:gd name="connsiteY11" fmla="*/ 42306 h 1291848"/>
              <a:gd name="connsiteX12" fmla="*/ 1533761 w 3076309"/>
              <a:gd name="connsiteY12" fmla="*/ 219953 h 1291848"/>
              <a:gd name="connsiteX13" fmla="*/ 2901821 w 3076309"/>
              <a:gd name="connsiteY13" fmla="*/ 9085 h 12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6309" h="1291848">
                <a:moveTo>
                  <a:pt x="2918719" y="0"/>
                </a:moveTo>
                <a:lnTo>
                  <a:pt x="2960834" y="411280"/>
                </a:lnTo>
                <a:cubicBezTo>
                  <a:pt x="2982623" y="587294"/>
                  <a:pt x="3007881" y="760807"/>
                  <a:pt x="3036468" y="931551"/>
                </a:cubicBezTo>
                <a:lnTo>
                  <a:pt x="3076309" y="1141449"/>
                </a:lnTo>
                <a:lnTo>
                  <a:pt x="2953435" y="1165543"/>
                </a:lnTo>
                <a:cubicBezTo>
                  <a:pt x="2509832" y="1245183"/>
                  <a:pt x="1971274" y="1291848"/>
                  <a:pt x="1390631" y="1291848"/>
                </a:cubicBezTo>
                <a:cubicBezTo>
                  <a:pt x="892937" y="1291848"/>
                  <a:pt x="426163" y="1257563"/>
                  <a:pt x="23602" y="1197616"/>
                </a:cubicBezTo>
                <a:lnTo>
                  <a:pt x="0" y="1193750"/>
                </a:lnTo>
                <a:lnTo>
                  <a:pt x="49768" y="931551"/>
                </a:lnTo>
                <a:cubicBezTo>
                  <a:pt x="78354" y="760807"/>
                  <a:pt x="103613" y="587294"/>
                  <a:pt x="125402" y="411280"/>
                </a:cubicBezTo>
                <a:lnTo>
                  <a:pt x="166549" y="9446"/>
                </a:lnTo>
                <a:lnTo>
                  <a:pt x="243633" y="42306"/>
                </a:lnTo>
                <a:cubicBezTo>
                  <a:pt x="523229" y="149486"/>
                  <a:pt x="996719" y="219953"/>
                  <a:pt x="1533761" y="219953"/>
                </a:cubicBezTo>
                <a:cubicBezTo>
                  <a:pt x="2124508" y="219953"/>
                  <a:pt x="2638356" y="134687"/>
                  <a:pt x="2901821" y="9085"/>
                </a:cubicBezTo>
                <a:close/>
              </a:path>
            </a:pathLst>
          </a:cu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任意多边形 51"/>
          <p:cNvSpPr/>
          <p:nvPr/>
        </p:nvSpPr>
        <p:spPr>
          <a:xfrm>
            <a:off x="7528649" y="3488891"/>
            <a:ext cx="3630493" cy="1132304"/>
          </a:xfrm>
          <a:custGeom>
            <a:avLst/>
            <a:gdLst>
              <a:gd name="connsiteX0" fmla="*/ 3399203 w 3630493"/>
              <a:gd name="connsiteY0" fmla="*/ 0 h 1132304"/>
              <a:gd name="connsiteX1" fmla="*/ 3413552 w 3630493"/>
              <a:gd name="connsiteY1" fmla="*/ 75597 h 1132304"/>
              <a:gd name="connsiteX2" fmla="*/ 3528260 w 3630493"/>
              <a:gd name="connsiteY2" fmla="*/ 561029 h 1132304"/>
              <a:gd name="connsiteX3" fmla="*/ 3630493 w 3630493"/>
              <a:gd name="connsiteY3" fmla="*/ 919033 h 1132304"/>
              <a:gd name="connsiteX4" fmla="*/ 3590664 w 3630493"/>
              <a:gd name="connsiteY4" fmla="*/ 929981 h 1132304"/>
              <a:gd name="connsiteX5" fmla="*/ 1672116 w 3630493"/>
              <a:gd name="connsiteY5" fmla="*/ 1132304 h 1132304"/>
              <a:gd name="connsiteX6" fmla="*/ 109312 w 3630493"/>
              <a:gd name="connsiteY6" fmla="*/ 1005999 h 1132304"/>
              <a:gd name="connsiteX7" fmla="*/ 0 w 3630493"/>
              <a:gd name="connsiteY7" fmla="*/ 984564 h 1132304"/>
              <a:gd name="connsiteX8" fmla="*/ 120947 w 3630493"/>
              <a:gd name="connsiteY8" fmla="*/ 561029 h 1132304"/>
              <a:gd name="connsiteX9" fmla="*/ 235654 w 3630493"/>
              <a:gd name="connsiteY9" fmla="*/ 75597 h 1132304"/>
              <a:gd name="connsiteX10" fmla="*/ 239877 w 3630493"/>
              <a:gd name="connsiteY10" fmla="*/ 53349 h 1132304"/>
              <a:gd name="connsiteX11" fmla="*/ 363029 w 3630493"/>
              <a:gd name="connsiteY11" fmla="*/ 72724 h 1132304"/>
              <a:gd name="connsiteX12" fmla="*/ 1672116 w 3630493"/>
              <a:gd name="connsiteY12" fmla="*/ 158568 h 1132304"/>
              <a:gd name="connsiteX13" fmla="*/ 3207643 w 3630493"/>
              <a:gd name="connsiteY13" fmla="*/ 37098 h 1132304"/>
              <a:gd name="connsiteX14" fmla="*/ 3399203 w 3630493"/>
              <a:gd name="connsiteY14" fmla="*/ 0 h 113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30493" h="1132304">
                <a:moveTo>
                  <a:pt x="3399203" y="0"/>
                </a:moveTo>
                <a:lnTo>
                  <a:pt x="3413552" y="75597"/>
                </a:lnTo>
                <a:cubicBezTo>
                  <a:pt x="3448651" y="240534"/>
                  <a:pt x="3486934" y="402435"/>
                  <a:pt x="3528260" y="561029"/>
                </a:cubicBezTo>
                <a:lnTo>
                  <a:pt x="3630493" y="919033"/>
                </a:lnTo>
                <a:lnTo>
                  <a:pt x="3590664" y="929981"/>
                </a:lnTo>
                <a:cubicBezTo>
                  <a:pt x="3095629" y="1055163"/>
                  <a:pt x="2418658" y="1132304"/>
                  <a:pt x="1672116" y="1132304"/>
                </a:cubicBezTo>
                <a:cubicBezTo>
                  <a:pt x="1091473" y="1132304"/>
                  <a:pt x="552915" y="1085639"/>
                  <a:pt x="109312" y="1005999"/>
                </a:cubicBezTo>
                <a:lnTo>
                  <a:pt x="0" y="984564"/>
                </a:lnTo>
                <a:lnTo>
                  <a:pt x="120947" y="561029"/>
                </a:lnTo>
                <a:cubicBezTo>
                  <a:pt x="162272" y="402435"/>
                  <a:pt x="200556" y="240534"/>
                  <a:pt x="235654" y="75597"/>
                </a:cubicBezTo>
                <a:lnTo>
                  <a:pt x="239877" y="53349"/>
                </a:lnTo>
                <a:lnTo>
                  <a:pt x="363029" y="72724"/>
                </a:lnTo>
                <a:cubicBezTo>
                  <a:pt x="752172" y="127471"/>
                  <a:pt x="1198122" y="158568"/>
                  <a:pt x="1672116" y="158568"/>
                </a:cubicBezTo>
                <a:cubicBezTo>
                  <a:pt x="2240910" y="158568"/>
                  <a:pt x="2769318" y="113788"/>
                  <a:pt x="3207643" y="37098"/>
                </a:cubicBezTo>
                <a:lnTo>
                  <a:pt x="3399203" y="0"/>
                </a:lnTo>
                <a:close/>
              </a:path>
            </a:pathLst>
          </a:cu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任意多边形 48"/>
          <p:cNvSpPr/>
          <p:nvPr/>
        </p:nvSpPr>
        <p:spPr>
          <a:xfrm>
            <a:off x="6929387" y="4616080"/>
            <a:ext cx="4814557" cy="1551040"/>
          </a:xfrm>
          <a:custGeom>
            <a:avLst/>
            <a:gdLst>
              <a:gd name="connsiteX0" fmla="*/ 4294522 w 4814557"/>
              <a:gd name="connsiteY0" fmla="*/ 0 h 1551040"/>
              <a:gd name="connsiteX1" fmla="*/ 4410836 w 4814557"/>
              <a:gd name="connsiteY1" fmla="*/ 343600 h 1551040"/>
              <a:gd name="connsiteX2" fmla="*/ 4760304 w 4814557"/>
              <a:gd name="connsiteY2" fmla="*/ 1161160 h 1551040"/>
              <a:gd name="connsiteX3" fmla="*/ 4814557 w 4814557"/>
              <a:gd name="connsiteY3" fmla="*/ 1266135 h 1551040"/>
              <a:gd name="connsiteX4" fmla="*/ 4640209 w 4814557"/>
              <a:gd name="connsiteY4" fmla="*/ 1308539 h 1551040"/>
              <a:gd name="connsiteX5" fmla="*/ 2261166 w 4814557"/>
              <a:gd name="connsiteY5" fmla="*/ 1551040 h 1551040"/>
              <a:gd name="connsiteX6" fmla="*/ 443663 w 4814557"/>
              <a:gd name="connsiteY6" fmla="*/ 1412307 h 1551040"/>
              <a:gd name="connsiteX7" fmla="*/ 0 w 4814557"/>
              <a:gd name="connsiteY7" fmla="*/ 1330321 h 1551040"/>
              <a:gd name="connsiteX8" fmla="*/ 87426 w 4814557"/>
              <a:gd name="connsiteY8" fmla="*/ 1161160 h 1551040"/>
              <a:gd name="connsiteX9" fmla="*/ 436895 w 4814557"/>
              <a:gd name="connsiteY9" fmla="*/ 343600 h 1551040"/>
              <a:gd name="connsiteX10" fmla="*/ 529508 w 4814557"/>
              <a:gd name="connsiteY10" fmla="*/ 70015 h 1551040"/>
              <a:gd name="connsiteX11" fmla="*/ 735851 w 4814557"/>
              <a:gd name="connsiteY11" fmla="*/ 109976 h 1551040"/>
              <a:gd name="connsiteX12" fmla="*/ 2271378 w 4814557"/>
              <a:gd name="connsiteY12" fmla="*/ 231446 h 1551040"/>
              <a:gd name="connsiteX13" fmla="*/ 4213361 w 4814557"/>
              <a:gd name="connsiteY13" fmla="*/ 23126 h 1551040"/>
              <a:gd name="connsiteX14" fmla="*/ 4294522 w 4814557"/>
              <a:gd name="connsiteY14" fmla="*/ 0 h 15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14557" h="1551040">
                <a:moveTo>
                  <a:pt x="4294522" y="0"/>
                </a:moveTo>
                <a:lnTo>
                  <a:pt x="4410836" y="343600"/>
                </a:lnTo>
                <a:cubicBezTo>
                  <a:pt x="4516680" y="632202"/>
                  <a:pt x="4633550" y="905437"/>
                  <a:pt x="4760304" y="1161160"/>
                </a:cubicBezTo>
                <a:lnTo>
                  <a:pt x="4814557" y="1266135"/>
                </a:lnTo>
                <a:lnTo>
                  <a:pt x="4640209" y="1308539"/>
                </a:lnTo>
                <a:cubicBezTo>
                  <a:pt x="3908987" y="1464692"/>
                  <a:pt x="3105049" y="1551040"/>
                  <a:pt x="2261166" y="1551040"/>
                </a:cubicBezTo>
                <a:cubicBezTo>
                  <a:pt x="1628255" y="1551040"/>
                  <a:pt x="1017812" y="1502469"/>
                  <a:pt x="443663" y="1412307"/>
                </a:cubicBezTo>
                <a:lnTo>
                  <a:pt x="0" y="1330321"/>
                </a:lnTo>
                <a:lnTo>
                  <a:pt x="87426" y="1161160"/>
                </a:lnTo>
                <a:cubicBezTo>
                  <a:pt x="214180" y="905437"/>
                  <a:pt x="331051" y="632202"/>
                  <a:pt x="436895" y="343600"/>
                </a:cubicBezTo>
                <a:lnTo>
                  <a:pt x="529508" y="70015"/>
                </a:lnTo>
                <a:lnTo>
                  <a:pt x="735851" y="109976"/>
                </a:lnTo>
                <a:cubicBezTo>
                  <a:pt x="1174177" y="186666"/>
                  <a:pt x="1702585" y="231446"/>
                  <a:pt x="2271378" y="231446"/>
                </a:cubicBezTo>
                <a:cubicBezTo>
                  <a:pt x="3029770" y="231446"/>
                  <a:pt x="3716364" y="151837"/>
                  <a:pt x="4213361" y="23126"/>
                </a:cubicBezTo>
                <a:lnTo>
                  <a:pt x="4294522" y="0"/>
                </a:lnTo>
                <a:close/>
              </a:path>
            </a:pathLst>
          </a:custGeom>
          <a:solidFill>
            <a:schemeClr val="accent1"/>
          </a:solidFill>
          <a:ln w="25400">
            <a:solidFill>
              <a:schemeClr val="bg1"/>
            </a:solidFill>
          </a:ln>
          <a:effectLst>
            <a:outerShdw blurRad="381000" dist="292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1" name="椭圆 60"/>
          <p:cNvSpPr/>
          <p:nvPr/>
        </p:nvSpPr>
        <p:spPr>
          <a:xfrm>
            <a:off x="8007344" y="1406460"/>
            <a:ext cx="2725680" cy="705887"/>
          </a:xfrm>
          <a:prstGeom prst="ellipse">
            <a:avLst/>
          </a:prstGeom>
          <a:gradFill>
            <a:gsLst>
              <a:gs pos="44000">
                <a:schemeClr val="accent3"/>
              </a:gs>
              <a:gs pos="100000">
                <a:schemeClr val="accent4"/>
              </a:gs>
            </a:gsLst>
            <a:lin ang="2700000" scaled="1"/>
          </a:gradFill>
          <a:ln>
            <a:solidFill>
              <a:schemeClr val="bg1"/>
            </a:solid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任意多边形 6"/>
          <p:cNvSpPr/>
          <p:nvPr/>
        </p:nvSpPr>
        <p:spPr>
          <a:xfrm>
            <a:off x="0" y="5575903"/>
            <a:ext cx="12192000" cy="1319594"/>
          </a:xfrm>
          <a:custGeom>
            <a:avLst/>
            <a:gdLst>
              <a:gd name="connsiteX0" fmla="*/ 0 w 12192000"/>
              <a:gd name="connsiteY0" fmla="*/ 266067 h 1319594"/>
              <a:gd name="connsiteX1" fmla="*/ 14287 w 12192000"/>
              <a:gd name="connsiteY1" fmla="*/ 271506 h 1319594"/>
              <a:gd name="connsiteX2" fmla="*/ 1716732 w 12192000"/>
              <a:gd name="connsiteY2" fmla="*/ 1209569 h 1319594"/>
              <a:gd name="connsiteX3" fmla="*/ 1997059 w 12192000"/>
              <a:gd name="connsiteY3" fmla="*/ 1319594 h 1319594"/>
              <a:gd name="connsiteX4" fmla="*/ 0 w 12192000"/>
              <a:gd name="connsiteY4" fmla="*/ 1319594 h 1319594"/>
              <a:gd name="connsiteX5" fmla="*/ 12192000 w 12192000"/>
              <a:gd name="connsiteY5" fmla="*/ 0 h 1319594"/>
              <a:gd name="connsiteX6" fmla="*/ 12192000 w 12192000"/>
              <a:gd name="connsiteY6" fmla="*/ 1319594 h 1319594"/>
              <a:gd name="connsiteX7" fmla="*/ 6686347 w 12192000"/>
              <a:gd name="connsiteY7" fmla="*/ 1319594 h 1319594"/>
              <a:gd name="connsiteX8" fmla="*/ 6758638 w 12192000"/>
              <a:gd name="connsiteY8" fmla="*/ 1304607 h 1319594"/>
              <a:gd name="connsiteX9" fmla="*/ 11993878 w 12192000"/>
              <a:gd name="connsiteY9" fmla="*/ 22750 h 13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19594">
                <a:moveTo>
                  <a:pt x="0" y="266067"/>
                </a:moveTo>
                <a:lnTo>
                  <a:pt x="14287" y="271506"/>
                </a:lnTo>
                <a:cubicBezTo>
                  <a:pt x="595312" y="522727"/>
                  <a:pt x="1024235" y="908341"/>
                  <a:pt x="1716732" y="1209569"/>
                </a:cubicBezTo>
                <a:lnTo>
                  <a:pt x="1997059" y="1319594"/>
                </a:lnTo>
                <a:lnTo>
                  <a:pt x="0" y="1319594"/>
                </a:lnTo>
                <a:close/>
                <a:moveTo>
                  <a:pt x="12192000" y="0"/>
                </a:moveTo>
                <a:lnTo>
                  <a:pt x="12192000" y="1319594"/>
                </a:lnTo>
                <a:lnTo>
                  <a:pt x="6686347" y="1319594"/>
                </a:lnTo>
                <a:lnTo>
                  <a:pt x="6758638" y="1304607"/>
                </a:lnTo>
                <a:cubicBezTo>
                  <a:pt x="8652684" y="882488"/>
                  <a:pt x="10600225" y="207212"/>
                  <a:pt x="11993878" y="22750"/>
                </a:cubicBezTo>
                <a:close/>
              </a:path>
            </a:pathLst>
          </a:custGeom>
          <a:gradFill>
            <a:gsLst>
              <a:gs pos="0">
                <a:schemeClr val="accent2"/>
              </a:gs>
              <a:gs pos="100000">
                <a:schemeClr val="accent1"/>
              </a:gs>
            </a:gsLst>
            <a:lin ang="2700000" scaled="1"/>
          </a:gradFill>
          <a:ln>
            <a:noFill/>
          </a:ln>
          <a:effectLst>
            <a:outerShdw blurRad="292100" dist="1270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8" name="组合 17"/>
          <p:cNvGrpSpPr/>
          <p:nvPr/>
        </p:nvGrpSpPr>
        <p:grpSpPr>
          <a:xfrm>
            <a:off x="908050" y="1546400"/>
            <a:ext cx="6191604" cy="1052596"/>
            <a:chOff x="660400" y="1847135"/>
            <a:chExt cx="6191604" cy="1052596"/>
          </a:xfrm>
        </p:grpSpPr>
        <p:grpSp>
          <p:nvGrpSpPr>
            <p:cNvPr id="64" name="组合 63"/>
            <p:cNvGrpSpPr/>
            <p:nvPr/>
          </p:nvGrpSpPr>
          <p:grpSpPr>
            <a:xfrm>
              <a:off x="660400" y="1978064"/>
              <a:ext cx="665018" cy="665018"/>
              <a:chOff x="4212417" y="2255598"/>
              <a:chExt cx="665018" cy="665018"/>
            </a:xfrm>
            <a:effectLst>
              <a:outerShdw blurRad="165100" dist="165100" dir="5400000" algn="t" rotWithShape="0">
                <a:prstClr val="black">
                  <a:alpha val="10000"/>
                </a:prstClr>
              </a:outerShdw>
            </a:effectLst>
          </p:grpSpPr>
          <p:sp>
            <p:nvSpPr>
              <p:cNvPr id="65" name="椭圆 64"/>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6" name="文本框 65"/>
              <p:cNvSpPr txBox="1"/>
              <p:nvPr/>
            </p:nvSpPr>
            <p:spPr>
              <a:xfrm>
                <a:off x="4296300" y="2295719"/>
                <a:ext cx="497252" cy="584775"/>
              </a:xfrm>
              <a:prstGeom prst="rect">
                <a:avLst/>
              </a:prstGeom>
              <a:noFill/>
            </p:spPr>
            <p:txBody>
              <a:bodyPr wrap="none" rtlCol="0">
                <a:noAutofit/>
              </a:bodyPr>
              <a:lstStyle/>
              <a:p>
                <a:pPr algn="ctr"/>
                <a:r>
                  <a:rPr lang="en-US" altLang="zh-CN" sz="3200" dirty="0" smtClean="0">
                    <a:solidFill>
                      <a:schemeClr val="bg1"/>
                    </a:solidFill>
                    <a:latin typeface="+mj-ea"/>
                    <a:ea typeface="+mj-ea"/>
                  </a:rPr>
                  <a:t>A</a:t>
                </a:r>
                <a:endParaRPr lang="zh-CN" altLang="en-US" sz="3200" dirty="0">
                  <a:solidFill>
                    <a:schemeClr val="bg1"/>
                  </a:solidFill>
                  <a:latin typeface="+mj-ea"/>
                  <a:ea typeface="+mj-ea"/>
                </a:endParaRPr>
              </a:p>
            </p:txBody>
          </p:sp>
        </p:grpSp>
        <p:cxnSp>
          <p:nvCxnSpPr>
            <p:cNvPr id="15" name="直接连接符 14"/>
            <p:cNvCxnSpPr/>
            <p:nvPr/>
          </p:nvCxnSpPr>
          <p:spPr>
            <a:xfrm>
              <a:off x="1562484" y="2266794"/>
              <a:ext cx="1045249"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2676849" y="2018185"/>
              <a:ext cx="1090363" cy="584775"/>
            </a:xfrm>
            <a:prstGeom prst="rect">
              <a:avLst/>
            </a:prstGeom>
            <a:noFill/>
          </p:spPr>
          <p:txBody>
            <a:bodyPr wrap="none" rtlCol="0">
              <a:noAutofit/>
            </a:bodyPr>
            <a:lstStyle/>
            <a:p>
              <a:r>
                <a:rPr lang="en-US" altLang="zh-CN" sz="3200" dirty="0" smtClean="0">
                  <a:solidFill>
                    <a:schemeClr val="bg1"/>
                  </a:solidFill>
                  <a:latin typeface="+mj-ea"/>
                  <a:ea typeface="+mj-ea"/>
                </a:rPr>
                <a:t>32%</a:t>
              </a:r>
              <a:endParaRPr lang="zh-CN" altLang="en-US" sz="3200" dirty="0">
                <a:solidFill>
                  <a:schemeClr val="bg1"/>
                </a:solidFill>
                <a:latin typeface="+mj-ea"/>
                <a:ea typeface="+mj-ea"/>
              </a:endParaRPr>
            </a:p>
          </p:txBody>
        </p:sp>
        <p:sp>
          <p:nvSpPr>
            <p:cNvPr id="68" name="文本框 67"/>
            <p:cNvSpPr txBox="1"/>
            <p:nvPr/>
          </p:nvSpPr>
          <p:spPr>
            <a:xfrm>
              <a:off x="3785530" y="1847135"/>
              <a:ext cx="3066474" cy="1052596"/>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当然可以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黑替换。</a:t>
              </a:r>
              <a:endParaRPr lang="zh-CN" altLang="en-US" sz="1600" dirty="0">
                <a:solidFill>
                  <a:schemeClr val="bg1"/>
                </a:solidFill>
                <a:latin typeface="+mn-ea"/>
              </a:endParaRPr>
            </a:p>
          </p:txBody>
        </p:sp>
      </p:grpSp>
      <p:grpSp>
        <p:nvGrpSpPr>
          <p:cNvPr id="69" name="组合 68"/>
          <p:cNvGrpSpPr/>
          <p:nvPr/>
        </p:nvGrpSpPr>
        <p:grpSpPr>
          <a:xfrm>
            <a:off x="908050" y="3056068"/>
            <a:ext cx="6191604" cy="1052596"/>
            <a:chOff x="660400" y="1847135"/>
            <a:chExt cx="6191604" cy="1052596"/>
          </a:xfrm>
        </p:grpSpPr>
        <p:grpSp>
          <p:nvGrpSpPr>
            <p:cNvPr id="70" name="组合 69"/>
            <p:cNvGrpSpPr/>
            <p:nvPr/>
          </p:nvGrpSpPr>
          <p:grpSpPr>
            <a:xfrm>
              <a:off x="660400" y="1978064"/>
              <a:ext cx="665018" cy="670616"/>
              <a:chOff x="4212417" y="2255598"/>
              <a:chExt cx="665018" cy="670616"/>
            </a:xfrm>
            <a:effectLst>
              <a:outerShdw blurRad="165100" dist="165100" dir="5400000" algn="t" rotWithShape="0">
                <a:prstClr val="black">
                  <a:alpha val="10000"/>
                </a:prstClr>
              </a:outerShdw>
            </a:effectLst>
          </p:grpSpPr>
          <p:sp>
            <p:nvSpPr>
              <p:cNvPr id="74" name="椭圆 73"/>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5" name="文本框 74"/>
              <p:cNvSpPr txBox="1"/>
              <p:nvPr/>
            </p:nvSpPr>
            <p:spPr>
              <a:xfrm>
                <a:off x="4303514" y="2341439"/>
                <a:ext cx="482824" cy="584775"/>
              </a:xfrm>
              <a:prstGeom prst="rect">
                <a:avLst/>
              </a:prstGeom>
              <a:noFill/>
            </p:spPr>
            <p:txBody>
              <a:bodyPr wrap="none" rtlCol="0">
                <a:noAutofit/>
              </a:bodyPr>
              <a:lstStyle/>
              <a:p>
                <a:pPr algn="ctr"/>
                <a:r>
                  <a:rPr lang="en-US" altLang="zh-CN" sz="3200" dirty="0">
                    <a:solidFill>
                      <a:schemeClr val="bg1"/>
                    </a:solidFill>
                    <a:latin typeface="+mj-ea"/>
                    <a:ea typeface="+mj-ea"/>
                  </a:rPr>
                  <a:t>B</a:t>
                </a:r>
                <a:endParaRPr lang="zh-CN" altLang="en-US" sz="3200" dirty="0">
                  <a:solidFill>
                    <a:schemeClr val="bg1"/>
                  </a:solidFill>
                  <a:latin typeface="+mj-ea"/>
                  <a:ea typeface="+mj-ea"/>
                </a:endParaRPr>
              </a:p>
            </p:txBody>
          </p:sp>
        </p:grpSp>
        <p:cxnSp>
          <p:nvCxnSpPr>
            <p:cNvPr id="71" name="直接连接符 70"/>
            <p:cNvCxnSpPr/>
            <p:nvPr/>
          </p:nvCxnSpPr>
          <p:spPr>
            <a:xfrm>
              <a:off x="1562484" y="2266794"/>
              <a:ext cx="1045249"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2676849" y="2018185"/>
              <a:ext cx="1090363" cy="584775"/>
            </a:xfrm>
            <a:prstGeom prst="rect">
              <a:avLst/>
            </a:prstGeom>
            <a:noFill/>
          </p:spPr>
          <p:txBody>
            <a:bodyPr wrap="none" rtlCol="0">
              <a:noAutofit/>
            </a:bodyPr>
            <a:lstStyle/>
            <a:p>
              <a:r>
                <a:rPr lang="en-US" altLang="zh-CN" sz="3200" dirty="0" smtClean="0">
                  <a:solidFill>
                    <a:schemeClr val="bg1"/>
                  </a:solidFill>
                  <a:latin typeface="+mj-ea"/>
                  <a:ea typeface="+mj-ea"/>
                </a:rPr>
                <a:t>98%</a:t>
              </a:r>
              <a:endParaRPr lang="zh-CN" altLang="en-US" sz="3200" dirty="0">
                <a:solidFill>
                  <a:schemeClr val="bg1"/>
                </a:solidFill>
                <a:latin typeface="+mj-ea"/>
                <a:ea typeface="+mj-ea"/>
              </a:endParaRPr>
            </a:p>
          </p:txBody>
        </p:sp>
        <p:sp>
          <p:nvSpPr>
            <p:cNvPr id="73" name="文本框 72"/>
            <p:cNvSpPr txBox="1"/>
            <p:nvPr/>
          </p:nvSpPr>
          <p:spPr>
            <a:xfrm>
              <a:off x="3785530" y="1847135"/>
              <a:ext cx="3066474" cy="1052596"/>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当然可以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黑替换。</a:t>
              </a:r>
              <a:endParaRPr lang="zh-CN" altLang="en-US" sz="1600" dirty="0">
                <a:solidFill>
                  <a:schemeClr val="bg1"/>
                </a:solidFill>
                <a:latin typeface="+mn-ea"/>
              </a:endParaRPr>
            </a:p>
          </p:txBody>
        </p:sp>
      </p:grpSp>
      <p:grpSp>
        <p:nvGrpSpPr>
          <p:cNvPr id="76" name="组合 75"/>
          <p:cNvGrpSpPr/>
          <p:nvPr/>
        </p:nvGrpSpPr>
        <p:grpSpPr>
          <a:xfrm>
            <a:off x="908050" y="4603835"/>
            <a:ext cx="6191604" cy="1052596"/>
            <a:chOff x="660400" y="1847135"/>
            <a:chExt cx="6191604" cy="1052596"/>
          </a:xfrm>
        </p:grpSpPr>
        <p:grpSp>
          <p:nvGrpSpPr>
            <p:cNvPr id="77" name="组合 76"/>
            <p:cNvGrpSpPr/>
            <p:nvPr/>
          </p:nvGrpSpPr>
          <p:grpSpPr>
            <a:xfrm>
              <a:off x="660400" y="1978064"/>
              <a:ext cx="665018" cy="670616"/>
              <a:chOff x="4212417" y="2255598"/>
              <a:chExt cx="665018" cy="670616"/>
            </a:xfrm>
            <a:effectLst>
              <a:outerShdw blurRad="165100" dist="165100" dir="5400000" algn="t" rotWithShape="0">
                <a:prstClr val="black">
                  <a:alpha val="10000"/>
                </a:prstClr>
              </a:outerShdw>
            </a:effectLst>
          </p:grpSpPr>
          <p:sp>
            <p:nvSpPr>
              <p:cNvPr id="81" name="椭圆 80"/>
              <p:cNvSpPr/>
              <p:nvPr/>
            </p:nvSpPr>
            <p:spPr>
              <a:xfrm>
                <a:off x="4212417" y="2255598"/>
                <a:ext cx="665018" cy="665018"/>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2" name="文本框 81"/>
              <p:cNvSpPr txBox="1"/>
              <p:nvPr/>
            </p:nvSpPr>
            <p:spPr>
              <a:xfrm>
                <a:off x="4307521" y="2341439"/>
                <a:ext cx="474810" cy="584775"/>
              </a:xfrm>
              <a:prstGeom prst="rect">
                <a:avLst/>
              </a:prstGeom>
              <a:noFill/>
            </p:spPr>
            <p:txBody>
              <a:bodyPr wrap="none" rtlCol="0">
                <a:noAutofit/>
              </a:bodyPr>
              <a:lstStyle/>
              <a:p>
                <a:pPr algn="ctr"/>
                <a:r>
                  <a:rPr lang="en-US" altLang="zh-CN" sz="3200" dirty="0" smtClean="0">
                    <a:solidFill>
                      <a:schemeClr val="bg1"/>
                    </a:solidFill>
                    <a:latin typeface="+mj-ea"/>
                    <a:ea typeface="+mj-ea"/>
                  </a:rPr>
                  <a:t>C</a:t>
                </a:r>
                <a:endParaRPr lang="zh-CN" altLang="en-US" sz="3200" dirty="0">
                  <a:solidFill>
                    <a:schemeClr val="bg1"/>
                  </a:solidFill>
                  <a:latin typeface="+mj-ea"/>
                  <a:ea typeface="+mj-ea"/>
                </a:endParaRPr>
              </a:p>
            </p:txBody>
          </p:sp>
        </p:grpSp>
        <p:cxnSp>
          <p:nvCxnSpPr>
            <p:cNvPr id="78" name="直接连接符 77"/>
            <p:cNvCxnSpPr/>
            <p:nvPr/>
          </p:nvCxnSpPr>
          <p:spPr>
            <a:xfrm>
              <a:off x="1562484" y="2266794"/>
              <a:ext cx="1045249"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2676849" y="2018185"/>
              <a:ext cx="1090363" cy="584775"/>
            </a:xfrm>
            <a:prstGeom prst="rect">
              <a:avLst/>
            </a:prstGeom>
            <a:noFill/>
          </p:spPr>
          <p:txBody>
            <a:bodyPr wrap="none" rtlCol="0">
              <a:noAutofit/>
            </a:bodyPr>
            <a:lstStyle/>
            <a:p>
              <a:r>
                <a:rPr lang="en-US" altLang="zh-CN" sz="3200" dirty="0" smtClean="0">
                  <a:solidFill>
                    <a:schemeClr val="bg1"/>
                  </a:solidFill>
                  <a:latin typeface="+mj-ea"/>
                  <a:ea typeface="+mj-ea"/>
                </a:rPr>
                <a:t>81%</a:t>
              </a:r>
              <a:endParaRPr lang="zh-CN" altLang="en-US" sz="3200" dirty="0">
                <a:solidFill>
                  <a:schemeClr val="bg1"/>
                </a:solidFill>
                <a:latin typeface="+mj-ea"/>
                <a:ea typeface="+mj-ea"/>
              </a:endParaRPr>
            </a:p>
          </p:txBody>
        </p:sp>
        <p:sp>
          <p:nvSpPr>
            <p:cNvPr id="80" name="文本框 79"/>
            <p:cNvSpPr txBox="1"/>
            <p:nvPr/>
          </p:nvSpPr>
          <p:spPr>
            <a:xfrm>
              <a:off x="3785530" y="1847135"/>
              <a:ext cx="3066474" cy="1052596"/>
            </a:xfrm>
            <a:prstGeom prst="rect">
              <a:avLst/>
            </a:prstGeom>
            <a:noFill/>
          </p:spPr>
          <p:txBody>
            <a:bodyPr wrap="square" rtlCol="0">
              <a:noAutofit/>
            </a:bodyPr>
            <a:lstStyle/>
            <a:p>
              <a:pPr algn="just">
                <a:lnSpc>
                  <a:spcPct val="130000"/>
                </a:lnSpc>
              </a:pPr>
              <a:r>
                <a:rPr lang="zh-CN" altLang="en-US" sz="1600" dirty="0">
                  <a:solidFill>
                    <a:schemeClr val="bg1"/>
                  </a:solidFill>
                  <a:latin typeface="+mn-ea"/>
                </a:rPr>
                <a:t>推荐</a:t>
              </a:r>
              <a:r>
                <a:rPr lang="zh-CN" altLang="en-US" sz="1600" dirty="0" smtClean="0">
                  <a:solidFill>
                    <a:schemeClr val="bg1"/>
                  </a:solidFill>
                  <a:latin typeface="+mn-ea"/>
                </a:rPr>
                <a:t>使用思源字体</a:t>
              </a:r>
              <a:r>
                <a:rPr lang="en-US" altLang="zh-CN" sz="1600" dirty="0" smtClean="0">
                  <a:solidFill>
                    <a:schemeClr val="bg1"/>
                  </a:solidFill>
                  <a:latin typeface="+mn-ea"/>
                </a:rPr>
                <a:t> </a:t>
              </a:r>
              <a:r>
                <a:rPr lang="zh-CN" altLang="en-US" sz="1600" dirty="0">
                  <a:solidFill>
                    <a:schemeClr val="bg1"/>
                  </a:solidFill>
                  <a:latin typeface="+mn-ea"/>
                </a:rPr>
                <a:t>作为本套模板的标准字体搭配，</a:t>
              </a:r>
              <a:r>
                <a:rPr lang="zh-CN" altLang="en-US" sz="1600" dirty="0" smtClean="0">
                  <a:solidFill>
                    <a:schemeClr val="bg1"/>
                  </a:solidFill>
                  <a:latin typeface="+mn-ea"/>
                </a:rPr>
                <a:t>当然可以</a:t>
              </a:r>
              <a:r>
                <a:rPr lang="zh-CN" altLang="en-US" sz="1600" dirty="0">
                  <a:solidFill>
                    <a:schemeClr val="bg1"/>
                  </a:solidFill>
                  <a:latin typeface="+mn-ea"/>
                </a:rPr>
                <a:t>用电脑自带的微软雅</a:t>
              </a:r>
              <a:r>
                <a:rPr lang="zh-CN" altLang="en-US" sz="1600" dirty="0" smtClean="0">
                  <a:solidFill>
                    <a:schemeClr val="bg1"/>
                  </a:solidFill>
                  <a:latin typeface="+mn-ea"/>
                </a:rPr>
                <a:t>黑替换。</a:t>
              </a:r>
              <a:endParaRPr lang="zh-CN" altLang="en-US" sz="1600" dirty="0">
                <a:solidFill>
                  <a:schemeClr val="bg1"/>
                </a:solidFill>
                <a:latin typeface="+mn-ea"/>
              </a:endParaRPr>
            </a:p>
          </p:txBody>
        </p:sp>
      </p:grpSp>
      <p:grpSp>
        <p:nvGrpSpPr>
          <p:cNvPr id="35" name="组合 34"/>
          <p:cNvGrpSpPr/>
          <p:nvPr/>
        </p:nvGrpSpPr>
        <p:grpSpPr>
          <a:xfrm>
            <a:off x="10993844" y="1423764"/>
            <a:ext cx="735444" cy="466742"/>
            <a:chOff x="3600451" y="-493519"/>
            <a:chExt cx="735444" cy="466742"/>
          </a:xfrm>
          <a:solidFill>
            <a:schemeClr val="bg1">
              <a:alpha val="32000"/>
            </a:schemeClr>
          </a:solidFill>
        </p:grpSpPr>
        <p:grpSp>
          <p:nvGrpSpPr>
            <p:cNvPr id="36" name="组合 35"/>
            <p:cNvGrpSpPr/>
            <p:nvPr/>
          </p:nvGrpSpPr>
          <p:grpSpPr>
            <a:xfrm>
              <a:off x="3600451" y="-493519"/>
              <a:ext cx="735444" cy="103414"/>
              <a:chOff x="3600451" y="-493519"/>
              <a:chExt cx="735444" cy="103414"/>
            </a:xfrm>
            <a:grpFill/>
          </p:grpSpPr>
          <p:sp>
            <p:nvSpPr>
              <p:cNvPr id="47" name="椭圆 46"/>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椭圆 47"/>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椭圆 49"/>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椭圆 50"/>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 name="组合 36"/>
            <p:cNvGrpSpPr/>
            <p:nvPr/>
          </p:nvGrpSpPr>
          <p:grpSpPr>
            <a:xfrm>
              <a:off x="3600451" y="-311855"/>
              <a:ext cx="735444" cy="103414"/>
              <a:chOff x="3600451" y="-493519"/>
              <a:chExt cx="735444" cy="103414"/>
            </a:xfrm>
            <a:grpFill/>
          </p:grpSpPr>
          <p:sp>
            <p:nvSpPr>
              <p:cNvPr id="43" name="椭圆 42"/>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椭圆 43"/>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椭圆 44"/>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椭圆 45"/>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8" name="组合 37"/>
            <p:cNvGrpSpPr/>
            <p:nvPr/>
          </p:nvGrpSpPr>
          <p:grpSpPr>
            <a:xfrm>
              <a:off x="3600451" y="-130191"/>
              <a:ext cx="735444" cy="103414"/>
              <a:chOff x="3600451" y="-493519"/>
              <a:chExt cx="735444" cy="103414"/>
            </a:xfrm>
            <a:grpFill/>
          </p:grpSpPr>
          <p:sp>
            <p:nvSpPr>
              <p:cNvPr id="39" name="椭圆 38"/>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椭圆 39"/>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椭圆 40"/>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 name="椭圆 41"/>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53" name="组合 52"/>
          <p:cNvGrpSpPr/>
          <p:nvPr/>
        </p:nvGrpSpPr>
        <p:grpSpPr>
          <a:xfrm>
            <a:off x="631425" y="5656343"/>
            <a:ext cx="735444" cy="466742"/>
            <a:chOff x="3600451" y="-493519"/>
            <a:chExt cx="735444" cy="466742"/>
          </a:xfrm>
          <a:solidFill>
            <a:schemeClr val="bg1">
              <a:alpha val="32000"/>
            </a:schemeClr>
          </a:solidFill>
        </p:grpSpPr>
        <p:grpSp>
          <p:nvGrpSpPr>
            <p:cNvPr id="54" name="组合 53"/>
            <p:cNvGrpSpPr/>
            <p:nvPr/>
          </p:nvGrpSpPr>
          <p:grpSpPr>
            <a:xfrm>
              <a:off x="3600451" y="-493519"/>
              <a:ext cx="735444" cy="103414"/>
              <a:chOff x="3600451" y="-493519"/>
              <a:chExt cx="735444" cy="103414"/>
            </a:xfrm>
            <a:grpFill/>
          </p:grpSpPr>
          <p:sp>
            <p:nvSpPr>
              <p:cNvPr id="86" name="椭圆 85"/>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7" name="椭圆 86"/>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8" name="椭圆 87"/>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9" name="椭圆 88"/>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5" name="组合 54"/>
            <p:cNvGrpSpPr/>
            <p:nvPr/>
          </p:nvGrpSpPr>
          <p:grpSpPr>
            <a:xfrm>
              <a:off x="3600451" y="-311855"/>
              <a:ext cx="735444" cy="103414"/>
              <a:chOff x="3600451" y="-493519"/>
              <a:chExt cx="735444" cy="103414"/>
            </a:xfrm>
            <a:grpFill/>
          </p:grpSpPr>
          <p:sp>
            <p:nvSpPr>
              <p:cNvPr id="62" name="椭圆 61"/>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3" name="椭圆 82"/>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4" name="椭圆 83"/>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5" name="椭圆 84"/>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6" name="组合 55"/>
            <p:cNvGrpSpPr/>
            <p:nvPr/>
          </p:nvGrpSpPr>
          <p:grpSpPr>
            <a:xfrm>
              <a:off x="3600451" y="-130191"/>
              <a:ext cx="735444" cy="103414"/>
              <a:chOff x="3600451" y="-493519"/>
              <a:chExt cx="735444" cy="103414"/>
            </a:xfrm>
            <a:grpFill/>
          </p:grpSpPr>
          <p:sp>
            <p:nvSpPr>
              <p:cNvPr id="57" name="椭圆 56"/>
              <p:cNvSpPr/>
              <p:nvPr/>
            </p:nvSpPr>
            <p:spPr>
              <a:xfrm>
                <a:off x="360045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8" name="椭圆 57"/>
              <p:cNvSpPr/>
              <p:nvPr/>
            </p:nvSpPr>
            <p:spPr>
              <a:xfrm>
                <a:off x="3811128"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9" name="椭圆 58"/>
              <p:cNvSpPr/>
              <p:nvPr/>
            </p:nvSpPr>
            <p:spPr>
              <a:xfrm>
                <a:off x="4021805"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椭圆 59"/>
              <p:cNvSpPr/>
              <p:nvPr/>
            </p:nvSpPr>
            <p:spPr>
              <a:xfrm>
                <a:off x="4232481" y="-493519"/>
                <a:ext cx="103414" cy="103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90" name="组合 89"/>
          <p:cNvGrpSpPr/>
          <p:nvPr/>
        </p:nvGrpSpPr>
        <p:grpSpPr>
          <a:xfrm>
            <a:off x="576187" y="442198"/>
            <a:ext cx="687060" cy="687060"/>
            <a:chOff x="4190375" y="2046420"/>
            <a:chExt cx="3787013" cy="3787013"/>
          </a:xfrm>
        </p:grpSpPr>
        <p:sp>
          <p:nvSpPr>
            <p:cNvPr id="91" name="椭圆 90"/>
            <p:cNvSpPr/>
            <p:nvPr/>
          </p:nvSpPr>
          <p:spPr>
            <a:xfrm rot="13359884">
              <a:off x="4190375" y="2637969"/>
              <a:ext cx="3787013" cy="2697596"/>
            </a:xfrm>
            <a:prstGeom prst="ellipse">
              <a:avLst/>
            </a:prstGeom>
            <a:gradFill>
              <a:gsLst>
                <a:gs pos="0">
                  <a:srgbClr val="8DD0E1"/>
                </a:gs>
                <a:gs pos="100000">
                  <a:srgbClr val="4896AC"/>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2" name="椭圆 91"/>
            <p:cNvSpPr/>
            <p:nvPr/>
          </p:nvSpPr>
          <p:spPr>
            <a:xfrm rot="18521706">
              <a:off x="4266821" y="2591129"/>
              <a:ext cx="3787013" cy="2697596"/>
            </a:xfrm>
            <a:prstGeom prst="ellipse">
              <a:avLst/>
            </a:prstGeom>
            <a:gradFill>
              <a:gsLst>
                <a:gs pos="0">
                  <a:schemeClr val="accent3"/>
                </a:gs>
                <a:gs pos="100000">
                  <a:schemeClr val="accent4"/>
                </a:gs>
              </a:gsLst>
              <a:lin ang="2700000" scaled="1"/>
            </a:gradFill>
            <a:ln>
              <a:noFill/>
            </a:ln>
            <a:effectLst>
              <a:outerShdw blurRad="520700" dist="254000" dir="8100000" algn="tr" rotWithShape="0">
                <a:schemeClr val="accent1">
                  <a:lumMod val="5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93" name="图片 92">
            <a:hlinkClick r:id="rId3"/>
            <a:extLst>
              <a:ext uri="{FF2B5EF4-FFF2-40B4-BE49-F238E27FC236}">
                <a16:creationId xmlns:a16="http://schemas.microsoft.com/office/drawing/2014/main" id="{08A881A6-B94F-9D46-BE99-8680996E7D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2469" y="753736"/>
            <a:ext cx="1156431" cy="152649"/>
          </a:xfrm>
          <a:prstGeom prst="rect">
            <a:avLst/>
          </a:prstGeom>
        </p:spPr>
      </p:pic>
    </p:spTree>
    <p:extLst>
      <p:ext uri="{BB962C8B-B14F-4D97-AF65-F5344CB8AC3E}">
        <p14:creationId xmlns:p14="http://schemas.microsoft.com/office/powerpoint/2010/main" val="2685504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PLUS​​">
  <a:themeElements>
    <a:clrScheme name="粉蓝优雅">
      <a:dk1>
        <a:sysClr val="windowText" lastClr="000000"/>
      </a:dk1>
      <a:lt1>
        <a:sysClr val="window" lastClr="FFFFFF"/>
      </a:lt1>
      <a:dk2>
        <a:srgbClr val="44546A"/>
      </a:dk2>
      <a:lt2>
        <a:srgbClr val="E7E6E6"/>
      </a:lt2>
      <a:accent1>
        <a:srgbClr val="4896AC"/>
      </a:accent1>
      <a:accent2>
        <a:srgbClr val="8DD0E1"/>
      </a:accent2>
      <a:accent3>
        <a:srgbClr val="F29E85"/>
      </a:accent3>
      <a:accent4>
        <a:srgbClr val="F4E0CE"/>
      </a:accent4>
      <a:accent5>
        <a:srgbClr val="4472C4"/>
      </a:accent5>
      <a:accent6>
        <a:srgbClr val="70AD47"/>
      </a:accent6>
      <a:hlink>
        <a:srgbClr val="0563C1"/>
      </a:hlink>
      <a:folHlink>
        <a:srgbClr val="954F72"/>
      </a:folHlink>
    </a:clrScheme>
    <a:fontScheme name="思源宋体">
      <a:majorFont>
        <a:latin typeface="思源宋体 CN Heavy"/>
        <a:ea typeface="思源宋体 CN Heavy"/>
        <a:cs typeface=""/>
      </a:majorFont>
      <a:minorFont>
        <a:latin typeface="思源黑体 CN Light"/>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736</TotalTime>
  <Words>1491</Words>
  <Application>Microsoft Office PowerPoint</Application>
  <PresentationFormat>宽屏</PresentationFormat>
  <Paragraphs>245</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等线</vt:lpstr>
      <vt:lpstr>思源黑体 CN Light</vt:lpstr>
      <vt:lpstr>思源宋体 CN Heavy</vt:lpstr>
      <vt:lpstr>Arial</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208</cp:revision>
  <dcterms:created xsi:type="dcterms:W3CDTF">2022-02-22T06:18:27Z</dcterms:created>
  <dcterms:modified xsi:type="dcterms:W3CDTF">2022-03-09T03:14:47Z</dcterms:modified>
</cp:coreProperties>
</file>