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16" r:id="rId2"/>
    <p:sldId id="319" r:id="rId3"/>
    <p:sldId id="320" r:id="rId4"/>
    <p:sldId id="335" r:id="rId5"/>
    <p:sldId id="336" r:id="rId6"/>
    <p:sldId id="353" r:id="rId7"/>
    <p:sldId id="330" r:id="rId8"/>
    <p:sldId id="331" r:id="rId9"/>
    <p:sldId id="333" r:id="rId10"/>
    <p:sldId id="321" r:id="rId11"/>
    <p:sldId id="334" r:id="rId12"/>
    <p:sldId id="351" r:id="rId13"/>
    <p:sldId id="352" r:id="rId14"/>
    <p:sldId id="339" r:id="rId15"/>
    <p:sldId id="342" r:id="rId16"/>
    <p:sldId id="343" r:id="rId17"/>
    <p:sldId id="344" r:id="rId18"/>
    <p:sldId id="322" r:id="rId19"/>
    <p:sldId id="345" r:id="rId20"/>
    <p:sldId id="346" r:id="rId21"/>
    <p:sldId id="347" r:id="rId22"/>
    <p:sldId id="323" r:id="rId23"/>
    <p:sldId id="348" r:id="rId24"/>
    <p:sldId id="349" r:id="rId25"/>
    <p:sldId id="350" r:id="rId26"/>
    <p:sldId id="354"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25" userDrawn="1">
          <p15:clr>
            <a:srgbClr val="A4A3A4"/>
          </p15:clr>
        </p15:guide>
        <p15:guide id="2" pos="7310" userDrawn="1">
          <p15:clr>
            <a:srgbClr val="A4A3A4"/>
          </p15:clr>
        </p15:guide>
        <p15:guide id="3" orient="horz" pos="255" userDrawn="1">
          <p15:clr>
            <a:srgbClr val="A4A3A4"/>
          </p15:clr>
        </p15:guide>
        <p15:guide id="4" orient="horz" pos="39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9FD"/>
    <a:srgbClr val="E0F5FB"/>
    <a:srgbClr val="D3E9FE"/>
    <a:srgbClr val="E5AE32"/>
    <a:srgbClr val="D9DFF2"/>
    <a:srgbClr val="0F81FF"/>
    <a:srgbClr val="228AFC"/>
    <a:srgbClr val="005EDC"/>
    <a:srgbClr val="006EDC"/>
    <a:srgbClr val="037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1" autoAdjust="0"/>
    <p:restoredTop sz="96115" autoAdjust="0"/>
  </p:normalViewPr>
  <p:slideViewPr>
    <p:cSldViewPr snapToGrid="0" showGuides="1">
      <p:cViewPr>
        <p:scale>
          <a:sx n="50" d="100"/>
          <a:sy n="50" d="100"/>
        </p:scale>
        <p:origin x="1290" y="270"/>
      </p:cViewPr>
      <p:guideLst>
        <p:guide pos="325"/>
        <p:guide pos="7310"/>
        <p:guide orient="horz" pos="255"/>
        <p:guide orient="horz" pos="3997"/>
      </p:guideLst>
    </p:cSldViewPr>
  </p:slideViewPr>
  <p:notesTextViewPr>
    <p:cViewPr>
      <p:scale>
        <a:sx n="1" d="1"/>
        <a:sy n="1" d="1"/>
      </p:scale>
      <p:origin x="0" y="0"/>
    </p:cViewPr>
  </p:notesTextViewPr>
  <p:sorterViewPr>
    <p:cViewPr>
      <p:scale>
        <a:sx n="40" d="100"/>
        <a:sy n="40"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lumMod val="20000"/>
                <a:lumOff val="8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0%</c:formatCode>
                <c:ptCount val="4"/>
                <c:pt idx="0">
                  <c:v>1</c:v>
                </c:pt>
                <c:pt idx="1">
                  <c:v>1</c:v>
                </c:pt>
                <c:pt idx="2">
                  <c:v>1</c:v>
                </c:pt>
                <c:pt idx="3">
                  <c:v>1</c:v>
                </c:pt>
              </c:numCache>
            </c:numRef>
          </c:val>
          <c:extLst>
            <c:ext xmlns:c16="http://schemas.microsoft.com/office/drawing/2014/chart" uri="{C3380CC4-5D6E-409C-BE32-E72D297353CC}">
              <c16:uniqueId val="{00000000-5C06-41D8-ACA1-9A55CF2A4E48}"/>
            </c:ext>
          </c:extLst>
        </c:ser>
        <c:ser>
          <c:idx val="1"/>
          <c:order val="1"/>
          <c:tx>
            <c:strRef>
              <c:f>Sheet1!$C$1</c:f>
              <c:strCache>
                <c:ptCount val="1"/>
                <c:pt idx="0">
                  <c:v>系列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0%</c:formatCode>
                <c:ptCount val="4"/>
                <c:pt idx="0">
                  <c:v>0.83</c:v>
                </c:pt>
                <c:pt idx="1">
                  <c:v>0.64</c:v>
                </c:pt>
                <c:pt idx="2">
                  <c:v>0.47</c:v>
                </c:pt>
                <c:pt idx="3">
                  <c:v>0.36</c:v>
                </c:pt>
              </c:numCache>
            </c:numRef>
          </c:val>
          <c:extLst>
            <c:ext xmlns:c16="http://schemas.microsoft.com/office/drawing/2014/chart" uri="{C3380CC4-5D6E-409C-BE32-E72D297353CC}">
              <c16:uniqueId val="{00000001-5C06-41D8-ACA1-9A55CF2A4E48}"/>
            </c:ext>
          </c:extLst>
        </c:ser>
        <c:dLbls>
          <c:showLegendKey val="0"/>
          <c:showVal val="0"/>
          <c:showCatName val="0"/>
          <c:showSerName val="0"/>
          <c:showPercent val="0"/>
          <c:showBubbleSize val="0"/>
        </c:dLbls>
        <c:gapWidth val="182"/>
        <c:overlap val="100"/>
        <c:axId val="45912176"/>
        <c:axId val="45935888"/>
      </c:barChart>
      <c:catAx>
        <c:axId val="45912176"/>
        <c:scaling>
          <c:orientation val="minMax"/>
        </c:scaling>
        <c:delete val="1"/>
        <c:axPos val="l"/>
        <c:numFmt formatCode="General" sourceLinked="1"/>
        <c:majorTickMark val="none"/>
        <c:minorTickMark val="none"/>
        <c:tickLblPos val="nextTo"/>
        <c:crossAx val="45935888"/>
        <c:crosses val="autoZero"/>
        <c:auto val="1"/>
        <c:lblAlgn val="ctr"/>
        <c:lblOffset val="100"/>
        <c:noMultiLvlLbl val="0"/>
      </c:catAx>
      <c:valAx>
        <c:axId val="4593588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5912176"/>
        <c:crosses val="autoZero"/>
        <c:crossBetween val="between"/>
      </c:valAx>
      <c:spPr>
        <a:noFill/>
        <a:ln>
          <a:solidFill>
            <a:schemeClr val="bg1">
              <a:alpha val="99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latin typeface="微软雅黑" panose="020B0503020204020204" pitchFamily="34" charset="-122"/>
                <a:ea typeface="微软雅黑" panose="020B0503020204020204" pitchFamily="34" charset="-122"/>
              </a:rPr>
              <a:t>2022/8/3</a:t>
            </a:fld>
            <a:endParaRPr kumimoji="1" lang="zh-CN" altLang="en-US" dirty="0">
              <a:latin typeface="微软雅黑" panose="020B0503020204020204" pitchFamily="34" charset="-122"/>
              <a:ea typeface="微软雅黑" panose="020B0503020204020204" pitchFamily="34" charset="-122"/>
            </a:endParaRPr>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latin typeface="微软雅黑" panose="020B0503020204020204" pitchFamily="34" charset="-122"/>
                <a:ea typeface="微软雅黑" panose="020B0503020204020204" pitchFamily="34" charset="-122"/>
              </a:rPr>
              <a:t>‹#›</a:t>
            </a:fld>
            <a:endParaRPr kumimoji="1"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7BB30C6B-F34A-4F02-BACE-D18C28E3B70A}" type="datetimeFigureOut">
              <a:rPr lang="zh-CN" altLang="en-US" smtClean="0"/>
              <a:pPr/>
              <a:t>2022/8/3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175DD2B1-1A58-4FDB-AD54-64407EF7A1E7}" type="slidenum">
              <a:rPr lang="zh-CN" altLang="en-US" smtClean="0"/>
              <a:pPr/>
              <a:t>‹#›</a:t>
            </a:fld>
            <a:endParaRPr lang="zh-CN" altLang="en-US" dirty="0"/>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26</a:t>
            </a:fld>
            <a:endParaRPr lang="zh-CN" altLang="en-US"/>
          </a:p>
        </p:txBody>
      </p:sp>
    </p:spTree>
    <p:extLst>
      <p:ext uri="{BB962C8B-B14F-4D97-AF65-F5344CB8AC3E}">
        <p14:creationId xmlns:p14="http://schemas.microsoft.com/office/powerpoint/2010/main" val="4122501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bg>
      <p:bgRef idx="1001">
        <a:schemeClr val="bg1"/>
      </p:bgRef>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A763C3A-9CCC-8BCB-10D5-73FFB82AA2BE}"/>
              </a:ext>
            </a:extLst>
          </p:cNvPr>
          <p:cNvSpPr/>
          <p:nvPr userDrawn="1"/>
        </p:nvSpPr>
        <p:spPr>
          <a:xfrm>
            <a:off x="1089388" y="4412246"/>
            <a:ext cx="54555" cy="629117"/>
          </a:xfrm>
          <a:prstGeom prst="rect">
            <a:avLst/>
          </a:prstGeom>
          <a:solidFill>
            <a:schemeClr val="tx1">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MiSans"/>
              <a:cs typeface="+mn-cs"/>
            </a:endParaRPr>
          </a:p>
        </p:txBody>
      </p:sp>
      <p:sp>
        <p:nvSpPr>
          <p:cNvPr id="9" name="矩形 8">
            <a:extLst>
              <a:ext uri="{FF2B5EF4-FFF2-40B4-BE49-F238E27FC236}">
                <a16:creationId xmlns:a16="http://schemas.microsoft.com/office/drawing/2014/main" id="{18CA70A0-D0B4-1CED-E6E4-FC4F0BDF7B8D}"/>
              </a:ext>
            </a:extLst>
          </p:cNvPr>
          <p:cNvSpPr/>
          <p:nvPr userDrawn="1"/>
        </p:nvSpPr>
        <p:spPr>
          <a:xfrm>
            <a:off x="0" y="0"/>
            <a:ext cx="497941" cy="6858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eaVert" tIns="360000" bIns="360000"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mn-lt"/>
                <a:ea typeface="MiSans"/>
                <a:cs typeface="+mn-cs"/>
              </a:rPr>
              <a:t>BUSINESS PLAN TEMPLATE</a:t>
            </a:r>
            <a:endParaRPr kumimoji="0" lang="zh-CN" altLang="en-US" sz="1800" b="0" i="0" u="none" strike="noStrike" kern="1200" cap="none" spc="0" normalizeH="0" baseline="0" noProof="0" dirty="0">
              <a:ln>
                <a:noFill/>
              </a:ln>
              <a:solidFill>
                <a:prstClr val="white"/>
              </a:solidFill>
              <a:effectLst/>
              <a:uLnTx/>
              <a:uFillTx/>
              <a:latin typeface="+mn-lt"/>
              <a:ea typeface="MiSans"/>
              <a:cs typeface="+mn-cs"/>
            </a:endParaRPr>
          </a:p>
        </p:txBody>
      </p:sp>
      <p:sp>
        <p:nvSpPr>
          <p:cNvPr id="3" name="文本占位符 2">
            <a:extLst>
              <a:ext uri="{FF2B5EF4-FFF2-40B4-BE49-F238E27FC236}">
                <a16:creationId xmlns:a16="http://schemas.microsoft.com/office/drawing/2014/main" id="{D04B7F31-6396-7B15-9BE8-E4BB557E17DB}"/>
              </a:ext>
            </a:extLst>
          </p:cNvPr>
          <p:cNvSpPr>
            <a:spLocks noGrp="1"/>
          </p:cNvSpPr>
          <p:nvPr>
            <p:ph type="body" sz="quarter" idx="10" hasCustomPrompt="1"/>
          </p:nvPr>
        </p:nvSpPr>
        <p:spPr>
          <a:xfrm>
            <a:off x="914400" y="994700"/>
            <a:ext cx="5181600" cy="1027112"/>
          </a:xfrm>
          <a:prstGeom prst="rect">
            <a:avLst/>
          </a:prstGeom>
        </p:spPr>
        <p:txBody>
          <a:bodyPr/>
          <a:lstStyle>
            <a:lvl1pPr marL="0" indent="0">
              <a:buNone/>
              <a:defRPr sz="5400">
                <a:solidFill>
                  <a:schemeClr val="accent1"/>
                </a:solidFill>
                <a:latin typeface="+mj-ea"/>
                <a:ea typeface="+mj-ea"/>
              </a:defRPr>
            </a:lvl1pPr>
          </a:lstStyle>
          <a:p>
            <a:pPr lvl="0"/>
            <a:r>
              <a:rPr lang="zh-CN" altLang="en-US" dirty="0"/>
              <a:t>浅蓝企业风</a:t>
            </a:r>
          </a:p>
          <a:p>
            <a:pPr lvl="0"/>
            <a:endParaRPr lang="zh-CN" altLang="en-US" dirty="0"/>
          </a:p>
        </p:txBody>
      </p:sp>
      <p:sp>
        <p:nvSpPr>
          <p:cNvPr id="11" name="文本占位符 10">
            <a:extLst>
              <a:ext uri="{FF2B5EF4-FFF2-40B4-BE49-F238E27FC236}">
                <a16:creationId xmlns:a16="http://schemas.microsoft.com/office/drawing/2014/main" id="{554D5B91-E138-37C8-F907-75104C0B2A7E}"/>
              </a:ext>
            </a:extLst>
          </p:cNvPr>
          <p:cNvSpPr>
            <a:spLocks noGrp="1"/>
          </p:cNvSpPr>
          <p:nvPr>
            <p:ph type="body" sz="quarter" idx="11" hasCustomPrompt="1"/>
          </p:nvPr>
        </p:nvSpPr>
        <p:spPr>
          <a:xfrm>
            <a:off x="865771" y="1832441"/>
            <a:ext cx="6690059" cy="1300162"/>
          </a:xfrm>
          <a:prstGeom prst="rect">
            <a:avLst/>
          </a:prstGeom>
        </p:spPr>
        <p:txBody>
          <a:bodyPr/>
          <a:lstStyle>
            <a:lvl1pPr marL="0" indent="0">
              <a:buNone/>
              <a:defRPr sz="7200">
                <a:solidFill>
                  <a:schemeClr val="accent1"/>
                </a:solidFill>
                <a:latin typeface="+mj-ea"/>
                <a:ea typeface="+mj-ea"/>
              </a:defRPr>
            </a:lvl1pPr>
          </a:lstStyle>
          <a:p>
            <a:pPr lvl="0"/>
            <a:r>
              <a:rPr lang="zh-CN" altLang="en-US" dirty="0"/>
              <a:t>商业计划汇报</a:t>
            </a:r>
            <a:r>
              <a:rPr lang="en-US" altLang="zh-CN" dirty="0"/>
              <a:t>PPT</a:t>
            </a:r>
            <a:r>
              <a:rPr lang="zh-CN" altLang="en-US" dirty="0"/>
              <a:t>模板</a:t>
            </a:r>
          </a:p>
        </p:txBody>
      </p:sp>
      <p:sp>
        <p:nvSpPr>
          <p:cNvPr id="14" name="文本占位符 13">
            <a:extLst>
              <a:ext uri="{FF2B5EF4-FFF2-40B4-BE49-F238E27FC236}">
                <a16:creationId xmlns:a16="http://schemas.microsoft.com/office/drawing/2014/main" id="{B842899D-D016-33A8-EAA4-F45079FC7D31}"/>
              </a:ext>
            </a:extLst>
          </p:cNvPr>
          <p:cNvSpPr>
            <a:spLocks noGrp="1"/>
          </p:cNvSpPr>
          <p:nvPr>
            <p:ph type="body" sz="quarter" idx="12" hasCustomPrompt="1"/>
          </p:nvPr>
        </p:nvSpPr>
        <p:spPr>
          <a:xfrm>
            <a:off x="1171740" y="4380162"/>
            <a:ext cx="2870869" cy="546100"/>
          </a:xfrm>
          <a:prstGeom prst="rect">
            <a:avLst/>
          </a:prstGeom>
        </p:spPr>
        <p:txBody>
          <a:bodyPr/>
          <a:lstStyle>
            <a:lvl1pPr marL="0" indent="0">
              <a:buNone/>
              <a:defRPr sz="1800">
                <a:solidFill>
                  <a:schemeClr val="tx1">
                    <a:lumMod val="75000"/>
                    <a:lumOff val="25000"/>
                  </a:schemeClr>
                </a:solidFill>
              </a:defRPr>
            </a:lvl1pPr>
          </a:lstStyle>
          <a:p>
            <a:pPr lvl="0"/>
            <a:r>
              <a:rPr lang="zh-CN" altLang="en-US" dirty="0"/>
              <a:t>分享人：</a:t>
            </a:r>
            <a:r>
              <a:rPr lang="en-US" altLang="zh-CN" dirty="0" err="1"/>
              <a:t>OfficePLUS</a:t>
            </a:r>
            <a:endParaRPr lang="zh-CN" altLang="en-US" dirty="0"/>
          </a:p>
        </p:txBody>
      </p:sp>
      <p:sp>
        <p:nvSpPr>
          <p:cNvPr id="21" name="文本占位符 20">
            <a:extLst>
              <a:ext uri="{FF2B5EF4-FFF2-40B4-BE49-F238E27FC236}">
                <a16:creationId xmlns:a16="http://schemas.microsoft.com/office/drawing/2014/main" id="{40592A78-9A46-4D0D-1858-7B6AA986EA1A}"/>
              </a:ext>
            </a:extLst>
          </p:cNvPr>
          <p:cNvSpPr>
            <a:spLocks noGrp="1"/>
          </p:cNvSpPr>
          <p:nvPr>
            <p:ph type="body" sz="quarter" idx="13" hasCustomPrompt="1"/>
          </p:nvPr>
        </p:nvSpPr>
        <p:spPr>
          <a:xfrm>
            <a:off x="1171575" y="4748965"/>
            <a:ext cx="3560846" cy="415925"/>
          </a:xfrm>
          <a:prstGeom prst="rect">
            <a:avLst/>
          </a:prstGeom>
        </p:spPr>
        <p:txBody>
          <a:bodyPr/>
          <a:lstStyle>
            <a:lvl1pPr marL="0" indent="0">
              <a:buNone/>
              <a:defRPr sz="1800">
                <a:latin typeface="+mn-ea"/>
                <a:ea typeface="+mn-ea"/>
              </a:defRPr>
            </a:lvl1pPr>
          </a:lstStyle>
          <a:p>
            <a:pPr lvl="0"/>
            <a:r>
              <a:rPr lang="zh-CN" altLang="en-US" dirty="0"/>
              <a:t>分享时间：</a:t>
            </a:r>
            <a:r>
              <a:rPr lang="en-US" altLang="zh-CN" dirty="0"/>
              <a:t>20xx</a:t>
            </a:r>
            <a:r>
              <a:rPr lang="zh-CN" altLang="en-US" dirty="0"/>
              <a:t>年</a:t>
            </a:r>
            <a:r>
              <a:rPr lang="en-US" altLang="zh-CN" dirty="0"/>
              <a:t>x</a:t>
            </a:r>
            <a:r>
              <a:rPr lang="zh-CN" altLang="en-US" dirty="0"/>
              <a:t>月</a:t>
            </a:r>
            <a:r>
              <a:rPr lang="en-US" altLang="zh-CN" dirty="0"/>
              <a:t>x</a:t>
            </a:r>
            <a:r>
              <a:rPr lang="zh-CN" altLang="en-US" dirty="0"/>
              <a:t>日</a:t>
            </a:r>
          </a:p>
        </p:txBody>
      </p:sp>
      <p:sp>
        <p:nvSpPr>
          <p:cNvPr id="27" name="文本占位符 26">
            <a:extLst>
              <a:ext uri="{FF2B5EF4-FFF2-40B4-BE49-F238E27FC236}">
                <a16:creationId xmlns:a16="http://schemas.microsoft.com/office/drawing/2014/main" id="{CD2AAE3C-AE93-0F61-3AC0-2727709FAC61}"/>
              </a:ext>
            </a:extLst>
          </p:cNvPr>
          <p:cNvSpPr>
            <a:spLocks noGrp="1"/>
          </p:cNvSpPr>
          <p:nvPr>
            <p:ph type="body" sz="quarter" idx="14" hasCustomPrompt="1"/>
          </p:nvPr>
        </p:nvSpPr>
        <p:spPr>
          <a:xfrm>
            <a:off x="10860088" y="128336"/>
            <a:ext cx="1331912" cy="481013"/>
          </a:xfrm>
          <a:prstGeom prst="rect">
            <a:avLst/>
          </a:prstGeom>
        </p:spPr>
        <p:txBody>
          <a:bodyPr/>
          <a:lstStyle>
            <a:lvl1pPr marL="0" indent="0">
              <a:buNone/>
              <a:defRPr>
                <a:solidFill>
                  <a:schemeClr val="accent1"/>
                </a:solidFill>
                <a:latin typeface="+mn-lt"/>
              </a:defRPr>
            </a:lvl1pPr>
          </a:lstStyle>
          <a:p>
            <a:pPr lvl="0"/>
            <a:r>
              <a:rPr lang="en-US" altLang="zh-CN" dirty="0"/>
              <a:t>LOGO</a:t>
            </a:r>
            <a:endParaRPr lang="zh-CN" altLang="en-US" dirty="0"/>
          </a:p>
        </p:txBody>
      </p:sp>
      <p:pic>
        <p:nvPicPr>
          <p:cNvPr id="12" name="图片 11">
            <a:extLst>
              <a:ext uri="{FF2B5EF4-FFF2-40B4-BE49-F238E27FC236}">
                <a16:creationId xmlns:a16="http://schemas.microsoft.com/office/drawing/2014/main" id="{4D9EF7AB-FFFD-B782-E60C-E91676905FF4}"/>
              </a:ext>
            </a:extLst>
          </p:cNvPr>
          <p:cNvPicPr>
            <a:picLocks noChangeAspect="1"/>
          </p:cNvPicPr>
          <p:nvPr userDrawn="1"/>
        </p:nvPicPr>
        <p:blipFill rotWithShape="1">
          <a:blip r:embed="rId2">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backgroundRemoval t="9984" b="99798" l="808" r="90973">
                        <a14:foregroundMark x1="73781" y1="64511" x2="75074" y2="99555"/>
                        <a14:foregroundMark x1="72622" y1="95271" x2="72622" y2="95271"/>
                        <a14:foregroundMark x1="89841" y1="99151" x2="89841" y2="99151"/>
                        <a14:foregroundMark x1="89545" y1="97858" x2="87119" y2="99798"/>
                        <a14:foregroundMark x1="90973" y1="99798" x2="90542" y2="98262"/>
                        <a14:foregroundMark x1="12126" y1="51617" x2="808" y2="99151"/>
                        <a14:foregroundMark x1="808" y1="99151" x2="808" y2="99151"/>
                        <a14:foregroundMark x1="38804" y1="36338" x2="37214" y2="43654"/>
                        <a14:foregroundMark x1="72056" y1="61722" x2="72056" y2="61722"/>
                        <a14:foregroundMark x1="72352" y1="61277" x2="71787" y2="61520"/>
                        <a14:backgroundMark x1="89706" y1="6467" x2="22851" y2="21989"/>
                        <a14:backgroundMark x1="22851" y1="21989" x2="7815" y2="38440"/>
                        <a14:backgroundMark x1="7815" y1="38440" x2="2668" y2="47939"/>
                      </a14:backgroundRemoval>
                    </a14:imgEffect>
                    <a14:imgEffect>
                      <a14:saturation sat="0"/>
                    </a14:imgEffect>
                  </a14:imgLayer>
                </a14:imgProps>
              </a:ext>
              <a:ext uri="{28A0092B-C50C-407E-A947-70E740481C1C}">
                <a14:useLocalDpi xmlns:a14="http://schemas.microsoft.com/office/drawing/2010/main" val="0"/>
              </a:ext>
            </a:extLst>
          </a:blip>
          <a:srcRect b="1987"/>
          <a:stretch/>
        </p:blipFill>
        <p:spPr>
          <a:xfrm flipH="1">
            <a:off x="1904118" y="128336"/>
            <a:ext cx="10287881" cy="6721727"/>
          </a:xfrm>
          <a:prstGeom prst="rect">
            <a:avLst/>
          </a:prstGeom>
        </p:spPr>
      </p:pic>
      <p:sp>
        <p:nvSpPr>
          <p:cNvPr id="13" name="任意多边形: 形状 12">
            <a:extLst>
              <a:ext uri="{FF2B5EF4-FFF2-40B4-BE49-F238E27FC236}">
                <a16:creationId xmlns:a16="http://schemas.microsoft.com/office/drawing/2014/main" id="{6BC82C4D-9F36-9648-EF97-7E9FB8FF2CBA}"/>
              </a:ext>
            </a:extLst>
          </p:cNvPr>
          <p:cNvSpPr/>
          <p:nvPr userDrawn="1"/>
        </p:nvSpPr>
        <p:spPr>
          <a:xfrm>
            <a:off x="2811439" y="2434808"/>
            <a:ext cx="9362364" cy="4408227"/>
          </a:xfrm>
          <a:custGeom>
            <a:avLst/>
            <a:gdLst>
              <a:gd name="connsiteX0" fmla="*/ 0 w 9362364"/>
              <a:gd name="connsiteY0" fmla="*/ 4408227 h 4408227"/>
              <a:gd name="connsiteX1" fmla="*/ 1924334 w 9362364"/>
              <a:gd name="connsiteY1" fmla="*/ 1774209 h 4408227"/>
              <a:gd name="connsiteX2" fmla="*/ 1951630 w 9362364"/>
              <a:gd name="connsiteY2" fmla="*/ 2006221 h 4408227"/>
              <a:gd name="connsiteX3" fmla="*/ 3029803 w 9362364"/>
              <a:gd name="connsiteY3" fmla="*/ 586853 h 4408227"/>
              <a:gd name="connsiteX4" fmla="*/ 4681182 w 9362364"/>
              <a:gd name="connsiteY4" fmla="*/ 1160059 h 4408227"/>
              <a:gd name="connsiteX5" fmla="*/ 5281683 w 9362364"/>
              <a:gd name="connsiteY5" fmla="*/ 477671 h 4408227"/>
              <a:gd name="connsiteX6" fmla="*/ 5295331 w 9362364"/>
              <a:gd name="connsiteY6" fmla="*/ 0 h 4408227"/>
              <a:gd name="connsiteX7" fmla="*/ 9362364 w 9362364"/>
              <a:gd name="connsiteY7" fmla="*/ 1473958 h 440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2364" h="4408227">
                <a:moveTo>
                  <a:pt x="0" y="4408227"/>
                </a:moveTo>
                <a:lnTo>
                  <a:pt x="1924334" y="1774209"/>
                </a:lnTo>
                <a:lnTo>
                  <a:pt x="1951630" y="2006221"/>
                </a:lnTo>
                <a:lnTo>
                  <a:pt x="3029803" y="586853"/>
                </a:lnTo>
                <a:lnTo>
                  <a:pt x="4681182" y="1160059"/>
                </a:lnTo>
                <a:lnTo>
                  <a:pt x="5281683" y="477671"/>
                </a:lnTo>
                <a:lnTo>
                  <a:pt x="5295331" y="0"/>
                </a:lnTo>
                <a:lnTo>
                  <a:pt x="9362364" y="1473958"/>
                </a:lnTo>
              </a:path>
            </a:pathLst>
          </a:custGeom>
          <a:noFill/>
          <a:ln w="50800" cap="rnd" cmpd="sng" algn="ctr">
            <a:solidFill>
              <a:srgbClr val="0F81FF">
                <a:alpha val="8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77072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93086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F1873CE-4765-0902-A0D8-FDEDBAA54FBD}"/>
              </a:ext>
            </a:extLst>
          </p:cNvPr>
          <p:cNvSpPr/>
          <p:nvPr userDrawn="1"/>
        </p:nvSpPr>
        <p:spPr>
          <a:xfrm>
            <a:off x="-1" y="0"/>
            <a:ext cx="12192001" cy="4059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pic>
        <p:nvPicPr>
          <p:cNvPr id="3" name="图片 2">
            <a:extLst>
              <a:ext uri="{FF2B5EF4-FFF2-40B4-BE49-F238E27FC236}">
                <a16:creationId xmlns:a16="http://schemas.microsoft.com/office/drawing/2014/main" id="{D36E4F85-9A66-2BFC-FA75-E86FBE927831}"/>
              </a:ext>
            </a:extLst>
          </p:cNvPr>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168442"/>
            <a:ext cx="12192001" cy="4211053"/>
          </a:xfrm>
          <a:prstGeom prst="rect">
            <a:avLst/>
          </a:prstGeom>
        </p:spPr>
      </p:pic>
      <p:sp>
        <p:nvSpPr>
          <p:cNvPr id="7" name="平行四边形 6">
            <a:extLst>
              <a:ext uri="{FF2B5EF4-FFF2-40B4-BE49-F238E27FC236}">
                <a16:creationId xmlns:a16="http://schemas.microsoft.com/office/drawing/2014/main" id="{3F52C2D3-A13E-5B30-D8A3-BB2A5779EC57}"/>
              </a:ext>
            </a:extLst>
          </p:cNvPr>
          <p:cNvSpPr/>
          <p:nvPr/>
        </p:nvSpPr>
        <p:spPr>
          <a:xfrm>
            <a:off x="584199" y="3046673"/>
            <a:ext cx="2916000" cy="2650236"/>
          </a:xfrm>
          <a:prstGeom prst="parallelogram">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11" name="平行四边形 10">
            <a:extLst>
              <a:ext uri="{FF2B5EF4-FFF2-40B4-BE49-F238E27FC236}">
                <a16:creationId xmlns:a16="http://schemas.microsoft.com/office/drawing/2014/main" id="{582C0F42-9319-E235-A478-2C00D91D5056}"/>
              </a:ext>
            </a:extLst>
          </p:cNvPr>
          <p:cNvSpPr/>
          <p:nvPr/>
        </p:nvSpPr>
        <p:spPr>
          <a:xfrm rot="10800000">
            <a:off x="574314" y="5481461"/>
            <a:ext cx="2340000" cy="21544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13" name="平行四边形 12">
            <a:extLst>
              <a:ext uri="{FF2B5EF4-FFF2-40B4-BE49-F238E27FC236}">
                <a16:creationId xmlns:a16="http://schemas.microsoft.com/office/drawing/2014/main" id="{2330100B-6606-8EB1-9CE8-A09FD323C543}"/>
              </a:ext>
            </a:extLst>
          </p:cNvPr>
          <p:cNvSpPr/>
          <p:nvPr/>
        </p:nvSpPr>
        <p:spPr>
          <a:xfrm>
            <a:off x="3344887" y="3046673"/>
            <a:ext cx="2916000" cy="2650236"/>
          </a:xfrm>
          <a:prstGeom prst="parallelogram">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17" name="平行四边形 16">
            <a:extLst>
              <a:ext uri="{FF2B5EF4-FFF2-40B4-BE49-F238E27FC236}">
                <a16:creationId xmlns:a16="http://schemas.microsoft.com/office/drawing/2014/main" id="{2F3EF863-53BB-6C04-66F5-D36C8FAE0680}"/>
              </a:ext>
            </a:extLst>
          </p:cNvPr>
          <p:cNvSpPr/>
          <p:nvPr/>
        </p:nvSpPr>
        <p:spPr>
          <a:xfrm rot="10800000">
            <a:off x="3335002" y="5481461"/>
            <a:ext cx="2340000" cy="21544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19" name="平行四边形 18">
            <a:extLst>
              <a:ext uri="{FF2B5EF4-FFF2-40B4-BE49-F238E27FC236}">
                <a16:creationId xmlns:a16="http://schemas.microsoft.com/office/drawing/2014/main" id="{4E731EDA-376C-E320-FB93-417A4A6019ED}"/>
              </a:ext>
            </a:extLst>
          </p:cNvPr>
          <p:cNvSpPr/>
          <p:nvPr/>
        </p:nvSpPr>
        <p:spPr>
          <a:xfrm>
            <a:off x="6105575" y="3046673"/>
            <a:ext cx="2916000" cy="2650236"/>
          </a:xfrm>
          <a:prstGeom prst="parallelogram">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23" name="平行四边形 22">
            <a:extLst>
              <a:ext uri="{FF2B5EF4-FFF2-40B4-BE49-F238E27FC236}">
                <a16:creationId xmlns:a16="http://schemas.microsoft.com/office/drawing/2014/main" id="{28F99E26-A245-330B-BA5E-9CA6E77A741D}"/>
              </a:ext>
            </a:extLst>
          </p:cNvPr>
          <p:cNvSpPr/>
          <p:nvPr/>
        </p:nvSpPr>
        <p:spPr>
          <a:xfrm rot="10800000">
            <a:off x="6095690" y="5481461"/>
            <a:ext cx="2340000" cy="21544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25" name="平行四边形 24">
            <a:extLst>
              <a:ext uri="{FF2B5EF4-FFF2-40B4-BE49-F238E27FC236}">
                <a16:creationId xmlns:a16="http://schemas.microsoft.com/office/drawing/2014/main" id="{ADED0B6C-377A-07EA-FD2D-0A0817D5BD94}"/>
              </a:ext>
            </a:extLst>
          </p:cNvPr>
          <p:cNvSpPr/>
          <p:nvPr/>
        </p:nvSpPr>
        <p:spPr>
          <a:xfrm>
            <a:off x="8866263" y="3046673"/>
            <a:ext cx="2916000" cy="2650236"/>
          </a:xfrm>
          <a:prstGeom prst="parallelogram">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29" name="平行四边形 28">
            <a:extLst>
              <a:ext uri="{FF2B5EF4-FFF2-40B4-BE49-F238E27FC236}">
                <a16:creationId xmlns:a16="http://schemas.microsoft.com/office/drawing/2014/main" id="{1884B55E-D644-D9E6-CBB0-6AE9F107CC55}"/>
              </a:ext>
            </a:extLst>
          </p:cNvPr>
          <p:cNvSpPr/>
          <p:nvPr/>
        </p:nvSpPr>
        <p:spPr>
          <a:xfrm rot="10800000">
            <a:off x="8856378" y="5481461"/>
            <a:ext cx="2340000" cy="21544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accent1"/>
              </a:solidFill>
            </a:endParaRPr>
          </a:p>
        </p:txBody>
      </p:sp>
      <p:sp>
        <p:nvSpPr>
          <p:cNvPr id="31" name="文本占位符 30">
            <a:extLst>
              <a:ext uri="{FF2B5EF4-FFF2-40B4-BE49-F238E27FC236}">
                <a16:creationId xmlns:a16="http://schemas.microsoft.com/office/drawing/2014/main" id="{D0D1B38B-4003-4D83-4EA2-0CEA6B2F08BD}"/>
              </a:ext>
            </a:extLst>
          </p:cNvPr>
          <p:cNvSpPr>
            <a:spLocks noGrp="1"/>
          </p:cNvSpPr>
          <p:nvPr userDrawn="1">
            <p:ph type="body" sz="quarter" idx="10" hasCustomPrompt="1"/>
          </p:nvPr>
        </p:nvSpPr>
        <p:spPr>
          <a:xfrm>
            <a:off x="4495967" y="650295"/>
            <a:ext cx="3200066" cy="1635125"/>
          </a:xfrm>
          <a:prstGeom prst="rect">
            <a:avLst/>
          </a:prstGeom>
        </p:spPr>
        <p:txBody>
          <a:bodyPr/>
          <a:lstStyle>
            <a:lvl1pPr marL="0" indent="0">
              <a:buNone/>
              <a:defRPr sz="11500">
                <a:solidFill>
                  <a:schemeClr val="bg1"/>
                </a:solidFill>
                <a:latin typeface="+mj-ea"/>
                <a:ea typeface="+mj-ea"/>
              </a:defRPr>
            </a:lvl1pPr>
          </a:lstStyle>
          <a:p>
            <a:pPr lvl="0"/>
            <a:r>
              <a:rPr lang="zh-CN" altLang="en-US" dirty="0"/>
              <a:t>目录</a:t>
            </a:r>
          </a:p>
        </p:txBody>
      </p:sp>
      <p:sp>
        <p:nvSpPr>
          <p:cNvPr id="33" name="文本占位符 32">
            <a:extLst>
              <a:ext uri="{FF2B5EF4-FFF2-40B4-BE49-F238E27FC236}">
                <a16:creationId xmlns:a16="http://schemas.microsoft.com/office/drawing/2014/main" id="{6270B064-4308-7957-EDD8-CE097683A922}"/>
              </a:ext>
            </a:extLst>
          </p:cNvPr>
          <p:cNvSpPr>
            <a:spLocks noGrp="1"/>
          </p:cNvSpPr>
          <p:nvPr userDrawn="1">
            <p:ph type="body" sz="quarter" idx="11" hasCustomPrompt="1"/>
          </p:nvPr>
        </p:nvSpPr>
        <p:spPr>
          <a:xfrm>
            <a:off x="4664075" y="2237539"/>
            <a:ext cx="2843630" cy="529724"/>
          </a:xfrm>
          <a:prstGeom prst="rect">
            <a:avLst/>
          </a:prstGeom>
        </p:spPr>
        <p:txBody>
          <a:bodyPr/>
          <a:lstStyle>
            <a:lvl1pPr marL="0" indent="0" algn="dist">
              <a:buNone/>
              <a:defRPr sz="3200">
                <a:solidFill>
                  <a:schemeClr val="bg1"/>
                </a:solidFill>
              </a:defRPr>
            </a:lvl1pPr>
          </a:lstStyle>
          <a:p>
            <a:pPr lvl="0"/>
            <a:r>
              <a:rPr lang="en-US" altLang="zh-CN" sz="2400" dirty="0">
                <a:solidFill>
                  <a:schemeClr val="bg1"/>
                </a:solidFill>
              </a:rPr>
              <a:t>CONTENTS</a:t>
            </a:r>
            <a:endParaRPr lang="zh-CN" altLang="en-US" dirty="0"/>
          </a:p>
        </p:txBody>
      </p:sp>
      <p:sp>
        <p:nvSpPr>
          <p:cNvPr id="37" name="文本占位符 36">
            <a:extLst>
              <a:ext uri="{FF2B5EF4-FFF2-40B4-BE49-F238E27FC236}">
                <a16:creationId xmlns:a16="http://schemas.microsoft.com/office/drawing/2014/main" id="{CB8EEBCA-D022-1F2E-C272-69CAF7085F47}"/>
              </a:ext>
            </a:extLst>
          </p:cNvPr>
          <p:cNvSpPr>
            <a:spLocks noGrp="1"/>
          </p:cNvSpPr>
          <p:nvPr>
            <p:ph type="body" sz="quarter" idx="12" hasCustomPrompt="1"/>
          </p:nvPr>
        </p:nvSpPr>
        <p:spPr>
          <a:xfrm>
            <a:off x="1577269" y="3467572"/>
            <a:ext cx="1058862" cy="504825"/>
          </a:xfrm>
          <a:prstGeom prst="rect">
            <a:avLst/>
          </a:prstGeom>
        </p:spPr>
        <p:txBody>
          <a:bodyPr/>
          <a:lstStyle>
            <a:lvl1pPr marL="0" indent="0" algn="ctr">
              <a:buNone/>
              <a:defRPr sz="4000">
                <a:solidFill>
                  <a:schemeClr val="accent1"/>
                </a:solidFill>
              </a:defRPr>
            </a:lvl1pPr>
          </a:lstStyle>
          <a:p>
            <a:pPr lvl="0"/>
            <a:r>
              <a:rPr lang="en-US" altLang="zh-CN" dirty="0"/>
              <a:t>01</a:t>
            </a:r>
            <a:endParaRPr lang="zh-CN" altLang="en-US" dirty="0"/>
          </a:p>
        </p:txBody>
      </p:sp>
      <p:sp>
        <p:nvSpPr>
          <p:cNvPr id="45" name="文本占位符 44">
            <a:extLst>
              <a:ext uri="{FF2B5EF4-FFF2-40B4-BE49-F238E27FC236}">
                <a16:creationId xmlns:a16="http://schemas.microsoft.com/office/drawing/2014/main" id="{AC7388AF-EEA5-B987-8710-785E87C1E735}"/>
              </a:ext>
            </a:extLst>
          </p:cNvPr>
          <p:cNvSpPr>
            <a:spLocks noGrp="1"/>
          </p:cNvSpPr>
          <p:nvPr>
            <p:ph type="body" sz="quarter" idx="13" hasCustomPrompt="1"/>
          </p:nvPr>
        </p:nvSpPr>
        <p:spPr>
          <a:xfrm>
            <a:off x="998203" y="4259931"/>
            <a:ext cx="2052000" cy="336132"/>
          </a:xfrm>
          <a:prstGeom prst="rect">
            <a:avLst/>
          </a:prstGeom>
        </p:spPr>
        <p:txBody>
          <a:bodyPr>
            <a:noAutofit/>
          </a:bodyPr>
          <a:lstStyle>
            <a:lvl1pPr marL="0" indent="0" algn="dist">
              <a:buNone/>
              <a:defRPr sz="2400">
                <a:solidFill>
                  <a:schemeClr val="accent1"/>
                </a:solidFill>
              </a:defRPr>
            </a:lvl1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zh-CN" altLang="en-US" sz="2000" dirty="0">
                <a:solidFill>
                  <a:schemeClr val="accent1"/>
                </a:solidFill>
                <a:latin typeface="+mj-ea"/>
                <a:ea typeface="+mj-ea"/>
              </a:rPr>
              <a:t>输入目录标题</a:t>
            </a:r>
            <a:endParaRPr lang="zh-CN" altLang="en-US" dirty="0"/>
          </a:p>
        </p:txBody>
      </p:sp>
      <p:sp>
        <p:nvSpPr>
          <p:cNvPr id="47" name="文本占位符 46">
            <a:extLst>
              <a:ext uri="{FF2B5EF4-FFF2-40B4-BE49-F238E27FC236}">
                <a16:creationId xmlns:a16="http://schemas.microsoft.com/office/drawing/2014/main" id="{336D43E2-661D-5D21-6F33-0EAF67D2CB77}"/>
              </a:ext>
            </a:extLst>
          </p:cNvPr>
          <p:cNvSpPr>
            <a:spLocks noGrp="1"/>
          </p:cNvSpPr>
          <p:nvPr>
            <p:ph type="body" sz="quarter" idx="14" hasCustomPrompt="1"/>
          </p:nvPr>
        </p:nvSpPr>
        <p:spPr>
          <a:xfrm>
            <a:off x="1022683" y="4789236"/>
            <a:ext cx="1973185" cy="312154"/>
          </a:xfrm>
          <a:prstGeom prst="rect">
            <a:avLst/>
          </a:prstGeom>
        </p:spPr>
        <p:txBody>
          <a:bodyPr/>
          <a:lstStyle>
            <a:lvl1pPr marL="0" indent="0" algn="dist">
              <a:lnSpc>
                <a:spcPct val="100000"/>
              </a:lnSpc>
              <a:buNone/>
              <a:defRPr sz="1200">
                <a:solidFill>
                  <a:schemeClr val="accent1"/>
                </a:solidFill>
              </a:defRPr>
            </a:lvl1pPr>
          </a:lstStyle>
          <a:p>
            <a:pPr lvl="0"/>
            <a:r>
              <a:rPr lang="en-US" altLang="zh-CN" dirty="0"/>
              <a:t>Contents Title Here</a:t>
            </a:r>
          </a:p>
          <a:p>
            <a:pPr lvl="0"/>
            <a:endParaRPr lang="zh-CN" altLang="en-US" dirty="0"/>
          </a:p>
        </p:txBody>
      </p:sp>
      <p:sp>
        <p:nvSpPr>
          <p:cNvPr id="48" name="文本占位符 36">
            <a:extLst>
              <a:ext uri="{FF2B5EF4-FFF2-40B4-BE49-F238E27FC236}">
                <a16:creationId xmlns:a16="http://schemas.microsoft.com/office/drawing/2014/main" id="{8D23316B-C549-D365-823D-96B7CA80BD3B}"/>
              </a:ext>
            </a:extLst>
          </p:cNvPr>
          <p:cNvSpPr>
            <a:spLocks noGrp="1"/>
          </p:cNvSpPr>
          <p:nvPr>
            <p:ph type="body" sz="quarter" idx="15" hasCustomPrompt="1"/>
          </p:nvPr>
        </p:nvSpPr>
        <p:spPr>
          <a:xfrm>
            <a:off x="4399641" y="3419446"/>
            <a:ext cx="1058862" cy="504825"/>
          </a:xfrm>
          <a:prstGeom prst="rect">
            <a:avLst/>
          </a:prstGeom>
        </p:spPr>
        <p:txBody>
          <a:bodyPr/>
          <a:lstStyle>
            <a:lvl1pPr marL="0" indent="0" algn="ctr">
              <a:buNone/>
              <a:defRPr sz="4000">
                <a:solidFill>
                  <a:schemeClr val="accent1"/>
                </a:solidFill>
              </a:defRPr>
            </a:lvl1pPr>
          </a:lstStyle>
          <a:p>
            <a:pPr lvl="0"/>
            <a:r>
              <a:rPr lang="en-US" altLang="zh-CN" dirty="0"/>
              <a:t>02</a:t>
            </a:r>
            <a:endParaRPr lang="zh-CN" altLang="en-US" dirty="0"/>
          </a:p>
        </p:txBody>
      </p:sp>
      <p:sp>
        <p:nvSpPr>
          <p:cNvPr id="49" name="文本占位符 44">
            <a:extLst>
              <a:ext uri="{FF2B5EF4-FFF2-40B4-BE49-F238E27FC236}">
                <a16:creationId xmlns:a16="http://schemas.microsoft.com/office/drawing/2014/main" id="{44771F3F-6F28-23FC-2A68-0B8A8A307B3C}"/>
              </a:ext>
            </a:extLst>
          </p:cNvPr>
          <p:cNvSpPr>
            <a:spLocks noGrp="1"/>
          </p:cNvSpPr>
          <p:nvPr>
            <p:ph type="body" sz="quarter" idx="16" hasCustomPrompt="1"/>
          </p:nvPr>
        </p:nvSpPr>
        <p:spPr>
          <a:xfrm>
            <a:off x="3717339" y="4211805"/>
            <a:ext cx="2052000" cy="336132"/>
          </a:xfrm>
          <a:prstGeom prst="rect">
            <a:avLst/>
          </a:prstGeom>
        </p:spPr>
        <p:txBody>
          <a:bodyPr>
            <a:noAutofit/>
          </a:bodyPr>
          <a:lstStyle>
            <a:lvl1pPr marL="0" indent="0" algn="dist">
              <a:buNone/>
              <a:defRPr sz="2400">
                <a:solidFill>
                  <a:schemeClr val="accent1"/>
                </a:solidFill>
              </a:defRPr>
            </a:lvl1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zh-CN" altLang="en-US" sz="2000" dirty="0">
                <a:solidFill>
                  <a:schemeClr val="accent1"/>
                </a:solidFill>
                <a:latin typeface="+mj-ea"/>
                <a:ea typeface="+mj-ea"/>
              </a:rPr>
              <a:t>输入目录标题</a:t>
            </a:r>
            <a:endParaRPr lang="zh-CN" altLang="en-US" dirty="0"/>
          </a:p>
        </p:txBody>
      </p:sp>
      <p:sp>
        <p:nvSpPr>
          <p:cNvPr id="50" name="文本占位符 46">
            <a:extLst>
              <a:ext uri="{FF2B5EF4-FFF2-40B4-BE49-F238E27FC236}">
                <a16:creationId xmlns:a16="http://schemas.microsoft.com/office/drawing/2014/main" id="{03F059F6-7450-3C82-DF33-825156009053}"/>
              </a:ext>
            </a:extLst>
          </p:cNvPr>
          <p:cNvSpPr>
            <a:spLocks noGrp="1"/>
          </p:cNvSpPr>
          <p:nvPr>
            <p:ph type="body" sz="quarter" idx="17" hasCustomPrompt="1"/>
          </p:nvPr>
        </p:nvSpPr>
        <p:spPr>
          <a:xfrm>
            <a:off x="3741819" y="4741110"/>
            <a:ext cx="1973185" cy="312154"/>
          </a:xfrm>
          <a:prstGeom prst="rect">
            <a:avLst/>
          </a:prstGeom>
        </p:spPr>
        <p:txBody>
          <a:bodyPr/>
          <a:lstStyle>
            <a:lvl1pPr marL="0" indent="0" algn="dist">
              <a:lnSpc>
                <a:spcPct val="100000"/>
              </a:lnSpc>
              <a:buNone/>
              <a:defRPr sz="1200">
                <a:solidFill>
                  <a:schemeClr val="accent1"/>
                </a:solidFill>
              </a:defRPr>
            </a:lvl1pPr>
          </a:lstStyle>
          <a:p>
            <a:pPr lvl="0"/>
            <a:r>
              <a:rPr lang="en-US" altLang="zh-CN" dirty="0"/>
              <a:t>Contents Title Here</a:t>
            </a:r>
          </a:p>
          <a:p>
            <a:pPr lvl="0"/>
            <a:endParaRPr lang="zh-CN" altLang="en-US" dirty="0"/>
          </a:p>
        </p:txBody>
      </p:sp>
      <p:sp>
        <p:nvSpPr>
          <p:cNvPr id="51" name="文本占位符 36">
            <a:extLst>
              <a:ext uri="{FF2B5EF4-FFF2-40B4-BE49-F238E27FC236}">
                <a16:creationId xmlns:a16="http://schemas.microsoft.com/office/drawing/2014/main" id="{D32E2118-1310-71DB-D2FC-7FC8A76AB770}"/>
              </a:ext>
            </a:extLst>
          </p:cNvPr>
          <p:cNvSpPr>
            <a:spLocks noGrp="1"/>
          </p:cNvSpPr>
          <p:nvPr>
            <p:ph type="body" sz="quarter" idx="18" hasCustomPrompt="1"/>
          </p:nvPr>
        </p:nvSpPr>
        <p:spPr>
          <a:xfrm>
            <a:off x="7107912" y="3419446"/>
            <a:ext cx="1058862" cy="504825"/>
          </a:xfrm>
          <a:prstGeom prst="rect">
            <a:avLst/>
          </a:prstGeom>
        </p:spPr>
        <p:txBody>
          <a:bodyPr/>
          <a:lstStyle>
            <a:lvl1pPr marL="0" indent="0" algn="ctr">
              <a:buNone/>
              <a:defRPr sz="4000">
                <a:solidFill>
                  <a:schemeClr val="accent1"/>
                </a:solidFill>
              </a:defRPr>
            </a:lvl1pPr>
          </a:lstStyle>
          <a:p>
            <a:pPr lvl="0"/>
            <a:r>
              <a:rPr lang="en-US" altLang="zh-CN" dirty="0"/>
              <a:t>03</a:t>
            </a:r>
            <a:endParaRPr lang="zh-CN" altLang="en-US" dirty="0"/>
          </a:p>
        </p:txBody>
      </p:sp>
      <p:sp>
        <p:nvSpPr>
          <p:cNvPr id="52" name="文本占位符 44">
            <a:extLst>
              <a:ext uri="{FF2B5EF4-FFF2-40B4-BE49-F238E27FC236}">
                <a16:creationId xmlns:a16="http://schemas.microsoft.com/office/drawing/2014/main" id="{47AE0B9B-AE7E-D76D-1A40-4B5B5303CDA0}"/>
              </a:ext>
            </a:extLst>
          </p:cNvPr>
          <p:cNvSpPr>
            <a:spLocks noGrp="1"/>
          </p:cNvSpPr>
          <p:nvPr>
            <p:ph type="body" sz="quarter" idx="19" hasCustomPrompt="1"/>
          </p:nvPr>
        </p:nvSpPr>
        <p:spPr>
          <a:xfrm>
            <a:off x="6484602" y="4211805"/>
            <a:ext cx="2052000" cy="336132"/>
          </a:xfrm>
          <a:prstGeom prst="rect">
            <a:avLst/>
          </a:prstGeom>
        </p:spPr>
        <p:txBody>
          <a:bodyPr>
            <a:noAutofit/>
          </a:bodyPr>
          <a:lstStyle>
            <a:lvl1pPr marL="0" indent="0" algn="dist">
              <a:buNone/>
              <a:defRPr sz="2400">
                <a:solidFill>
                  <a:schemeClr val="accent1"/>
                </a:solidFill>
              </a:defRPr>
            </a:lvl1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zh-CN" altLang="en-US" sz="2000" dirty="0">
                <a:solidFill>
                  <a:schemeClr val="accent1"/>
                </a:solidFill>
                <a:latin typeface="+mj-ea"/>
                <a:ea typeface="+mj-ea"/>
              </a:rPr>
              <a:t>输入目录标题</a:t>
            </a:r>
            <a:endParaRPr lang="zh-CN" altLang="en-US" dirty="0"/>
          </a:p>
        </p:txBody>
      </p:sp>
      <p:sp>
        <p:nvSpPr>
          <p:cNvPr id="53" name="文本占位符 46">
            <a:extLst>
              <a:ext uri="{FF2B5EF4-FFF2-40B4-BE49-F238E27FC236}">
                <a16:creationId xmlns:a16="http://schemas.microsoft.com/office/drawing/2014/main" id="{B7BAF3BE-FCEF-5004-C63A-BBDDB7700C6C}"/>
              </a:ext>
            </a:extLst>
          </p:cNvPr>
          <p:cNvSpPr>
            <a:spLocks noGrp="1"/>
          </p:cNvSpPr>
          <p:nvPr>
            <p:ph type="body" sz="quarter" idx="20" hasCustomPrompt="1"/>
          </p:nvPr>
        </p:nvSpPr>
        <p:spPr>
          <a:xfrm>
            <a:off x="6509082" y="4741110"/>
            <a:ext cx="1973185" cy="312154"/>
          </a:xfrm>
          <a:prstGeom prst="rect">
            <a:avLst/>
          </a:prstGeom>
        </p:spPr>
        <p:txBody>
          <a:bodyPr/>
          <a:lstStyle>
            <a:lvl1pPr marL="0" indent="0" algn="dist">
              <a:lnSpc>
                <a:spcPct val="100000"/>
              </a:lnSpc>
              <a:buNone/>
              <a:defRPr sz="1200">
                <a:solidFill>
                  <a:schemeClr val="accent1"/>
                </a:solidFill>
              </a:defRPr>
            </a:lvl1pPr>
          </a:lstStyle>
          <a:p>
            <a:pPr lvl="0"/>
            <a:r>
              <a:rPr lang="en-US" altLang="zh-CN" dirty="0"/>
              <a:t>Contents Title Here</a:t>
            </a:r>
          </a:p>
          <a:p>
            <a:pPr lvl="0"/>
            <a:endParaRPr lang="zh-CN" altLang="en-US" dirty="0"/>
          </a:p>
        </p:txBody>
      </p:sp>
      <p:sp>
        <p:nvSpPr>
          <p:cNvPr id="54" name="文本占位符 36">
            <a:extLst>
              <a:ext uri="{FF2B5EF4-FFF2-40B4-BE49-F238E27FC236}">
                <a16:creationId xmlns:a16="http://schemas.microsoft.com/office/drawing/2014/main" id="{6A8BA2B5-D686-7518-53A5-C847765D872A}"/>
              </a:ext>
            </a:extLst>
          </p:cNvPr>
          <p:cNvSpPr>
            <a:spLocks noGrp="1"/>
          </p:cNvSpPr>
          <p:nvPr>
            <p:ph type="body" sz="quarter" idx="21" hasCustomPrompt="1"/>
          </p:nvPr>
        </p:nvSpPr>
        <p:spPr>
          <a:xfrm>
            <a:off x="9899239" y="3429000"/>
            <a:ext cx="1058862" cy="504825"/>
          </a:xfrm>
          <a:prstGeom prst="rect">
            <a:avLst/>
          </a:prstGeom>
        </p:spPr>
        <p:txBody>
          <a:bodyPr/>
          <a:lstStyle>
            <a:lvl1pPr marL="0" indent="0" algn="ctr">
              <a:buNone/>
              <a:defRPr sz="4000">
                <a:solidFill>
                  <a:schemeClr val="accent1"/>
                </a:solidFill>
              </a:defRPr>
            </a:lvl1pPr>
          </a:lstStyle>
          <a:p>
            <a:pPr lvl="0"/>
            <a:r>
              <a:rPr lang="en-US" altLang="zh-CN" dirty="0"/>
              <a:t>04</a:t>
            </a:r>
            <a:endParaRPr lang="zh-CN" altLang="en-US" dirty="0"/>
          </a:p>
        </p:txBody>
      </p:sp>
      <p:sp>
        <p:nvSpPr>
          <p:cNvPr id="55" name="文本占位符 44">
            <a:extLst>
              <a:ext uri="{FF2B5EF4-FFF2-40B4-BE49-F238E27FC236}">
                <a16:creationId xmlns:a16="http://schemas.microsoft.com/office/drawing/2014/main" id="{3A422A69-50F4-F802-F03A-57DA215D23AA}"/>
              </a:ext>
            </a:extLst>
          </p:cNvPr>
          <p:cNvSpPr>
            <a:spLocks noGrp="1"/>
          </p:cNvSpPr>
          <p:nvPr>
            <p:ph type="body" sz="quarter" idx="22" hasCustomPrompt="1"/>
          </p:nvPr>
        </p:nvSpPr>
        <p:spPr>
          <a:xfrm>
            <a:off x="9275929" y="4221359"/>
            <a:ext cx="2052000" cy="336132"/>
          </a:xfrm>
          <a:prstGeom prst="rect">
            <a:avLst/>
          </a:prstGeom>
        </p:spPr>
        <p:txBody>
          <a:bodyPr>
            <a:noAutofit/>
          </a:bodyPr>
          <a:lstStyle>
            <a:lvl1pPr marL="0" indent="0" algn="dist">
              <a:buNone/>
              <a:defRPr sz="2400">
                <a:solidFill>
                  <a:schemeClr val="accent1"/>
                </a:solidFill>
              </a:defRPr>
            </a:lvl1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zh-CN" altLang="en-US" sz="2000" dirty="0">
                <a:solidFill>
                  <a:schemeClr val="accent1"/>
                </a:solidFill>
                <a:latin typeface="+mj-ea"/>
                <a:ea typeface="+mj-ea"/>
              </a:rPr>
              <a:t>输入目录标题</a:t>
            </a:r>
            <a:endParaRPr lang="zh-CN" altLang="en-US" dirty="0"/>
          </a:p>
        </p:txBody>
      </p:sp>
      <p:sp>
        <p:nvSpPr>
          <p:cNvPr id="56" name="文本占位符 46">
            <a:extLst>
              <a:ext uri="{FF2B5EF4-FFF2-40B4-BE49-F238E27FC236}">
                <a16:creationId xmlns:a16="http://schemas.microsoft.com/office/drawing/2014/main" id="{1546D853-9928-5C09-6A23-C9030A481CA0}"/>
              </a:ext>
            </a:extLst>
          </p:cNvPr>
          <p:cNvSpPr>
            <a:spLocks noGrp="1"/>
          </p:cNvSpPr>
          <p:nvPr>
            <p:ph type="body" sz="quarter" idx="23" hasCustomPrompt="1"/>
          </p:nvPr>
        </p:nvSpPr>
        <p:spPr>
          <a:xfrm>
            <a:off x="9300409" y="4750664"/>
            <a:ext cx="1973185" cy="312154"/>
          </a:xfrm>
          <a:prstGeom prst="rect">
            <a:avLst/>
          </a:prstGeom>
        </p:spPr>
        <p:txBody>
          <a:bodyPr/>
          <a:lstStyle>
            <a:lvl1pPr marL="0" indent="0" algn="dist">
              <a:lnSpc>
                <a:spcPct val="100000"/>
              </a:lnSpc>
              <a:buNone/>
              <a:defRPr sz="1200">
                <a:solidFill>
                  <a:schemeClr val="accent1"/>
                </a:solidFill>
              </a:defRPr>
            </a:lvl1pPr>
          </a:lstStyle>
          <a:p>
            <a:pPr lvl="0"/>
            <a:r>
              <a:rPr lang="en-US" altLang="zh-CN" dirty="0"/>
              <a:t>Contents Title Here</a:t>
            </a:r>
          </a:p>
          <a:p>
            <a:pPr lvl="0"/>
            <a:endParaRPr lang="zh-CN" altLang="en-US" dirty="0"/>
          </a:p>
        </p:txBody>
      </p:sp>
      <p:sp>
        <p:nvSpPr>
          <p:cNvPr id="26" name="等腰三角形 25">
            <a:extLst>
              <a:ext uri="{FF2B5EF4-FFF2-40B4-BE49-F238E27FC236}">
                <a16:creationId xmlns:a16="http://schemas.microsoft.com/office/drawing/2014/main" id="{D8DB8132-EA6D-A6F3-9A5D-2AC17E251494}"/>
              </a:ext>
            </a:extLst>
          </p:cNvPr>
          <p:cNvSpPr/>
          <p:nvPr userDrawn="1"/>
        </p:nvSpPr>
        <p:spPr>
          <a:xfrm flipV="1">
            <a:off x="2145048" y="3044491"/>
            <a:ext cx="209550" cy="144000"/>
          </a:xfrm>
          <a:prstGeom prst="triangle">
            <a:avLst/>
          </a:prstGeom>
          <a:solidFill>
            <a:schemeClr val="accent1"/>
          </a:solidFill>
          <a:ln>
            <a:noFill/>
          </a:ln>
          <a:effectLst>
            <a:outerShdw blurRad="50800" dist="25400" dir="5400000" sx="92000" sy="92000" algn="ctr" rotWithShape="0">
              <a:schemeClr val="tx1">
                <a:lumMod val="75000"/>
                <a:lumOff val="2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
        <p:nvSpPr>
          <p:cNvPr id="27" name="等腰三角形 26">
            <a:extLst>
              <a:ext uri="{FF2B5EF4-FFF2-40B4-BE49-F238E27FC236}">
                <a16:creationId xmlns:a16="http://schemas.microsoft.com/office/drawing/2014/main" id="{E9BEA7AA-E470-0DE8-035B-8B6CB6AD9E89}"/>
              </a:ext>
            </a:extLst>
          </p:cNvPr>
          <p:cNvSpPr/>
          <p:nvPr userDrawn="1"/>
        </p:nvSpPr>
        <p:spPr>
          <a:xfrm flipV="1">
            <a:off x="4902996" y="3044491"/>
            <a:ext cx="209550" cy="144000"/>
          </a:xfrm>
          <a:prstGeom prst="triangle">
            <a:avLst/>
          </a:prstGeom>
          <a:solidFill>
            <a:schemeClr val="accent1"/>
          </a:solidFill>
          <a:ln>
            <a:noFill/>
          </a:ln>
          <a:effectLst>
            <a:outerShdw blurRad="50800" dist="25400" dir="5400000" sx="92000" sy="92000" algn="ctr" rotWithShape="0">
              <a:schemeClr val="tx1">
                <a:lumMod val="75000"/>
                <a:lumOff val="2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
        <p:nvSpPr>
          <p:cNvPr id="28" name="等腰三角形 27">
            <a:extLst>
              <a:ext uri="{FF2B5EF4-FFF2-40B4-BE49-F238E27FC236}">
                <a16:creationId xmlns:a16="http://schemas.microsoft.com/office/drawing/2014/main" id="{3319473C-3CE4-785F-E986-B1EA4EB803AA}"/>
              </a:ext>
            </a:extLst>
          </p:cNvPr>
          <p:cNvSpPr/>
          <p:nvPr userDrawn="1"/>
        </p:nvSpPr>
        <p:spPr>
          <a:xfrm flipV="1">
            <a:off x="7671390" y="3044491"/>
            <a:ext cx="209550" cy="144000"/>
          </a:xfrm>
          <a:prstGeom prst="triangle">
            <a:avLst/>
          </a:prstGeom>
          <a:solidFill>
            <a:schemeClr val="accent1"/>
          </a:solidFill>
          <a:ln>
            <a:noFill/>
          </a:ln>
          <a:effectLst>
            <a:outerShdw blurRad="50800" dist="25400" dir="5400000" sx="92000" sy="92000" algn="ctr" rotWithShape="0">
              <a:schemeClr val="tx1">
                <a:lumMod val="75000"/>
                <a:lumOff val="2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
        <p:nvSpPr>
          <p:cNvPr id="30" name="等腰三角形 29">
            <a:extLst>
              <a:ext uri="{FF2B5EF4-FFF2-40B4-BE49-F238E27FC236}">
                <a16:creationId xmlns:a16="http://schemas.microsoft.com/office/drawing/2014/main" id="{E8214036-B248-D1B1-4DD8-E3DC571DFB0A}"/>
              </a:ext>
            </a:extLst>
          </p:cNvPr>
          <p:cNvSpPr/>
          <p:nvPr userDrawn="1"/>
        </p:nvSpPr>
        <p:spPr>
          <a:xfrm flipV="1">
            <a:off x="10434561" y="3044491"/>
            <a:ext cx="209550" cy="144000"/>
          </a:xfrm>
          <a:prstGeom prst="triangle">
            <a:avLst/>
          </a:prstGeom>
          <a:solidFill>
            <a:schemeClr val="accent1"/>
          </a:solidFill>
          <a:ln>
            <a:noFill/>
          </a:ln>
          <a:effectLst>
            <a:outerShdw blurRad="50800" dist="25400" dir="5400000" sx="92000" sy="92000" algn="ctr" rotWithShape="0">
              <a:schemeClr val="tx1">
                <a:lumMod val="75000"/>
                <a:lumOff val="2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Tree>
    <p:extLst>
      <p:ext uri="{BB962C8B-B14F-4D97-AF65-F5344CB8AC3E}">
        <p14:creationId xmlns:p14="http://schemas.microsoft.com/office/powerpoint/2010/main" val="426370243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1">
    <p:bg>
      <p:bgRef idx="1001">
        <a:schemeClr val="bg1"/>
      </p:bgRef>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79950AE-5DDA-B09C-E8DF-75D9BDE049F2}"/>
              </a:ext>
            </a:extLst>
          </p:cNvPr>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358"/>
          <a:stretch/>
        </p:blipFill>
        <p:spPr>
          <a:xfrm>
            <a:off x="16042" y="-751116"/>
            <a:ext cx="12224084" cy="3233058"/>
          </a:xfrm>
          <a:prstGeom prst="rect">
            <a:avLst/>
          </a:prstGeom>
        </p:spPr>
      </p:pic>
      <p:sp>
        <p:nvSpPr>
          <p:cNvPr id="36" name="平行四边形 35">
            <a:extLst>
              <a:ext uri="{FF2B5EF4-FFF2-40B4-BE49-F238E27FC236}">
                <a16:creationId xmlns:a16="http://schemas.microsoft.com/office/drawing/2014/main" id="{D593FFF5-BD70-F18E-6147-85E0D252E6F5}"/>
              </a:ext>
            </a:extLst>
          </p:cNvPr>
          <p:cNvSpPr/>
          <p:nvPr userDrawn="1"/>
        </p:nvSpPr>
        <p:spPr>
          <a:xfrm>
            <a:off x="11494351" y="6521858"/>
            <a:ext cx="433408" cy="186815"/>
          </a:xfrm>
          <a:prstGeom prst="parallelogram">
            <a:avLst>
              <a:gd name="adj" fmla="val 64552"/>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5" name="矩形 4">
            <a:extLst>
              <a:ext uri="{FF2B5EF4-FFF2-40B4-BE49-F238E27FC236}">
                <a16:creationId xmlns:a16="http://schemas.microsoft.com/office/drawing/2014/main" id="{C8112081-4DBF-CEB0-8834-D3F6419A1127}"/>
              </a:ext>
            </a:extLst>
          </p:cNvPr>
          <p:cNvSpPr/>
          <p:nvPr userDrawn="1"/>
        </p:nvSpPr>
        <p:spPr>
          <a:xfrm>
            <a:off x="11741823" y="4065432"/>
            <a:ext cx="435429" cy="447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6" name="矩形 5">
            <a:extLst>
              <a:ext uri="{FF2B5EF4-FFF2-40B4-BE49-F238E27FC236}">
                <a16:creationId xmlns:a16="http://schemas.microsoft.com/office/drawing/2014/main" id="{C8BDD3EE-9A87-51DD-015A-FEF2F9891996}"/>
              </a:ext>
            </a:extLst>
          </p:cNvPr>
          <p:cNvSpPr/>
          <p:nvPr userDrawn="1"/>
        </p:nvSpPr>
        <p:spPr>
          <a:xfrm>
            <a:off x="9129252" y="2456928"/>
            <a:ext cx="3062747"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7" name="矩形 6">
            <a:extLst>
              <a:ext uri="{FF2B5EF4-FFF2-40B4-BE49-F238E27FC236}">
                <a16:creationId xmlns:a16="http://schemas.microsoft.com/office/drawing/2014/main" id="{73F85587-D5A5-B792-BC6A-A4C991976A34}"/>
              </a:ext>
            </a:extLst>
          </p:cNvPr>
          <p:cNvSpPr/>
          <p:nvPr userDrawn="1"/>
        </p:nvSpPr>
        <p:spPr>
          <a:xfrm>
            <a:off x="6081252"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8" name="矩形 7">
            <a:extLst>
              <a:ext uri="{FF2B5EF4-FFF2-40B4-BE49-F238E27FC236}">
                <a16:creationId xmlns:a16="http://schemas.microsoft.com/office/drawing/2014/main" id="{D8D4553C-12FA-63B7-F61F-45F66B392CED}"/>
              </a:ext>
            </a:extLst>
          </p:cNvPr>
          <p:cNvSpPr/>
          <p:nvPr userDrawn="1"/>
        </p:nvSpPr>
        <p:spPr>
          <a:xfrm>
            <a:off x="3047999"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2"/>
              </a:solidFill>
              <a:latin typeface="+mj-ea"/>
              <a:ea typeface="+mj-ea"/>
            </a:endParaRPr>
          </a:p>
        </p:txBody>
      </p:sp>
      <p:sp>
        <p:nvSpPr>
          <p:cNvPr id="9" name="矩形 8">
            <a:extLst>
              <a:ext uri="{FF2B5EF4-FFF2-40B4-BE49-F238E27FC236}">
                <a16:creationId xmlns:a16="http://schemas.microsoft.com/office/drawing/2014/main" id="{4DEB5A4B-9D6C-9128-09E9-237D652833ED}"/>
              </a:ext>
            </a:extLst>
          </p:cNvPr>
          <p:cNvSpPr/>
          <p:nvPr userDrawn="1"/>
        </p:nvSpPr>
        <p:spPr>
          <a:xfrm>
            <a:off x="0" y="2456928"/>
            <a:ext cx="3048000" cy="2056374"/>
          </a:xfrm>
          <a:prstGeom prst="rect">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13" name="文本占位符 12">
            <a:extLst>
              <a:ext uri="{FF2B5EF4-FFF2-40B4-BE49-F238E27FC236}">
                <a16:creationId xmlns:a16="http://schemas.microsoft.com/office/drawing/2014/main" id="{1B8BB618-DED6-49A0-3EED-925C7B573A4A}"/>
              </a:ext>
            </a:extLst>
          </p:cNvPr>
          <p:cNvSpPr>
            <a:spLocks noGrp="1"/>
          </p:cNvSpPr>
          <p:nvPr>
            <p:ph type="body" sz="quarter" idx="10" hasCustomPrompt="1"/>
          </p:nvPr>
        </p:nvSpPr>
        <p:spPr>
          <a:xfrm>
            <a:off x="0" y="2742994"/>
            <a:ext cx="3067665" cy="1460500"/>
          </a:xfrm>
          <a:prstGeom prst="rect">
            <a:avLst/>
          </a:prstGeom>
        </p:spPr>
        <p:txBody>
          <a:bodyPr anchor="ctr"/>
          <a:lstStyle>
            <a:lvl1pPr marL="0" indent="0" algn="ctr">
              <a:buNone/>
              <a:defRPr sz="6000">
                <a:solidFill>
                  <a:schemeClr val="accent1"/>
                </a:solidFill>
                <a:latin typeface="+mn-lt"/>
              </a:defRPr>
            </a:lvl1pPr>
          </a:lstStyle>
          <a:p>
            <a:pPr lvl="0"/>
            <a:r>
              <a:rPr lang="en-US" altLang="zh-CN" dirty="0"/>
              <a:t>01</a:t>
            </a:r>
            <a:endParaRPr lang="zh-CN" altLang="en-US" dirty="0"/>
          </a:p>
        </p:txBody>
      </p:sp>
      <p:sp>
        <p:nvSpPr>
          <p:cNvPr id="19" name="文本占位符 18">
            <a:extLst>
              <a:ext uri="{FF2B5EF4-FFF2-40B4-BE49-F238E27FC236}">
                <a16:creationId xmlns:a16="http://schemas.microsoft.com/office/drawing/2014/main" id="{A9079151-10FB-C492-FAC0-B75DC2A84CE9}"/>
              </a:ext>
            </a:extLst>
          </p:cNvPr>
          <p:cNvSpPr>
            <a:spLocks noGrp="1"/>
          </p:cNvSpPr>
          <p:nvPr>
            <p:ph type="body" sz="quarter" idx="11" hasCustomPrompt="1"/>
          </p:nvPr>
        </p:nvSpPr>
        <p:spPr>
          <a:xfrm>
            <a:off x="648930" y="3838061"/>
            <a:ext cx="1681316" cy="287443"/>
          </a:xfrm>
          <a:prstGeom prst="rect">
            <a:avLst/>
          </a:prstGeom>
        </p:spPr>
        <p:txBody>
          <a:bodyPr/>
          <a:lstStyle>
            <a:lvl1pPr marL="0" indent="0" algn="dist">
              <a:buNone/>
              <a:defRPr sz="1400">
                <a:solidFill>
                  <a:schemeClr val="accent1"/>
                </a:solidFill>
              </a:defRPr>
            </a:lvl1pPr>
          </a:lstStyle>
          <a:p>
            <a:pPr lvl="0"/>
            <a:r>
              <a:rPr lang="en-US" altLang="zh-CN" dirty="0"/>
              <a:t>Part One</a:t>
            </a:r>
            <a:endParaRPr lang="zh-CN" altLang="en-US" dirty="0"/>
          </a:p>
        </p:txBody>
      </p:sp>
      <p:sp>
        <p:nvSpPr>
          <p:cNvPr id="26" name="文本占位符 12">
            <a:extLst>
              <a:ext uri="{FF2B5EF4-FFF2-40B4-BE49-F238E27FC236}">
                <a16:creationId xmlns:a16="http://schemas.microsoft.com/office/drawing/2014/main" id="{F4486063-4E19-76D9-1DB1-99B0385C7C21}"/>
              </a:ext>
            </a:extLst>
          </p:cNvPr>
          <p:cNvSpPr>
            <a:spLocks noGrp="1"/>
          </p:cNvSpPr>
          <p:nvPr>
            <p:ph type="body" sz="quarter" idx="15" hasCustomPrompt="1"/>
          </p:nvPr>
        </p:nvSpPr>
        <p:spPr>
          <a:xfrm>
            <a:off x="6081252"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03</a:t>
            </a:r>
            <a:endParaRPr lang="zh-CN" altLang="en-US" dirty="0"/>
          </a:p>
        </p:txBody>
      </p:sp>
      <p:sp>
        <p:nvSpPr>
          <p:cNvPr id="27" name="文本占位符 18">
            <a:extLst>
              <a:ext uri="{FF2B5EF4-FFF2-40B4-BE49-F238E27FC236}">
                <a16:creationId xmlns:a16="http://schemas.microsoft.com/office/drawing/2014/main" id="{FC0AAABA-E6D0-59F9-FC86-34461283A4DD}"/>
              </a:ext>
            </a:extLst>
          </p:cNvPr>
          <p:cNvSpPr>
            <a:spLocks noGrp="1"/>
          </p:cNvSpPr>
          <p:nvPr>
            <p:ph type="body" sz="quarter" idx="16" hasCustomPrompt="1"/>
          </p:nvPr>
        </p:nvSpPr>
        <p:spPr>
          <a:xfrm>
            <a:off x="6730182"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Three</a:t>
            </a:r>
            <a:endParaRPr lang="zh-CN" altLang="en-US" dirty="0"/>
          </a:p>
        </p:txBody>
      </p:sp>
      <p:sp>
        <p:nvSpPr>
          <p:cNvPr id="28" name="文本占位符 12">
            <a:extLst>
              <a:ext uri="{FF2B5EF4-FFF2-40B4-BE49-F238E27FC236}">
                <a16:creationId xmlns:a16="http://schemas.microsoft.com/office/drawing/2014/main" id="{D309604D-8F68-27F8-E7EA-33AE7DA01907}"/>
              </a:ext>
            </a:extLst>
          </p:cNvPr>
          <p:cNvSpPr>
            <a:spLocks noGrp="1"/>
          </p:cNvSpPr>
          <p:nvPr>
            <p:ph type="body" sz="quarter" idx="17" hasCustomPrompt="1"/>
          </p:nvPr>
        </p:nvSpPr>
        <p:spPr>
          <a:xfrm>
            <a:off x="9109587"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04</a:t>
            </a:r>
            <a:endParaRPr lang="zh-CN" altLang="en-US" dirty="0"/>
          </a:p>
        </p:txBody>
      </p:sp>
      <p:sp>
        <p:nvSpPr>
          <p:cNvPr id="29" name="文本占位符 18">
            <a:extLst>
              <a:ext uri="{FF2B5EF4-FFF2-40B4-BE49-F238E27FC236}">
                <a16:creationId xmlns:a16="http://schemas.microsoft.com/office/drawing/2014/main" id="{378B118A-47CA-3002-6CB1-64EE866E3493}"/>
              </a:ext>
            </a:extLst>
          </p:cNvPr>
          <p:cNvSpPr>
            <a:spLocks noGrp="1"/>
          </p:cNvSpPr>
          <p:nvPr>
            <p:ph type="body" sz="quarter" idx="18" hasCustomPrompt="1"/>
          </p:nvPr>
        </p:nvSpPr>
        <p:spPr>
          <a:xfrm>
            <a:off x="9758517"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Four</a:t>
            </a:r>
            <a:endParaRPr lang="zh-CN" altLang="en-US" dirty="0"/>
          </a:p>
        </p:txBody>
      </p:sp>
      <p:sp>
        <p:nvSpPr>
          <p:cNvPr id="30" name="文本占位符 12">
            <a:extLst>
              <a:ext uri="{FF2B5EF4-FFF2-40B4-BE49-F238E27FC236}">
                <a16:creationId xmlns:a16="http://schemas.microsoft.com/office/drawing/2014/main" id="{82C17638-C0A3-7309-F997-5422AC1CA8E8}"/>
              </a:ext>
            </a:extLst>
          </p:cNvPr>
          <p:cNvSpPr>
            <a:spLocks noGrp="1"/>
          </p:cNvSpPr>
          <p:nvPr>
            <p:ph type="body" sz="quarter" idx="19" hasCustomPrompt="1"/>
          </p:nvPr>
        </p:nvSpPr>
        <p:spPr>
          <a:xfrm>
            <a:off x="3028335"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02</a:t>
            </a:r>
            <a:endParaRPr lang="zh-CN" altLang="en-US" dirty="0"/>
          </a:p>
        </p:txBody>
      </p:sp>
      <p:sp>
        <p:nvSpPr>
          <p:cNvPr id="31" name="文本占位符 18">
            <a:extLst>
              <a:ext uri="{FF2B5EF4-FFF2-40B4-BE49-F238E27FC236}">
                <a16:creationId xmlns:a16="http://schemas.microsoft.com/office/drawing/2014/main" id="{5C1F26CD-0F85-02F9-D910-F7C7797CD9C7}"/>
              </a:ext>
            </a:extLst>
          </p:cNvPr>
          <p:cNvSpPr>
            <a:spLocks noGrp="1"/>
          </p:cNvSpPr>
          <p:nvPr>
            <p:ph type="body" sz="quarter" idx="20" hasCustomPrompt="1"/>
          </p:nvPr>
        </p:nvSpPr>
        <p:spPr>
          <a:xfrm>
            <a:off x="3677265"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Two</a:t>
            </a:r>
            <a:endParaRPr lang="zh-CN" altLang="en-US" dirty="0"/>
          </a:p>
        </p:txBody>
      </p:sp>
      <p:sp>
        <p:nvSpPr>
          <p:cNvPr id="32" name="平行四边形 31">
            <a:extLst>
              <a:ext uri="{FF2B5EF4-FFF2-40B4-BE49-F238E27FC236}">
                <a16:creationId xmlns:a16="http://schemas.microsoft.com/office/drawing/2014/main" id="{59FA6B18-3783-EDDC-A3D2-2AE64A8D2A5E}"/>
              </a:ext>
            </a:extLst>
          </p:cNvPr>
          <p:cNvSpPr/>
          <p:nvPr userDrawn="1"/>
        </p:nvSpPr>
        <p:spPr>
          <a:xfrm>
            <a:off x="3065084" y="1123463"/>
            <a:ext cx="6548277" cy="1342399"/>
          </a:xfrm>
          <a:prstGeom prst="parallelogram">
            <a:avLst>
              <a:gd name="adj" fmla="val 64552"/>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35" name="平行四边形 34">
            <a:extLst>
              <a:ext uri="{FF2B5EF4-FFF2-40B4-BE49-F238E27FC236}">
                <a16:creationId xmlns:a16="http://schemas.microsoft.com/office/drawing/2014/main" id="{1AEC683B-9E52-2CA2-A627-8EA83E1F082F}"/>
              </a:ext>
            </a:extLst>
          </p:cNvPr>
          <p:cNvSpPr/>
          <p:nvPr userDrawn="1"/>
        </p:nvSpPr>
        <p:spPr>
          <a:xfrm>
            <a:off x="11665801" y="6521858"/>
            <a:ext cx="433408" cy="186815"/>
          </a:xfrm>
          <a:prstGeom prst="parallelogram">
            <a:avLst>
              <a:gd name="adj" fmla="val 64552"/>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22" name="等腰三角形 21">
            <a:extLst>
              <a:ext uri="{FF2B5EF4-FFF2-40B4-BE49-F238E27FC236}">
                <a16:creationId xmlns:a16="http://schemas.microsoft.com/office/drawing/2014/main" id="{BEB75AC8-72B8-A5E9-2D24-D38D30256179}"/>
              </a:ext>
            </a:extLst>
          </p:cNvPr>
          <p:cNvSpPr/>
          <p:nvPr userDrawn="1"/>
        </p:nvSpPr>
        <p:spPr>
          <a:xfrm rot="14511768">
            <a:off x="3013575" y="2203853"/>
            <a:ext cx="405867" cy="381269"/>
          </a:xfrm>
          <a:prstGeom prst="triangle">
            <a:avLst/>
          </a:prstGeom>
          <a:solidFill>
            <a:schemeClr val="accent1"/>
          </a:solidFill>
          <a:ln w="12700" cap="flat" cmpd="sng" algn="ctr">
            <a:noFill/>
            <a:prstDash val="solid"/>
            <a:miter lim="800000"/>
          </a:ln>
          <a:effectLst>
            <a:outerShdw blurRad="101600" dist="12700" dir="5400000" sx="92000" sy="92000" algn="ctr" rotWithShape="0">
              <a:schemeClr val="tx1">
                <a:alpha val="40000"/>
              </a:schemeClr>
            </a:outerShdw>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41" name="文本占位符 40">
            <a:extLst>
              <a:ext uri="{FF2B5EF4-FFF2-40B4-BE49-F238E27FC236}">
                <a16:creationId xmlns:a16="http://schemas.microsoft.com/office/drawing/2014/main" id="{AB770FD1-78F8-6619-9FCD-E8473F4C70FA}"/>
              </a:ext>
            </a:extLst>
          </p:cNvPr>
          <p:cNvSpPr>
            <a:spLocks noGrp="1"/>
          </p:cNvSpPr>
          <p:nvPr>
            <p:ph type="body" sz="quarter" idx="21" hasCustomPrompt="1"/>
          </p:nvPr>
        </p:nvSpPr>
        <p:spPr>
          <a:xfrm>
            <a:off x="3968416" y="1308434"/>
            <a:ext cx="4914900" cy="1028700"/>
          </a:xfrm>
          <a:prstGeom prst="rect">
            <a:avLst/>
          </a:prstGeom>
        </p:spPr>
        <p:txBody>
          <a:bodyPr/>
          <a:lstStyle>
            <a:lvl1pPr marL="0" indent="0">
              <a:buNone/>
              <a:defRPr sz="7200">
                <a:solidFill>
                  <a:schemeClr val="accent1"/>
                </a:solidFill>
                <a:latin typeface="+mj-ea"/>
                <a:ea typeface="+mj-ea"/>
              </a:defRPr>
            </a:lvl1pPr>
          </a:lstStyle>
          <a:p>
            <a:pPr lvl="0"/>
            <a:r>
              <a:rPr lang="zh-CN" altLang="en-US" dirty="0"/>
              <a:t>过渡页标题</a:t>
            </a:r>
          </a:p>
        </p:txBody>
      </p:sp>
    </p:spTree>
    <p:extLst>
      <p:ext uri="{BB962C8B-B14F-4D97-AF65-F5344CB8AC3E}">
        <p14:creationId xmlns:p14="http://schemas.microsoft.com/office/powerpoint/2010/main" val="144923659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2">
    <p:bg>
      <p:bgRef idx="1001">
        <a:schemeClr val="bg1"/>
      </p:bgRef>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0C527957-EABA-4955-0786-5FD89B1DF88D}"/>
              </a:ext>
            </a:extLst>
          </p:cNvPr>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0" y="-1"/>
            <a:ext cx="12192000" cy="3167743"/>
          </a:xfrm>
          <a:prstGeom prst="rect">
            <a:avLst/>
          </a:prstGeom>
        </p:spPr>
      </p:pic>
      <p:sp>
        <p:nvSpPr>
          <p:cNvPr id="5" name="矩形 4">
            <a:extLst>
              <a:ext uri="{FF2B5EF4-FFF2-40B4-BE49-F238E27FC236}">
                <a16:creationId xmlns:a16="http://schemas.microsoft.com/office/drawing/2014/main" id="{C8112081-4DBF-CEB0-8834-D3F6419A1127}"/>
              </a:ext>
            </a:extLst>
          </p:cNvPr>
          <p:cNvSpPr/>
          <p:nvPr userDrawn="1"/>
        </p:nvSpPr>
        <p:spPr>
          <a:xfrm>
            <a:off x="11756571" y="4065432"/>
            <a:ext cx="435429" cy="447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6" name="矩形 5">
            <a:extLst>
              <a:ext uri="{FF2B5EF4-FFF2-40B4-BE49-F238E27FC236}">
                <a16:creationId xmlns:a16="http://schemas.microsoft.com/office/drawing/2014/main" id="{C8BDD3EE-9A87-51DD-015A-FEF2F9891996}"/>
              </a:ext>
            </a:extLst>
          </p:cNvPr>
          <p:cNvSpPr/>
          <p:nvPr userDrawn="1"/>
        </p:nvSpPr>
        <p:spPr>
          <a:xfrm>
            <a:off x="9144001"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7" name="矩形 6">
            <a:extLst>
              <a:ext uri="{FF2B5EF4-FFF2-40B4-BE49-F238E27FC236}">
                <a16:creationId xmlns:a16="http://schemas.microsoft.com/office/drawing/2014/main" id="{73F85587-D5A5-B792-BC6A-A4C991976A34}"/>
              </a:ext>
            </a:extLst>
          </p:cNvPr>
          <p:cNvSpPr/>
          <p:nvPr userDrawn="1"/>
        </p:nvSpPr>
        <p:spPr>
          <a:xfrm>
            <a:off x="6096000"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8" name="矩形 7">
            <a:extLst>
              <a:ext uri="{FF2B5EF4-FFF2-40B4-BE49-F238E27FC236}">
                <a16:creationId xmlns:a16="http://schemas.microsoft.com/office/drawing/2014/main" id="{D8D4553C-12FA-63B7-F61F-45F66B392CED}"/>
              </a:ext>
            </a:extLst>
          </p:cNvPr>
          <p:cNvSpPr/>
          <p:nvPr userDrawn="1"/>
        </p:nvSpPr>
        <p:spPr>
          <a:xfrm>
            <a:off x="3047999" y="2456928"/>
            <a:ext cx="3048000" cy="2056374"/>
          </a:xfrm>
          <a:prstGeom prst="rect">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9" name="矩形 8">
            <a:extLst>
              <a:ext uri="{FF2B5EF4-FFF2-40B4-BE49-F238E27FC236}">
                <a16:creationId xmlns:a16="http://schemas.microsoft.com/office/drawing/2014/main" id="{4DEB5A4B-9D6C-9128-09E9-237D652833ED}"/>
              </a:ext>
            </a:extLst>
          </p:cNvPr>
          <p:cNvSpPr/>
          <p:nvPr userDrawn="1"/>
        </p:nvSpPr>
        <p:spPr>
          <a:xfrm>
            <a:off x="0"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100" dirty="0">
              <a:solidFill>
                <a:schemeClr val="bg1"/>
              </a:solidFill>
              <a:latin typeface="+mj-ea"/>
              <a:ea typeface="+mj-ea"/>
            </a:endParaRPr>
          </a:p>
        </p:txBody>
      </p:sp>
      <p:sp>
        <p:nvSpPr>
          <p:cNvPr id="13" name="文本占位符 12">
            <a:extLst>
              <a:ext uri="{FF2B5EF4-FFF2-40B4-BE49-F238E27FC236}">
                <a16:creationId xmlns:a16="http://schemas.microsoft.com/office/drawing/2014/main" id="{1B8BB618-DED6-49A0-3EED-925C7B573A4A}"/>
              </a:ext>
            </a:extLst>
          </p:cNvPr>
          <p:cNvSpPr>
            <a:spLocks noGrp="1"/>
          </p:cNvSpPr>
          <p:nvPr>
            <p:ph type="body" sz="quarter" idx="10" hasCustomPrompt="1"/>
          </p:nvPr>
        </p:nvSpPr>
        <p:spPr>
          <a:xfrm>
            <a:off x="3028335" y="2742994"/>
            <a:ext cx="3067665" cy="1460500"/>
          </a:xfrm>
          <a:prstGeom prst="rect">
            <a:avLst/>
          </a:prstGeom>
        </p:spPr>
        <p:txBody>
          <a:bodyPr anchor="ctr"/>
          <a:lstStyle>
            <a:lvl1pPr marL="0" indent="0" algn="ctr">
              <a:buNone/>
              <a:defRPr sz="6000">
                <a:solidFill>
                  <a:schemeClr val="accent1"/>
                </a:solidFill>
                <a:latin typeface="+mn-lt"/>
              </a:defRPr>
            </a:lvl1pPr>
          </a:lstStyle>
          <a:p>
            <a:pPr lvl="0"/>
            <a:r>
              <a:rPr lang="en-US" altLang="zh-CN" dirty="0"/>
              <a:t>02</a:t>
            </a:r>
            <a:endParaRPr lang="zh-CN" altLang="en-US" dirty="0"/>
          </a:p>
        </p:txBody>
      </p:sp>
      <p:sp>
        <p:nvSpPr>
          <p:cNvPr id="19" name="文本占位符 18">
            <a:extLst>
              <a:ext uri="{FF2B5EF4-FFF2-40B4-BE49-F238E27FC236}">
                <a16:creationId xmlns:a16="http://schemas.microsoft.com/office/drawing/2014/main" id="{A9079151-10FB-C492-FAC0-B75DC2A84CE9}"/>
              </a:ext>
            </a:extLst>
          </p:cNvPr>
          <p:cNvSpPr>
            <a:spLocks noGrp="1"/>
          </p:cNvSpPr>
          <p:nvPr>
            <p:ph type="body" sz="quarter" idx="11" hasCustomPrompt="1"/>
          </p:nvPr>
        </p:nvSpPr>
        <p:spPr>
          <a:xfrm>
            <a:off x="3677265" y="3838061"/>
            <a:ext cx="1681316" cy="287443"/>
          </a:xfrm>
          <a:prstGeom prst="rect">
            <a:avLst/>
          </a:prstGeom>
        </p:spPr>
        <p:txBody>
          <a:bodyPr/>
          <a:lstStyle>
            <a:lvl1pPr marL="0" indent="0" algn="dist">
              <a:buNone/>
              <a:defRPr sz="1400">
                <a:solidFill>
                  <a:schemeClr val="accent1"/>
                </a:solidFill>
              </a:defRPr>
            </a:lvl1pPr>
          </a:lstStyle>
          <a:p>
            <a:pPr lvl="0"/>
            <a:r>
              <a:rPr lang="en-US" altLang="zh-CN" dirty="0"/>
              <a:t>Part Two</a:t>
            </a:r>
            <a:endParaRPr lang="zh-CN" altLang="en-US" dirty="0"/>
          </a:p>
        </p:txBody>
      </p:sp>
      <p:sp>
        <p:nvSpPr>
          <p:cNvPr id="14" name="文本占位符 12">
            <a:extLst>
              <a:ext uri="{FF2B5EF4-FFF2-40B4-BE49-F238E27FC236}">
                <a16:creationId xmlns:a16="http://schemas.microsoft.com/office/drawing/2014/main" id="{4C6B23C7-D5CE-0C18-BA7C-BA8AB6D658C1}"/>
              </a:ext>
            </a:extLst>
          </p:cNvPr>
          <p:cNvSpPr>
            <a:spLocks noGrp="1"/>
          </p:cNvSpPr>
          <p:nvPr>
            <p:ph type="body" sz="quarter" idx="13" hasCustomPrompt="1"/>
          </p:nvPr>
        </p:nvSpPr>
        <p:spPr>
          <a:xfrm>
            <a:off x="0"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01</a:t>
            </a:r>
            <a:endParaRPr lang="zh-CN" altLang="en-US" dirty="0"/>
          </a:p>
        </p:txBody>
      </p:sp>
      <p:sp>
        <p:nvSpPr>
          <p:cNvPr id="15" name="文本占位符 18">
            <a:extLst>
              <a:ext uri="{FF2B5EF4-FFF2-40B4-BE49-F238E27FC236}">
                <a16:creationId xmlns:a16="http://schemas.microsoft.com/office/drawing/2014/main" id="{061DB7D4-ECB8-CA87-014E-21F6C1BE18A3}"/>
              </a:ext>
            </a:extLst>
          </p:cNvPr>
          <p:cNvSpPr>
            <a:spLocks noGrp="1"/>
          </p:cNvSpPr>
          <p:nvPr>
            <p:ph type="body" sz="quarter" idx="14" hasCustomPrompt="1"/>
          </p:nvPr>
        </p:nvSpPr>
        <p:spPr>
          <a:xfrm>
            <a:off x="648930"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One</a:t>
            </a:r>
            <a:endParaRPr lang="zh-CN" altLang="en-US" dirty="0"/>
          </a:p>
        </p:txBody>
      </p:sp>
      <p:sp>
        <p:nvSpPr>
          <p:cNvPr id="16" name="文本占位符 12">
            <a:extLst>
              <a:ext uri="{FF2B5EF4-FFF2-40B4-BE49-F238E27FC236}">
                <a16:creationId xmlns:a16="http://schemas.microsoft.com/office/drawing/2014/main" id="{E8F79780-1EC5-F3BC-AC56-236DF46EAB29}"/>
              </a:ext>
            </a:extLst>
          </p:cNvPr>
          <p:cNvSpPr>
            <a:spLocks noGrp="1"/>
          </p:cNvSpPr>
          <p:nvPr>
            <p:ph type="body" sz="quarter" idx="15" hasCustomPrompt="1"/>
          </p:nvPr>
        </p:nvSpPr>
        <p:spPr>
          <a:xfrm>
            <a:off x="6096000"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03</a:t>
            </a:r>
            <a:endParaRPr lang="zh-CN" altLang="en-US" dirty="0"/>
          </a:p>
        </p:txBody>
      </p:sp>
      <p:sp>
        <p:nvSpPr>
          <p:cNvPr id="17" name="文本占位符 18">
            <a:extLst>
              <a:ext uri="{FF2B5EF4-FFF2-40B4-BE49-F238E27FC236}">
                <a16:creationId xmlns:a16="http://schemas.microsoft.com/office/drawing/2014/main" id="{996A67B9-0D72-55AD-1626-B66A312565E2}"/>
              </a:ext>
            </a:extLst>
          </p:cNvPr>
          <p:cNvSpPr>
            <a:spLocks noGrp="1"/>
          </p:cNvSpPr>
          <p:nvPr>
            <p:ph type="body" sz="quarter" idx="16" hasCustomPrompt="1"/>
          </p:nvPr>
        </p:nvSpPr>
        <p:spPr>
          <a:xfrm>
            <a:off x="6744930"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Three</a:t>
            </a:r>
            <a:endParaRPr lang="zh-CN" altLang="en-US" dirty="0"/>
          </a:p>
        </p:txBody>
      </p:sp>
      <p:sp>
        <p:nvSpPr>
          <p:cNvPr id="18" name="文本占位符 12">
            <a:extLst>
              <a:ext uri="{FF2B5EF4-FFF2-40B4-BE49-F238E27FC236}">
                <a16:creationId xmlns:a16="http://schemas.microsoft.com/office/drawing/2014/main" id="{4D8D9048-7D37-BE4D-BF76-23241260109B}"/>
              </a:ext>
            </a:extLst>
          </p:cNvPr>
          <p:cNvSpPr>
            <a:spLocks noGrp="1"/>
          </p:cNvSpPr>
          <p:nvPr>
            <p:ph type="body" sz="quarter" idx="17" hasCustomPrompt="1"/>
          </p:nvPr>
        </p:nvSpPr>
        <p:spPr>
          <a:xfrm>
            <a:off x="9124335"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04</a:t>
            </a:r>
            <a:endParaRPr lang="zh-CN" altLang="en-US" dirty="0"/>
          </a:p>
        </p:txBody>
      </p:sp>
      <p:sp>
        <p:nvSpPr>
          <p:cNvPr id="20" name="文本占位符 18">
            <a:extLst>
              <a:ext uri="{FF2B5EF4-FFF2-40B4-BE49-F238E27FC236}">
                <a16:creationId xmlns:a16="http://schemas.microsoft.com/office/drawing/2014/main" id="{A2363B38-1229-4747-4CD3-BB862DC14993}"/>
              </a:ext>
            </a:extLst>
          </p:cNvPr>
          <p:cNvSpPr>
            <a:spLocks noGrp="1"/>
          </p:cNvSpPr>
          <p:nvPr>
            <p:ph type="body" sz="quarter" idx="18" hasCustomPrompt="1"/>
          </p:nvPr>
        </p:nvSpPr>
        <p:spPr>
          <a:xfrm>
            <a:off x="9773265"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Four</a:t>
            </a:r>
            <a:endParaRPr lang="zh-CN" altLang="en-US" dirty="0"/>
          </a:p>
        </p:txBody>
      </p:sp>
      <p:sp>
        <p:nvSpPr>
          <p:cNvPr id="26" name="平行四边形 25">
            <a:extLst>
              <a:ext uri="{FF2B5EF4-FFF2-40B4-BE49-F238E27FC236}">
                <a16:creationId xmlns:a16="http://schemas.microsoft.com/office/drawing/2014/main" id="{CF7BCAD9-1997-55BA-5872-D5C71A036D8C}"/>
              </a:ext>
            </a:extLst>
          </p:cNvPr>
          <p:cNvSpPr/>
          <p:nvPr userDrawn="1"/>
        </p:nvSpPr>
        <p:spPr>
          <a:xfrm>
            <a:off x="11494351" y="6521858"/>
            <a:ext cx="433408" cy="186815"/>
          </a:xfrm>
          <a:prstGeom prst="parallelogram">
            <a:avLst>
              <a:gd name="adj" fmla="val 64552"/>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27" name="平行四边形 26">
            <a:extLst>
              <a:ext uri="{FF2B5EF4-FFF2-40B4-BE49-F238E27FC236}">
                <a16:creationId xmlns:a16="http://schemas.microsoft.com/office/drawing/2014/main" id="{27C9B01A-EED9-A48D-3C1B-1BD0061C7CDB}"/>
              </a:ext>
            </a:extLst>
          </p:cNvPr>
          <p:cNvSpPr/>
          <p:nvPr userDrawn="1"/>
        </p:nvSpPr>
        <p:spPr>
          <a:xfrm>
            <a:off x="11665801" y="6521858"/>
            <a:ext cx="433408" cy="186815"/>
          </a:xfrm>
          <a:prstGeom prst="parallelogram">
            <a:avLst>
              <a:gd name="adj" fmla="val 64552"/>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25" name="平行四边形 24">
            <a:extLst>
              <a:ext uri="{FF2B5EF4-FFF2-40B4-BE49-F238E27FC236}">
                <a16:creationId xmlns:a16="http://schemas.microsoft.com/office/drawing/2014/main" id="{C74770D7-75A4-C897-67AB-9A45DC3FC8F3}"/>
              </a:ext>
            </a:extLst>
          </p:cNvPr>
          <p:cNvSpPr/>
          <p:nvPr userDrawn="1"/>
        </p:nvSpPr>
        <p:spPr>
          <a:xfrm>
            <a:off x="3065084" y="1123463"/>
            <a:ext cx="6548277" cy="1342399"/>
          </a:xfrm>
          <a:prstGeom prst="parallelogram">
            <a:avLst>
              <a:gd name="adj" fmla="val 64552"/>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22" name="等腰三角形 21">
            <a:extLst>
              <a:ext uri="{FF2B5EF4-FFF2-40B4-BE49-F238E27FC236}">
                <a16:creationId xmlns:a16="http://schemas.microsoft.com/office/drawing/2014/main" id="{BEB75AC8-72B8-A5E9-2D24-D38D30256179}"/>
              </a:ext>
            </a:extLst>
          </p:cNvPr>
          <p:cNvSpPr/>
          <p:nvPr userDrawn="1"/>
        </p:nvSpPr>
        <p:spPr>
          <a:xfrm rot="7088232" flipV="1">
            <a:off x="4255027" y="2364791"/>
            <a:ext cx="405867" cy="381269"/>
          </a:xfrm>
          <a:prstGeom prst="triangle">
            <a:avLst/>
          </a:prstGeom>
          <a:solidFill>
            <a:schemeClr val="accent1"/>
          </a:solidFill>
          <a:ln w="12700" cap="flat" cmpd="sng" algn="ctr">
            <a:noFill/>
            <a:prstDash val="solid"/>
            <a:miter lim="800000"/>
          </a:ln>
          <a:effectLst>
            <a:outerShdw blurRad="101600" dist="12700" dir="5400000" sx="92000" sy="92000" algn="ctr" rotWithShape="0">
              <a:schemeClr val="tx1">
                <a:alpha val="40000"/>
              </a:schemeClr>
            </a:outerShdw>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文本占位符 40">
            <a:extLst>
              <a:ext uri="{FF2B5EF4-FFF2-40B4-BE49-F238E27FC236}">
                <a16:creationId xmlns:a16="http://schemas.microsoft.com/office/drawing/2014/main" id="{3AB86D57-D74A-3980-2EB1-A3BA97277DC7}"/>
              </a:ext>
            </a:extLst>
          </p:cNvPr>
          <p:cNvSpPr>
            <a:spLocks noGrp="1"/>
          </p:cNvSpPr>
          <p:nvPr>
            <p:ph type="body" sz="quarter" idx="21" hasCustomPrompt="1"/>
          </p:nvPr>
        </p:nvSpPr>
        <p:spPr>
          <a:xfrm>
            <a:off x="3968416" y="1308434"/>
            <a:ext cx="4914900" cy="1028700"/>
          </a:xfrm>
          <a:prstGeom prst="rect">
            <a:avLst/>
          </a:prstGeom>
        </p:spPr>
        <p:txBody>
          <a:bodyPr/>
          <a:lstStyle>
            <a:lvl1pPr marL="0" indent="0">
              <a:buNone/>
              <a:defRPr sz="7200">
                <a:solidFill>
                  <a:schemeClr val="accent1"/>
                </a:solidFill>
                <a:latin typeface="+mj-ea"/>
                <a:ea typeface="+mj-ea"/>
              </a:defRPr>
            </a:lvl1pPr>
          </a:lstStyle>
          <a:p>
            <a:pPr lvl="0"/>
            <a:r>
              <a:rPr lang="zh-CN" altLang="en-US" dirty="0"/>
              <a:t>过渡页标题</a:t>
            </a:r>
          </a:p>
        </p:txBody>
      </p:sp>
    </p:spTree>
    <p:extLst>
      <p:ext uri="{BB962C8B-B14F-4D97-AF65-F5344CB8AC3E}">
        <p14:creationId xmlns:p14="http://schemas.microsoft.com/office/powerpoint/2010/main" val="415575065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副标题页3">
    <p:bg>
      <p:bgRef idx="1001">
        <a:schemeClr val="bg1"/>
      </p:bgRef>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B3696C5-94D2-DD00-5150-BB87CFAA537D}"/>
              </a:ext>
            </a:extLst>
          </p:cNvPr>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3607" y="0"/>
            <a:ext cx="12205607" cy="3429000"/>
          </a:xfrm>
          <a:prstGeom prst="rect">
            <a:avLst/>
          </a:prstGeom>
        </p:spPr>
      </p:pic>
      <p:sp>
        <p:nvSpPr>
          <p:cNvPr id="5" name="矩形 4">
            <a:extLst>
              <a:ext uri="{FF2B5EF4-FFF2-40B4-BE49-F238E27FC236}">
                <a16:creationId xmlns:a16="http://schemas.microsoft.com/office/drawing/2014/main" id="{C8112081-4DBF-CEB0-8834-D3F6419A1127}"/>
              </a:ext>
            </a:extLst>
          </p:cNvPr>
          <p:cNvSpPr/>
          <p:nvPr userDrawn="1"/>
        </p:nvSpPr>
        <p:spPr>
          <a:xfrm>
            <a:off x="11741823" y="4065432"/>
            <a:ext cx="435429" cy="447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6" name="矩形 5">
            <a:extLst>
              <a:ext uri="{FF2B5EF4-FFF2-40B4-BE49-F238E27FC236}">
                <a16:creationId xmlns:a16="http://schemas.microsoft.com/office/drawing/2014/main" id="{C8BDD3EE-9A87-51DD-015A-FEF2F9891996}"/>
              </a:ext>
            </a:extLst>
          </p:cNvPr>
          <p:cNvSpPr/>
          <p:nvPr userDrawn="1"/>
        </p:nvSpPr>
        <p:spPr>
          <a:xfrm>
            <a:off x="9129252" y="2456928"/>
            <a:ext cx="3062747"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7" name="矩形 6">
            <a:extLst>
              <a:ext uri="{FF2B5EF4-FFF2-40B4-BE49-F238E27FC236}">
                <a16:creationId xmlns:a16="http://schemas.microsoft.com/office/drawing/2014/main" id="{73F85587-D5A5-B792-BC6A-A4C991976A34}"/>
              </a:ext>
            </a:extLst>
          </p:cNvPr>
          <p:cNvSpPr/>
          <p:nvPr userDrawn="1"/>
        </p:nvSpPr>
        <p:spPr>
          <a:xfrm>
            <a:off x="6081252" y="2456928"/>
            <a:ext cx="3048000" cy="2056374"/>
          </a:xfrm>
          <a:prstGeom prst="rect">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8" name="矩形 7">
            <a:extLst>
              <a:ext uri="{FF2B5EF4-FFF2-40B4-BE49-F238E27FC236}">
                <a16:creationId xmlns:a16="http://schemas.microsoft.com/office/drawing/2014/main" id="{D8D4553C-12FA-63B7-F61F-45F66B392CED}"/>
              </a:ext>
            </a:extLst>
          </p:cNvPr>
          <p:cNvSpPr/>
          <p:nvPr userDrawn="1"/>
        </p:nvSpPr>
        <p:spPr>
          <a:xfrm>
            <a:off x="3047999"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100" dirty="0">
              <a:solidFill>
                <a:schemeClr val="bg1"/>
              </a:solidFill>
              <a:latin typeface="+mj-ea"/>
              <a:ea typeface="+mj-ea"/>
            </a:endParaRPr>
          </a:p>
        </p:txBody>
      </p:sp>
      <p:sp>
        <p:nvSpPr>
          <p:cNvPr id="9" name="矩形 8">
            <a:extLst>
              <a:ext uri="{FF2B5EF4-FFF2-40B4-BE49-F238E27FC236}">
                <a16:creationId xmlns:a16="http://schemas.microsoft.com/office/drawing/2014/main" id="{4DEB5A4B-9D6C-9128-09E9-237D652833ED}"/>
              </a:ext>
            </a:extLst>
          </p:cNvPr>
          <p:cNvSpPr/>
          <p:nvPr userDrawn="1"/>
        </p:nvSpPr>
        <p:spPr>
          <a:xfrm>
            <a:off x="0"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100" dirty="0">
              <a:solidFill>
                <a:schemeClr val="bg1"/>
              </a:solidFill>
              <a:latin typeface="+mj-ea"/>
              <a:ea typeface="+mj-ea"/>
            </a:endParaRPr>
          </a:p>
        </p:txBody>
      </p:sp>
      <p:sp>
        <p:nvSpPr>
          <p:cNvPr id="13" name="文本占位符 12">
            <a:extLst>
              <a:ext uri="{FF2B5EF4-FFF2-40B4-BE49-F238E27FC236}">
                <a16:creationId xmlns:a16="http://schemas.microsoft.com/office/drawing/2014/main" id="{1B8BB618-DED6-49A0-3EED-925C7B573A4A}"/>
              </a:ext>
            </a:extLst>
          </p:cNvPr>
          <p:cNvSpPr>
            <a:spLocks noGrp="1"/>
          </p:cNvSpPr>
          <p:nvPr>
            <p:ph type="body" sz="quarter" idx="10" hasCustomPrompt="1"/>
          </p:nvPr>
        </p:nvSpPr>
        <p:spPr>
          <a:xfrm>
            <a:off x="3028335"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02</a:t>
            </a:r>
            <a:endParaRPr lang="zh-CN" altLang="en-US" dirty="0"/>
          </a:p>
        </p:txBody>
      </p:sp>
      <p:sp>
        <p:nvSpPr>
          <p:cNvPr id="19" name="文本占位符 18">
            <a:extLst>
              <a:ext uri="{FF2B5EF4-FFF2-40B4-BE49-F238E27FC236}">
                <a16:creationId xmlns:a16="http://schemas.microsoft.com/office/drawing/2014/main" id="{A9079151-10FB-C492-FAC0-B75DC2A84CE9}"/>
              </a:ext>
            </a:extLst>
          </p:cNvPr>
          <p:cNvSpPr>
            <a:spLocks noGrp="1"/>
          </p:cNvSpPr>
          <p:nvPr>
            <p:ph type="body" sz="quarter" idx="11" hasCustomPrompt="1"/>
          </p:nvPr>
        </p:nvSpPr>
        <p:spPr>
          <a:xfrm>
            <a:off x="3677265" y="3838061"/>
            <a:ext cx="1681316" cy="287443"/>
          </a:xfrm>
          <a:prstGeom prst="rect">
            <a:avLst/>
          </a:prstGeom>
        </p:spPr>
        <p:txBody>
          <a:bodyPr/>
          <a:lstStyle>
            <a:lvl1pPr marL="0" indent="0" algn="dist">
              <a:buNone/>
              <a:defRPr sz="1400">
                <a:solidFill>
                  <a:schemeClr val="accent1">
                    <a:lumMod val="60000"/>
                    <a:lumOff val="40000"/>
                  </a:schemeClr>
                </a:solidFill>
              </a:defRPr>
            </a:lvl1pPr>
          </a:lstStyle>
          <a:p>
            <a:pPr lvl="0"/>
            <a:r>
              <a:rPr lang="en-US" altLang="zh-CN" dirty="0"/>
              <a:t>Part Two</a:t>
            </a:r>
            <a:endParaRPr lang="zh-CN" altLang="en-US" dirty="0"/>
          </a:p>
        </p:txBody>
      </p:sp>
      <p:sp>
        <p:nvSpPr>
          <p:cNvPr id="14" name="文本占位符 12">
            <a:extLst>
              <a:ext uri="{FF2B5EF4-FFF2-40B4-BE49-F238E27FC236}">
                <a16:creationId xmlns:a16="http://schemas.microsoft.com/office/drawing/2014/main" id="{4C6B23C7-D5CE-0C18-BA7C-BA8AB6D658C1}"/>
              </a:ext>
            </a:extLst>
          </p:cNvPr>
          <p:cNvSpPr>
            <a:spLocks noGrp="1"/>
          </p:cNvSpPr>
          <p:nvPr>
            <p:ph type="body" sz="quarter" idx="13" hasCustomPrompt="1"/>
          </p:nvPr>
        </p:nvSpPr>
        <p:spPr>
          <a:xfrm>
            <a:off x="0"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01</a:t>
            </a:r>
            <a:endParaRPr lang="zh-CN" altLang="en-US" dirty="0"/>
          </a:p>
        </p:txBody>
      </p:sp>
      <p:sp>
        <p:nvSpPr>
          <p:cNvPr id="15" name="文本占位符 18">
            <a:extLst>
              <a:ext uri="{FF2B5EF4-FFF2-40B4-BE49-F238E27FC236}">
                <a16:creationId xmlns:a16="http://schemas.microsoft.com/office/drawing/2014/main" id="{061DB7D4-ECB8-CA87-014E-21F6C1BE18A3}"/>
              </a:ext>
            </a:extLst>
          </p:cNvPr>
          <p:cNvSpPr>
            <a:spLocks noGrp="1"/>
          </p:cNvSpPr>
          <p:nvPr>
            <p:ph type="body" sz="quarter" idx="14" hasCustomPrompt="1"/>
          </p:nvPr>
        </p:nvSpPr>
        <p:spPr>
          <a:xfrm>
            <a:off x="648930"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One</a:t>
            </a:r>
            <a:endParaRPr lang="zh-CN" altLang="en-US" dirty="0"/>
          </a:p>
        </p:txBody>
      </p:sp>
      <p:sp>
        <p:nvSpPr>
          <p:cNvPr id="16" name="文本占位符 12">
            <a:extLst>
              <a:ext uri="{FF2B5EF4-FFF2-40B4-BE49-F238E27FC236}">
                <a16:creationId xmlns:a16="http://schemas.microsoft.com/office/drawing/2014/main" id="{8C3698BF-5FBD-A7FF-A83E-273102D2FAB4}"/>
              </a:ext>
            </a:extLst>
          </p:cNvPr>
          <p:cNvSpPr>
            <a:spLocks noGrp="1"/>
          </p:cNvSpPr>
          <p:nvPr>
            <p:ph type="body" sz="quarter" idx="15" hasCustomPrompt="1"/>
          </p:nvPr>
        </p:nvSpPr>
        <p:spPr>
          <a:xfrm>
            <a:off x="6081252" y="2742994"/>
            <a:ext cx="3067665" cy="1460500"/>
          </a:xfrm>
          <a:prstGeom prst="rect">
            <a:avLst/>
          </a:prstGeom>
        </p:spPr>
        <p:txBody>
          <a:bodyPr anchor="ctr"/>
          <a:lstStyle>
            <a:lvl1pPr marL="0" indent="0" algn="ctr">
              <a:buNone/>
              <a:defRPr sz="6000">
                <a:solidFill>
                  <a:schemeClr val="accent1"/>
                </a:solidFill>
                <a:latin typeface="+mn-lt"/>
              </a:defRPr>
            </a:lvl1pPr>
          </a:lstStyle>
          <a:p>
            <a:pPr lvl="0"/>
            <a:r>
              <a:rPr lang="en-US" altLang="zh-CN" dirty="0"/>
              <a:t>03</a:t>
            </a:r>
            <a:endParaRPr lang="zh-CN" altLang="en-US" dirty="0"/>
          </a:p>
        </p:txBody>
      </p:sp>
      <p:sp>
        <p:nvSpPr>
          <p:cNvPr id="17" name="文本占位符 18">
            <a:extLst>
              <a:ext uri="{FF2B5EF4-FFF2-40B4-BE49-F238E27FC236}">
                <a16:creationId xmlns:a16="http://schemas.microsoft.com/office/drawing/2014/main" id="{DC86EF00-23B3-F79E-C1E4-25A47BD17AD1}"/>
              </a:ext>
            </a:extLst>
          </p:cNvPr>
          <p:cNvSpPr>
            <a:spLocks noGrp="1"/>
          </p:cNvSpPr>
          <p:nvPr>
            <p:ph type="body" sz="quarter" idx="16" hasCustomPrompt="1"/>
          </p:nvPr>
        </p:nvSpPr>
        <p:spPr>
          <a:xfrm>
            <a:off x="6730182" y="3838061"/>
            <a:ext cx="1681316" cy="287443"/>
          </a:xfrm>
          <a:prstGeom prst="rect">
            <a:avLst/>
          </a:prstGeom>
        </p:spPr>
        <p:txBody>
          <a:bodyPr/>
          <a:lstStyle>
            <a:lvl1pPr marL="0" indent="0" algn="dist">
              <a:buNone/>
              <a:defRPr sz="1400">
                <a:solidFill>
                  <a:schemeClr val="accent1"/>
                </a:solidFill>
              </a:defRPr>
            </a:lvl1pPr>
          </a:lstStyle>
          <a:p>
            <a:pPr lvl="0"/>
            <a:r>
              <a:rPr lang="en-US" altLang="zh-CN" dirty="0"/>
              <a:t>Part Three</a:t>
            </a:r>
            <a:endParaRPr lang="zh-CN" altLang="en-US" dirty="0"/>
          </a:p>
        </p:txBody>
      </p:sp>
      <p:sp>
        <p:nvSpPr>
          <p:cNvPr id="18" name="文本占位符 12">
            <a:extLst>
              <a:ext uri="{FF2B5EF4-FFF2-40B4-BE49-F238E27FC236}">
                <a16:creationId xmlns:a16="http://schemas.microsoft.com/office/drawing/2014/main" id="{AD1CDBCD-BD58-A5DD-8FCA-D43FFC09EBFC}"/>
              </a:ext>
            </a:extLst>
          </p:cNvPr>
          <p:cNvSpPr>
            <a:spLocks noGrp="1"/>
          </p:cNvSpPr>
          <p:nvPr>
            <p:ph type="body" sz="quarter" idx="17" hasCustomPrompt="1"/>
          </p:nvPr>
        </p:nvSpPr>
        <p:spPr>
          <a:xfrm>
            <a:off x="9109587"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04</a:t>
            </a:r>
            <a:endParaRPr lang="zh-CN" altLang="en-US" dirty="0"/>
          </a:p>
        </p:txBody>
      </p:sp>
      <p:sp>
        <p:nvSpPr>
          <p:cNvPr id="20" name="文本占位符 18">
            <a:extLst>
              <a:ext uri="{FF2B5EF4-FFF2-40B4-BE49-F238E27FC236}">
                <a16:creationId xmlns:a16="http://schemas.microsoft.com/office/drawing/2014/main" id="{7913E392-D558-E819-C237-BC24D1C9844D}"/>
              </a:ext>
            </a:extLst>
          </p:cNvPr>
          <p:cNvSpPr>
            <a:spLocks noGrp="1"/>
          </p:cNvSpPr>
          <p:nvPr>
            <p:ph type="body" sz="quarter" idx="18" hasCustomPrompt="1"/>
          </p:nvPr>
        </p:nvSpPr>
        <p:spPr>
          <a:xfrm>
            <a:off x="9758517"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Four</a:t>
            </a:r>
            <a:endParaRPr lang="zh-CN" altLang="en-US" dirty="0"/>
          </a:p>
        </p:txBody>
      </p:sp>
      <p:sp>
        <p:nvSpPr>
          <p:cNvPr id="25" name="平行四边形 24">
            <a:extLst>
              <a:ext uri="{FF2B5EF4-FFF2-40B4-BE49-F238E27FC236}">
                <a16:creationId xmlns:a16="http://schemas.microsoft.com/office/drawing/2014/main" id="{4C484EB3-04B9-0FDB-38EB-2D0B721B0E83}"/>
              </a:ext>
            </a:extLst>
          </p:cNvPr>
          <p:cNvSpPr/>
          <p:nvPr userDrawn="1"/>
        </p:nvSpPr>
        <p:spPr>
          <a:xfrm>
            <a:off x="3065084" y="1123463"/>
            <a:ext cx="6548277" cy="1342399"/>
          </a:xfrm>
          <a:prstGeom prst="parallelogram">
            <a:avLst>
              <a:gd name="adj" fmla="val 64552"/>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26" name="平行四边形 25">
            <a:extLst>
              <a:ext uri="{FF2B5EF4-FFF2-40B4-BE49-F238E27FC236}">
                <a16:creationId xmlns:a16="http://schemas.microsoft.com/office/drawing/2014/main" id="{DF582978-21D9-0F47-D54B-235865FD0EF6}"/>
              </a:ext>
            </a:extLst>
          </p:cNvPr>
          <p:cNvSpPr/>
          <p:nvPr userDrawn="1"/>
        </p:nvSpPr>
        <p:spPr>
          <a:xfrm>
            <a:off x="11494351" y="6521858"/>
            <a:ext cx="433408" cy="186815"/>
          </a:xfrm>
          <a:prstGeom prst="parallelogram">
            <a:avLst>
              <a:gd name="adj" fmla="val 64552"/>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27" name="平行四边形 26">
            <a:extLst>
              <a:ext uri="{FF2B5EF4-FFF2-40B4-BE49-F238E27FC236}">
                <a16:creationId xmlns:a16="http://schemas.microsoft.com/office/drawing/2014/main" id="{E99D1DD2-A141-0F3F-B472-DDF39178461E}"/>
              </a:ext>
            </a:extLst>
          </p:cNvPr>
          <p:cNvSpPr/>
          <p:nvPr userDrawn="1"/>
        </p:nvSpPr>
        <p:spPr>
          <a:xfrm>
            <a:off x="11665801" y="6521858"/>
            <a:ext cx="433408" cy="186815"/>
          </a:xfrm>
          <a:prstGeom prst="parallelogram">
            <a:avLst>
              <a:gd name="adj" fmla="val 64552"/>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24" name="等腰三角形 23">
            <a:extLst>
              <a:ext uri="{FF2B5EF4-FFF2-40B4-BE49-F238E27FC236}">
                <a16:creationId xmlns:a16="http://schemas.microsoft.com/office/drawing/2014/main" id="{BC29FC21-EC17-FDA3-29DF-78952FD5C093}"/>
              </a:ext>
            </a:extLst>
          </p:cNvPr>
          <p:cNvSpPr/>
          <p:nvPr userDrawn="1"/>
        </p:nvSpPr>
        <p:spPr>
          <a:xfrm flipV="1">
            <a:off x="7366932" y="2468030"/>
            <a:ext cx="405867" cy="381269"/>
          </a:xfrm>
          <a:prstGeom prst="triangle">
            <a:avLst/>
          </a:prstGeom>
          <a:solidFill>
            <a:schemeClr val="accent1"/>
          </a:solidFill>
          <a:ln w="12700" cap="flat" cmpd="sng" algn="ctr">
            <a:noFill/>
            <a:prstDash val="solid"/>
            <a:miter lim="800000"/>
          </a:ln>
          <a:effectLst>
            <a:outerShdw blurRad="101600" dist="12700" dir="5400000" sx="92000" sy="92000" algn="ctr" rotWithShape="0">
              <a:schemeClr val="tx1">
                <a:alpha val="40000"/>
              </a:schemeClr>
            </a:outerShdw>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文本占位符 40">
            <a:extLst>
              <a:ext uri="{FF2B5EF4-FFF2-40B4-BE49-F238E27FC236}">
                <a16:creationId xmlns:a16="http://schemas.microsoft.com/office/drawing/2014/main" id="{E8D38AAD-6E91-D614-9596-CE9A069FFB6A}"/>
              </a:ext>
            </a:extLst>
          </p:cNvPr>
          <p:cNvSpPr>
            <a:spLocks noGrp="1"/>
          </p:cNvSpPr>
          <p:nvPr>
            <p:ph type="body" sz="quarter" idx="21" hasCustomPrompt="1"/>
          </p:nvPr>
        </p:nvSpPr>
        <p:spPr>
          <a:xfrm>
            <a:off x="3968416" y="1308434"/>
            <a:ext cx="4914900" cy="1028700"/>
          </a:xfrm>
          <a:prstGeom prst="rect">
            <a:avLst/>
          </a:prstGeom>
        </p:spPr>
        <p:txBody>
          <a:bodyPr/>
          <a:lstStyle>
            <a:lvl1pPr marL="0" indent="0">
              <a:buNone/>
              <a:defRPr sz="7200">
                <a:solidFill>
                  <a:schemeClr val="accent1"/>
                </a:solidFill>
                <a:latin typeface="+mj-ea"/>
                <a:ea typeface="+mj-ea"/>
              </a:defRPr>
            </a:lvl1pPr>
          </a:lstStyle>
          <a:p>
            <a:pPr lvl="0"/>
            <a:r>
              <a:rPr lang="zh-CN" altLang="en-US" dirty="0"/>
              <a:t>过渡页标题</a:t>
            </a:r>
          </a:p>
        </p:txBody>
      </p:sp>
    </p:spTree>
    <p:extLst>
      <p:ext uri="{BB962C8B-B14F-4D97-AF65-F5344CB8AC3E}">
        <p14:creationId xmlns:p14="http://schemas.microsoft.com/office/powerpoint/2010/main" val="25798075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4">
    <p:bg>
      <p:bgRef idx="1001">
        <a:schemeClr val="bg1"/>
      </p:bgRef>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B9286B86-BE95-C53B-660A-E3541DADEB91}"/>
              </a:ext>
            </a:extLst>
          </p:cNvPr>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3132265"/>
          </a:xfrm>
          <a:prstGeom prst="rect">
            <a:avLst/>
          </a:prstGeom>
        </p:spPr>
      </p:pic>
      <p:sp>
        <p:nvSpPr>
          <p:cNvPr id="5" name="矩形 4">
            <a:extLst>
              <a:ext uri="{FF2B5EF4-FFF2-40B4-BE49-F238E27FC236}">
                <a16:creationId xmlns:a16="http://schemas.microsoft.com/office/drawing/2014/main" id="{C8112081-4DBF-CEB0-8834-D3F6419A1127}"/>
              </a:ext>
            </a:extLst>
          </p:cNvPr>
          <p:cNvSpPr/>
          <p:nvPr userDrawn="1"/>
        </p:nvSpPr>
        <p:spPr>
          <a:xfrm>
            <a:off x="11741823" y="4065432"/>
            <a:ext cx="435429" cy="447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6" name="矩形 5">
            <a:extLst>
              <a:ext uri="{FF2B5EF4-FFF2-40B4-BE49-F238E27FC236}">
                <a16:creationId xmlns:a16="http://schemas.microsoft.com/office/drawing/2014/main" id="{C8BDD3EE-9A87-51DD-015A-FEF2F9891996}"/>
              </a:ext>
            </a:extLst>
          </p:cNvPr>
          <p:cNvSpPr/>
          <p:nvPr userDrawn="1"/>
        </p:nvSpPr>
        <p:spPr>
          <a:xfrm>
            <a:off x="9129253" y="2456928"/>
            <a:ext cx="3048000" cy="2056374"/>
          </a:xfrm>
          <a:prstGeom prst="rect">
            <a:avLst/>
          </a:pr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6000" dirty="0">
              <a:solidFill>
                <a:schemeClr val="accent1"/>
              </a:solidFill>
            </a:endParaRPr>
          </a:p>
        </p:txBody>
      </p:sp>
      <p:sp>
        <p:nvSpPr>
          <p:cNvPr id="7" name="矩形 6">
            <a:extLst>
              <a:ext uri="{FF2B5EF4-FFF2-40B4-BE49-F238E27FC236}">
                <a16:creationId xmlns:a16="http://schemas.microsoft.com/office/drawing/2014/main" id="{73F85587-D5A5-B792-BC6A-A4C991976A34}"/>
              </a:ext>
            </a:extLst>
          </p:cNvPr>
          <p:cNvSpPr/>
          <p:nvPr userDrawn="1"/>
        </p:nvSpPr>
        <p:spPr>
          <a:xfrm>
            <a:off x="6081252"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100" dirty="0">
              <a:solidFill>
                <a:schemeClr val="bg1"/>
              </a:solidFill>
              <a:latin typeface="+mj-ea"/>
              <a:ea typeface="+mj-ea"/>
            </a:endParaRPr>
          </a:p>
        </p:txBody>
      </p:sp>
      <p:sp>
        <p:nvSpPr>
          <p:cNvPr id="8" name="矩形 7">
            <a:extLst>
              <a:ext uri="{FF2B5EF4-FFF2-40B4-BE49-F238E27FC236}">
                <a16:creationId xmlns:a16="http://schemas.microsoft.com/office/drawing/2014/main" id="{D8D4553C-12FA-63B7-F61F-45F66B392CED}"/>
              </a:ext>
            </a:extLst>
          </p:cNvPr>
          <p:cNvSpPr/>
          <p:nvPr userDrawn="1"/>
        </p:nvSpPr>
        <p:spPr>
          <a:xfrm>
            <a:off x="3047999"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100" dirty="0">
              <a:solidFill>
                <a:schemeClr val="bg1"/>
              </a:solidFill>
              <a:latin typeface="+mj-ea"/>
              <a:ea typeface="+mj-ea"/>
            </a:endParaRPr>
          </a:p>
        </p:txBody>
      </p:sp>
      <p:sp>
        <p:nvSpPr>
          <p:cNvPr id="9" name="矩形 8">
            <a:extLst>
              <a:ext uri="{FF2B5EF4-FFF2-40B4-BE49-F238E27FC236}">
                <a16:creationId xmlns:a16="http://schemas.microsoft.com/office/drawing/2014/main" id="{4DEB5A4B-9D6C-9128-09E9-237D652833ED}"/>
              </a:ext>
            </a:extLst>
          </p:cNvPr>
          <p:cNvSpPr/>
          <p:nvPr userDrawn="1"/>
        </p:nvSpPr>
        <p:spPr>
          <a:xfrm>
            <a:off x="0" y="2456928"/>
            <a:ext cx="3048000" cy="2056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100" dirty="0">
              <a:solidFill>
                <a:schemeClr val="bg1"/>
              </a:solidFill>
              <a:latin typeface="+mj-ea"/>
              <a:ea typeface="+mj-ea"/>
            </a:endParaRPr>
          </a:p>
        </p:txBody>
      </p:sp>
      <p:sp>
        <p:nvSpPr>
          <p:cNvPr id="13" name="文本占位符 12">
            <a:extLst>
              <a:ext uri="{FF2B5EF4-FFF2-40B4-BE49-F238E27FC236}">
                <a16:creationId xmlns:a16="http://schemas.microsoft.com/office/drawing/2014/main" id="{1B8BB618-DED6-49A0-3EED-925C7B573A4A}"/>
              </a:ext>
            </a:extLst>
          </p:cNvPr>
          <p:cNvSpPr>
            <a:spLocks noGrp="1"/>
          </p:cNvSpPr>
          <p:nvPr userDrawn="1">
            <p:ph type="body" sz="quarter" idx="10" hasCustomPrompt="1"/>
          </p:nvPr>
        </p:nvSpPr>
        <p:spPr>
          <a:xfrm>
            <a:off x="3028335"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02</a:t>
            </a:r>
            <a:endParaRPr lang="zh-CN" altLang="en-US" dirty="0"/>
          </a:p>
        </p:txBody>
      </p:sp>
      <p:sp>
        <p:nvSpPr>
          <p:cNvPr id="19" name="文本占位符 18">
            <a:extLst>
              <a:ext uri="{FF2B5EF4-FFF2-40B4-BE49-F238E27FC236}">
                <a16:creationId xmlns:a16="http://schemas.microsoft.com/office/drawing/2014/main" id="{A9079151-10FB-C492-FAC0-B75DC2A84CE9}"/>
              </a:ext>
            </a:extLst>
          </p:cNvPr>
          <p:cNvSpPr>
            <a:spLocks noGrp="1"/>
          </p:cNvSpPr>
          <p:nvPr userDrawn="1">
            <p:ph type="body" sz="quarter" idx="11" hasCustomPrompt="1"/>
          </p:nvPr>
        </p:nvSpPr>
        <p:spPr>
          <a:xfrm>
            <a:off x="3677265" y="3838061"/>
            <a:ext cx="1681316" cy="287443"/>
          </a:xfrm>
          <a:prstGeom prst="rect">
            <a:avLst/>
          </a:prstGeom>
        </p:spPr>
        <p:txBody>
          <a:bodyPr/>
          <a:lstStyle>
            <a:lvl1pPr marL="0" indent="0" algn="dist">
              <a:buNone/>
              <a:defRPr sz="1400">
                <a:solidFill>
                  <a:schemeClr val="accent1">
                    <a:lumMod val="60000"/>
                    <a:lumOff val="40000"/>
                  </a:schemeClr>
                </a:solidFill>
              </a:defRPr>
            </a:lvl1pPr>
          </a:lstStyle>
          <a:p>
            <a:pPr lvl="0"/>
            <a:r>
              <a:rPr lang="en-US" altLang="zh-CN" dirty="0"/>
              <a:t>Part Two</a:t>
            </a:r>
            <a:endParaRPr lang="zh-CN" altLang="en-US" dirty="0"/>
          </a:p>
        </p:txBody>
      </p:sp>
      <p:sp>
        <p:nvSpPr>
          <p:cNvPr id="14" name="文本占位符 12">
            <a:extLst>
              <a:ext uri="{FF2B5EF4-FFF2-40B4-BE49-F238E27FC236}">
                <a16:creationId xmlns:a16="http://schemas.microsoft.com/office/drawing/2014/main" id="{4C6B23C7-D5CE-0C18-BA7C-BA8AB6D658C1}"/>
              </a:ext>
            </a:extLst>
          </p:cNvPr>
          <p:cNvSpPr>
            <a:spLocks noGrp="1"/>
          </p:cNvSpPr>
          <p:nvPr userDrawn="1">
            <p:ph type="body" sz="quarter" idx="13" hasCustomPrompt="1"/>
          </p:nvPr>
        </p:nvSpPr>
        <p:spPr>
          <a:xfrm>
            <a:off x="0"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01</a:t>
            </a:r>
            <a:endParaRPr lang="zh-CN" altLang="en-US" dirty="0"/>
          </a:p>
        </p:txBody>
      </p:sp>
      <p:sp>
        <p:nvSpPr>
          <p:cNvPr id="15" name="文本占位符 18">
            <a:extLst>
              <a:ext uri="{FF2B5EF4-FFF2-40B4-BE49-F238E27FC236}">
                <a16:creationId xmlns:a16="http://schemas.microsoft.com/office/drawing/2014/main" id="{061DB7D4-ECB8-CA87-014E-21F6C1BE18A3}"/>
              </a:ext>
            </a:extLst>
          </p:cNvPr>
          <p:cNvSpPr>
            <a:spLocks noGrp="1"/>
          </p:cNvSpPr>
          <p:nvPr userDrawn="1">
            <p:ph type="body" sz="quarter" idx="14" hasCustomPrompt="1"/>
          </p:nvPr>
        </p:nvSpPr>
        <p:spPr>
          <a:xfrm>
            <a:off x="648930"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One</a:t>
            </a:r>
            <a:endParaRPr lang="zh-CN" altLang="en-US" dirty="0"/>
          </a:p>
        </p:txBody>
      </p:sp>
      <p:sp>
        <p:nvSpPr>
          <p:cNvPr id="16" name="文本占位符 12">
            <a:extLst>
              <a:ext uri="{FF2B5EF4-FFF2-40B4-BE49-F238E27FC236}">
                <a16:creationId xmlns:a16="http://schemas.microsoft.com/office/drawing/2014/main" id="{8C3698BF-5FBD-A7FF-A83E-273102D2FAB4}"/>
              </a:ext>
            </a:extLst>
          </p:cNvPr>
          <p:cNvSpPr>
            <a:spLocks noGrp="1"/>
          </p:cNvSpPr>
          <p:nvPr userDrawn="1">
            <p:ph type="body" sz="quarter" idx="15" hasCustomPrompt="1"/>
          </p:nvPr>
        </p:nvSpPr>
        <p:spPr>
          <a:xfrm>
            <a:off x="6081252" y="2742994"/>
            <a:ext cx="3067665" cy="1460500"/>
          </a:xfrm>
          <a:prstGeom prst="rect">
            <a:avLst/>
          </a:prstGeom>
        </p:spPr>
        <p:txBody>
          <a:bodyPr anchor="ctr"/>
          <a:lstStyle>
            <a:lvl1pPr marL="0" indent="0" algn="ctr">
              <a:buNone/>
              <a:defRPr sz="6000">
                <a:solidFill>
                  <a:schemeClr val="accent1">
                    <a:lumMod val="60000"/>
                    <a:lumOff val="40000"/>
                  </a:schemeClr>
                </a:solidFill>
                <a:latin typeface="+mn-lt"/>
              </a:defRPr>
            </a:lvl1pPr>
          </a:lstStyle>
          <a:p>
            <a:pPr lvl="0"/>
            <a:r>
              <a:rPr lang="en-US" altLang="zh-CN" dirty="0"/>
              <a:t>03</a:t>
            </a:r>
            <a:endParaRPr lang="zh-CN" altLang="en-US" dirty="0"/>
          </a:p>
        </p:txBody>
      </p:sp>
      <p:sp>
        <p:nvSpPr>
          <p:cNvPr id="17" name="文本占位符 18">
            <a:extLst>
              <a:ext uri="{FF2B5EF4-FFF2-40B4-BE49-F238E27FC236}">
                <a16:creationId xmlns:a16="http://schemas.microsoft.com/office/drawing/2014/main" id="{DC86EF00-23B3-F79E-C1E4-25A47BD17AD1}"/>
              </a:ext>
            </a:extLst>
          </p:cNvPr>
          <p:cNvSpPr>
            <a:spLocks noGrp="1"/>
          </p:cNvSpPr>
          <p:nvPr userDrawn="1">
            <p:ph type="body" sz="quarter" idx="16" hasCustomPrompt="1"/>
          </p:nvPr>
        </p:nvSpPr>
        <p:spPr>
          <a:xfrm>
            <a:off x="6730182"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Three</a:t>
            </a:r>
            <a:endParaRPr lang="zh-CN" altLang="en-US" dirty="0"/>
          </a:p>
        </p:txBody>
      </p:sp>
      <p:sp>
        <p:nvSpPr>
          <p:cNvPr id="18" name="文本占位符 12">
            <a:extLst>
              <a:ext uri="{FF2B5EF4-FFF2-40B4-BE49-F238E27FC236}">
                <a16:creationId xmlns:a16="http://schemas.microsoft.com/office/drawing/2014/main" id="{AD1CDBCD-BD58-A5DD-8FCA-D43FFC09EBFC}"/>
              </a:ext>
            </a:extLst>
          </p:cNvPr>
          <p:cNvSpPr>
            <a:spLocks noGrp="1"/>
          </p:cNvSpPr>
          <p:nvPr userDrawn="1">
            <p:ph type="body" sz="quarter" idx="17" hasCustomPrompt="1"/>
          </p:nvPr>
        </p:nvSpPr>
        <p:spPr>
          <a:xfrm>
            <a:off x="9109587" y="2742994"/>
            <a:ext cx="3067665" cy="1460500"/>
          </a:xfrm>
          <a:prstGeom prst="rect">
            <a:avLst/>
          </a:prstGeom>
        </p:spPr>
        <p:txBody>
          <a:bodyPr anchor="ctr"/>
          <a:lstStyle>
            <a:lvl1pPr marL="0" indent="0" algn="ctr">
              <a:buNone/>
              <a:defRPr sz="6000">
                <a:solidFill>
                  <a:schemeClr val="accent1"/>
                </a:solidFill>
                <a:latin typeface="+mn-lt"/>
              </a:defRPr>
            </a:lvl1pPr>
          </a:lstStyle>
          <a:p>
            <a:pPr lvl="0"/>
            <a:r>
              <a:rPr lang="en-US" altLang="zh-CN" dirty="0"/>
              <a:t>04</a:t>
            </a:r>
            <a:endParaRPr lang="zh-CN" altLang="en-US" dirty="0"/>
          </a:p>
        </p:txBody>
      </p:sp>
      <p:sp>
        <p:nvSpPr>
          <p:cNvPr id="20" name="文本占位符 18">
            <a:extLst>
              <a:ext uri="{FF2B5EF4-FFF2-40B4-BE49-F238E27FC236}">
                <a16:creationId xmlns:a16="http://schemas.microsoft.com/office/drawing/2014/main" id="{7913E392-D558-E819-C237-BC24D1C9844D}"/>
              </a:ext>
            </a:extLst>
          </p:cNvPr>
          <p:cNvSpPr>
            <a:spLocks noGrp="1"/>
          </p:cNvSpPr>
          <p:nvPr userDrawn="1">
            <p:ph type="body" sz="quarter" idx="18" hasCustomPrompt="1"/>
          </p:nvPr>
        </p:nvSpPr>
        <p:spPr>
          <a:xfrm>
            <a:off x="9758517" y="3838061"/>
            <a:ext cx="1681316" cy="287443"/>
          </a:xfrm>
          <a:prstGeom prst="rect">
            <a:avLst/>
          </a:prstGeom>
        </p:spPr>
        <p:txBody>
          <a:bodyPr/>
          <a:lstStyle>
            <a:lvl1pPr marL="0" indent="0" algn="dist">
              <a:buNone/>
              <a:defRPr sz="1400">
                <a:solidFill>
                  <a:schemeClr val="accent1"/>
                </a:solidFill>
              </a:defRPr>
            </a:lvl1pPr>
          </a:lstStyle>
          <a:p>
            <a:pPr lvl="0"/>
            <a:r>
              <a:rPr lang="en-US" altLang="zh-CN" dirty="0"/>
              <a:t>Part Four</a:t>
            </a:r>
            <a:endParaRPr lang="zh-CN" altLang="en-US" dirty="0"/>
          </a:p>
        </p:txBody>
      </p:sp>
      <p:sp>
        <p:nvSpPr>
          <p:cNvPr id="25" name="平行四边形 24">
            <a:extLst>
              <a:ext uri="{FF2B5EF4-FFF2-40B4-BE49-F238E27FC236}">
                <a16:creationId xmlns:a16="http://schemas.microsoft.com/office/drawing/2014/main" id="{EAC4C17C-EC21-829E-3472-28AFA64B7245}"/>
              </a:ext>
            </a:extLst>
          </p:cNvPr>
          <p:cNvSpPr/>
          <p:nvPr userDrawn="1"/>
        </p:nvSpPr>
        <p:spPr>
          <a:xfrm>
            <a:off x="11494351" y="6521858"/>
            <a:ext cx="433408" cy="186815"/>
          </a:xfrm>
          <a:prstGeom prst="parallelogram">
            <a:avLst>
              <a:gd name="adj" fmla="val 64552"/>
            </a:avLst>
          </a:pr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sp>
        <p:nvSpPr>
          <p:cNvPr id="26" name="平行四边形 25">
            <a:extLst>
              <a:ext uri="{FF2B5EF4-FFF2-40B4-BE49-F238E27FC236}">
                <a16:creationId xmlns:a16="http://schemas.microsoft.com/office/drawing/2014/main" id="{9609DC0A-31D7-D205-1CB9-73EE4D49D218}"/>
              </a:ext>
            </a:extLst>
          </p:cNvPr>
          <p:cNvSpPr/>
          <p:nvPr userDrawn="1"/>
        </p:nvSpPr>
        <p:spPr>
          <a:xfrm>
            <a:off x="11665801" y="6521858"/>
            <a:ext cx="433408" cy="186815"/>
          </a:xfrm>
          <a:prstGeom prst="parallelogram">
            <a:avLst>
              <a:gd name="adj" fmla="val 64552"/>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mj-ea"/>
              <a:ea typeface="+mj-ea"/>
            </a:endParaRPr>
          </a:p>
        </p:txBody>
      </p:sp>
      <p:grpSp>
        <p:nvGrpSpPr>
          <p:cNvPr id="36" name="组合 35">
            <a:extLst>
              <a:ext uri="{FF2B5EF4-FFF2-40B4-BE49-F238E27FC236}">
                <a16:creationId xmlns:a16="http://schemas.microsoft.com/office/drawing/2014/main" id="{2D58D657-DA6D-32B2-43A6-E91625D7DAB1}"/>
              </a:ext>
            </a:extLst>
          </p:cNvPr>
          <p:cNvGrpSpPr/>
          <p:nvPr userDrawn="1"/>
        </p:nvGrpSpPr>
        <p:grpSpPr>
          <a:xfrm>
            <a:off x="3301705" y="1107420"/>
            <a:ext cx="6548277" cy="1495728"/>
            <a:chOff x="4216105" y="7123210"/>
            <a:chExt cx="6548277" cy="1495728"/>
          </a:xfrm>
        </p:grpSpPr>
        <p:sp>
          <p:nvSpPr>
            <p:cNvPr id="34" name="任意多边形: 形状 33">
              <a:extLst>
                <a:ext uri="{FF2B5EF4-FFF2-40B4-BE49-F238E27FC236}">
                  <a16:creationId xmlns:a16="http://schemas.microsoft.com/office/drawing/2014/main" id="{0791D838-078A-CC1A-B115-7F2ED3D1230E}"/>
                </a:ext>
              </a:extLst>
            </p:cNvPr>
            <p:cNvSpPr/>
            <p:nvPr userDrawn="1"/>
          </p:nvSpPr>
          <p:spPr>
            <a:xfrm>
              <a:off x="4216105" y="7123210"/>
              <a:ext cx="6548277" cy="1367521"/>
            </a:xfrm>
            <a:custGeom>
              <a:avLst/>
              <a:gdLst>
                <a:gd name="connsiteX0" fmla="*/ 866545 w 6548277"/>
                <a:gd name="connsiteY0" fmla="*/ 0 h 1367521"/>
                <a:gd name="connsiteX1" fmla="*/ 6548277 w 6548277"/>
                <a:gd name="connsiteY1" fmla="*/ 0 h 1367521"/>
                <a:gd name="connsiteX2" fmla="*/ 5893589 w 6548277"/>
                <a:gd name="connsiteY2" fmla="*/ 1014203 h 1367521"/>
                <a:gd name="connsiteX3" fmla="*/ 6110653 w 6548277"/>
                <a:gd name="connsiteY3" fmla="*/ 1367521 h 1367521"/>
                <a:gd name="connsiteX4" fmla="*/ 5679115 w 6548277"/>
                <a:gd name="connsiteY4" fmla="*/ 1349539 h 1367521"/>
                <a:gd name="connsiteX5" fmla="*/ 5699077 w 6548277"/>
                <a:gd name="connsiteY5" fmla="*/ 1315529 h 1367521"/>
                <a:gd name="connsiteX6" fmla="*/ 5681732 w 6548277"/>
                <a:gd name="connsiteY6" fmla="*/ 1342399 h 1367521"/>
                <a:gd name="connsiteX7" fmla="*/ 0 w 6548277"/>
                <a:gd name="connsiteY7" fmla="*/ 1342399 h 136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8277" h="1367521">
                  <a:moveTo>
                    <a:pt x="866545" y="0"/>
                  </a:moveTo>
                  <a:lnTo>
                    <a:pt x="6548277" y="0"/>
                  </a:lnTo>
                  <a:lnTo>
                    <a:pt x="5893589" y="1014203"/>
                  </a:lnTo>
                  <a:lnTo>
                    <a:pt x="6110653" y="1367521"/>
                  </a:lnTo>
                  <a:lnTo>
                    <a:pt x="5679115" y="1349539"/>
                  </a:lnTo>
                  <a:lnTo>
                    <a:pt x="5699077" y="1315529"/>
                  </a:lnTo>
                  <a:lnTo>
                    <a:pt x="5681732" y="1342399"/>
                  </a:lnTo>
                  <a:lnTo>
                    <a:pt x="0" y="1342399"/>
                  </a:lnTo>
                  <a:close/>
                </a:path>
              </a:pathLst>
            </a:custGeom>
            <a:solidFill>
              <a:schemeClr val="bg1"/>
            </a:solidFill>
            <a:ln w="19050">
              <a:no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sz="6000" dirty="0">
                <a:solidFill>
                  <a:schemeClr val="accent1"/>
                </a:solidFill>
              </a:endParaRPr>
            </a:p>
          </p:txBody>
        </p:sp>
        <p:sp>
          <p:nvSpPr>
            <p:cNvPr id="33" name="等腰三角形 32">
              <a:extLst>
                <a:ext uri="{FF2B5EF4-FFF2-40B4-BE49-F238E27FC236}">
                  <a16:creationId xmlns:a16="http://schemas.microsoft.com/office/drawing/2014/main" id="{D7400873-CF32-1C6F-323D-FFF40D0089CB}"/>
                </a:ext>
              </a:extLst>
            </p:cNvPr>
            <p:cNvSpPr/>
            <p:nvPr userDrawn="1"/>
          </p:nvSpPr>
          <p:spPr>
            <a:xfrm rot="18024642" flipV="1">
              <a:off x="9972594" y="8225370"/>
              <a:ext cx="405867" cy="381269"/>
            </a:xfrm>
            <a:prstGeom prst="triangle">
              <a:avLst/>
            </a:prstGeom>
            <a:solidFill>
              <a:schemeClr val="accent1"/>
            </a:solidFill>
            <a:ln w="12700" cap="flat" cmpd="sng" algn="ctr">
              <a:noFill/>
              <a:prstDash val="solid"/>
              <a:miter lim="800000"/>
            </a:ln>
            <a:effectLst>
              <a:outerShdw blurRad="25400" dist="12700" dir="5400000" sx="92000" sy="9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grpSp>
      <p:sp>
        <p:nvSpPr>
          <p:cNvPr id="27" name="文本占位符 40">
            <a:extLst>
              <a:ext uri="{FF2B5EF4-FFF2-40B4-BE49-F238E27FC236}">
                <a16:creationId xmlns:a16="http://schemas.microsoft.com/office/drawing/2014/main" id="{825C951D-7B78-E109-9BE1-253E6B4A2BF6}"/>
              </a:ext>
            </a:extLst>
          </p:cNvPr>
          <p:cNvSpPr>
            <a:spLocks noGrp="1"/>
          </p:cNvSpPr>
          <p:nvPr userDrawn="1">
            <p:ph type="body" sz="quarter" idx="21" hasCustomPrompt="1"/>
          </p:nvPr>
        </p:nvSpPr>
        <p:spPr>
          <a:xfrm>
            <a:off x="4048626" y="1268329"/>
            <a:ext cx="4914900" cy="1028700"/>
          </a:xfrm>
          <a:prstGeom prst="rect">
            <a:avLst/>
          </a:prstGeom>
        </p:spPr>
        <p:txBody>
          <a:bodyPr/>
          <a:lstStyle>
            <a:lvl1pPr marL="0" indent="0">
              <a:buNone/>
              <a:defRPr sz="7200">
                <a:solidFill>
                  <a:schemeClr val="accent1"/>
                </a:solidFill>
                <a:latin typeface="+mj-ea"/>
                <a:ea typeface="+mj-ea"/>
              </a:defRPr>
            </a:lvl1pPr>
          </a:lstStyle>
          <a:p>
            <a:pPr lvl="0"/>
            <a:r>
              <a:rPr lang="zh-CN" altLang="en-US" dirty="0"/>
              <a:t>过渡页标题</a:t>
            </a:r>
          </a:p>
        </p:txBody>
      </p:sp>
    </p:spTree>
    <p:extLst>
      <p:ext uri="{BB962C8B-B14F-4D97-AF65-F5344CB8AC3E}">
        <p14:creationId xmlns:p14="http://schemas.microsoft.com/office/powerpoint/2010/main" val="30602209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1">
    <p:bg>
      <p:bgRef idx="1001">
        <a:schemeClr val="bg1"/>
      </p:bgRef>
    </p:bg>
    <p:spTree>
      <p:nvGrpSpPr>
        <p:cNvPr id="1" name=""/>
        <p:cNvGrpSpPr/>
        <p:nvPr/>
      </p:nvGrpSpPr>
      <p:grpSpPr>
        <a:xfrm>
          <a:off x="0" y="0"/>
          <a:ext cx="0" cy="0"/>
          <a:chOff x="0" y="0"/>
          <a:chExt cx="0" cy="0"/>
        </a:xfrm>
      </p:grpSpPr>
      <p:sp>
        <p:nvSpPr>
          <p:cNvPr id="13" name="任意形状 12">
            <a:extLst>
              <a:ext uri="{FF2B5EF4-FFF2-40B4-BE49-F238E27FC236}">
                <a16:creationId xmlns:a16="http://schemas.microsoft.com/office/drawing/2014/main" id="{BE895EBC-87E6-19C9-AB95-E1F6D37BCE63}"/>
              </a:ext>
            </a:extLst>
          </p:cNvPr>
          <p:cNvSpPr/>
          <p:nvPr userDrawn="1"/>
        </p:nvSpPr>
        <p:spPr>
          <a:xfrm>
            <a:off x="0" y="640754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grpSp>
        <p:nvGrpSpPr>
          <p:cNvPr id="7" name="组合 6">
            <a:extLst>
              <a:ext uri="{FF2B5EF4-FFF2-40B4-BE49-F238E27FC236}">
                <a16:creationId xmlns:a16="http://schemas.microsoft.com/office/drawing/2014/main" id="{469A2E43-723C-D5E2-C8E0-2A941DB8D2DF}"/>
              </a:ext>
            </a:extLst>
          </p:cNvPr>
          <p:cNvGrpSpPr/>
          <p:nvPr userDrawn="1"/>
        </p:nvGrpSpPr>
        <p:grpSpPr>
          <a:xfrm>
            <a:off x="86225" y="114300"/>
            <a:ext cx="511970" cy="511970"/>
            <a:chOff x="38099" y="114300"/>
            <a:chExt cx="511970" cy="511970"/>
          </a:xfrm>
        </p:grpSpPr>
        <p:sp>
          <p:nvSpPr>
            <p:cNvPr id="3" name="平行四边形 2">
              <a:extLst>
                <a:ext uri="{FF2B5EF4-FFF2-40B4-BE49-F238E27FC236}">
                  <a16:creationId xmlns:a16="http://schemas.microsoft.com/office/drawing/2014/main" id="{CD3A7B6F-3F5F-28C0-7AEF-B254E1F59208}"/>
                </a:ext>
              </a:extLst>
            </p:cNvPr>
            <p:cNvSpPr/>
            <p:nvPr userDrawn="1"/>
          </p:nvSpPr>
          <p:spPr>
            <a:xfrm>
              <a:off x="328334" y="404535"/>
              <a:ext cx="221735" cy="221735"/>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 name="平行四边形 3">
              <a:extLst>
                <a:ext uri="{FF2B5EF4-FFF2-40B4-BE49-F238E27FC236}">
                  <a16:creationId xmlns:a16="http://schemas.microsoft.com/office/drawing/2014/main" id="{3B1FCAD5-DE38-F6E3-D68F-53CC06E664D8}"/>
                </a:ext>
              </a:extLst>
            </p:cNvPr>
            <p:cNvSpPr/>
            <p:nvPr/>
          </p:nvSpPr>
          <p:spPr>
            <a:xfrm>
              <a:off x="38099" y="114300"/>
              <a:ext cx="458253" cy="45825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sp>
        <p:nvSpPr>
          <p:cNvPr id="6" name="任意形状 12">
            <a:extLst>
              <a:ext uri="{FF2B5EF4-FFF2-40B4-BE49-F238E27FC236}">
                <a16:creationId xmlns:a16="http://schemas.microsoft.com/office/drawing/2014/main" id="{4F3E181A-C06B-6EDA-49BE-B2CDE461B489}"/>
              </a:ext>
            </a:extLst>
          </p:cNvPr>
          <p:cNvSpPr/>
          <p:nvPr userDrawn="1"/>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5" name="文本占位符 4">
            <a:extLst>
              <a:ext uri="{FF2B5EF4-FFF2-40B4-BE49-F238E27FC236}">
                <a16:creationId xmlns:a16="http://schemas.microsoft.com/office/drawing/2014/main" id="{16EE134A-CB82-1067-F48D-FE58295E3168}"/>
              </a:ext>
            </a:extLst>
          </p:cNvPr>
          <p:cNvSpPr>
            <a:spLocks noGrp="1"/>
          </p:cNvSpPr>
          <p:nvPr>
            <p:ph type="body" sz="quarter" idx="10" hasCustomPrompt="1"/>
          </p:nvPr>
        </p:nvSpPr>
        <p:spPr>
          <a:xfrm>
            <a:off x="683078" y="162592"/>
            <a:ext cx="4806950" cy="530225"/>
          </a:xfrm>
          <a:prstGeom prst="rect">
            <a:avLst/>
          </a:prstGeom>
        </p:spPr>
        <p:txBody>
          <a:bodyPr/>
          <a:lstStyle>
            <a:lvl1pPr marL="0" indent="0">
              <a:buNone/>
              <a:defRPr sz="3200">
                <a:solidFill>
                  <a:schemeClr val="accent1"/>
                </a:solidFill>
                <a:latin typeface="+mj-ea"/>
                <a:ea typeface="+mj-ea"/>
              </a:defRPr>
            </a:lvl1pPr>
          </a:lstStyle>
          <a:p>
            <a:pPr lvl="0"/>
            <a:r>
              <a:rPr lang="zh-CN" altLang="en-US" dirty="0"/>
              <a:t>本页标题位置</a:t>
            </a:r>
          </a:p>
        </p:txBody>
      </p:sp>
      <p:sp>
        <p:nvSpPr>
          <p:cNvPr id="8" name="文本占位符 26">
            <a:extLst>
              <a:ext uri="{FF2B5EF4-FFF2-40B4-BE49-F238E27FC236}">
                <a16:creationId xmlns:a16="http://schemas.microsoft.com/office/drawing/2014/main" id="{22F014AE-D297-92FD-D570-57D118E57BE4}"/>
              </a:ext>
            </a:extLst>
          </p:cNvPr>
          <p:cNvSpPr>
            <a:spLocks noGrp="1"/>
          </p:cNvSpPr>
          <p:nvPr>
            <p:ph type="body" sz="quarter" idx="14" hasCustomPrompt="1"/>
          </p:nvPr>
        </p:nvSpPr>
        <p:spPr>
          <a:xfrm>
            <a:off x="10860088" y="128336"/>
            <a:ext cx="1331912" cy="481013"/>
          </a:xfrm>
          <a:prstGeom prst="rect">
            <a:avLst/>
          </a:prstGeom>
        </p:spPr>
        <p:txBody>
          <a:bodyPr/>
          <a:lstStyle>
            <a:lvl1pPr marL="0" indent="0">
              <a:buNone/>
              <a:defRPr>
                <a:solidFill>
                  <a:schemeClr val="accent1"/>
                </a:solidFill>
                <a:latin typeface="+mn-lt"/>
              </a:defRPr>
            </a:lvl1pPr>
          </a:lstStyle>
          <a:p>
            <a:pPr lvl="0"/>
            <a:r>
              <a:rPr lang="en-US" altLang="zh-CN" dirty="0"/>
              <a:t>LOGO</a:t>
            </a:r>
            <a:endParaRPr lang="zh-CN" altLang="en-US" dirty="0"/>
          </a:p>
        </p:txBody>
      </p:sp>
    </p:spTree>
    <p:extLst>
      <p:ext uri="{BB962C8B-B14F-4D97-AF65-F5344CB8AC3E}">
        <p14:creationId xmlns:p14="http://schemas.microsoft.com/office/powerpoint/2010/main" val="384962149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2">
    <p:bg>
      <p:bgRef idx="1001">
        <a:schemeClr val="bg1"/>
      </p:bgRef>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2960F5-D83E-C2C2-8A61-EEB5CA9CAE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62273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页">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01471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73" r:id="rId1"/>
    <p:sldLayoutId id="2147483671" r:id="rId2"/>
    <p:sldLayoutId id="2147483674" r:id="rId3"/>
    <p:sldLayoutId id="2147483676" r:id="rId4"/>
    <p:sldLayoutId id="2147483677" r:id="rId5"/>
    <p:sldLayoutId id="2147483678" r:id="rId6"/>
    <p:sldLayoutId id="2147483672" r:id="rId7"/>
    <p:sldLayoutId id="2147483675" r:id="rId8"/>
    <p:sldLayoutId id="2147483680" r:id="rId9"/>
    <p:sldLayoutId id="2147483670" r:id="rId10"/>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8.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89B2E2-443C-EA68-0905-CC9AD2139A40}"/>
              </a:ext>
            </a:extLst>
          </p:cNvPr>
          <p:cNvSpPr>
            <a:spLocks noGrp="1"/>
          </p:cNvSpPr>
          <p:nvPr>
            <p:ph type="body" sz="quarter" idx="10"/>
          </p:nvPr>
        </p:nvSpPr>
        <p:spPr/>
        <p:txBody>
          <a:bodyPr/>
          <a:lstStyle/>
          <a:p>
            <a:r>
              <a:rPr lang="zh-CN" altLang="en-US" dirty="0"/>
              <a:t>浅蓝企业风</a:t>
            </a:r>
          </a:p>
        </p:txBody>
      </p:sp>
      <p:sp>
        <p:nvSpPr>
          <p:cNvPr id="3" name="文本占位符 2">
            <a:extLst>
              <a:ext uri="{FF2B5EF4-FFF2-40B4-BE49-F238E27FC236}">
                <a16:creationId xmlns:a16="http://schemas.microsoft.com/office/drawing/2014/main" id="{1560DDC9-F45D-87B2-A859-E01713EC126E}"/>
              </a:ext>
            </a:extLst>
          </p:cNvPr>
          <p:cNvSpPr>
            <a:spLocks noGrp="1"/>
          </p:cNvSpPr>
          <p:nvPr>
            <p:ph type="body" sz="quarter" idx="11"/>
          </p:nvPr>
        </p:nvSpPr>
        <p:spPr>
          <a:xfrm>
            <a:off x="865772" y="1832441"/>
            <a:ext cx="5968166" cy="1300162"/>
          </a:xfrm>
        </p:spPr>
        <p:txBody>
          <a:bodyPr/>
          <a:lstStyle/>
          <a:p>
            <a:r>
              <a:rPr lang="zh-CN" altLang="en-US" dirty="0"/>
              <a:t>商业计划汇报</a:t>
            </a:r>
            <a:r>
              <a:rPr lang="en-US" altLang="zh-CN" dirty="0"/>
              <a:t>PPT</a:t>
            </a:r>
            <a:r>
              <a:rPr lang="zh-CN" altLang="en-US" dirty="0"/>
              <a:t>模板</a:t>
            </a:r>
          </a:p>
        </p:txBody>
      </p:sp>
      <p:sp>
        <p:nvSpPr>
          <p:cNvPr id="4" name="文本占位符 3">
            <a:extLst>
              <a:ext uri="{FF2B5EF4-FFF2-40B4-BE49-F238E27FC236}">
                <a16:creationId xmlns:a16="http://schemas.microsoft.com/office/drawing/2014/main" id="{5FE9FAF7-03E6-2E84-F3C2-BA3B7ABBBE97}"/>
              </a:ext>
            </a:extLst>
          </p:cNvPr>
          <p:cNvSpPr>
            <a:spLocks noGrp="1"/>
          </p:cNvSpPr>
          <p:nvPr>
            <p:ph type="body" sz="quarter" idx="12"/>
          </p:nvPr>
        </p:nvSpPr>
        <p:spPr/>
        <p:txBody>
          <a:bodyPr/>
          <a:lstStyle/>
          <a:p>
            <a:r>
              <a:rPr lang="zh-CN" altLang="en-US" dirty="0"/>
              <a:t>分享人：</a:t>
            </a:r>
            <a:r>
              <a:rPr lang="en-US" altLang="zh-CN" dirty="0" err="1"/>
              <a:t>OfficePLUS</a:t>
            </a:r>
            <a:endParaRPr lang="zh-CN" altLang="en-US" dirty="0"/>
          </a:p>
        </p:txBody>
      </p:sp>
      <p:sp>
        <p:nvSpPr>
          <p:cNvPr id="5" name="文本占位符 4">
            <a:extLst>
              <a:ext uri="{FF2B5EF4-FFF2-40B4-BE49-F238E27FC236}">
                <a16:creationId xmlns:a16="http://schemas.microsoft.com/office/drawing/2014/main" id="{A8FA3AF7-ECE1-B609-BACF-5EA926594BE1}"/>
              </a:ext>
            </a:extLst>
          </p:cNvPr>
          <p:cNvSpPr>
            <a:spLocks noGrp="1"/>
          </p:cNvSpPr>
          <p:nvPr>
            <p:ph type="body" sz="quarter" idx="13"/>
          </p:nvPr>
        </p:nvSpPr>
        <p:spPr/>
        <p:txBody>
          <a:bodyPr/>
          <a:lstStyle/>
          <a:p>
            <a:r>
              <a:rPr lang="zh-CN" altLang="en-US" dirty="0"/>
              <a:t>分享时间：</a:t>
            </a:r>
            <a:r>
              <a:rPr lang="en-US" altLang="zh-CN" dirty="0"/>
              <a:t>20xx</a:t>
            </a:r>
            <a:r>
              <a:rPr lang="zh-CN" altLang="en-US" dirty="0"/>
              <a:t>年</a:t>
            </a:r>
            <a:r>
              <a:rPr lang="en-US" altLang="zh-CN" dirty="0"/>
              <a:t>x</a:t>
            </a:r>
            <a:r>
              <a:rPr lang="zh-CN" altLang="en-US" dirty="0"/>
              <a:t>月</a:t>
            </a:r>
            <a:r>
              <a:rPr lang="en-US" altLang="zh-CN" dirty="0"/>
              <a:t>x</a:t>
            </a:r>
            <a:r>
              <a:rPr lang="zh-CN" altLang="en-US" dirty="0"/>
              <a:t>日</a:t>
            </a:r>
          </a:p>
        </p:txBody>
      </p:sp>
      <p:sp>
        <p:nvSpPr>
          <p:cNvPr id="7" name="文本占位符 26">
            <a:extLst>
              <a:ext uri="{FF2B5EF4-FFF2-40B4-BE49-F238E27FC236}">
                <a16:creationId xmlns:a16="http://schemas.microsoft.com/office/drawing/2014/main" id="{FACA58E8-C5BF-52E9-8F74-A9AA7CE239CA}"/>
              </a:ext>
            </a:extLst>
          </p:cNvPr>
          <p:cNvSpPr>
            <a:spLocks noGrp="1"/>
          </p:cNvSpPr>
          <p:nvPr>
            <p:ph type="body" sz="quarter" idx="14"/>
          </p:nvPr>
        </p:nvSpPr>
        <p:spPr>
          <a:xfrm>
            <a:off x="10860088" y="128588"/>
            <a:ext cx="1331912" cy="481012"/>
          </a:xfrm>
          <a:prstGeom prst="rect">
            <a:avLst/>
          </a:prstGeom>
        </p:spPr>
        <p:txBody>
          <a:bodyPr/>
          <a:lstStyle>
            <a:lvl1pPr marL="0" indent="0">
              <a:buNone/>
              <a:defRPr>
                <a:solidFill>
                  <a:schemeClr val="accent1"/>
                </a:solidFill>
                <a:latin typeface="+mn-lt"/>
              </a:defRPr>
            </a:lvl1pPr>
          </a:lstStyle>
          <a:p>
            <a:pPr lvl="0"/>
            <a:r>
              <a:rPr lang="en-US" altLang="zh-CN" dirty="0"/>
              <a:t>LOGO</a:t>
            </a:r>
            <a:endParaRPr lang="zh-CN" altLang="en-US" dirty="0"/>
          </a:p>
        </p:txBody>
      </p:sp>
    </p:spTree>
    <p:extLst>
      <p:ext uri="{BB962C8B-B14F-4D97-AF65-F5344CB8AC3E}">
        <p14:creationId xmlns:p14="http://schemas.microsoft.com/office/powerpoint/2010/main" val="184577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238ECB9-0A1A-353D-BA10-D2413B3765A2}"/>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D137B7ED-0F92-3E7C-D661-0C1D18FF1D9D}"/>
              </a:ext>
            </a:extLst>
          </p:cNvPr>
          <p:cNvSpPr>
            <a:spLocks noGrp="1"/>
          </p:cNvSpPr>
          <p:nvPr>
            <p:ph type="body" sz="quarter" idx="11"/>
          </p:nvPr>
        </p:nvSpPr>
        <p:spPr/>
        <p:txBody>
          <a:bodyPr/>
          <a:lstStyle/>
          <a:p>
            <a:r>
              <a:rPr lang="en-US" altLang="zh-CN" dirty="0"/>
              <a:t>Part Two</a:t>
            </a:r>
            <a:endParaRPr lang="zh-CN" altLang="en-US" dirty="0"/>
          </a:p>
        </p:txBody>
      </p:sp>
      <p:sp>
        <p:nvSpPr>
          <p:cNvPr id="5" name="文本占位符 4">
            <a:extLst>
              <a:ext uri="{FF2B5EF4-FFF2-40B4-BE49-F238E27FC236}">
                <a16:creationId xmlns:a16="http://schemas.microsoft.com/office/drawing/2014/main" id="{8751DC02-2F2B-4B87-EF8A-ADF036A07FF9}"/>
              </a:ext>
            </a:extLst>
          </p:cNvPr>
          <p:cNvSpPr>
            <a:spLocks noGrp="1"/>
          </p:cNvSpPr>
          <p:nvPr>
            <p:ph type="body" sz="quarter" idx="13"/>
          </p:nvPr>
        </p:nvSpPr>
        <p:spPr/>
        <p:txBody>
          <a:bodyPr/>
          <a:lstStyle/>
          <a:p>
            <a:r>
              <a:rPr lang="en-US" altLang="zh-CN" dirty="0"/>
              <a:t>01</a:t>
            </a:r>
            <a:endParaRPr lang="zh-CN" altLang="en-US" dirty="0"/>
          </a:p>
        </p:txBody>
      </p:sp>
      <p:sp>
        <p:nvSpPr>
          <p:cNvPr id="6" name="文本占位符 5">
            <a:extLst>
              <a:ext uri="{FF2B5EF4-FFF2-40B4-BE49-F238E27FC236}">
                <a16:creationId xmlns:a16="http://schemas.microsoft.com/office/drawing/2014/main" id="{B5448FDE-B8FC-2555-5D6E-304B66C5DD23}"/>
              </a:ext>
            </a:extLst>
          </p:cNvPr>
          <p:cNvSpPr>
            <a:spLocks noGrp="1"/>
          </p:cNvSpPr>
          <p:nvPr>
            <p:ph type="body" sz="quarter" idx="14"/>
          </p:nvPr>
        </p:nvSpPr>
        <p:spPr>
          <a:xfrm>
            <a:off x="648930" y="3838061"/>
            <a:ext cx="1681316" cy="287443"/>
          </a:xfrm>
        </p:spPr>
        <p:txBody>
          <a:bodyPr/>
          <a:lstStyle/>
          <a:p>
            <a:r>
              <a:rPr lang="en-US" altLang="zh-CN" dirty="0"/>
              <a:t>Part One</a:t>
            </a:r>
            <a:endParaRPr lang="zh-CN" altLang="en-US" dirty="0"/>
          </a:p>
        </p:txBody>
      </p:sp>
      <p:sp>
        <p:nvSpPr>
          <p:cNvPr id="7" name="文本占位符 6">
            <a:extLst>
              <a:ext uri="{FF2B5EF4-FFF2-40B4-BE49-F238E27FC236}">
                <a16:creationId xmlns:a16="http://schemas.microsoft.com/office/drawing/2014/main" id="{B28A1591-8075-5FB5-7C82-C679CDDC7CB6}"/>
              </a:ext>
            </a:extLst>
          </p:cNvPr>
          <p:cNvSpPr>
            <a:spLocks noGrp="1"/>
          </p:cNvSpPr>
          <p:nvPr>
            <p:ph type="body" sz="quarter" idx="15"/>
          </p:nvPr>
        </p:nvSpPr>
        <p:spPr/>
        <p:txBody>
          <a:bodyPr/>
          <a:lstStyle/>
          <a:p>
            <a:r>
              <a:rPr lang="en-US" altLang="zh-CN" dirty="0"/>
              <a:t>03</a:t>
            </a:r>
            <a:endParaRPr lang="zh-CN" altLang="en-US" dirty="0"/>
          </a:p>
        </p:txBody>
      </p:sp>
      <p:sp>
        <p:nvSpPr>
          <p:cNvPr id="8" name="文本占位符 7">
            <a:extLst>
              <a:ext uri="{FF2B5EF4-FFF2-40B4-BE49-F238E27FC236}">
                <a16:creationId xmlns:a16="http://schemas.microsoft.com/office/drawing/2014/main" id="{65DE0373-96A9-52C1-0159-E029D0DCEC13}"/>
              </a:ext>
            </a:extLst>
          </p:cNvPr>
          <p:cNvSpPr>
            <a:spLocks noGrp="1"/>
          </p:cNvSpPr>
          <p:nvPr>
            <p:ph type="body" sz="quarter" idx="16"/>
          </p:nvPr>
        </p:nvSpPr>
        <p:spPr>
          <a:xfrm>
            <a:off x="6744930" y="3838061"/>
            <a:ext cx="1681316" cy="287443"/>
          </a:xfrm>
        </p:spPr>
        <p:txBody>
          <a:bodyPr/>
          <a:lstStyle/>
          <a:p>
            <a:r>
              <a:rPr lang="en-US" altLang="zh-CN" dirty="0"/>
              <a:t>Part Three</a:t>
            </a:r>
            <a:endParaRPr lang="zh-CN" altLang="en-US" dirty="0"/>
          </a:p>
        </p:txBody>
      </p:sp>
      <p:sp>
        <p:nvSpPr>
          <p:cNvPr id="9" name="文本占位符 8">
            <a:extLst>
              <a:ext uri="{FF2B5EF4-FFF2-40B4-BE49-F238E27FC236}">
                <a16:creationId xmlns:a16="http://schemas.microsoft.com/office/drawing/2014/main" id="{B83F0EF9-824E-BD0E-059B-837E0D5A29E8}"/>
              </a:ext>
            </a:extLst>
          </p:cNvPr>
          <p:cNvSpPr>
            <a:spLocks noGrp="1"/>
          </p:cNvSpPr>
          <p:nvPr>
            <p:ph type="body" sz="quarter" idx="17"/>
          </p:nvPr>
        </p:nvSpPr>
        <p:spPr/>
        <p:txBody>
          <a:bodyPr/>
          <a:lstStyle/>
          <a:p>
            <a:r>
              <a:rPr lang="en-US" altLang="zh-CN" dirty="0"/>
              <a:t>04</a:t>
            </a:r>
            <a:endParaRPr lang="zh-CN" altLang="en-US" dirty="0"/>
          </a:p>
        </p:txBody>
      </p:sp>
      <p:sp>
        <p:nvSpPr>
          <p:cNvPr id="10" name="文本占位符 9">
            <a:extLst>
              <a:ext uri="{FF2B5EF4-FFF2-40B4-BE49-F238E27FC236}">
                <a16:creationId xmlns:a16="http://schemas.microsoft.com/office/drawing/2014/main" id="{D6F0B1DC-B496-A076-FFFB-EF5F605CF277}"/>
              </a:ext>
            </a:extLst>
          </p:cNvPr>
          <p:cNvSpPr>
            <a:spLocks noGrp="1"/>
          </p:cNvSpPr>
          <p:nvPr>
            <p:ph type="body" sz="quarter" idx="18"/>
          </p:nvPr>
        </p:nvSpPr>
        <p:spPr>
          <a:xfrm>
            <a:off x="9773265" y="3838061"/>
            <a:ext cx="1681316" cy="287443"/>
          </a:xfrm>
        </p:spPr>
        <p:txBody>
          <a:bodyPr/>
          <a:lstStyle/>
          <a:p>
            <a:r>
              <a:rPr lang="en-US" altLang="zh-CN" dirty="0"/>
              <a:t>Part Four</a:t>
            </a:r>
            <a:endParaRPr lang="zh-CN" altLang="en-US" dirty="0"/>
          </a:p>
        </p:txBody>
      </p:sp>
      <p:sp>
        <p:nvSpPr>
          <p:cNvPr id="11" name="文本占位符 40">
            <a:extLst>
              <a:ext uri="{FF2B5EF4-FFF2-40B4-BE49-F238E27FC236}">
                <a16:creationId xmlns:a16="http://schemas.microsoft.com/office/drawing/2014/main" id="{EDD9A1E1-76BD-94B5-7A09-67B9A52040A4}"/>
              </a:ext>
            </a:extLst>
          </p:cNvPr>
          <p:cNvSpPr>
            <a:spLocks noGrp="1"/>
          </p:cNvSpPr>
          <p:nvPr>
            <p:ph type="body" sz="quarter" idx="21" hasCustomPrompt="1"/>
          </p:nvPr>
        </p:nvSpPr>
        <p:spPr>
          <a:xfrm>
            <a:off x="4000500" y="1276350"/>
            <a:ext cx="4914900" cy="1028700"/>
          </a:xfrm>
          <a:prstGeom prst="rect">
            <a:avLst/>
          </a:prstGeom>
        </p:spPr>
        <p:txBody>
          <a:bodyPr/>
          <a:lstStyle>
            <a:lvl1pPr marL="0" indent="0">
              <a:buNone/>
              <a:defRPr sz="7200">
                <a:solidFill>
                  <a:schemeClr val="accent1"/>
                </a:solidFill>
                <a:latin typeface="+mj-ea"/>
                <a:ea typeface="+mj-ea"/>
              </a:defRPr>
            </a:lvl1pPr>
          </a:lstStyle>
          <a:p>
            <a:pPr algn="ctr"/>
            <a:r>
              <a:rPr lang="zh-CN" altLang="en-US" dirty="0"/>
              <a:t>营销策略</a:t>
            </a:r>
          </a:p>
        </p:txBody>
      </p:sp>
    </p:spTree>
    <p:extLst>
      <p:ext uri="{BB962C8B-B14F-4D97-AF65-F5344CB8AC3E}">
        <p14:creationId xmlns:p14="http://schemas.microsoft.com/office/powerpoint/2010/main" val="145200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形状 9">
            <a:extLst>
              <a:ext uri="{FF2B5EF4-FFF2-40B4-BE49-F238E27FC236}">
                <a16:creationId xmlns:a16="http://schemas.microsoft.com/office/drawing/2014/main" id="{0BA76FC5-B985-7998-5B99-2BD2A24C1385}"/>
              </a:ext>
            </a:extLst>
          </p:cNvPr>
          <p:cNvSpPr/>
          <p:nvPr/>
        </p:nvSpPr>
        <p:spPr>
          <a:xfrm>
            <a:off x="0" y="6457950"/>
            <a:ext cx="12192000" cy="400050"/>
          </a:xfrm>
          <a:custGeom>
            <a:avLst/>
            <a:gdLst>
              <a:gd name="connsiteX0" fmla="*/ 12192000 w 12192000"/>
              <a:gd name="connsiteY0" fmla="*/ 0 h 329410"/>
              <a:gd name="connsiteX1" fmla="*/ 12192000 w 12192000"/>
              <a:gd name="connsiteY1" fmla="*/ 329410 h 329410"/>
              <a:gd name="connsiteX2" fmla="*/ 0 w 12192000"/>
              <a:gd name="connsiteY2" fmla="*/ 329410 h 329410"/>
              <a:gd name="connsiteX3" fmla="*/ 0 w 12192000"/>
              <a:gd name="connsiteY3" fmla="*/ 29375 h 329410"/>
              <a:gd name="connsiteX4" fmla="*/ 577089 w 12192000"/>
              <a:gd name="connsiteY4" fmla="*/ 49593 h 329410"/>
              <a:gd name="connsiteX5" fmla="*/ 5704114 w 12192000"/>
              <a:gd name="connsiteY5" fmla="*/ 124873 h 329410"/>
              <a:gd name="connsiteX6" fmla="*/ 11982536 w 12192000"/>
              <a:gd name="connsiteY6" fmla="*/ 9255 h 32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29410">
                <a:moveTo>
                  <a:pt x="12192000" y="0"/>
                </a:moveTo>
                <a:lnTo>
                  <a:pt x="12192000" y="329410"/>
                </a:lnTo>
                <a:lnTo>
                  <a:pt x="0" y="329410"/>
                </a:lnTo>
                <a:lnTo>
                  <a:pt x="0" y="29375"/>
                </a:lnTo>
                <a:lnTo>
                  <a:pt x="577089" y="49593"/>
                </a:lnTo>
                <a:cubicBezTo>
                  <a:pt x="2152931" y="98068"/>
                  <a:pt x="3885480" y="124873"/>
                  <a:pt x="5704114" y="124873"/>
                </a:cubicBezTo>
                <a:cubicBezTo>
                  <a:pt x="7977407" y="124873"/>
                  <a:pt x="10116192" y="82990"/>
                  <a:pt x="11982536" y="9255"/>
                </a:cubicBezTo>
                <a:close/>
              </a:path>
            </a:pathLst>
          </a:cu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 name="椭圆 7">
            <a:extLst>
              <a:ext uri="{FF2B5EF4-FFF2-40B4-BE49-F238E27FC236}">
                <a16:creationId xmlns:a16="http://schemas.microsoft.com/office/drawing/2014/main" id="{D937A73F-C035-485D-656A-ED4F09B87E4D}"/>
              </a:ext>
            </a:extLst>
          </p:cNvPr>
          <p:cNvSpPr/>
          <p:nvPr/>
        </p:nvSpPr>
        <p:spPr>
          <a:xfrm>
            <a:off x="5801273" y="2211200"/>
            <a:ext cx="2320928" cy="2320928"/>
          </a:xfrm>
          <a:prstGeom prst="ellipse">
            <a:avLst/>
          </a:prstGeom>
          <a:gradFill>
            <a:gsLst>
              <a:gs pos="0">
                <a:schemeClr val="accent1">
                  <a:alpha val="24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9" name="椭圆 8">
            <a:extLst>
              <a:ext uri="{FF2B5EF4-FFF2-40B4-BE49-F238E27FC236}">
                <a16:creationId xmlns:a16="http://schemas.microsoft.com/office/drawing/2014/main" id="{BB018D7C-E426-2989-C362-812D9CDFEEB0}"/>
              </a:ext>
            </a:extLst>
          </p:cNvPr>
          <p:cNvSpPr/>
          <p:nvPr/>
        </p:nvSpPr>
        <p:spPr>
          <a:xfrm>
            <a:off x="4047083" y="2211200"/>
            <a:ext cx="2320928" cy="2320928"/>
          </a:xfrm>
          <a:prstGeom prst="ellipse">
            <a:avLst/>
          </a:prstGeom>
          <a:gradFill>
            <a:gsLst>
              <a:gs pos="0">
                <a:schemeClr val="accent2">
                  <a:alpha val="24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0" name="椭圆 9">
            <a:extLst>
              <a:ext uri="{FF2B5EF4-FFF2-40B4-BE49-F238E27FC236}">
                <a16:creationId xmlns:a16="http://schemas.microsoft.com/office/drawing/2014/main" id="{CE0EA2AB-CF1A-95C3-7F9A-34BA21BC0E39}"/>
              </a:ext>
            </a:extLst>
          </p:cNvPr>
          <p:cNvSpPr/>
          <p:nvPr/>
        </p:nvSpPr>
        <p:spPr>
          <a:xfrm>
            <a:off x="5524229" y="1934156"/>
            <a:ext cx="2875016" cy="2875016"/>
          </a:xfrm>
          <a:prstGeom prst="ellipse">
            <a:avLst/>
          </a:prstGeom>
          <a:noFill/>
          <a:ln>
            <a:gradFill>
              <a:gsLst>
                <a:gs pos="11000">
                  <a:schemeClr val="accent2">
                    <a:alpha val="0"/>
                  </a:schemeClr>
                </a:gs>
                <a:gs pos="35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1" name="椭圆 10">
            <a:extLst>
              <a:ext uri="{FF2B5EF4-FFF2-40B4-BE49-F238E27FC236}">
                <a16:creationId xmlns:a16="http://schemas.microsoft.com/office/drawing/2014/main" id="{004E80AE-D865-28E8-D4DE-127153C62515}"/>
              </a:ext>
            </a:extLst>
          </p:cNvPr>
          <p:cNvSpPr/>
          <p:nvPr/>
        </p:nvSpPr>
        <p:spPr>
          <a:xfrm flipH="1">
            <a:off x="3770039" y="1920240"/>
            <a:ext cx="2875016" cy="2875016"/>
          </a:xfrm>
          <a:prstGeom prst="ellipse">
            <a:avLst/>
          </a:prstGeom>
          <a:noFill/>
          <a:ln>
            <a:gradFill>
              <a:gsLst>
                <a:gs pos="11000">
                  <a:schemeClr val="accent2">
                    <a:alpha val="0"/>
                  </a:schemeClr>
                </a:gs>
                <a:gs pos="35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2" name="椭圆 11">
            <a:extLst>
              <a:ext uri="{FF2B5EF4-FFF2-40B4-BE49-F238E27FC236}">
                <a16:creationId xmlns:a16="http://schemas.microsoft.com/office/drawing/2014/main" id="{D96E3884-921D-C15C-1814-49AD8EEF8968}"/>
              </a:ext>
            </a:extLst>
          </p:cNvPr>
          <p:cNvSpPr/>
          <p:nvPr/>
        </p:nvSpPr>
        <p:spPr>
          <a:xfrm>
            <a:off x="4566970" y="2781300"/>
            <a:ext cx="1238251" cy="1238250"/>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椭圆 12">
            <a:extLst>
              <a:ext uri="{FF2B5EF4-FFF2-40B4-BE49-F238E27FC236}">
                <a16:creationId xmlns:a16="http://schemas.microsoft.com/office/drawing/2014/main" id="{F3B81EC2-909A-2D2E-D0DA-A278447BA64F}"/>
              </a:ext>
            </a:extLst>
          </p:cNvPr>
          <p:cNvSpPr/>
          <p:nvPr/>
        </p:nvSpPr>
        <p:spPr>
          <a:xfrm>
            <a:off x="6416633" y="2781300"/>
            <a:ext cx="1238251" cy="1238250"/>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椭圆 13">
            <a:extLst>
              <a:ext uri="{FF2B5EF4-FFF2-40B4-BE49-F238E27FC236}">
                <a16:creationId xmlns:a16="http://schemas.microsoft.com/office/drawing/2014/main" id="{424FE52D-2419-1B00-6C34-2E4BA9748DBB}"/>
              </a:ext>
            </a:extLst>
          </p:cNvPr>
          <p:cNvSpPr/>
          <p:nvPr/>
        </p:nvSpPr>
        <p:spPr>
          <a:xfrm>
            <a:off x="4998231" y="1697008"/>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椭圆 14">
            <a:extLst>
              <a:ext uri="{FF2B5EF4-FFF2-40B4-BE49-F238E27FC236}">
                <a16:creationId xmlns:a16="http://schemas.microsoft.com/office/drawing/2014/main" id="{E3505616-076D-1CC2-B43C-5F4EB643D61B}"/>
              </a:ext>
            </a:extLst>
          </p:cNvPr>
          <p:cNvSpPr/>
          <p:nvPr/>
        </p:nvSpPr>
        <p:spPr>
          <a:xfrm>
            <a:off x="3770039" y="2451114"/>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椭圆 15">
            <a:extLst>
              <a:ext uri="{FF2B5EF4-FFF2-40B4-BE49-F238E27FC236}">
                <a16:creationId xmlns:a16="http://schemas.microsoft.com/office/drawing/2014/main" id="{F76CEB2D-0071-718C-821C-EB219E06CA87}"/>
              </a:ext>
            </a:extLst>
          </p:cNvPr>
          <p:cNvSpPr/>
          <p:nvPr/>
        </p:nvSpPr>
        <p:spPr>
          <a:xfrm>
            <a:off x="3770039" y="3911138"/>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椭圆 16">
            <a:extLst>
              <a:ext uri="{FF2B5EF4-FFF2-40B4-BE49-F238E27FC236}">
                <a16:creationId xmlns:a16="http://schemas.microsoft.com/office/drawing/2014/main" id="{75B59B2E-5B4F-E814-AF9D-B072B32A3E2C}"/>
              </a:ext>
            </a:extLst>
          </p:cNvPr>
          <p:cNvSpPr/>
          <p:nvPr/>
        </p:nvSpPr>
        <p:spPr>
          <a:xfrm>
            <a:off x="4998231" y="4585940"/>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椭圆 17">
            <a:extLst>
              <a:ext uri="{FF2B5EF4-FFF2-40B4-BE49-F238E27FC236}">
                <a16:creationId xmlns:a16="http://schemas.microsoft.com/office/drawing/2014/main" id="{3DFC4E6F-0431-01A2-D730-901B186DD671}"/>
              </a:ext>
            </a:extLst>
          </p:cNvPr>
          <p:cNvSpPr/>
          <p:nvPr/>
        </p:nvSpPr>
        <p:spPr>
          <a:xfrm flipH="1">
            <a:off x="6847894" y="1697008"/>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椭圆 18">
            <a:extLst>
              <a:ext uri="{FF2B5EF4-FFF2-40B4-BE49-F238E27FC236}">
                <a16:creationId xmlns:a16="http://schemas.microsoft.com/office/drawing/2014/main" id="{59D81E03-A58B-C5D6-243D-EEDCCE658125}"/>
              </a:ext>
            </a:extLst>
          </p:cNvPr>
          <p:cNvSpPr/>
          <p:nvPr/>
        </p:nvSpPr>
        <p:spPr>
          <a:xfrm flipH="1">
            <a:off x="8003329" y="2451114"/>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椭圆 19">
            <a:extLst>
              <a:ext uri="{FF2B5EF4-FFF2-40B4-BE49-F238E27FC236}">
                <a16:creationId xmlns:a16="http://schemas.microsoft.com/office/drawing/2014/main" id="{38F91DB4-1E51-56D4-3E2E-3145607ABAAC}"/>
              </a:ext>
            </a:extLst>
          </p:cNvPr>
          <p:cNvSpPr/>
          <p:nvPr/>
        </p:nvSpPr>
        <p:spPr>
          <a:xfrm flipH="1">
            <a:off x="8003329" y="3911138"/>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椭圆 20">
            <a:extLst>
              <a:ext uri="{FF2B5EF4-FFF2-40B4-BE49-F238E27FC236}">
                <a16:creationId xmlns:a16="http://schemas.microsoft.com/office/drawing/2014/main" id="{3C670997-B935-6A0C-FC7A-BCB100B53AE6}"/>
              </a:ext>
            </a:extLst>
          </p:cNvPr>
          <p:cNvSpPr/>
          <p:nvPr/>
        </p:nvSpPr>
        <p:spPr>
          <a:xfrm flipH="1">
            <a:off x="6847894" y="4585940"/>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文本框 21">
            <a:extLst>
              <a:ext uri="{FF2B5EF4-FFF2-40B4-BE49-F238E27FC236}">
                <a16:creationId xmlns:a16="http://schemas.microsoft.com/office/drawing/2014/main" id="{CB3BEEBE-C587-9BEF-A63D-D33871AF8AA5}"/>
              </a:ext>
            </a:extLst>
          </p:cNvPr>
          <p:cNvSpPr txBox="1"/>
          <p:nvPr/>
        </p:nvSpPr>
        <p:spPr>
          <a:xfrm>
            <a:off x="1861614" y="1665409"/>
            <a:ext cx="1316065" cy="246221"/>
          </a:xfrm>
          <a:prstGeom prst="rect">
            <a:avLst/>
          </a:prstGeom>
          <a:noFill/>
        </p:spPr>
        <p:txBody>
          <a:bodyPr wrap="none" lIns="0" tIns="0" rIns="0" bIns="0" rtlCol="0" anchor="t">
            <a:noAutofit/>
          </a:bodyPr>
          <a:lstStyle/>
          <a:p>
            <a:pPr algn="r"/>
            <a:r>
              <a:rPr lang="en-US" altLang="zh-CN" sz="1600" dirty="0">
                <a:solidFill>
                  <a:schemeClr val="accent2"/>
                </a:solidFill>
                <a:latin typeface="+mj-ea"/>
                <a:ea typeface="+mj-ea"/>
              </a:rPr>
              <a:t>01.</a:t>
            </a:r>
            <a:r>
              <a:rPr lang="zh-CN" altLang="en-US" sz="1600" dirty="0">
                <a:solidFill>
                  <a:schemeClr val="accent2"/>
                </a:solidFill>
                <a:latin typeface="+mj-ea"/>
                <a:ea typeface="+mj-ea"/>
              </a:rPr>
              <a:t>业务内威胁</a:t>
            </a:r>
          </a:p>
        </p:txBody>
      </p:sp>
      <p:sp>
        <p:nvSpPr>
          <p:cNvPr id="23" name="文本框 22">
            <a:extLst>
              <a:ext uri="{FF2B5EF4-FFF2-40B4-BE49-F238E27FC236}">
                <a16:creationId xmlns:a16="http://schemas.microsoft.com/office/drawing/2014/main" id="{90EB6CC9-FD35-112C-09C7-F71CFCA5E402}"/>
              </a:ext>
            </a:extLst>
          </p:cNvPr>
          <p:cNvSpPr txBox="1"/>
          <p:nvPr/>
        </p:nvSpPr>
        <p:spPr>
          <a:xfrm>
            <a:off x="549679" y="1906024"/>
            <a:ext cx="2628000" cy="494276"/>
          </a:xfrm>
          <a:prstGeom prst="rect">
            <a:avLst/>
          </a:prstGeom>
          <a:noFill/>
        </p:spPr>
        <p:txBody>
          <a:bodyPr wrap="square" lIns="0" tIns="0" rIns="0" bIns="0" rtlCol="0" anchor="t">
            <a:noAutofit/>
          </a:bodyPr>
          <a:lstStyle/>
          <a:p>
            <a:pPr algn="r">
              <a:lnSpc>
                <a:spcPct val="130000"/>
              </a:lnSpc>
            </a:pPr>
            <a:r>
              <a:rPr lang="zh-CN" altLang="en-US" sz="1200" b="0" dirty="0">
                <a:solidFill>
                  <a:schemeClr val="tx1">
                    <a:lumMod val="75000"/>
                    <a:lumOff val="25000"/>
                  </a:schemeClr>
                </a:solidFill>
                <a:effectLst/>
                <a:latin typeface="+mn-ea"/>
              </a:rPr>
              <a:t>包括新兴技术  条例  经济改革  行业竞争对手等</a:t>
            </a:r>
          </a:p>
        </p:txBody>
      </p:sp>
      <p:sp>
        <p:nvSpPr>
          <p:cNvPr id="24" name="文本框 23">
            <a:extLst>
              <a:ext uri="{FF2B5EF4-FFF2-40B4-BE49-F238E27FC236}">
                <a16:creationId xmlns:a16="http://schemas.microsoft.com/office/drawing/2014/main" id="{1B4EB0EB-C98E-D0F5-B11C-CAFF577CDF35}"/>
              </a:ext>
            </a:extLst>
          </p:cNvPr>
          <p:cNvSpPr txBox="1"/>
          <p:nvPr/>
        </p:nvSpPr>
        <p:spPr>
          <a:xfrm>
            <a:off x="2477166" y="2594640"/>
            <a:ext cx="700513" cy="246221"/>
          </a:xfrm>
          <a:prstGeom prst="rect">
            <a:avLst/>
          </a:prstGeom>
          <a:noFill/>
        </p:spPr>
        <p:txBody>
          <a:bodyPr wrap="none" lIns="0" tIns="0" rIns="0" bIns="0" rtlCol="0" anchor="t">
            <a:noAutofit/>
          </a:bodyPr>
          <a:lstStyle/>
          <a:p>
            <a:pPr algn="r"/>
            <a:r>
              <a:rPr lang="en-US" altLang="zh-CN" sz="1600" dirty="0">
                <a:solidFill>
                  <a:schemeClr val="accent2"/>
                </a:solidFill>
                <a:latin typeface="+mj-ea"/>
                <a:ea typeface="+mj-ea"/>
              </a:rPr>
              <a:t>02.</a:t>
            </a:r>
            <a:r>
              <a:rPr lang="zh-CN" altLang="en-US" sz="1600" dirty="0">
                <a:solidFill>
                  <a:schemeClr val="accent2"/>
                </a:solidFill>
                <a:latin typeface="+mj-ea"/>
                <a:ea typeface="+mj-ea"/>
              </a:rPr>
              <a:t>竞争</a:t>
            </a:r>
          </a:p>
        </p:txBody>
      </p:sp>
      <p:sp>
        <p:nvSpPr>
          <p:cNvPr id="25" name="文本框 24">
            <a:extLst>
              <a:ext uri="{FF2B5EF4-FFF2-40B4-BE49-F238E27FC236}">
                <a16:creationId xmlns:a16="http://schemas.microsoft.com/office/drawing/2014/main" id="{EAF5A8C3-621A-E6EA-AB7A-308916891326}"/>
              </a:ext>
            </a:extLst>
          </p:cNvPr>
          <p:cNvSpPr txBox="1"/>
          <p:nvPr/>
        </p:nvSpPr>
        <p:spPr>
          <a:xfrm>
            <a:off x="549679" y="2835254"/>
            <a:ext cx="2628000" cy="460395"/>
          </a:xfrm>
          <a:prstGeom prst="rect">
            <a:avLst/>
          </a:prstGeom>
          <a:noFill/>
        </p:spPr>
        <p:txBody>
          <a:bodyPr wrap="square" lIns="0" tIns="0" rIns="0" bIns="0" rtlCol="0" anchor="t">
            <a:noAutofit/>
          </a:bodyPr>
          <a:lstStyle/>
          <a:p>
            <a:pPr algn="r">
              <a:lnSpc>
                <a:spcPct val="130000"/>
              </a:lnSpc>
            </a:pPr>
            <a:r>
              <a:rPr lang="zh-CN" altLang="en-US" sz="1200" b="0" dirty="0">
                <a:solidFill>
                  <a:schemeClr val="tx1">
                    <a:lumMod val="75000"/>
                    <a:lumOff val="25000"/>
                  </a:schemeClr>
                </a:solidFill>
                <a:effectLst/>
                <a:latin typeface="+mn-ea"/>
              </a:rPr>
              <a:t>公司  产品  服务  竞争力比较</a:t>
            </a:r>
            <a:r>
              <a:rPr lang="en-US" altLang="zh-CN" sz="1200" b="0" dirty="0">
                <a:solidFill>
                  <a:schemeClr val="tx1">
                    <a:lumMod val="75000"/>
                    <a:lumOff val="25000"/>
                  </a:schemeClr>
                </a:solidFill>
                <a:effectLst/>
                <a:latin typeface="+mn-ea"/>
              </a:rPr>
              <a:t>-</a:t>
            </a:r>
            <a:r>
              <a:rPr lang="zh-CN" altLang="en-US" sz="1200" b="0" dirty="0">
                <a:solidFill>
                  <a:schemeClr val="tx1">
                    <a:lumMod val="75000"/>
                    <a:lumOff val="25000"/>
                  </a:schemeClr>
                </a:solidFill>
                <a:effectLst/>
                <a:latin typeface="+mn-ea"/>
              </a:rPr>
              <a:t>产品、价格、服务、声誉</a:t>
            </a:r>
          </a:p>
        </p:txBody>
      </p:sp>
      <p:sp>
        <p:nvSpPr>
          <p:cNvPr id="26" name="文本框 25">
            <a:extLst>
              <a:ext uri="{FF2B5EF4-FFF2-40B4-BE49-F238E27FC236}">
                <a16:creationId xmlns:a16="http://schemas.microsoft.com/office/drawing/2014/main" id="{7519B2E4-CBE0-D5C8-BFE4-A66C1B181B9F}"/>
              </a:ext>
            </a:extLst>
          </p:cNvPr>
          <p:cNvSpPr txBox="1"/>
          <p:nvPr/>
        </p:nvSpPr>
        <p:spPr>
          <a:xfrm>
            <a:off x="1861613" y="3523871"/>
            <a:ext cx="1316066" cy="246221"/>
          </a:xfrm>
          <a:prstGeom prst="rect">
            <a:avLst/>
          </a:prstGeom>
          <a:noFill/>
        </p:spPr>
        <p:txBody>
          <a:bodyPr wrap="none" lIns="0" tIns="0" rIns="0" bIns="0" rtlCol="0" anchor="t">
            <a:noAutofit/>
          </a:bodyPr>
          <a:lstStyle/>
          <a:p>
            <a:pPr algn="r"/>
            <a:r>
              <a:rPr lang="en-US" altLang="zh-CN" sz="1600" dirty="0">
                <a:solidFill>
                  <a:schemeClr val="accent2"/>
                </a:solidFill>
                <a:latin typeface="+mj-ea"/>
                <a:ea typeface="+mj-ea"/>
              </a:rPr>
              <a:t>03.</a:t>
            </a:r>
            <a:r>
              <a:rPr lang="zh-CN" altLang="en-US" sz="1600" dirty="0">
                <a:solidFill>
                  <a:schemeClr val="accent2"/>
                </a:solidFill>
                <a:latin typeface="+mj-ea"/>
                <a:ea typeface="+mj-ea"/>
              </a:rPr>
              <a:t>信息和通讯</a:t>
            </a:r>
          </a:p>
        </p:txBody>
      </p:sp>
      <p:sp>
        <p:nvSpPr>
          <p:cNvPr id="27" name="文本框 26">
            <a:extLst>
              <a:ext uri="{FF2B5EF4-FFF2-40B4-BE49-F238E27FC236}">
                <a16:creationId xmlns:a16="http://schemas.microsoft.com/office/drawing/2014/main" id="{C94CEDE7-8788-2EFE-29EE-A9D23826CEE7}"/>
              </a:ext>
            </a:extLst>
          </p:cNvPr>
          <p:cNvSpPr txBox="1"/>
          <p:nvPr/>
        </p:nvSpPr>
        <p:spPr>
          <a:xfrm>
            <a:off x="549679" y="3764486"/>
            <a:ext cx="2628000" cy="502714"/>
          </a:xfrm>
          <a:prstGeom prst="rect">
            <a:avLst/>
          </a:prstGeom>
          <a:noFill/>
        </p:spPr>
        <p:txBody>
          <a:bodyPr wrap="square" lIns="0" tIns="0" rIns="0" bIns="0" rtlCol="0" anchor="t">
            <a:noAutofit/>
          </a:bodyPr>
          <a:lstStyle/>
          <a:p>
            <a:pPr algn="r">
              <a:lnSpc>
                <a:spcPct val="130000"/>
              </a:lnSpc>
            </a:pPr>
            <a:r>
              <a:rPr lang="zh-CN" altLang="en-US" sz="1200" b="0" dirty="0">
                <a:solidFill>
                  <a:schemeClr val="tx1">
                    <a:lumMod val="75000"/>
                    <a:lumOff val="25000"/>
                  </a:schemeClr>
                </a:solidFill>
                <a:effectLst/>
                <a:latin typeface="+mn-ea"/>
              </a:rPr>
              <a:t>我们的核心信息是什么， 我们如何做如何使我们的市场受益</a:t>
            </a:r>
          </a:p>
        </p:txBody>
      </p:sp>
      <p:sp>
        <p:nvSpPr>
          <p:cNvPr id="28" name="文本框 27">
            <a:extLst>
              <a:ext uri="{FF2B5EF4-FFF2-40B4-BE49-F238E27FC236}">
                <a16:creationId xmlns:a16="http://schemas.microsoft.com/office/drawing/2014/main" id="{146B484D-A709-FEA1-74D8-227C91904047}"/>
              </a:ext>
            </a:extLst>
          </p:cNvPr>
          <p:cNvSpPr txBox="1"/>
          <p:nvPr/>
        </p:nvSpPr>
        <p:spPr>
          <a:xfrm>
            <a:off x="2416253" y="4453102"/>
            <a:ext cx="761426" cy="246221"/>
          </a:xfrm>
          <a:prstGeom prst="rect">
            <a:avLst/>
          </a:prstGeom>
          <a:noFill/>
        </p:spPr>
        <p:txBody>
          <a:bodyPr wrap="none" lIns="0" tIns="0" rIns="0" bIns="0" rtlCol="0" anchor="t">
            <a:noAutofit/>
          </a:bodyPr>
          <a:lstStyle/>
          <a:p>
            <a:pPr algn="r"/>
            <a:r>
              <a:rPr lang="en-US" altLang="zh-CN" sz="1600" dirty="0">
                <a:solidFill>
                  <a:schemeClr val="accent2"/>
                </a:solidFill>
                <a:latin typeface="+mj-ea"/>
                <a:ea typeface="+mj-ea"/>
              </a:rPr>
              <a:t>04.</a:t>
            </a:r>
            <a:r>
              <a:rPr lang="zh-CN" altLang="en-US" sz="1600" dirty="0">
                <a:solidFill>
                  <a:schemeClr val="accent2"/>
                </a:solidFill>
                <a:latin typeface="+mj-ea"/>
                <a:ea typeface="+mj-ea"/>
              </a:rPr>
              <a:t> 定价</a:t>
            </a:r>
          </a:p>
        </p:txBody>
      </p:sp>
      <p:sp>
        <p:nvSpPr>
          <p:cNvPr id="29" name="文本框 28">
            <a:extLst>
              <a:ext uri="{FF2B5EF4-FFF2-40B4-BE49-F238E27FC236}">
                <a16:creationId xmlns:a16="http://schemas.microsoft.com/office/drawing/2014/main" id="{D770845E-5989-4AAE-3B8C-D0EB15B21509}"/>
              </a:ext>
            </a:extLst>
          </p:cNvPr>
          <p:cNvSpPr txBox="1"/>
          <p:nvPr/>
        </p:nvSpPr>
        <p:spPr>
          <a:xfrm>
            <a:off x="549679" y="4693716"/>
            <a:ext cx="2628000" cy="773633"/>
          </a:xfrm>
          <a:prstGeom prst="rect">
            <a:avLst/>
          </a:prstGeom>
          <a:noFill/>
        </p:spPr>
        <p:txBody>
          <a:bodyPr wrap="square" lIns="0" tIns="0" rIns="0" bIns="0" rtlCol="0" anchor="t">
            <a:noAutofit/>
          </a:bodyPr>
          <a:lstStyle/>
          <a:p>
            <a:pPr algn="r">
              <a:lnSpc>
                <a:spcPct val="130000"/>
              </a:lnSpc>
            </a:pPr>
            <a:r>
              <a:rPr lang="zh-CN" altLang="en-US" sz="1200" dirty="0">
                <a:solidFill>
                  <a:schemeClr val="tx1">
                    <a:lumMod val="75000"/>
                    <a:lumOff val="25000"/>
                  </a:schemeClr>
                </a:solidFill>
                <a:latin typeface="+mn-ea"/>
              </a:rPr>
              <a:t>将销售任务分解，根据细分市场进行价格细分，区别不同价位的产品、进入不同细分市场</a:t>
            </a:r>
            <a:endParaRPr lang="zh-CN" altLang="en-US" sz="1200" b="0" dirty="0">
              <a:solidFill>
                <a:schemeClr val="tx1">
                  <a:lumMod val="75000"/>
                  <a:lumOff val="25000"/>
                </a:schemeClr>
              </a:solidFill>
              <a:effectLst/>
              <a:latin typeface="+mn-ea"/>
            </a:endParaRPr>
          </a:p>
        </p:txBody>
      </p:sp>
      <p:sp>
        <p:nvSpPr>
          <p:cNvPr id="30" name="文本框 29">
            <a:extLst>
              <a:ext uri="{FF2B5EF4-FFF2-40B4-BE49-F238E27FC236}">
                <a16:creationId xmlns:a16="http://schemas.microsoft.com/office/drawing/2014/main" id="{88CDD564-2D82-1A3E-B795-CCD730A17145}"/>
              </a:ext>
            </a:extLst>
          </p:cNvPr>
          <p:cNvSpPr txBox="1"/>
          <p:nvPr/>
        </p:nvSpPr>
        <p:spPr>
          <a:xfrm>
            <a:off x="9009156" y="1665409"/>
            <a:ext cx="1356140" cy="246221"/>
          </a:xfrm>
          <a:prstGeom prst="rect">
            <a:avLst/>
          </a:prstGeom>
          <a:noFill/>
        </p:spPr>
        <p:txBody>
          <a:bodyPr wrap="none" lIns="0" tIns="0" rIns="0" bIns="0" rtlCol="0" anchor="t">
            <a:noAutofit/>
          </a:bodyPr>
          <a:lstStyle/>
          <a:p>
            <a:r>
              <a:rPr lang="en-US" altLang="zh-CN" sz="1600" dirty="0">
                <a:solidFill>
                  <a:schemeClr val="accent1"/>
                </a:solidFill>
                <a:latin typeface="+mj-ea"/>
                <a:ea typeface="+mj-ea"/>
              </a:rPr>
              <a:t>05</a:t>
            </a:r>
            <a:r>
              <a:rPr lang="zh-CN" altLang="en-US" sz="1600" dirty="0">
                <a:solidFill>
                  <a:schemeClr val="accent1"/>
                </a:solidFill>
                <a:latin typeface="+mj-ea"/>
                <a:ea typeface="+mj-ea"/>
              </a:rPr>
              <a:t> 产品价值</a:t>
            </a:r>
          </a:p>
        </p:txBody>
      </p:sp>
      <p:sp>
        <p:nvSpPr>
          <p:cNvPr id="31" name="文本框 30">
            <a:extLst>
              <a:ext uri="{FF2B5EF4-FFF2-40B4-BE49-F238E27FC236}">
                <a16:creationId xmlns:a16="http://schemas.microsoft.com/office/drawing/2014/main" id="{7BB4D087-0AF6-6957-1633-63DBB7F4A7B9}"/>
              </a:ext>
            </a:extLst>
          </p:cNvPr>
          <p:cNvSpPr txBox="1"/>
          <p:nvPr/>
        </p:nvSpPr>
        <p:spPr>
          <a:xfrm>
            <a:off x="9009156" y="1906024"/>
            <a:ext cx="2628000" cy="456176"/>
          </a:xfrm>
          <a:prstGeom prst="rect">
            <a:avLst/>
          </a:prstGeom>
          <a:noFill/>
        </p:spPr>
        <p:txBody>
          <a:bodyPr wrap="square" lIns="0" tIns="0" rIns="0" bIns="0" rtlCol="0" anchor="t">
            <a:noAutofit/>
          </a:bodyPr>
          <a:lstStyle/>
          <a:p>
            <a:pPr>
              <a:lnSpc>
                <a:spcPct val="130000"/>
              </a:lnSpc>
            </a:pPr>
            <a:r>
              <a:rPr lang="zh-CN" altLang="en-US" sz="1200" b="0" dirty="0">
                <a:solidFill>
                  <a:schemeClr val="tx1">
                    <a:lumMod val="75000"/>
                    <a:lumOff val="25000"/>
                  </a:schemeClr>
                </a:solidFill>
                <a:effectLst/>
                <a:latin typeface="+mn-ea"/>
              </a:rPr>
              <a:t>解决方案的价值是什么  对谁有价值  如何量化  谁愿意</a:t>
            </a:r>
          </a:p>
        </p:txBody>
      </p:sp>
      <p:sp>
        <p:nvSpPr>
          <p:cNvPr id="32" name="文本框 31">
            <a:extLst>
              <a:ext uri="{FF2B5EF4-FFF2-40B4-BE49-F238E27FC236}">
                <a16:creationId xmlns:a16="http://schemas.microsoft.com/office/drawing/2014/main" id="{12D74A3F-6F3B-1091-CC64-5C8EB3D29AB9}"/>
              </a:ext>
            </a:extLst>
          </p:cNvPr>
          <p:cNvSpPr txBox="1"/>
          <p:nvPr/>
        </p:nvSpPr>
        <p:spPr>
          <a:xfrm>
            <a:off x="9009156" y="2594640"/>
            <a:ext cx="1415452" cy="246221"/>
          </a:xfrm>
          <a:prstGeom prst="rect">
            <a:avLst/>
          </a:prstGeom>
          <a:noFill/>
        </p:spPr>
        <p:txBody>
          <a:bodyPr wrap="none" lIns="0" tIns="0" rIns="0" bIns="0" rtlCol="0" anchor="t">
            <a:noAutofit/>
          </a:bodyPr>
          <a:lstStyle/>
          <a:p>
            <a:r>
              <a:rPr lang="en-US" altLang="zh-CN" sz="1600" dirty="0">
                <a:solidFill>
                  <a:schemeClr val="accent1"/>
                </a:solidFill>
                <a:latin typeface="+mj-ea"/>
                <a:ea typeface="+mj-ea"/>
              </a:rPr>
              <a:t>06.</a:t>
            </a:r>
            <a:r>
              <a:rPr lang="zh-CN" altLang="en-US" sz="1600" dirty="0">
                <a:solidFill>
                  <a:schemeClr val="accent1"/>
                </a:solidFill>
                <a:latin typeface="+mj-ea"/>
                <a:ea typeface="+mj-ea"/>
              </a:rPr>
              <a:t> 定位</a:t>
            </a:r>
          </a:p>
        </p:txBody>
      </p:sp>
      <p:sp>
        <p:nvSpPr>
          <p:cNvPr id="33" name="文本框 32">
            <a:extLst>
              <a:ext uri="{FF2B5EF4-FFF2-40B4-BE49-F238E27FC236}">
                <a16:creationId xmlns:a16="http://schemas.microsoft.com/office/drawing/2014/main" id="{DAFE8545-212D-442F-4A09-277C7B81EEEB}"/>
              </a:ext>
            </a:extLst>
          </p:cNvPr>
          <p:cNvSpPr txBox="1"/>
          <p:nvPr/>
        </p:nvSpPr>
        <p:spPr>
          <a:xfrm>
            <a:off x="9009156" y="2835255"/>
            <a:ext cx="2628000" cy="309828"/>
          </a:xfrm>
          <a:prstGeom prst="rect">
            <a:avLst/>
          </a:prstGeom>
          <a:noFill/>
        </p:spPr>
        <p:txBody>
          <a:bodyPr wrap="square" lIns="0" tIns="0" rIns="0" bIns="0" rtlCol="0" anchor="t">
            <a:noAutofit/>
          </a:bodyPr>
          <a:lstStyle/>
          <a:p>
            <a:pPr>
              <a:lnSpc>
                <a:spcPct val="130000"/>
              </a:lnSpc>
            </a:pPr>
            <a:r>
              <a:rPr lang="zh-CN" altLang="en-US" sz="1200" b="0" dirty="0">
                <a:solidFill>
                  <a:schemeClr val="tx1">
                    <a:lumMod val="75000"/>
                    <a:lumOff val="25000"/>
                  </a:schemeClr>
                </a:solidFill>
                <a:effectLst/>
                <a:latin typeface="+mn-ea"/>
              </a:rPr>
              <a:t>公司定位  产品定位  服务定位</a:t>
            </a:r>
          </a:p>
        </p:txBody>
      </p:sp>
      <p:sp>
        <p:nvSpPr>
          <p:cNvPr id="34" name="文本框 33">
            <a:extLst>
              <a:ext uri="{FF2B5EF4-FFF2-40B4-BE49-F238E27FC236}">
                <a16:creationId xmlns:a16="http://schemas.microsoft.com/office/drawing/2014/main" id="{B5E3B73D-0EC1-BD93-B3F2-3F027BA6338A}"/>
              </a:ext>
            </a:extLst>
          </p:cNvPr>
          <p:cNvSpPr txBox="1"/>
          <p:nvPr/>
        </p:nvSpPr>
        <p:spPr>
          <a:xfrm>
            <a:off x="9009156" y="3523871"/>
            <a:ext cx="1415452" cy="246221"/>
          </a:xfrm>
          <a:prstGeom prst="rect">
            <a:avLst/>
          </a:prstGeom>
          <a:noFill/>
        </p:spPr>
        <p:txBody>
          <a:bodyPr wrap="none" lIns="0" tIns="0" rIns="0" bIns="0" rtlCol="0" anchor="t">
            <a:noAutofit/>
          </a:bodyPr>
          <a:lstStyle/>
          <a:p>
            <a:r>
              <a:rPr lang="en-US" altLang="zh-CN" sz="1600" dirty="0">
                <a:solidFill>
                  <a:schemeClr val="accent1"/>
                </a:solidFill>
                <a:latin typeface="+mj-ea"/>
                <a:ea typeface="+mj-ea"/>
              </a:rPr>
              <a:t>07.</a:t>
            </a:r>
            <a:r>
              <a:rPr lang="zh-CN" altLang="en-US" sz="1600" dirty="0">
                <a:solidFill>
                  <a:schemeClr val="accent1"/>
                </a:solidFill>
                <a:latin typeface="+mj-ea"/>
                <a:ea typeface="+mj-ea"/>
              </a:rPr>
              <a:t> 客户</a:t>
            </a:r>
          </a:p>
        </p:txBody>
      </p:sp>
      <p:sp>
        <p:nvSpPr>
          <p:cNvPr id="35" name="文本框 34">
            <a:extLst>
              <a:ext uri="{FF2B5EF4-FFF2-40B4-BE49-F238E27FC236}">
                <a16:creationId xmlns:a16="http://schemas.microsoft.com/office/drawing/2014/main" id="{B74F090E-BEEC-3AD5-84BF-F155F63B6A25}"/>
              </a:ext>
            </a:extLst>
          </p:cNvPr>
          <p:cNvSpPr txBox="1"/>
          <p:nvPr/>
        </p:nvSpPr>
        <p:spPr>
          <a:xfrm>
            <a:off x="9009156" y="3764486"/>
            <a:ext cx="2628000" cy="540814"/>
          </a:xfrm>
          <a:prstGeom prst="rect">
            <a:avLst/>
          </a:prstGeom>
          <a:noFill/>
        </p:spPr>
        <p:txBody>
          <a:bodyPr wrap="square" lIns="0" tIns="0" rIns="0" bIns="0" rtlCol="0" anchor="t">
            <a:noAutofit/>
          </a:bodyPr>
          <a:lstStyle/>
          <a:p>
            <a:pPr>
              <a:lnSpc>
                <a:spcPct val="130000"/>
              </a:lnSpc>
            </a:pPr>
            <a:r>
              <a:rPr lang="zh-CN" altLang="en-US" sz="1200" b="0" dirty="0">
                <a:solidFill>
                  <a:schemeClr val="tx1">
                    <a:lumMod val="75000"/>
                    <a:lumOff val="25000"/>
                  </a:schemeClr>
                </a:solidFill>
                <a:effectLst/>
                <a:latin typeface="+mn-ea"/>
              </a:rPr>
              <a:t>人工统计数据  他们的客户  他们的业务  他们的问题  场所  规模 </a:t>
            </a:r>
          </a:p>
        </p:txBody>
      </p:sp>
      <p:sp>
        <p:nvSpPr>
          <p:cNvPr id="36" name="文本框 35">
            <a:extLst>
              <a:ext uri="{FF2B5EF4-FFF2-40B4-BE49-F238E27FC236}">
                <a16:creationId xmlns:a16="http://schemas.microsoft.com/office/drawing/2014/main" id="{57C4A070-F3DE-DADB-AA17-FAE1555D6D7F}"/>
              </a:ext>
            </a:extLst>
          </p:cNvPr>
          <p:cNvSpPr txBox="1"/>
          <p:nvPr/>
        </p:nvSpPr>
        <p:spPr>
          <a:xfrm>
            <a:off x="9009156" y="4453102"/>
            <a:ext cx="1415452" cy="246221"/>
          </a:xfrm>
          <a:prstGeom prst="rect">
            <a:avLst/>
          </a:prstGeom>
          <a:noFill/>
        </p:spPr>
        <p:txBody>
          <a:bodyPr wrap="none" lIns="0" tIns="0" rIns="0" bIns="0" rtlCol="0" anchor="t">
            <a:noAutofit/>
          </a:bodyPr>
          <a:lstStyle/>
          <a:p>
            <a:r>
              <a:rPr lang="en-US" altLang="zh-CN" sz="1600" dirty="0">
                <a:solidFill>
                  <a:schemeClr val="accent1"/>
                </a:solidFill>
                <a:latin typeface="+mj-ea"/>
                <a:ea typeface="+mj-ea"/>
              </a:rPr>
              <a:t>08.</a:t>
            </a:r>
            <a:r>
              <a:rPr lang="zh-CN" altLang="en-US" sz="1600" dirty="0">
                <a:solidFill>
                  <a:schemeClr val="accent1"/>
                </a:solidFill>
                <a:latin typeface="+mj-ea"/>
                <a:ea typeface="+mj-ea"/>
              </a:rPr>
              <a:t> 促销活动</a:t>
            </a:r>
          </a:p>
        </p:txBody>
      </p:sp>
      <p:sp>
        <p:nvSpPr>
          <p:cNvPr id="37" name="文本框 36">
            <a:extLst>
              <a:ext uri="{FF2B5EF4-FFF2-40B4-BE49-F238E27FC236}">
                <a16:creationId xmlns:a16="http://schemas.microsoft.com/office/drawing/2014/main" id="{5586264D-CCF6-9533-F91B-BB5334D694F0}"/>
              </a:ext>
            </a:extLst>
          </p:cNvPr>
          <p:cNvSpPr txBox="1"/>
          <p:nvPr/>
        </p:nvSpPr>
        <p:spPr>
          <a:xfrm>
            <a:off x="9009156" y="4693717"/>
            <a:ext cx="2628000" cy="309828"/>
          </a:xfrm>
          <a:prstGeom prst="rect">
            <a:avLst/>
          </a:prstGeom>
          <a:noFill/>
        </p:spPr>
        <p:txBody>
          <a:bodyPr wrap="square" lIns="0" tIns="0" rIns="0" bIns="0" rtlCol="0" anchor="t">
            <a:noAutofit/>
          </a:bodyPr>
          <a:lstStyle/>
          <a:p>
            <a:pPr>
              <a:lnSpc>
                <a:spcPct val="130000"/>
              </a:lnSpc>
            </a:pPr>
            <a:r>
              <a:rPr lang="zh-CN" altLang="en-US" sz="1200" b="0" dirty="0">
                <a:solidFill>
                  <a:schemeClr val="tx1">
                    <a:lumMod val="75000"/>
                    <a:lumOff val="25000"/>
                  </a:schemeClr>
                </a:solidFill>
                <a:effectLst/>
                <a:latin typeface="+mn-ea"/>
              </a:rPr>
              <a:t>渠道</a:t>
            </a:r>
            <a:r>
              <a:rPr lang="en-US" altLang="zh-CN" sz="1200" b="0" dirty="0">
                <a:solidFill>
                  <a:schemeClr val="tx1">
                    <a:lumMod val="75000"/>
                    <a:lumOff val="25000"/>
                  </a:schemeClr>
                </a:solidFill>
                <a:effectLst/>
                <a:latin typeface="+mn-ea"/>
              </a:rPr>
              <a:t>--</a:t>
            </a:r>
            <a:r>
              <a:rPr lang="zh-CN" altLang="en-US" sz="1200" b="0" dirty="0">
                <a:solidFill>
                  <a:schemeClr val="tx1">
                    <a:lumMod val="75000"/>
                    <a:lumOff val="25000"/>
                  </a:schemeClr>
                </a:solidFill>
                <a:effectLst/>
                <a:latin typeface="+mn-ea"/>
              </a:rPr>
              <a:t>直销  零售  转销商  内部销售</a:t>
            </a:r>
          </a:p>
        </p:txBody>
      </p:sp>
      <p:sp>
        <p:nvSpPr>
          <p:cNvPr id="38" name="user_209046">
            <a:extLst>
              <a:ext uri="{FF2B5EF4-FFF2-40B4-BE49-F238E27FC236}">
                <a16:creationId xmlns:a16="http://schemas.microsoft.com/office/drawing/2014/main" id="{6CAC2E46-DEA2-A56F-A57B-65EF2D899E1C}"/>
              </a:ext>
            </a:extLst>
          </p:cNvPr>
          <p:cNvSpPr/>
          <p:nvPr/>
        </p:nvSpPr>
        <p:spPr>
          <a:xfrm>
            <a:off x="5098467" y="1771278"/>
            <a:ext cx="227686" cy="205318"/>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9" name="user_209046">
            <a:extLst>
              <a:ext uri="{FF2B5EF4-FFF2-40B4-BE49-F238E27FC236}">
                <a16:creationId xmlns:a16="http://schemas.microsoft.com/office/drawing/2014/main" id="{F8DAB2E2-9934-58A5-DC93-EE5C0C4EEFB7}"/>
              </a:ext>
            </a:extLst>
          </p:cNvPr>
          <p:cNvSpPr/>
          <p:nvPr/>
        </p:nvSpPr>
        <p:spPr>
          <a:xfrm>
            <a:off x="3879670" y="2527887"/>
            <a:ext cx="199202" cy="227686"/>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 name="user_209046">
            <a:extLst>
              <a:ext uri="{FF2B5EF4-FFF2-40B4-BE49-F238E27FC236}">
                <a16:creationId xmlns:a16="http://schemas.microsoft.com/office/drawing/2014/main" id="{7A30FEEC-8B23-315D-39D3-D66683A75F0D}"/>
              </a:ext>
            </a:extLst>
          </p:cNvPr>
          <p:cNvSpPr/>
          <p:nvPr/>
        </p:nvSpPr>
        <p:spPr>
          <a:xfrm>
            <a:off x="3860666" y="4007597"/>
            <a:ext cx="227686" cy="192442"/>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user_209046">
            <a:extLst>
              <a:ext uri="{FF2B5EF4-FFF2-40B4-BE49-F238E27FC236}">
                <a16:creationId xmlns:a16="http://schemas.microsoft.com/office/drawing/2014/main" id="{8588DAA0-CB8D-21A6-562E-8E74EF1BB7FE}"/>
              </a:ext>
            </a:extLst>
          </p:cNvPr>
          <p:cNvSpPr/>
          <p:nvPr/>
        </p:nvSpPr>
        <p:spPr>
          <a:xfrm>
            <a:off x="5107102" y="4676095"/>
            <a:ext cx="184880" cy="227686"/>
          </a:xfrm>
          <a:custGeom>
            <a:avLst/>
            <a:gdLst>
              <a:gd name="T0" fmla="*/ 7781 w 8430"/>
              <a:gd name="T1" fmla="*/ 7127 h 10381"/>
              <a:gd name="T2" fmla="*/ 7559 w 8430"/>
              <a:gd name="T3" fmla="*/ 7127 h 10381"/>
              <a:gd name="T4" fmla="*/ 7559 w 8430"/>
              <a:gd name="T5" fmla="*/ 6663 h 10381"/>
              <a:gd name="T6" fmla="*/ 6498 w 8430"/>
              <a:gd name="T7" fmla="*/ 5838 h 10381"/>
              <a:gd name="T8" fmla="*/ 6485 w 8430"/>
              <a:gd name="T9" fmla="*/ 5838 h 10381"/>
              <a:gd name="T10" fmla="*/ 6485 w 8430"/>
              <a:gd name="T11" fmla="*/ 5189 h 10381"/>
              <a:gd name="T12" fmla="*/ 1298 w 8430"/>
              <a:gd name="T13" fmla="*/ 5189 h 10381"/>
              <a:gd name="T14" fmla="*/ 1298 w 8430"/>
              <a:gd name="T15" fmla="*/ 6486 h 10381"/>
              <a:gd name="T16" fmla="*/ 5409 w 8430"/>
              <a:gd name="T17" fmla="*/ 6486 h 10381"/>
              <a:gd name="T18" fmla="*/ 5409 w 8430"/>
              <a:gd name="T19" fmla="*/ 7134 h 10381"/>
              <a:gd name="T20" fmla="*/ 1296 w 8430"/>
              <a:gd name="T21" fmla="*/ 7134 h 10381"/>
              <a:gd name="T22" fmla="*/ 1296 w 8430"/>
              <a:gd name="T23" fmla="*/ 8432 h 10381"/>
              <a:gd name="T24" fmla="*/ 3890 w 8430"/>
              <a:gd name="T25" fmla="*/ 8432 h 10381"/>
              <a:gd name="T26" fmla="*/ 3890 w 8430"/>
              <a:gd name="T27" fmla="*/ 8442 h 10381"/>
              <a:gd name="T28" fmla="*/ 4533 w 8430"/>
              <a:gd name="T29" fmla="*/ 9280 h 10381"/>
              <a:gd name="T30" fmla="*/ 5408 w 8430"/>
              <a:gd name="T31" fmla="*/ 9280 h 10381"/>
              <a:gd name="T32" fmla="*/ 5408 w 8430"/>
              <a:gd name="T33" fmla="*/ 10377 h 10381"/>
              <a:gd name="T34" fmla="*/ 649 w 8430"/>
              <a:gd name="T35" fmla="*/ 10377 h 10381"/>
              <a:gd name="T36" fmla="*/ 0 w 8430"/>
              <a:gd name="T37" fmla="*/ 9728 h 10381"/>
              <a:gd name="T38" fmla="*/ 0 w 8430"/>
              <a:gd name="T39" fmla="*/ 3251 h 10381"/>
              <a:gd name="T40" fmla="*/ 3241 w 8430"/>
              <a:gd name="T41" fmla="*/ 3251 h 10381"/>
              <a:gd name="T42" fmla="*/ 3241 w 8430"/>
              <a:gd name="T43" fmla="*/ 3243 h 10381"/>
              <a:gd name="T44" fmla="*/ 3243 w 8430"/>
              <a:gd name="T45" fmla="*/ 3243 h 10381"/>
              <a:gd name="T46" fmla="*/ 3243 w 8430"/>
              <a:gd name="T47" fmla="*/ 1 h 10381"/>
              <a:gd name="T48" fmla="*/ 7134 w 8430"/>
              <a:gd name="T49" fmla="*/ 1 h 10381"/>
              <a:gd name="T50" fmla="*/ 7783 w 8430"/>
              <a:gd name="T51" fmla="*/ 649 h 10381"/>
              <a:gd name="T52" fmla="*/ 7783 w 8430"/>
              <a:gd name="T53" fmla="*/ 7127 h 10381"/>
              <a:gd name="T54" fmla="*/ 7781 w 8430"/>
              <a:gd name="T55" fmla="*/ 7127 h 10381"/>
              <a:gd name="T56" fmla="*/ 2594 w 8430"/>
              <a:gd name="T57" fmla="*/ 0 h 10381"/>
              <a:gd name="T58" fmla="*/ 2594 w 8430"/>
              <a:gd name="T59" fmla="*/ 2594 h 10381"/>
              <a:gd name="T60" fmla="*/ 0 w 8430"/>
              <a:gd name="T61" fmla="*/ 2594 h 10381"/>
              <a:gd name="T62" fmla="*/ 2594 w 8430"/>
              <a:gd name="T63" fmla="*/ 0 h 10381"/>
              <a:gd name="T64" fmla="*/ 7954 w 8430"/>
              <a:gd name="T65" fmla="*/ 7947 h 10381"/>
              <a:gd name="T66" fmla="*/ 8430 w 8430"/>
              <a:gd name="T67" fmla="*/ 8424 h 10381"/>
              <a:gd name="T68" fmla="*/ 8430 w 8430"/>
              <a:gd name="T69" fmla="*/ 8444 h 10381"/>
              <a:gd name="T70" fmla="*/ 7954 w 8430"/>
              <a:gd name="T71" fmla="*/ 8922 h 10381"/>
              <a:gd name="T72" fmla="*/ 6971 w 8430"/>
              <a:gd name="T73" fmla="*/ 8922 h 10381"/>
              <a:gd name="T74" fmla="*/ 6971 w 8430"/>
              <a:gd name="T75" fmla="*/ 9901 h 10381"/>
              <a:gd name="T76" fmla="*/ 6495 w 8430"/>
              <a:gd name="T77" fmla="*/ 10378 h 10381"/>
              <a:gd name="T78" fmla="*/ 6480 w 8430"/>
              <a:gd name="T79" fmla="*/ 10378 h 10381"/>
              <a:gd name="T80" fmla="*/ 5999 w 8430"/>
              <a:gd name="T81" fmla="*/ 9907 h 10381"/>
              <a:gd name="T82" fmla="*/ 5999 w 8430"/>
              <a:gd name="T83" fmla="*/ 8922 h 10381"/>
              <a:gd name="T84" fmla="*/ 5021 w 8430"/>
              <a:gd name="T85" fmla="*/ 8922 h 10381"/>
              <a:gd name="T86" fmla="*/ 4540 w 8430"/>
              <a:gd name="T87" fmla="*/ 8443 h 10381"/>
              <a:gd name="T88" fmla="*/ 4540 w 8430"/>
              <a:gd name="T89" fmla="*/ 8427 h 10381"/>
              <a:gd name="T90" fmla="*/ 5021 w 8430"/>
              <a:gd name="T91" fmla="*/ 7949 h 10381"/>
              <a:gd name="T92" fmla="*/ 5999 w 8430"/>
              <a:gd name="T93" fmla="*/ 7949 h 10381"/>
              <a:gd name="T94" fmla="*/ 5999 w 8430"/>
              <a:gd name="T95" fmla="*/ 6966 h 10381"/>
              <a:gd name="T96" fmla="*/ 6480 w 8430"/>
              <a:gd name="T97" fmla="*/ 6488 h 10381"/>
              <a:gd name="T98" fmla="*/ 6495 w 8430"/>
              <a:gd name="T99" fmla="*/ 6488 h 10381"/>
              <a:gd name="T100" fmla="*/ 6971 w 8430"/>
              <a:gd name="T101" fmla="*/ 6966 h 10381"/>
              <a:gd name="T102" fmla="*/ 6971 w 8430"/>
              <a:gd name="T103" fmla="*/ 7948 h 10381"/>
              <a:gd name="T104" fmla="*/ 7954 w 8430"/>
              <a:gd name="T105" fmla="*/ 7947 h 10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30" h="10381">
                <a:moveTo>
                  <a:pt x="7781" y="7127"/>
                </a:moveTo>
                <a:lnTo>
                  <a:pt x="7559" y="7127"/>
                </a:lnTo>
                <a:lnTo>
                  <a:pt x="7559" y="6663"/>
                </a:lnTo>
                <a:cubicBezTo>
                  <a:pt x="7559" y="6132"/>
                  <a:pt x="7019" y="5838"/>
                  <a:pt x="6498" y="5838"/>
                </a:cubicBezTo>
                <a:lnTo>
                  <a:pt x="6485" y="5838"/>
                </a:lnTo>
                <a:lnTo>
                  <a:pt x="6485" y="5189"/>
                </a:lnTo>
                <a:lnTo>
                  <a:pt x="1298" y="5189"/>
                </a:lnTo>
                <a:lnTo>
                  <a:pt x="1298" y="6486"/>
                </a:lnTo>
                <a:lnTo>
                  <a:pt x="5409" y="6486"/>
                </a:lnTo>
                <a:lnTo>
                  <a:pt x="5409" y="7134"/>
                </a:lnTo>
                <a:lnTo>
                  <a:pt x="1296" y="7134"/>
                </a:lnTo>
                <a:lnTo>
                  <a:pt x="1296" y="8432"/>
                </a:lnTo>
                <a:lnTo>
                  <a:pt x="3890" y="8432"/>
                </a:lnTo>
                <a:lnTo>
                  <a:pt x="3890" y="8442"/>
                </a:lnTo>
                <a:cubicBezTo>
                  <a:pt x="3890" y="8798"/>
                  <a:pt x="4175" y="9280"/>
                  <a:pt x="4533" y="9280"/>
                </a:cubicBezTo>
                <a:lnTo>
                  <a:pt x="5408" y="9280"/>
                </a:lnTo>
                <a:lnTo>
                  <a:pt x="5408" y="10377"/>
                </a:lnTo>
                <a:lnTo>
                  <a:pt x="649" y="10377"/>
                </a:lnTo>
                <a:cubicBezTo>
                  <a:pt x="290" y="10377"/>
                  <a:pt x="0" y="10087"/>
                  <a:pt x="0" y="9728"/>
                </a:cubicBezTo>
                <a:lnTo>
                  <a:pt x="0" y="3251"/>
                </a:lnTo>
                <a:lnTo>
                  <a:pt x="3241" y="3251"/>
                </a:lnTo>
                <a:lnTo>
                  <a:pt x="3241" y="3243"/>
                </a:lnTo>
                <a:lnTo>
                  <a:pt x="3243" y="3243"/>
                </a:lnTo>
                <a:lnTo>
                  <a:pt x="3243" y="1"/>
                </a:lnTo>
                <a:lnTo>
                  <a:pt x="7134" y="1"/>
                </a:lnTo>
                <a:cubicBezTo>
                  <a:pt x="7493" y="1"/>
                  <a:pt x="7783" y="291"/>
                  <a:pt x="7783" y="649"/>
                </a:cubicBezTo>
                <a:lnTo>
                  <a:pt x="7783" y="7127"/>
                </a:lnTo>
                <a:lnTo>
                  <a:pt x="7781" y="7127"/>
                </a:lnTo>
                <a:close/>
                <a:moveTo>
                  <a:pt x="2594" y="0"/>
                </a:moveTo>
                <a:lnTo>
                  <a:pt x="2594" y="2594"/>
                </a:lnTo>
                <a:lnTo>
                  <a:pt x="0" y="2594"/>
                </a:lnTo>
                <a:lnTo>
                  <a:pt x="2594" y="0"/>
                </a:lnTo>
                <a:close/>
                <a:moveTo>
                  <a:pt x="7954" y="7947"/>
                </a:moveTo>
                <a:cubicBezTo>
                  <a:pt x="8216" y="7947"/>
                  <a:pt x="8430" y="8161"/>
                  <a:pt x="8430" y="8424"/>
                </a:cubicBezTo>
                <a:lnTo>
                  <a:pt x="8430" y="8444"/>
                </a:lnTo>
                <a:cubicBezTo>
                  <a:pt x="8430" y="8707"/>
                  <a:pt x="8216" y="8922"/>
                  <a:pt x="7954" y="8922"/>
                </a:cubicBezTo>
                <a:lnTo>
                  <a:pt x="6971" y="8922"/>
                </a:lnTo>
                <a:lnTo>
                  <a:pt x="6971" y="9901"/>
                </a:lnTo>
                <a:cubicBezTo>
                  <a:pt x="6971" y="10163"/>
                  <a:pt x="6757" y="10378"/>
                  <a:pt x="6495" y="10378"/>
                </a:cubicBezTo>
                <a:lnTo>
                  <a:pt x="6480" y="10378"/>
                </a:lnTo>
                <a:cubicBezTo>
                  <a:pt x="6217" y="10381"/>
                  <a:pt x="6001" y="10171"/>
                  <a:pt x="5999" y="9907"/>
                </a:cubicBezTo>
                <a:lnTo>
                  <a:pt x="5999" y="8922"/>
                </a:lnTo>
                <a:lnTo>
                  <a:pt x="5021" y="8922"/>
                </a:lnTo>
                <a:cubicBezTo>
                  <a:pt x="4756" y="8923"/>
                  <a:pt x="4541" y="8708"/>
                  <a:pt x="4540" y="8443"/>
                </a:cubicBezTo>
                <a:lnTo>
                  <a:pt x="4540" y="8427"/>
                </a:lnTo>
                <a:cubicBezTo>
                  <a:pt x="4544" y="8163"/>
                  <a:pt x="4757" y="7952"/>
                  <a:pt x="5021" y="7949"/>
                </a:cubicBezTo>
                <a:lnTo>
                  <a:pt x="5999" y="7949"/>
                </a:lnTo>
                <a:lnTo>
                  <a:pt x="5999" y="6966"/>
                </a:lnTo>
                <a:cubicBezTo>
                  <a:pt x="5999" y="6702"/>
                  <a:pt x="6212" y="6488"/>
                  <a:pt x="6480" y="6488"/>
                </a:cubicBezTo>
                <a:lnTo>
                  <a:pt x="6495" y="6488"/>
                </a:lnTo>
                <a:cubicBezTo>
                  <a:pt x="6757" y="6488"/>
                  <a:pt x="6971" y="6702"/>
                  <a:pt x="6971" y="6966"/>
                </a:cubicBezTo>
                <a:lnTo>
                  <a:pt x="6971" y="7948"/>
                </a:lnTo>
                <a:lnTo>
                  <a:pt x="7954" y="7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2" name="user_209046">
            <a:extLst>
              <a:ext uri="{FF2B5EF4-FFF2-40B4-BE49-F238E27FC236}">
                <a16:creationId xmlns:a16="http://schemas.microsoft.com/office/drawing/2014/main" id="{CDC52CB5-5E77-E161-AC5C-41A9987C21AF}"/>
              </a:ext>
            </a:extLst>
          </p:cNvPr>
          <p:cNvSpPr/>
          <p:nvPr/>
        </p:nvSpPr>
        <p:spPr>
          <a:xfrm>
            <a:off x="6960546" y="4676095"/>
            <a:ext cx="185403" cy="227686"/>
          </a:xfrm>
          <a:custGeom>
            <a:avLst/>
            <a:gdLst>
              <a:gd name="T0" fmla="*/ 4225 w 8450"/>
              <a:gd name="T1" fmla="*/ 0 h 10376"/>
              <a:gd name="T2" fmla="*/ 0 w 8450"/>
              <a:gd name="T3" fmla="*/ 4225 h 10376"/>
              <a:gd name="T4" fmla="*/ 4225 w 8450"/>
              <a:gd name="T5" fmla="*/ 8450 h 10376"/>
              <a:gd name="T6" fmla="*/ 8450 w 8450"/>
              <a:gd name="T7" fmla="*/ 4225 h 10376"/>
              <a:gd name="T8" fmla="*/ 4225 w 8450"/>
              <a:gd name="T9" fmla="*/ 0 h 10376"/>
              <a:gd name="T10" fmla="*/ 4225 w 8450"/>
              <a:gd name="T11" fmla="*/ 6092 h 10376"/>
              <a:gd name="T12" fmla="*/ 2359 w 8450"/>
              <a:gd name="T13" fmla="*/ 4226 h 10376"/>
              <a:gd name="T14" fmla="*/ 4225 w 8450"/>
              <a:gd name="T15" fmla="*/ 2360 h 10376"/>
              <a:gd name="T16" fmla="*/ 6092 w 8450"/>
              <a:gd name="T17" fmla="*/ 4226 h 10376"/>
              <a:gd name="T18" fmla="*/ 4225 w 8450"/>
              <a:gd name="T19" fmla="*/ 6092 h 10376"/>
              <a:gd name="T20" fmla="*/ 6682 w 8450"/>
              <a:gd name="T21" fmla="*/ 8571 h 10376"/>
              <a:gd name="T22" fmla="*/ 6322 w 8450"/>
              <a:gd name="T23" fmla="*/ 8582 h 10376"/>
              <a:gd name="T24" fmla="*/ 4225 w 8450"/>
              <a:gd name="T25" fmla="*/ 9225 h 10376"/>
              <a:gd name="T26" fmla="*/ 2180 w 8450"/>
              <a:gd name="T27" fmla="*/ 8611 h 10376"/>
              <a:gd name="T28" fmla="*/ 1793 w 8450"/>
              <a:gd name="T29" fmla="*/ 8620 h 10376"/>
              <a:gd name="T30" fmla="*/ 1533 w 8450"/>
              <a:gd name="T31" fmla="*/ 8956 h 10376"/>
              <a:gd name="T32" fmla="*/ 1352 w 8450"/>
              <a:gd name="T33" fmla="*/ 9871 h 10376"/>
              <a:gd name="T34" fmla="*/ 1857 w 8450"/>
              <a:gd name="T35" fmla="*/ 10376 h 10376"/>
              <a:gd name="T36" fmla="*/ 6680 w 8450"/>
              <a:gd name="T37" fmla="*/ 10376 h 10376"/>
              <a:gd name="T38" fmla="*/ 7185 w 8450"/>
              <a:gd name="T39" fmla="*/ 9871 h 10376"/>
              <a:gd name="T40" fmla="*/ 7004 w 8450"/>
              <a:gd name="T41" fmla="*/ 8956 h 10376"/>
              <a:gd name="T42" fmla="*/ 6682 w 8450"/>
              <a:gd name="T43" fmla="*/ 8571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50" h="10376">
                <a:moveTo>
                  <a:pt x="4225" y="0"/>
                </a:moveTo>
                <a:cubicBezTo>
                  <a:pt x="1892" y="0"/>
                  <a:pt x="0" y="1891"/>
                  <a:pt x="0" y="4225"/>
                </a:cubicBezTo>
                <a:cubicBezTo>
                  <a:pt x="0" y="6558"/>
                  <a:pt x="1892" y="8450"/>
                  <a:pt x="4225" y="8450"/>
                </a:cubicBezTo>
                <a:cubicBezTo>
                  <a:pt x="6559" y="8450"/>
                  <a:pt x="8450" y="6558"/>
                  <a:pt x="8450" y="4225"/>
                </a:cubicBezTo>
                <a:cubicBezTo>
                  <a:pt x="8450" y="1892"/>
                  <a:pt x="6559" y="0"/>
                  <a:pt x="4225" y="0"/>
                </a:cubicBezTo>
                <a:close/>
                <a:moveTo>
                  <a:pt x="4225" y="6092"/>
                </a:moveTo>
                <a:cubicBezTo>
                  <a:pt x="3194" y="6092"/>
                  <a:pt x="2359" y="5257"/>
                  <a:pt x="2359" y="4226"/>
                </a:cubicBezTo>
                <a:cubicBezTo>
                  <a:pt x="2359" y="3194"/>
                  <a:pt x="3194" y="2360"/>
                  <a:pt x="4225" y="2360"/>
                </a:cubicBezTo>
                <a:cubicBezTo>
                  <a:pt x="5257" y="2360"/>
                  <a:pt x="6092" y="3195"/>
                  <a:pt x="6092" y="4226"/>
                </a:cubicBezTo>
                <a:cubicBezTo>
                  <a:pt x="6092" y="5257"/>
                  <a:pt x="5257" y="6092"/>
                  <a:pt x="4225" y="6092"/>
                </a:cubicBezTo>
                <a:close/>
                <a:moveTo>
                  <a:pt x="6682" y="8571"/>
                </a:moveTo>
                <a:cubicBezTo>
                  <a:pt x="6570" y="8507"/>
                  <a:pt x="6432" y="8516"/>
                  <a:pt x="6322" y="8582"/>
                </a:cubicBezTo>
                <a:cubicBezTo>
                  <a:pt x="5643" y="8991"/>
                  <a:pt x="5117" y="9225"/>
                  <a:pt x="4225" y="9225"/>
                </a:cubicBezTo>
                <a:cubicBezTo>
                  <a:pt x="3355" y="9225"/>
                  <a:pt x="2843" y="9002"/>
                  <a:pt x="2180" y="8611"/>
                </a:cubicBezTo>
                <a:cubicBezTo>
                  <a:pt x="2060" y="8539"/>
                  <a:pt x="1909" y="8542"/>
                  <a:pt x="1793" y="8620"/>
                </a:cubicBezTo>
                <a:cubicBezTo>
                  <a:pt x="1659" y="8710"/>
                  <a:pt x="1584" y="8811"/>
                  <a:pt x="1533" y="8956"/>
                </a:cubicBezTo>
                <a:lnTo>
                  <a:pt x="1352" y="9871"/>
                </a:lnTo>
                <a:cubicBezTo>
                  <a:pt x="1352" y="10148"/>
                  <a:pt x="1579" y="10376"/>
                  <a:pt x="1857" y="10376"/>
                </a:cubicBezTo>
                <a:lnTo>
                  <a:pt x="6680" y="10376"/>
                </a:lnTo>
                <a:cubicBezTo>
                  <a:pt x="6958" y="10376"/>
                  <a:pt x="7185" y="10148"/>
                  <a:pt x="7185" y="9871"/>
                </a:cubicBezTo>
                <a:lnTo>
                  <a:pt x="7004" y="8956"/>
                </a:lnTo>
                <a:cubicBezTo>
                  <a:pt x="6947" y="8792"/>
                  <a:pt x="6845" y="8663"/>
                  <a:pt x="6682" y="8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3" name="user_209046">
            <a:extLst>
              <a:ext uri="{FF2B5EF4-FFF2-40B4-BE49-F238E27FC236}">
                <a16:creationId xmlns:a16="http://schemas.microsoft.com/office/drawing/2014/main" id="{FC487243-5D5C-AC83-CD48-0FC68F9B11F7}"/>
              </a:ext>
            </a:extLst>
          </p:cNvPr>
          <p:cNvSpPr/>
          <p:nvPr/>
        </p:nvSpPr>
        <p:spPr>
          <a:xfrm>
            <a:off x="8121310" y="4006611"/>
            <a:ext cx="170775" cy="227686"/>
          </a:xfrm>
          <a:custGeom>
            <a:avLst/>
            <a:gdLst>
              <a:gd name="T0" fmla="*/ 3242 w 7782"/>
              <a:gd name="T1" fmla="*/ 0 h 10376"/>
              <a:gd name="T2" fmla="*/ 7134 w 7782"/>
              <a:gd name="T3" fmla="*/ 0 h 10376"/>
              <a:gd name="T4" fmla="*/ 7782 w 7782"/>
              <a:gd name="T5" fmla="*/ 648 h 10376"/>
              <a:gd name="T6" fmla="*/ 7782 w 7782"/>
              <a:gd name="T7" fmla="*/ 9727 h 10376"/>
              <a:gd name="T8" fmla="*/ 7134 w 7782"/>
              <a:gd name="T9" fmla="*/ 10376 h 10376"/>
              <a:gd name="T10" fmla="*/ 649 w 7782"/>
              <a:gd name="T11" fmla="*/ 10376 h 10376"/>
              <a:gd name="T12" fmla="*/ 0 w 7782"/>
              <a:gd name="T13" fmla="*/ 9727 h 10376"/>
              <a:gd name="T14" fmla="*/ 0 w 7782"/>
              <a:gd name="T15" fmla="*/ 3250 h 10376"/>
              <a:gd name="T16" fmla="*/ 3241 w 7782"/>
              <a:gd name="T17" fmla="*/ 3250 h 10376"/>
              <a:gd name="T18" fmla="*/ 3241 w 7782"/>
              <a:gd name="T19" fmla="*/ 3242 h 10376"/>
              <a:gd name="T20" fmla="*/ 3242 w 7782"/>
              <a:gd name="T21" fmla="*/ 3242 h 10376"/>
              <a:gd name="T22" fmla="*/ 3242 w 7782"/>
              <a:gd name="T23" fmla="*/ 0 h 10376"/>
              <a:gd name="T24" fmla="*/ 1297 w 7782"/>
              <a:gd name="T25" fmla="*/ 5188 h 10376"/>
              <a:gd name="T26" fmla="*/ 1297 w 7782"/>
              <a:gd name="T27" fmla="*/ 6485 h 10376"/>
              <a:gd name="T28" fmla="*/ 6485 w 7782"/>
              <a:gd name="T29" fmla="*/ 6485 h 10376"/>
              <a:gd name="T30" fmla="*/ 6485 w 7782"/>
              <a:gd name="T31" fmla="*/ 5188 h 10376"/>
              <a:gd name="T32" fmla="*/ 1297 w 7782"/>
              <a:gd name="T33" fmla="*/ 5188 h 10376"/>
              <a:gd name="T34" fmla="*/ 1297 w 7782"/>
              <a:gd name="T35" fmla="*/ 7133 h 10376"/>
              <a:gd name="T36" fmla="*/ 1297 w 7782"/>
              <a:gd name="T37" fmla="*/ 8431 h 10376"/>
              <a:gd name="T38" fmla="*/ 6485 w 7782"/>
              <a:gd name="T39" fmla="*/ 8431 h 10376"/>
              <a:gd name="T40" fmla="*/ 6485 w 7782"/>
              <a:gd name="T41" fmla="*/ 7133 h 10376"/>
              <a:gd name="T42" fmla="*/ 1297 w 7782"/>
              <a:gd name="T43" fmla="*/ 7133 h 10376"/>
              <a:gd name="T44" fmla="*/ 2594 w 7782"/>
              <a:gd name="T45" fmla="*/ 0 h 10376"/>
              <a:gd name="T46" fmla="*/ 2594 w 7782"/>
              <a:gd name="T47" fmla="*/ 2593 h 10376"/>
              <a:gd name="T48" fmla="*/ 0 w 7782"/>
              <a:gd name="T49" fmla="*/ 2593 h 10376"/>
              <a:gd name="T50" fmla="*/ 2594 w 7782"/>
              <a:gd name="T51" fmla="*/ 0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82" h="10376">
                <a:moveTo>
                  <a:pt x="3242" y="0"/>
                </a:moveTo>
                <a:lnTo>
                  <a:pt x="7134" y="0"/>
                </a:lnTo>
                <a:cubicBezTo>
                  <a:pt x="7492" y="0"/>
                  <a:pt x="7782" y="290"/>
                  <a:pt x="7782" y="648"/>
                </a:cubicBezTo>
                <a:lnTo>
                  <a:pt x="7782" y="9727"/>
                </a:lnTo>
                <a:cubicBezTo>
                  <a:pt x="7782" y="10086"/>
                  <a:pt x="7492" y="10376"/>
                  <a:pt x="7134" y="10376"/>
                </a:cubicBezTo>
                <a:lnTo>
                  <a:pt x="649" y="10376"/>
                </a:lnTo>
                <a:cubicBezTo>
                  <a:pt x="290" y="10376"/>
                  <a:pt x="0" y="10086"/>
                  <a:pt x="0" y="9727"/>
                </a:cubicBezTo>
                <a:lnTo>
                  <a:pt x="0" y="3250"/>
                </a:lnTo>
                <a:lnTo>
                  <a:pt x="3241" y="3250"/>
                </a:lnTo>
                <a:lnTo>
                  <a:pt x="3241" y="3242"/>
                </a:lnTo>
                <a:lnTo>
                  <a:pt x="3242" y="3242"/>
                </a:lnTo>
                <a:lnTo>
                  <a:pt x="3242" y="0"/>
                </a:lnTo>
                <a:close/>
                <a:moveTo>
                  <a:pt x="1297" y="5188"/>
                </a:moveTo>
                <a:lnTo>
                  <a:pt x="1297" y="6485"/>
                </a:lnTo>
                <a:lnTo>
                  <a:pt x="6485" y="6485"/>
                </a:lnTo>
                <a:lnTo>
                  <a:pt x="6485" y="5188"/>
                </a:lnTo>
                <a:lnTo>
                  <a:pt x="1297" y="5188"/>
                </a:lnTo>
                <a:close/>
                <a:moveTo>
                  <a:pt x="1297" y="7133"/>
                </a:moveTo>
                <a:lnTo>
                  <a:pt x="1297" y="8431"/>
                </a:lnTo>
                <a:lnTo>
                  <a:pt x="6485" y="8431"/>
                </a:lnTo>
                <a:lnTo>
                  <a:pt x="6485" y="7133"/>
                </a:lnTo>
                <a:lnTo>
                  <a:pt x="1297" y="7133"/>
                </a:lnTo>
                <a:close/>
                <a:moveTo>
                  <a:pt x="2594" y="0"/>
                </a:moveTo>
                <a:lnTo>
                  <a:pt x="2594" y="2593"/>
                </a:lnTo>
                <a:lnTo>
                  <a:pt x="0" y="2593"/>
                </a:lnTo>
                <a:lnTo>
                  <a:pt x="259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4" name="user_209046">
            <a:extLst>
              <a:ext uri="{FF2B5EF4-FFF2-40B4-BE49-F238E27FC236}">
                <a16:creationId xmlns:a16="http://schemas.microsoft.com/office/drawing/2014/main" id="{E431E91B-17C2-E268-2891-3FFAED38991F}"/>
              </a:ext>
            </a:extLst>
          </p:cNvPr>
          <p:cNvSpPr/>
          <p:nvPr/>
        </p:nvSpPr>
        <p:spPr>
          <a:xfrm>
            <a:off x="8092922" y="2548839"/>
            <a:ext cx="227550" cy="227686"/>
          </a:xfrm>
          <a:custGeom>
            <a:avLst/>
            <a:gdLst>
              <a:gd name="T0" fmla="*/ 5584 w 10429"/>
              <a:gd name="T1" fmla="*/ 8805 h 10436"/>
              <a:gd name="T2" fmla="*/ 7986 w 10429"/>
              <a:gd name="T3" fmla="*/ 10331 h 10436"/>
              <a:gd name="T4" fmla="*/ 8475 w 10429"/>
              <a:gd name="T5" fmla="*/ 10221 h 10436"/>
              <a:gd name="T6" fmla="*/ 8521 w 10429"/>
              <a:gd name="T7" fmla="*/ 9955 h 10436"/>
              <a:gd name="T8" fmla="*/ 7776 w 10429"/>
              <a:gd name="T9" fmla="*/ 6595 h 10436"/>
              <a:gd name="T10" fmla="*/ 10275 w 10429"/>
              <a:gd name="T11" fmla="*/ 4316 h 10436"/>
              <a:gd name="T12" fmla="*/ 10298 w 10429"/>
              <a:gd name="T13" fmla="*/ 3816 h 10436"/>
              <a:gd name="T14" fmla="*/ 10068 w 10429"/>
              <a:gd name="T15" fmla="*/ 3703 h 10436"/>
              <a:gd name="T16" fmla="*/ 6795 w 10429"/>
              <a:gd name="T17" fmla="*/ 3410 h 10436"/>
              <a:gd name="T18" fmla="*/ 5532 w 10429"/>
              <a:gd name="T19" fmla="*/ 270 h 10436"/>
              <a:gd name="T20" fmla="*/ 5071 w 10429"/>
              <a:gd name="T21" fmla="*/ 74 h 10436"/>
              <a:gd name="T22" fmla="*/ 4875 w 10429"/>
              <a:gd name="T23" fmla="*/ 270 h 10436"/>
              <a:gd name="T24" fmla="*/ 3611 w 10429"/>
              <a:gd name="T25" fmla="*/ 3409 h 10436"/>
              <a:gd name="T26" fmla="*/ 339 w 10429"/>
              <a:gd name="T27" fmla="*/ 3701 h 10436"/>
              <a:gd name="T28" fmla="*/ 17 w 10429"/>
              <a:gd name="T29" fmla="*/ 4086 h 10436"/>
              <a:gd name="T30" fmla="*/ 131 w 10429"/>
              <a:gd name="T31" fmla="*/ 4315 h 10436"/>
              <a:gd name="T32" fmla="*/ 2631 w 10429"/>
              <a:gd name="T33" fmla="*/ 6595 h 10436"/>
              <a:gd name="T34" fmla="*/ 1886 w 10429"/>
              <a:gd name="T35" fmla="*/ 9956 h 10436"/>
              <a:gd name="T36" fmla="*/ 2156 w 10429"/>
              <a:gd name="T37" fmla="*/ 10379 h 10436"/>
              <a:gd name="T38" fmla="*/ 2422 w 10429"/>
              <a:gd name="T39" fmla="*/ 10332 h 10436"/>
              <a:gd name="T40" fmla="*/ 4824 w 10429"/>
              <a:gd name="T41" fmla="*/ 8806 h 10436"/>
              <a:gd name="T42" fmla="*/ 5584 w 10429"/>
              <a:gd name="T43" fmla="*/ 8805 h 10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29" h="10436">
                <a:moveTo>
                  <a:pt x="5584" y="8805"/>
                </a:moveTo>
                <a:lnTo>
                  <a:pt x="7986" y="10331"/>
                </a:lnTo>
                <a:cubicBezTo>
                  <a:pt x="8151" y="10436"/>
                  <a:pt x="8370" y="10388"/>
                  <a:pt x="8475" y="10221"/>
                </a:cubicBezTo>
                <a:cubicBezTo>
                  <a:pt x="8525" y="10143"/>
                  <a:pt x="8543" y="10046"/>
                  <a:pt x="8521" y="9955"/>
                </a:cubicBezTo>
                <a:lnTo>
                  <a:pt x="7776" y="6595"/>
                </a:lnTo>
                <a:lnTo>
                  <a:pt x="10275" y="4316"/>
                </a:lnTo>
                <a:cubicBezTo>
                  <a:pt x="10419" y="4184"/>
                  <a:pt x="10429" y="3960"/>
                  <a:pt x="10298" y="3816"/>
                </a:cubicBezTo>
                <a:cubicBezTo>
                  <a:pt x="10238" y="3751"/>
                  <a:pt x="10156" y="3710"/>
                  <a:pt x="10068" y="3703"/>
                </a:cubicBezTo>
                <a:lnTo>
                  <a:pt x="6795" y="3410"/>
                </a:lnTo>
                <a:lnTo>
                  <a:pt x="5532" y="270"/>
                </a:lnTo>
                <a:cubicBezTo>
                  <a:pt x="5460" y="89"/>
                  <a:pt x="5254" y="0"/>
                  <a:pt x="5071" y="74"/>
                </a:cubicBezTo>
                <a:cubicBezTo>
                  <a:pt x="4981" y="110"/>
                  <a:pt x="4910" y="181"/>
                  <a:pt x="4875" y="270"/>
                </a:cubicBezTo>
                <a:lnTo>
                  <a:pt x="3611" y="3409"/>
                </a:lnTo>
                <a:lnTo>
                  <a:pt x="339" y="3701"/>
                </a:lnTo>
                <a:cubicBezTo>
                  <a:pt x="144" y="3719"/>
                  <a:pt x="0" y="3891"/>
                  <a:pt x="17" y="4086"/>
                </a:cubicBezTo>
                <a:cubicBezTo>
                  <a:pt x="25" y="4174"/>
                  <a:pt x="66" y="4256"/>
                  <a:pt x="131" y="4315"/>
                </a:cubicBezTo>
                <a:lnTo>
                  <a:pt x="2631" y="6595"/>
                </a:lnTo>
                <a:lnTo>
                  <a:pt x="1886" y="9956"/>
                </a:lnTo>
                <a:cubicBezTo>
                  <a:pt x="1844" y="10148"/>
                  <a:pt x="1965" y="10336"/>
                  <a:pt x="2156" y="10379"/>
                </a:cubicBezTo>
                <a:cubicBezTo>
                  <a:pt x="2247" y="10399"/>
                  <a:pt x="2344" y="10382"/>
                  <a:pt x="2422" y="10332"/>
                </a:cubicBezTo>
                <a:lnTo>
                  <a:pt x="4824" y="8806"/>
                </a:lnTo>
                <a:cubicBezTo>
                  <a:pt x="5055" y="8657"/>
                  <a:pt x="5351" y="8657"/>
                  <a:pt x="5584" y="88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5" name="user_209046">
            <a:extLst>
              <a:ext uri="{FF2B5EF4-FFF2-40B4-BE49-F238E27FC236}">
                <a16:creationId xmlns:a16="http://schemas.microsoft.com/office/drawing/2014/main" id="{92A463D2-D6F0-A824-56C8-63B44BC4979D}"/>
              </a:ext>
            </a:extLst>
          </p:cNvPr>
          <p:cNvSpPr/>
          <p:nvPr/>
        </p:nvSpPr>
        <p:spPr>
          <a:xfrm>
            <a:off x="6960546" y="1828650"/>
            <a:ext cx="182487" cy="175984"/>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6" name="文本框 45">
            <a:extLst>
              <a:ext uri="{FF2B5EF4-FFF2-40B4-BE49-F238E27FC236}">
                <a16:creationId xmlns:a16="http://schemas.microsoft.com/office/drawing/2014/main" id="{3C7D2F00-1C02-50B0-619F-93919BDC1E67}"/>
              </a:ext>
            </a:extLst>
          </p:cNvPr>
          <p:cNvSpPr txBox="1"/>
          <p:nvPr/>
        </p:nvSpPr>
        <p:spPr>
          <a:xfrm>
            <a:off x="4775796" y="3541612"/>
            <a:ext cx="820739" cy="246221"/>
          </a:xfrm>
          <a:prstGeom prst="rect">
            <a:avLst/>
          </a:prstGeom>
          <a:noFill/>
        </p:spPr>
        <p:txBody>
          <a:bodyPr wrap="none" lIns="0" tIns="0" rIns="0" bIns="0" rtlCol="0" anchor="t">
            <a:noAutofit/>
          </a:bodyPr>
          <a:lstStyle/>
          <a:p>
            <a:pPr algn="ctr"/>
            <a:r>
              <a:rPr lang="zh-CN" altLang="en-US" sz="1600" dirty="0">
                <a:solidFill>
                  <a:schemeClr val="bg1"/>
                </a:solidFill>
                <a:latin typeface="+mj-ea"/>
                <a:ea typeface="+mj-ea"/>
              </a:rPr>
              <a:t>销售策略</a:t>
            </a:r>
          </a:p>
        </p:txBody>
      </p:sp>
      <p:sp>
        <p:nvSpPr>
          <p:cNvPr id="47" name="文本框 46">
            <a:extLst>
              <a:ext uri="{FF2B5EF4-FFF2-40B4-BE49-F238E27FC236}">
                <a16:creationId xmlns:a16="http://schemas.microsoft.com/office/drawing/2014/main" id="{B70EF675-B567-67A5-E258-D08AA5C1B68C}"/>
              </a:ext>
            </a:extLst>
          </p:cNvPr>
          <p:cNvSpPr txBox="1"/>
          <p:nvPr/>
        </p:nvSpPr>
        <p:spPr>
          <a:xfrm>
            <a:off x="6665483" y="3541612"/>
            <a:ext cx="820738" cy="246221"/>
          </a:xfrm>
          <a:prstGeom prst="rect">
            <a:avLst/>
          </a:prstGeom>
          <a:noFill/>
        </p:spPr>
        <p:txBody>
          <a:bodyPr wrap="none" lIns="0" tIns="0" rIns="0" bIns="0" rtlCol="0" anchor="t">
            <a:noAutofit/>
          </a:bodyPr>
          <a:lstStyle/>
          <a:p>
            <a:pPr algn="ctr"/>
            <a:r>
              <a:rPr lang="zh-CN" altLang="en-US" sz="1600" dirty="0">
                <a:solidFill>
                  <a:schemeClr val="bg1"/>
                </a:solidFill>
                <a:latin typeface="+mj-ea"/>
                <a:ea typeface="+mj-ea"/>
              </a:rPr>
              <a:t>市场营销</a:t>
            </a:r>
          </a:p>
        </p:txBody>
      </p:sp>
      <p:grpSp>
        <p:nvGrpSpPr>
          <p:cNvPr id="56" name="组合 55">
            <a:extLst>
              <a:ext uri="{FF2B5EF4-FFF2-40B4-BE49-F238E27FC236}">
                <a16:creationId xmlns:a16="http://schemas.microsoft.com/office/drawing/2014/main" id="{00B59089-18FF-BD21-F895-F5BE4D980A8A}"/>
              </a:ext>
            </a:extLst>
          </p:cNvPr>
          <p:cNvGrpSpPr/>
          <p:nvPr/>
        </p:nvGrpSpPr>
        <p:grpSpPr>
          <a:xfrm>
            <a:off x="6810434" y="2946348"/>
            <a:ext cx="475028" cy="501702"/>
            <a:chOff x="4486334" y="5308712"/>
            <a:chExt cx="475028" cy="501702"/>
          </a:xfrm>
        </p:grpSpPr>
        <p:sp>
          <p:nvSpPr>
            <p:cNvPr id="49" name="任意多边形: 形状 48">
              <a:extLst>
                <a:ext uri="{FF2B5EF4-FFF2-40B4-BE49-F238E27FC236}">
                  <a16:creationId xmlns:a16="http://schemas.microsoft.com/office/drawing/2014/main" id="{D0FA9395-632B-E4E8-14F3-BF00B2256CAA}"/>
                </a:ext>
              </a:extLst>
            </p:cNvPr>
            <p:cNvSpPr/>
            <p:nvPr/>
          </p:nvSpPr>
          <p:spPr>
            <a:xfrm>
              <a:off x="4596406" y="5308712"/>
              <a:ext cx="300454" cy="129372"/>
            </a:xfrm>
            <a:custGeom>
              <a:avLst/>
              <a:gdLst>
                <a:gd name="connsiteX0" fmla="*/ 290535 w 300454"/>
                <a:gd name="connsiteY0" fmla="*/ 93743 h 129372"/>
                <a:gd name="connsiteX1" fmla="*/ 225746 w 300454"/>
                <a:gd name="connsiteY1" fmla="*/ 117316 h 129372"/>
                <a:gd name="connsiteX2" fmla="*/ 289501 w 300454"/>
                <a:gd name="connsiteY2" fmla="*/ 56386 h 129372"/>
                <a:gd name="connsiteX3" fmla="*/ 279232 w 300454"/>
                <a:gd name="connsiteY3" fmla="*/ 48322 h 129372"/>
                <a:gd name="connsiteX4" fmla="*/ 271926 w 300454"/>
                <a:gd name="connsiteY4" fmla="*/ 51286 h 129372"/>
                <a:gd name="connsiteX5" fmla="*/ 228779 w 300454"/>
                <a:gd name="connsiteY5" fmla="*/ 103324 h 129372"/>
                <a:gd name="connsiteX6" fmla="*/ 254970 w 300454"/>
                <a:gd name="connsiteY6" fmla="*/ -63 h 129372"/>
                <a:gd name="connsiteX7" fmla="*/ -51 w 300454"/>
                <a:gd name="connsiteY7" fmla="*/ -63 h 129372"/>
                <a:gd name="connsiteX8" fmla="*/ 41924 w 300454"/>
                <a:gd name="connsiteY8" fmla="*/ 125655 h 129372"/>
                <a:gd name="connsiteX9" fmla="*/ 213133 w 300454"/>
                <a:gd name="connsiteY9" fmla="*/ 125655 h 129372"/>
                <a:gd name="connsiteX10" fmla="*/ 213133 w 300454"/>
                <a:gd name="connsiteY10" fmla="*/ 125655 h 129372"/>
                <a:gd name="connsiteX11" fmla="*/ 238773 w 300454"/>
                <a:gd name="connsiteY11" fmla="*/ 129308 h 129372"/>
                <a:gd name="connsiteX12" fmla="*/ 299082 w 300454"/>
                <a:gd name="connsiteY12" fmla="*/ 111733 h 129372"/>
                <a:gd name="connsiteX13" fmla="*/ 298255 w 300454"/>
                <a:gd name="connsiteY13" fmla="*/ 95673 h 129372"/>
                <a:gd name="connsiteX14" fmla="*/ 290535 w 300454"/>
                <a:gd name="connsiteY14" fmla="*/ 93743 h 12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54" h="129372">
                  <a:moveTo>
                    <a:pt x="290535" y="93743"/>
                  </a:moveTo>
                  <a:cubicBezTo>
                    <a:pt x="262138" y="109941"/>
                    <a:pt x="241875" y="119866"/>
                    <a:pt x="225746" y="117316"/>
                  </a:cubicBezTo>
                  <a:cubicBezTo>
                    <a:pt x="254198" y="106205"/>
                    <a:pt x="277109" y="84307"/>
                    <a:pt x="289501" y="56386"/>
                  </a:cubicBezTo>
                  <a:cubicBezTo>
                    <a:pt x="290742" y="53560"/>
                    <a:pt x="282057" y="49493"/>
                    <a:pt x="279232" y="48322"/>
                  </a:cubicBezTo>
                  <a:cubicBezTo>
                    <a:pt x="276399" y="47129"/>
                    <a:pt x="273125" y="48453"/>
                    <a:pt x="271926" y="51286"/>
                  </a:cubicBezTo>
                  <a:cubicBezTo>
                    <a:pt x="263779" y="72976"/>
                    <a:pt x="248588" y="91303"/>
                    <a:pt x="228779" y="103324"/>
                  </a:cubicBezTo>
                  <a:cubicBezTo>
                    <a:pt x="245286" y="71308"/>
                    <a:pt x="254246" y="35943"/>
                    <a:pt x="254970" y="-63"/>
                  </a:cubicBezTo>
                  <a:lnTo>
                    <a:pt x="-51" y="-63"/>
                  </a:lnTo>
                  <a:cubicBezTo>
                    <a:pt x="-51" y="40189"/>
                    <a:pt x="16146" y="98154"/>
                    <a:pt x="41924" y="125655"/>
                  </a:cubicBezTo>
                  <a:lnTo>
                    <a:pt x="213133" y="125655"/>
                  </a:lnTo>
                  <a:lnTo>
                    <a:pt x="213133" y="125655"/>
                  </a:lnTo>
                  <a:cubicBezTo>
                    <a:pt x="221459" y="128116"/>
                    <a:pt x="230095" y="129343"/>
                    <a:pt x="238773" y="129308"/>
                  </a:cubicBezTo>
                  <a:cubicBezTo>
                    <a:pt x="260071" y="128860"/>
                    <a:pt x="280879" y="122795"/>
                    <a:pt x="299082" y="111733"/>
                  </a:cubicBezTo>
                  <a:cubicBezTo>
                    <a:pt x="301770" y="110216"/>
                    <a:pt x="299771" y="98361"/>
                    <a:pt x="298255" y="95673"/>
                  </a:cubicBezTo>
                  <a:cubicBezTo>
                    <a:pt x="296649" y="93019"/>
                    <a:pt x="293203" y="92158"/>
                    <a:pt x="290535" y="93743"/>
                  </a:cubicBezTo>
                  <a:close/>
                </a:path>
              </a:pathLst>
            </a:custGeom>
            <a:solidFill>
              <a:schemeClr val="bg1"/>
            </a:solidFill>
            <a:ln w="6890" cap="flat">
              <a:noFill/>
              <a:prstDash val="solid"/>
              <a:miter/>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51A37AA5-2C7B-05C9-1D33-7F5B0D110AD2}"/>
                </a:ext>
              </a:extLst>
            </p:cNvPr>
            <p:cNvSpPr/>
            <p:nvPr/>
          </p:nvSpPr>
          <p:spPr>
            <a:xfrm>
              <a:off x="4486334" y="5447319"/>
              <a:ext cx="475028" cy="363095"/>
            </a:xfrm>
            <a:custGeom>
              <a:avLst/>
              <a:gdLst>
                <a:gd name="connsiteX0" fmla="*/ 325066 w 475028"/>
                <a:gd name="connsiteY0" fmla="*/ -63 h 363095"/>
                <a:gd name="connsiteX1" fmla="*/ 149860 w 475028"/>
                <a:gd name="connsiteY1" fmla="*/ -63 h 363095"/>
                <a:gd name="connsiteX2" fmla="*/ -51 w 475028"/>
                <a:gd name="connsiteY2" fmla="*/ 220495 h 363095"/>
                <a:gd name="connsiteX3" fmla="*/ 237463 w 475028"/>
                <a:gd name="connsiteY3" fmla="*/ 363032 h 363095"/>
                <a:gd name="connsiteX4" fmla="*/ 474977 w 475028"/>
                <a:gd name="connsiteY4" fmla="*/ 220495 h 363095"/>
                <a:gd name="connsiteX5" fmla="*/ 325066 w 475028"/>
                <a:gd name="connsiteY5" fmla="*/ -63 h 363095"/>
                <a:gd name="connsiteX6" fmla="*/ 302459 w 475028"/>
                <a:gd name="connsiteY6" fmla="*/ 215189 h 363095"/>
                <a:gd name="connsiteX7" fmla="*/ 253592 w 475028"/>
                <a:gd name="connsiteY7" fmla="*/ 263436 h 363095"/>
                <a:gd name="connsiteX8" fmla="*/ 253592 w 475028"/>
                <a:gd name="connsiteY8" fmla="*/ 293831 h 363095"/>
                <a:gd name="connsiteX9" fmla="*/ 224368 w 475028"/>
                <a:gd name="connsiteY9" fmla="*/ 293831 h 363095"/>
                <a:gd name="connsiteX10" fmla="*/ 224368 w 475028"/>
                <a:gd name="connsiteY10" fmla="*/ 265848 h 363095"/>
                <a:gd name="connsiteX11" fmla="*/ 172123 w 475028"/>
                <a:gd name="connsiteY11" fmla="*/ 252063 h 363095"/>
                <a:gd name="connsiteX12" fmla="*/ 183151 w 475028"/>
                <a:gd name="connsiteY12" fmla="*/ 217601 h 363095"/>
                <a:gd name="connsiteX13" fmla="*/ 211685 w 475028"/>
                <a:gd name="connsiteY13" fmla="*/ 227939 h 363095"/>
                <a:gd name="connsiteX14" fmla="*/ 256900 w 475028"/>
                <a:gd name="connsiteY14" fmla="*/ 215809 h 363095"/>
                <a:gd name="connsiteX15" fmla="*/ 232018 w 475028"/>
                <a:gd name="connsiteY15" fmla="*/ 190927 h 363095"/>
                <a:gd name="connsiteX16" fmla="*/ 176878 w 475028"/>
                <a:gd name="connsiteY16" fmla="*/ 144472 h 363095"/>
                <a:gd name="connsiteX17" fmla="*/ 223816 w 475028"/>
                <a:gd name="connsiteY17" fmla="*/ 87195 h 363095"/>
                <a:gd name="connsiteX18" fmla="*/ 223816 w 475028"/>
                <a:gd name="connsiteY18" fmla="*/ 57834 h 363095"/>
                <a:gd name="connsiteX19" fmla="*/ 253178 w 475028"/>
                <a:gd name="connsiteY19" fmla="*/ 57834 h 363095"/>
                <a:gd name="connsiteX20" fmla="*/ 253178 w 475028"/>
                <a:gd name="connsiteY20" fmla="*/ 83542 h 363095"/>
                <a:gd name="connsiteX21" fmla="*/ 294533 w 475028"/>
                <a:gd name="connsiteY21" fmla="*/ 93123 h 363095"/>
                <a:gd name="connsiteX22" fmla="*/ 287640 w 475028"/>
                <a:gd name="connsiteY22" fmla="*/ 124622 h 363095"/>
                <a:gd name="connsiteX23" fmla="*/ 239807 w 475028"/>
                <a:gd name="connsiteY23" fmla="*/ 116488 h 363095"/>
                <a:gd name="connsiteX24" fmla="*/ 232914 w 475028"/>
                <a:gd name="connsiteY24" fmla="*/ 146333 h 363095"/>
                <a:gd name="connsiteX25" fmla="*/ 281161 w 475028"/>
                <a:gd name="connsiteY25" fmla="*/ 168388 h 363095"/>
                <a:gd name="connsiteX26" fmla="*/ 302459 w 475028"/>
                <a:gd name="connsiteY26" fmla="*/ 215189 h 36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028" h="363095">
                  <a:moveTo>
                    <a:pt x="325066" y="-63"/>
                  </a:moveTo>
                  <a:lnTo>
                    <a:pt x="149860" y="-63"/>
                  </a:lnTo>
                  <a:cubicBezTo>
                    <a:pt x="59424" y="35805"/>
                    <a:pt x="18" y="123208"/>
                    <a:pt x="-51" y="220495"/>
                  </a:cubicBezTo>
                  <a:cubicBezTo>
                    <a:pt x="-51" y="351452"/>
                    <a:pt x="106300" y="363032"/>
                    <a:pt x="237463" y="363032"/>
                  </a:cubicBezTo>
                  <a:cubicBezTo>
                    <a:pt x="368627" y="363032"/>
                    <a:pt x="474977" y="351659"/>
                    <a:pt x="474977" y="220495"/>
                  </a:cubicBezTo>
                  <a:cubicBezTo>
                    <a:pt x="474908" y="123208"/>
                    <a:pt x="415502" y="35805"/>
                    <a:pt x="325066" y="-63"/>
                  </a:cubicBezTo>
                  <a:close/>
                  <a:moveTo>
                    <a:pt x="302459" y="215189"/>
                  </a:moveTo>
                  <a:cubicBezTo>
                    <a:pt x="299799" y="240883"/>
                    <a:pt x="279321" y="261099"/>
                    <a:pt x="253592" y="263436"/>
                  </a:cubicBezTo>
                  <a:lnTo>
                    <a:pt x="253592" y="293831"/>
                  </a:lnTo>
                  <a:lnTo>
                    <a:pt x="224368" y="293831"/>
                  </a:lnTo>
                  <a:lnTo>
                    <a:pt x="224368" y="265848"/>
                  </a:lnTo>
                  <a:cubicBezTo>
                    <a:pt x="224368" y="265848"/>
                    <a:pt x="191008" y="264125"/>
                    <a:pt x="172123" y="252063"/>
                  </a:cubicBezTo>
                  <a:lnTo>
                    <a:pt x="183151" y="217601"/>
                  </a:lnTo>
                  <a:cubicBezTo>
                    <a:pt x="192180" y="222260"/>
                    <a:pt x="201767" y="225734"/>
                    <a:pt x="211685" y="227939"/>
                  </a:cubicBezTo>
                  <a:cubicBezTo>
                    <a:pt x="227056" y="231110"/>
                    <a:pt x="253661" y="230214"/>
                    <a:pt x="256900" y="215809"/>
                  </a:cubicBezTo>
                  <a:cubicBezTo>
                    <a:pt x="260139" y="201404"/>
                    <a:pt x="250972" y="196372"/>
                    <a:pt x="232018" y="190927"/>
                  </a:cubicBezTo>
                  <a:cubicBezTo>
                    <a:pt x="213064" y="185482"/>
                    <a:pt x="179980" y="170250"/>
                    <a:pt x="176878" y="144472"/>
                  </a:cubicBezTo>
                  <a:cubicBezTo>
                    <a:pt x="173639" y="116902"/>
                    <a:pt x="186252" y="95122"/>
                    <a:pt x="223816" y="87195"/>
                  </a:cubicBezTo>
                  <a:lnTo>
                    <a:pt x="223816" y="57834"/>
                  </a:lnTo>
                  <a:lnTo>
                    <a:pt x="253178" y="57834"/>
                  </a:lnTo>
                  <a:lnTo>
                    <a:pt x="253178" y="83542"/>
                  </a:lnTo>
                  <a:cubicBezTo>
                    <a:pt x="253178" y="83542"/>
                    <a:pt x="283229" y="85886"/>
                    <a:pt x="294533" y="93123"/>
                  </a:cubicBezTo>
                  <a:lnTo>
                    <a:pt x="287640" y="124622"/>
                  </a:lnTo>
                  <a:cubicBezTo>
                    <a:pt x="272208" y="119473"/>
                    <a:pt x="256073" y="116729"/>
                    <a:pt x="239807" y="116488"/>
                  </a:cubicBezTo>
                  <a:cubicBezTo>
                    <a:pt x="220439" y="117867"/>
                    <a:pt x="219129" y="137579"/>
                    <a:pt x="232914" y="146333"/>
                  </a:cubicBezTo>
                  <a:cubicBezTo>
                    <a:pt x="249112" y="156740"/>
                    <a:pt x="273235" y="164322"/>
                    <a:pt x="281161" y="168388"/>
                  </a:cubicBezTo>
                  <a:cubicBezTo>
                    <a:pt x="289088" y="172455"/>
                    <a:pt x="305147" y="186309"/>
                    <a:pt x="302459" y="215189"/>
                  </a:cubicBezTo>
                  <a:close/>
                </a:path>
              </a:pathLst>
            </a:custGeom>
            <a:solidFill>
              <a:schemeClr val="bg1"/>
            </a:solidFill>
            <a:ln w="6890" cap="flat">
              <a:noFill/>
              <a:prstDash val="solid"/>
              <a:miter/>
            </a:ln>
          </p:spPr>
          <p:txBody>
            <a:bodyPr rtlCol="0" anchor="ctr">
              <a:noAutofit/>
            </a:bodyPr>
            <a:lstStyle/>
            <a:p>
              <a:endParaRPr lang="zh-CN" altLang="en-US"/>
            </a:p>
          </p:txBody>
        </p:sp>
      </p:grpSp>
      <p:grpSp>
        <p:nvGrpSpPr>
          <p:cNvPr id="55" name="组合 54">
            <a:extLst>
              <a:ext uri="{FF2B5EF4-FFF2-40B4-BE49-F238E27FC236}">
                <a16:creationId xmlns:a16="http://schemas.microsoft.com/office/drawing/2014/main" id="{D89832C1-E539-D1CD-362C-5BF03A465408}"/>
              </a:ext>
            </a:extLst>
          </p:cNvPr>
          <p:cNvGrpSpPr/>
          <p:nvPr/>
        </p:nvGrpSpPr>
        <p:grpSpPr>
          <a:xfrm>
            <a:off x="5003054" y="3024233"/>
            <a:ext cx="327191" cy="423817"/>
            <a:chOff x="5060204" y="3024233"/>
            <a:chExt cx="327191" cy="423817"/>
          </a:xfrm>
        </p:grpSpPr>
        <p:sp>
          <p:nvSpPr>
            <p:cNvPr id="52" name="任意多边形: 形状 51">
              <a:extLst>
                <a:ext uri="{FF2B5EF4-FFF2-40B4-BE49-F238E27FC236}">
                  <a16:creationId xmlns:a16="http://schemas.microsoft.com/office/drawing/2014/main" id="{F420AD2A-4C69-A633-23B6-6E3F4289207E}"/>
                </a:ext>
              </a:extLst>
            </p:cNvPr>
            <p:cNvSpPr/>
            <p:nvPr/>
          </p:nvSpPr>
          <p:spPr>
            <a:xfrm>
              <a:off x="5060204" y="3024440"/>
              <a:ext cx="159009" cy="423610"/>
            </a:xfrm>
            <a:custGeom>
              <a:avLst/>
              <a:gdLst>
                <a:gd name="connsiteX0" fmla="*/ 136971 w 159009"/>
                <a:gd name="connsiteY0" fmla="*/ 26817 h 423610"/>
                <a:gd name="connsiteX1" fmla="*/ 13803 w 159009"/>
                <a:gd name="connsiteY1" fmla="*/ 128757 h 423610"/>
                <a:gd name="connsiteX2" fmla="*/ 137040 w 159009"/>
                <a:gd name="connsiteY2" fmla="*/ 242620 h 423610"/>
                <a:gd name="connsiteX3" fmla="*/ 137040 w 159009"/>
                <a:gd name="connsiteY3" fmla="*/ 327260 h 423610"/>
                <a:gd name="connsiteX4" fmla="*/ 105128 w 159009"/>
                <a:gd name="connsiteY4" fmla="*/ 277703 h 423610"/>
                <a:gd name="connsiteX5" fmla="*/ -51 w 159009"/>
                <a:gd name="connsiteY5" fmla="*/ 289834 h 423610"/>
                <a:gd name="connsiteX6" fmla="*/ 137040 w 159009"/>
                <a:gd name="connsiteY6" fmla="*/ 395288 h 423610"/>
                <a:gd name="connsiteX7" fmla="*/ 137040 w 159009"/>
                <a:gd name="connsiteY7" fmla="*/ 423548 h 423610"/>
                <a:gd name="connsiteX8" fmla="*/ 158958 w 159009"/>
                <a:gd name="connsiteY8" fmla="*/ 423548 h 423610"/>
                <a:gd name="connsiteX9" fmla="*/ 158958 w 159009"/>
                <a:gd name="connsiteY9" fmla="*/ -63 h 423610"/>
                <a:gd name="connsiteX10" fmla="*/ 136971 w 159009"/>
                <a:gd name="connsiteY10" fmla="*/ -63 h 423610"/>
                <a:gd name="connsiteX11" fmla="*/ 136971 w 159009"/>
                <a:gd name="connsiteY11" fmla="*/ 150330 h 423610"/>
                <a:gd name="connsiteX12" fmla="*/ 130906 w 159009"/>
                <a:gd name="connsiteY12" fmla="*/ 147642 h 423610"/>
                <a:gd name="connsiteX13" fmla="*/ 136902 w 159009"/>
                <a:gd name="connsiteY13" fmla="*/ 94708 h 4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09" h="423610">
                  <a:moveTo>
                    <a:pt x="136971" y="26817"/>
                  </a:moveTo>
                  <a:cubicBezTo>
                    <a:pt x="74939" y="32814"/>
                    <a:pt x="16422" y="60935"/>
                    <a:pt x="13803" y="128757"/>
                  </a:cubicBezTo>
                  <a:cubicBezTo>
                    <a:pt x="10839" y="205056"/>
                    <a:pt x="74388" y="227388"/>
                    <a:pt x="137040" y="242620"/>
                  </a:cubicBezTo>
                  <a:lnTo>
                    <a:pt x="137040" y="327260"/>
                  </a:lnTo>
                  <a:cubicBezTo>
                    <a:pt x="106162" y="313475"/>
                    <a:pt x="105128" y="277703"/>
                    <a:pt x="105128" y="277703"/>
                  </a:cubicBezTo>
                  <a:lnTo>
                    <a:pt x="-51" y="289834"/>
                  </a:lnTo>
                  <a:cubicBezTo>
                    <a:pt x="8013" y="363721"/>
                    <a:pt x="71768" y="391015"/>
                    <a:pt x="137040" y="395288"/>
                  </a:cubicBezTo>
                  <a:lnTo>
                    <a:pt x="137040" y="423548"/>
                  </a:lnTo>
                  <a:lnTo>
                    <a:pt x="158958" y="423548"/>
                  </a:lnTo>
                  <a:lnTo>
                    <a:pt x="158958" y="-63"/>
                  </a:lnTo>
                  <a:lnTo>
                    <a:pt x="136971" y="-63"/>
                  </a:lnTo>
                  <a:close/>
                  <a:moveTo>
                    <a:pt x="136971" y="150330"/>
                  </a:moveTo>
                  <a:cubicBezTo>
                    <a:pt x="134766" y="149503"/>
                    <a:pt x="132767" y="148538"/>
                    <a:pt x="130906" y="147642"/>
                  </a:cubicBezTo>
                  <a:cubicBezTo>
                    <a:pt x="103336" y="133857"/>
                    <a:pt x="107334" y="104978"/>
                    <a:pt x="136902" y="94708"/>
                  </a:cubicBezTo>
                  <a:close/>
                </a:path>
              </a:pathLst>
            </a:custGeom>
            <a:solidFill>
              <a:schemeClr val="bg1"/>
            </a:solidFill>
            <a:ln w="6890" cap="flat">
              <a:noFill/>
              <a:prstDash val="solid"/>
              <a:miter/>
            </a:ln>
          </p:spPr>
          <p:txBody>
            <a:bodyPr rtlCol="0" anchor="ctr">
              <a:noAutofit/>
            </a:bodyPr>
            <a:lstStyle/>
            <a:p>
              <a:endParaRPr lang="zh-CN" altLang="en-US"/>
            </a:p>
          </p:txBody>
        </p:sp>
        <p:sp>
          <p:nvSpPr>
            <p:cNvPr id="53" name="任意多边形: 形状 52">
              <a:extLst>
                <a:ext uri="{FF2B5EF4-FFF2-40B4-BE49-F238E27FC236}">
                  <a16:creationId xmlns:a16="http://schemas.microsoft.com/office/drawing/2014/main" id="{5CD905D0-4A23-9994-2576-25A484C2B76F}"/>
                </a:ext>
              </a:extLst>
            </p:cNvPr>
            <p:cNvSpPr/>
            <p:nvPr/>
          </p:nvSpPr>
          <p:spPr>
            <a:xfrm>
              <a:off x="5229965" y="3024233"/>
              <a:ext cx="157430" cy="423335"/>
            </a:xfrm>
            <a:custGeom>
              <a:avLst/>
              <a:gdLst>
                <a:gd name="connsiteX0" fmla="*/ 127942 w 157430"/>
                <a:gd name="connsiteY0" fmla="*/ 214224 h 423335"/>
                <a:gd name="connsiteX1" fmla="*/ 17663 w 157430"/>
                <a:gd name="connsiteY1" fmla="*/ 164874 h 423335"/>
                <a:gd name="connsiteX2" fmla="*/ 17663 w 157430"/>
                <a:gd name="connsiteY2" fmla="*/ 96500 h 423335"/>
                <a:gd name="connsiteX3" fmla="*/ 43578 w 157430"/>
                <a:gd name="connsiteY3" fmla="*/ 127861 h 423335"/>
                <a:gd name="connsiteX4" fmla="*/ 145863 w 157430"/>
                <a:gd name="connsiteY4" fmla="*/ 110837 h 423335"/>
                <a:gd name="connsiteX5" fmla="*/ 17663 w 157430"/>
                <a:gd name="connsiteY5" fmla="*/ 26542 h 423335"/>
                <a:gd name="connsiteX6" fmla="*/ 17663 w 157430"/>
                <a:gd name="connsiteY6" fmla="*/ -63 h 423335"/>
                <a:gd name="connsiteX7" fmla="*/ -51 w 157430"/>
                <a:gd name="connsiteY7" fmla="*/ -63 h 423335"/>
                <a:gd name="connsiteX8" fmla="*/ -51 w 157430"/>
                <a:gd name="connsiteY8" fmla="*/ 423272 h 423335"/>
                <a:gd name="connsiteX9" fmla="*/ 17663 w 157430"/>
                <a:gd name="connsiteY9" fmla="*/ 423272 h 423335"/>
                <a:gd name="connsiteX10" fmla="*/ 17663 w 157430"/>
                <a:gd name="connsiteY10" fmla="*/ 394117 h 423335"/>
                <a:gd name="connsiteX11" fmla="*/ 103198 w 157430"/>
                <a:gd name="connsiteY11" fmla="*/ 370958 h 423335"/>
                <a:gd name="connsiteX12" fmla="*/ 127942 w 157430"/>
                <a:gd name="connsiteY12" fmla="*/ 214224 h 423335"/>
                <a:gd name="connsiteX13" fmla="*/ 17663 w 157430"/>
                <a:gd name="connsiteY13" fmla="*/ 330086 h 423335"/>
                <a:gd name="connsiteX14" fmla="*/ 17663 w 157430"/>
                <a:gd name="connsiteY14" fmla="*/ 256612 h 423335"/>
                <a:gd name="connsiteX15" fmla="*/ 55502 w 157430"/>
                <a:gd name="connsiteY15" fmla="*/ 287766 h 423335"/>
                <a:gd name="connsiteX16" fmla="*/ 17663 w 157430"/>
                <a:gd name="connsiteY16" fmla="*/ 330155 h 4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430" h="423335">
                  <a:moveTo>
                    <a:pt x="127942" y="214224"/>
                  </a:moveTo>
                  <a:cubicBezTo>
                    <a:pt x="96581" y="186654"/>
                    <a:pt x="53779" y="174109"/>
                    <a:pt x="17663" y="164874"/>
                  </a:cubicBezTo>
                  <a:lnTo>
                    <a:pt x="17663" y="96500"/>
                  </a:lnTo>
                  <a:cubicBezTo>
                    <a:pt x="30503" y="102621"/>
                    <a:pt x="39987" y="114097"/>
                    <a:pt x="43578" y="127861"/>
                  </a:cubicBezTo>
                  <a:lnTo>
                    <a:pt x="145863" y="110837"/>
                  </a:lnTo>
                  <a:cubicBezTo>
                    <a:pt x="134283" y="63692"/>
                    <a:pt x="84451" y="32400"/>
                    <a:pt x="17663" y="26542"/>
                  </a:cubicBezTo>
                  <a:lnTo>
                    <a:pt x="17663" y="-63"/>
                  </a:lnTo>
                  <a:lnTo>
                    <a:pt x="-51" y="-63"/>
                  </a:lnTo>
                  <a:lnTo>
                    <a:pt x="-51" y="423272"/>
                  </a:lnTo>
                  <a:lnTo>
                    <a:pt x="17663" y="423272"/>
                  </a:lnTo>
                  <a:lnTo>
                    <a:pt x="17663" y="394117"/>
                  </a:lnTo>
                  <a:cubicBezTo>
                    <a:pt x="53917" y="390533"/>
                    <a:pt x="85967" y="381297"/>
                    <a:pt x="103198" y="370958"/>
                  </a:cubicBezTo>
                  <a:cubicBezTo>
                    <a:pt x="157786" y="338288"/>
                    <a:pt x="179842" y="259990"/>
                    <a:pt x="127942" y="214224"/>
                  </a:cubicBezTo>
                  <a:close/>
                  <a:moveTo>
                    <a:pt x="17663" y="330086"/>
                  </a:moveTo>
                  <a:lnTo>
                    <a:pt x="17663" y="256612"/>
                  </a:lnTo>
                  <a:cubicBezTo>
                    <a:pt x="42820" y="265296"/>
                    <a:pt x="51436" y="273637"/>
                    <a:pt x="55502" y="287766"/>
                  </a:cubicBezTo>
                  <a:cubicBezTo>
                    <a:pt x="60396" y="304722"/>
                    <a:pt x="48127" y="323676"/>
                    <a:pt x="17663" y="330155"/>
                  </a:cubicBezTo>
                  <a:close/>
                </a:path>
              </a:pathLst>
            </a:custGeom>
            <a:solidFill>
              <a:schemeClr val="bg1"/>
            </a:solidFill>
            <a:ln w="6890" cap="flat">
              <a:noFill/>
              <a:prstDash val="solid"/>
              <a:miter/>
            </a:ln>
          </p:spPr>
          <p:txBody>
            <a:bodyPr rtlCol="0" anchor="ctr">
              <a:noAutofit/>
            </a:bodyPr>
            <a:lstStyle/>
            <a:p>
              <a:endParaRPr lang="zh-CN" altLang="en-US"/>
            </a:p>
          </p:txBody>
        </p:sp>
      </p:grpSp>
      <p:grpSp>
        <p:nvGrpSpPr>
          <p:cNvPr id="54" name="组合 53">
            <a:extLst>
              <a:ext uri="{FF2B5EF4-FFF2-40B4-BE49-F238E27FC236}">
                <a16:creationId xmlns:a16="http://schemas.microsoft.com/office/drawing/2014/main" id="{B3CBE18B-916D-E019-4E2A-49C8283B57FE}"/>
              </a:ext>
            </a:extLst>
          </p:cNvPr>
          <p:cNvGrpSpPr/>
          <p:nvPr/>
        </p:nvGrpSpPr>
        <p:grpSpPr>
          <a:xfrm>
            <a:off x="86225" y="114300"/>
            <a:ext cx="511970" cy="511970"/>
            <a:chOff x="38099" y="114300"/>
            <a:chExt cx="511970" cy="511970"/>
          </a:xfrm>
        </p:grpSpPr>
        <p:sp>
          <p:nvSpPr>
            <p:cNvPr id="57" name="平行四边形 56">
              <a:extLst>
                <a:ext uri="{FF2B5EF4-FFF2-40B4-BE49-F238E27FC236}">
                  <a16:creationId xmlns:a16="http://schemas.microsoft.com/office/drawing/2014/main" id="{BA131C59-D91E-A1D3-BA9A-82CE264548E0}"/>
                </a:ext>
              </a:extLst>
            </p:cNvPr>
            <p:cNvSpPr/>
            <p:nvPr userDrawn="1"/>
          </p:nvSpPr>
          <p:spPr>
            <a:xfrm>
              <a:off x="328334" y="404535"/>
              <a:ext cx="221735" cy="221735"/>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8" name="平行四边形 57">
              <a:extLst>
                <a:ext uri="{FF2B5EF4-FFF2-40B4-BE49-F238E27FC236}">
                  <a16:creationId xmlns:a16="http://schemas.microsoft.com/office/drawing/2014/main" id="{2653FC14-09D1-A53F-EC55-063EF8C13E86}"/>
                </a:ext>
              </a:extLst>
            </p:cNvPr>
            <p:cNvSpPr/>
            <p:nvPr/>
          </p:nvSpPr>
          <p:spPr>
            <a:xfrm>
              <a:off x="38099" y="114300"/>
              <a:ext cx="458253" cy="45825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sp>
        <p:nvSpPr>
          <p:cNvPr id="59" name="文本占位符 4">
            <a:extLst>
              <a:ext uri="{FF2B5EF4-FFF2-40B4-BE49-F238E27FC236}">
                <a16:creationId xmlns:a16="http://schemas.microsoft.com/office/drawing/2014/main" id="{4871A8C1-E8BA-9A05-3547-7B2E7F070720}"/>
              </a:ext>
            </a:extLst>
          </p:cNvPr>
          <p:cNvSpPr txBox="1">
            <a:spLocks/>
          </p:cNvSpPr>
          <p:nvPr/>
        </p:nvSpPr>
        <p:spPr>
          <a:xfrm>
            <a:off x="683078" y="162592"/>
            <a:ext cx="4806950" cy="530225"/>
          </a:xfrm>
          <a:prstGeom prst="rect">
            <a:avLst/>
          </a:prstGeom>
        </p:spPr>
        <p:txBody>
          <a:bodyPr/>
          <a:lstStyle>
            <a:lvl1pPr marL="0" indent="0" algn="l" defTabSz="742950" rtl="0" eaLnBrk="1" latinLnBrk="0" hangingPunct="1">
              <a:lnSpc>
                <a:spcPct val="90000"/>
              </a:lnSpc>
              <a:spcBef>
                <a:spcPts val="813"/>
              </a:spcBef>
              <a:buFont typeface="Arial" panose="020B0604020202020204" pitchFamily="34" charset="0"/>
              <a:buNone/>
              <a:defRPr sz="3200" kern="1200">
                <a:solidFill>
                  <a:schemeClr val="accent1"/>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dirty="0"/>
              <a:t>销售和市场营销策略</a:t>
            </a:r>
          </a:p>
        </p:txBody>
      </p:sp>
    </p:spTree>
    <p:extLst>
      <p:ext uri="{BB962C8B-B14F-4D97-AF65-F5344CB8AC3E}">
        <p14:creationId xmlns:p14="http://schemas.microsoft.com/office/powerpoint/2010/main" val="423954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3DCF25B-2657-4336-B02F-EEC25729A5E1}"/>
              </a:ext>
            </a:extLst>
          </p:cNvPr>
          <p:cNvSpPr>
            <a:spLocks noGrp="1"/>
          </p:cNvSpPr>
          <p:nvPr>
            <p:ph type="body" sz="quarter" idx="10"/>
          </p:nvPr>
        </p:nvSpPr>
        <p:spPr/>
        <p:txBody>
          <a:bodyPr/>
          <a:lstStyle/>
          <a:p>
            <a:r>
              <a:rPr lang="zh-CN" altLang="en-US" dirty="0"/>
              <a:t>业务内威胁</a:t>
            </a:r>
          </a:p>
        </p:txBody>
      </p:sp>
      <p:sp>
        <p:nvSpPr>
          <p:cNvPr id="6" name="矩形 5">
            <a:extLst>
              <a:ext uri="{FF2B5EF4-FFF2-40B4-BE49-F238E27FC236}">
                <a16:creationId xmlns:a16="http://schemas.microsoft.com/office/drawing/2014/main" id="{E9DDC929-791F-3AFE-3BE6-0688BE15ED88}"/>
              </a:ext>
            </a:extLst>
          </p:cNvPr>
          <p:cNvSpPr/>
          <p:nvPr/>
        </p:nvSpPr>
        <p:spPr>
          <a:xfrm>
            <a:off x="6677932" y="1170439"/>
            <a:ext cx="4926693" cy="4968875"/>
          </a:xfrm>
          <a:prstGeom prst="rect">
            <a:avLst/>
          </a:prstGeom>
          <a:solidFill>
            <a:schemeClr val="accent1"/>
          </a:solidFill>
          <a:ln w="12700" cap="flat" cmpd="sng" algn="ctr">
            <a:noFill/>
            <a:prstDash val="solid"/>
            <a:miter lim="800000"/>
          </a:ln>
          <a:effectLst/>
        </p:spPr>
        <p:txBody>
          <a:bodyPr rtlCol="0" anchor="ctr">
            <a:noAutofit/>
          </a:bodyPr>
          <a:lstStyle/>
          <a:p>
            <a:pPr algn="ctr">
              <a:defRPr/>
            </a:pPr>
            <a:endParaRPr lang="zh-CN" altLang="en-US" kern="0" dirty="0">
              <a:solidFill>
                <a:schemeClr val="bg1"/>
              </a:solidFill>
              <a:latin typeface="微软雅黑" panose="020B0503020204020204" pitchFamily="34" charset="-122"/>
              <a:ea typeface="苹方 常规"/>
            </a:endParaRPr>
          </a:p>
        </p:txBody>
      </p:sp>
      <p:sp>
        <p:nvSpPr>
          <p:cNvPr id="7" name="文本框 6">
            <a:extLst>
              <a:ext uri="{FF2B5EF4-FFF2-40B4-BE49-F238E27FC236}">
                <a16:creationId xmlns:a16="http://schemas.microsoft.com/office/drawing/2014/main" id="{4C718FBA-31DC-7D4C-BE59-7CE38136E169}"/>
              </a:ext>
            </a:extLst>
          </p:cNvPr>
          <p:cNvSpPr txBox="1"/>
          <p:nvPr/>
        </p:nvSpPr>
        <p:spPr>
          <a:xfrm>
            <a:off x="6972754" y="4257811"/>
            <a:ext cx="4327268" cy="1666738"/>
          </a:xfrm>
          <a:prstGeom prst="rect">
            <a:avLst/>
          </a:prstGeom>
          <a:noFill/>
        </p:spPr>
        <p:txBody>
          <a:bodyPr wrap="square" rtlCol="0">
            <a:noAutofit/>
          </a:bodyPr>
          <a:lstStyle/>
          <a:p>
            <a:pPr algn="just">
              <a:lnSpc>
                <a:spcPct val="130000"/>
              </a:lnSpc>
              <a:defRPr/>
            </a:pPr>
            <a:r>
              <a:rPr lang="zh-CN" altLang="en-US" sz="1600" dirty="0">
                <a:solidFill>
                  <a:schemeClr val="bg1"/>
                </a:solidFill>
                <a:latin typeface="+mn-ea"/>
              </a:rPr>
              <a:t>业务内威胁版块主要考虑有：</a:t>
            </a:r>
            <a:endParaRPr lang="en-US" altLang="zh-CN" sz="1600" dirty="0">
              <a:solidFill>
                <a:schemeClr val="bg1"/>
              </a:solidFill>
              <a:latin typeface="+mn-ea"/>
            </a:endParaRPr>
          </a:p>
          <a:p>
            <a:pPr algn="just">
              <a:lnSpc>
                <a:spcPct val="130000"/>
              </a:lnSpc>
              <a:defRPr/>
            </a:pPr>
            <a:r>
              <a:rPr lang="zh-CN" altLang="en-US" sz="1600" dirty="0">
                <a:solidFill>
                  <a:schemeClr val="bg1"/>
                </a:solidFill>
                <a:latin typeface="+mn-ea"/>
              </a:rPr>
              <a:t>新兴技术  条例  经济改革  行业竞争对手等</a:t>
            </a:r>
            <a:endParaRPr lang="en-US" altLang="zh-CN" sz="1600" dirty="0">
              <a:solidFill>
                <a:schemeClr val="bg1"/>
              </a:solidFill>
              <a:latin typeface="+mn-ea"/>
            </a:endParaRPr>
          </a:p>
          <a:p>
            <a:pPr algn="just">
              <a:lnSpc>
                <a:spcPct val="130000"/>
              </a:lnSpc>
              <a:defRPr/>
            </a:pPr>
            <a:r>
              <a:rPr lang="zh-CN" altLang="en-US" sz="1600" dirty="0">
                <a:solidFill>
                  <a:schemeClr val="bg1"/>
                </a:solidFill>
                <a:latin typeface="+mn-ea"/>
              </a:rPr>
              <a:t>环境要素</a:t>
            </a:r>
          </a:p>
          <a:p>
            <a:pPr algn="just">
              <a:lnSpc>
                <a:spcPct val="130000"/>
              </a:lnSpc>
              <a:defRPr/>
            </a:pPr>
            <a:endParaRPr lang="zh-CN" altLang="en-US" sz="1600" dirty="0">
              <a:solidFill>
                <a:schemeClr val="bg1"/>
              </a:solidFill>
              <a:latin typeface="+mn-ea"/>
            </a:endParaRPr>
          </a:p>
        </p:txBody>
      </p:sp>
      <p:sp>
        <p:nvSpPr>
          <p:cNvPr id="8" name="文本框 7">
            <a:extLst>
              <a:ext uri="{FF2B5EF4-FFF2-40B4-BE49-F238E27FC236}">
                <a16:creationId xmlns:a16="http://schemas.microsoft.com/office/drawing/2014/main" id="{6E27978A-BBC9-63BA-6BA6-4E76AC1527B4}"/>
              </a:ext>
            </a:extLst>
          </p:cNvPr>
          <p:cNvSpPr txBox="1"/>
          <p:nvPr/>
        </p:nvSpPr>
        <p:spPr>
          <a:xfrm>
            <a:off x="9422623" y="1643744"/>
            <a:ext cx="1518557" cy="800219"/>
          </a:xfrm>
          <a:prstGeom prst="rect">
            <a:avLst/>
          </a:prstGeom>
          <a:noFill/>
        </p:spPr>
        <p:txBody>
          <a:bodyPr wrap="square" rtlCol="0">
            <a:noAutofit/>
          </a:bodyPr>
          <a:lstStyle/>
          <a:p>
            <a:pPr>
              <a:defRPr/>
            </a:pPr>
            <a:r>
              <a:rPr lang="zh-CN" altLang="en-US" sz="2800" kern="0" spc="40" dirty="0">
                <a:solidFill>
                  <a:schemeClr val="bg1"/>
                </a:solidFill>
                <a:latin typeface="+mj-ea"/>
                <a:ea typeface="+mj-ea"/>
              </a:rPr>
              <a:t>条例</a:t>
            </a:r>
            <a:endParaRPr lang="en-US" altLang="zh-CN" sz="2800" kern="0" spc="40" dirty="0">
              <a:solidFill>
                <a:schemeClr val="bg1"/>
              </a:solidFill>
              <a:latin typeface="+mj-ea"/>
              <a:ea typeface="+mj-ea"/>
            </a:endParaRPr>
          </a:p>
          <a:p>
            <a:pPr>
              <a:defRPr/>
            </a:pPr>
            <a:r>
              <a:rPr lang="zh-CN" altLang="en-US" kern="0" dirty="0">
                <a:solidFill>
                  <a:schemeClr val="bg1"/>
                </a:solidFill>
                <a:latin typeface="+mn-ea"/>
              </a:rPr>
              <a:t>行业规范</a:t>
            </a:r>
          </a:p>
        </p:txBody>
      </p:sp>
      <p:cxnSp>
        <p:nvCxnSpPr>
          <p:cNvPr id="9" name="直接连接符 8">
            <a:extLst>
              <a:ext uri="{FF2B5EF4-FFF2-40B4-BE49-F238E27FC236}">
                <a16:creationId xmlns:a16="http://schemas.microsoft.com/office/drawing/2014/main" id="{2085603C-0A60-3B6C-E66C-80325195AFFB}"/>
              </a:ext>
            </a:extLst>
          </p:cNvPr>
          <p:cNvCxnSpPr>
            <a:cxnSpLocks/>
          </p:cNvCxnSpPr>
          <p:nvPr/>
        </p:nvCxnSpPr>
        <p:spPr>
          <a:xfrm>
            <a:off x="9531026" y="1594748"/>
            <a:ext cx="1575612" cy="0"/>
          </a:xfrm>
          <a:prstGeom prst="line">
            <a:avLst/>
          </a:prstGeom>
          <a:noFill/>
          <a:ln w="15875" cap="flat" cmpd="sng" algn="ctr">
            <a:solidFill>
              <a:schemeClr val="bg1"/>
            </a:solidFill>
            <a:prstDash val="solid"/>
            <a:miter lim="800000"/>
          </a:ln>
          <a:effectLst/>
        </p:spPr>
      </p:cxnSp>
      <p:sp>
        <p:nvSpPr>
          <p:cNvPr id="10" name="文本框 9">
            <a:extLst>
              <a:ext uri="{FF2B5EF4-FFF2-40B4-BE49-F238E27FC236}">
                <a16:creationId xmlns:a16="http://schemas.microsoft.com/office/drawing/2014/main" id="{46370B28-A6A5-1BAF-424B-3285D80C3857}"/>
              </a:ext>
            </a:extLst>
          </p:cNvPr>
          <p:cNvSpPr txBox="1"/>
          <p:nvPr/>
        </p:nvSpPr>
        <p:spPr>
          <a:xfrm>
            <a:off x="9422623" y="2979207"/>
            <a:ext cx="1877398" cy="800219"/>
          </a:xfrm>
          <a:prstGeom prst="rect">
            <a:avLst/>
          </a:prstGeom>
          <a:noFill/>
        </p:spPr>
        <p:txBody>
          <a:bodyPr wrap="square" rtlCol="0">
            <a:noAutofit/>
          </a:bodyPr>
          <a:lstStyle/>
          <a:p>
            <a:pPr>
              <a:defRPr/>
            </a:pPr>
            <a:r>
              <a:rPr lang="zh-CN" altLang="en-US" sz="2800" kern="0" spc="40" dirty="0">
                <a:solidFill>
                  <a:schemeClr val="bg1"/>
                </a:solidFill>
                <a:latin typeface="+mj-ea"/>
                <a:ea typeface="+mj-ea"/>
              </a:rPr>
              <a:t>竞争对手</a:t>
            </a:r>
            <a:endParaRPr lang="en-US" altLang="zh-CN" sz="2800" kern="0" spc="40" dirty="0">
              <a:solidFill>
                <a:schemeClr val="bg1"/>
              </a:solidFill>
              <a:latin typeface="+mj-ea"/>
              <a:ea typeface="+mj-ea"/>
            </a:endParaRPr>
          </a:p>
          <a:p>
            <a:pPr>
              <a:defRPr/>
            </a:pPr>
            <a:r>
              <a:rPr lang="zh-CN" altLang="en-US" kern="0" dirty="0">
                <a:solidFill>
                  <a:schemeClr val="bg1"/>
                </a:solidFill>
                <a:latin typeface="+mn-ea"/>
              </a:rPr>
              <a:t>对手名称</a:t>
            </a:r>
          </a:p>
        </p:txBody>
      </p:sp>
      <p:cxnSp>
        <p:nvCxnSpPr>
          <p:cNvPr id="11" name="直接连接符 10">
            <a:extLst>
              <a:ext uri="{FF2B5EF4-FFF2-40B4-BE49-F238E27FC236}">
                <a16:creationId xmlns:a16="http://schemas.microsoft.com/office/drawing/2014/main" id="{BFBFCE73-A922-ACC4-8325-2DA70B359A05}"/>
              </a:ext>
            </a:extLst>
          </p:cNvPr>
          <p:cNvCxnSpPr>
            <a:cxnSpLocks/>
          </p:cNvCxnSpPr>
          <p:nvPr/>
        </p:nvCxnSpPr>
        <p:spPr>
          <a:xfrm>
            <a:off x="9498368" y="2897568"/>
            <a:ext cx="1608270" cy="0"/>
          </a:xfrm>
          <a:prstGeom prst="line">
            <a:avLst/>
          </a:prstGeom>
          <a:noFill/>
          <a:ln w="15875" cap="flat" cmpd="sng" algn="ctr">
            <a:solidFill>
              <a:schemeClr val="bg1"/>
            </a:solidFill>
            <a:prstDash val="solid"/>
            <a:miter lim="800000"/>
          </a:ln>
          <a:effectLst/>
        </p:spPr>
      </p:cxnSp>
      <p:sp>
        <p:nvSpPr>
          <p:cNvPr id="12" name="文本框 11">
            <a:extLst>
              <a:ext uri="{FF2B5EF4-FFF2-40B4-BE49-F238E27FC236}">
                <a16:creationId xmlns:a16="http://schemas.microsoft.com/office/drawing/2014/main" id="{49F6196D-7791-9581-9D88-F7CD677597C0}"/>
              </a:ext>
            </a:extLst>
          </p:cNvPr>
          <p:cNvSpPr txBox="1"/>
          <p:nvPr/>
        </p:nvSpPr>
        <p:spPr>
          <a:xfrm>
            <a:off x="6960767" y="1643744"/>
            <a:ext cx="1894475" cy="800219"/>
          </a:xfrm>
          <a:prstGeom prst="rect">
            <a:avLst/>
          </a:prstGeom>
          <a:noFill/>
        </p:spPr>
        <p:txBody>
          <a:bodyPr wrap="square" rtlCol="0">
            <a:noAutofit/>
          </a:bodyPr>
          <a:lstStyle/>
          <a:p>
            <a:pPr>
              <a:defRPr/>
            </a:pPr>
            <a:r>
              <a:rPr lang="zh-CN" altLang="en-US" sz="2800" kern="0" spc="40" dirty="0">
                <a:solidFill>
                  <a:schemeClr val="bg1"/>
                </a:solidFill>
                <a:latin typeface="+mj-ea"/>
                <a:ea typeface="+mj-ea"/>
              </a:rPr>
              <a:t>新兴技术</a:t>
            </a:r>
            <a:br>
              <a:rPr lang="en-US" altLang="zh-CN" sz="2800" kern="0" spc="40" dirty="0">
                <a:solidFill>
                  <a:schemeClr val="bg1"/>
                </a:solidFill>
                <a:latin typeface="微软雅黑" panose="020B0503020204020204" pitchFamily="34" charset="-122"/>
                <a:ea typeface="微软雅黑" panose="020B0503020204020204" pitchFamily="34" charset="-122"/>
              </a:rPr>
            </a:br>
            <a:r>
              <a:rPr lang="zh-CN" altLang="en-US" kern="0" dirty="0">
                <a:solidFill>
                  <a:schemeClr val="bg1"/>
                </a:solidFill>
                <a:latin typeface="+mn-ea"/>
              </a:rPr>
              <a:t>技术名称</a:t>
            </a:r>
          </a:p>
        </p:txBody>
      </p:sp>
      <p:cxnSp>
        <p:nvCxnSpPr>
          <p:cNvPr id="13" name="直接连接符 12">
            <a:extLst>
              <a:ext uri="{FF2B5EF4-FFF2-40B4-BE49-F238E27FC236}">
                <a16:creationId xmlns:a16="http://schemas.microsoft.com/office/drawing/2014/main" id="{EB25ED8D-F604-D204-3A63-B3B9786638E1}"/>
              </a:ext>
            </a:extLst>
          </p:cNvPr>
          <p:cNvCxnSpPr>
            <a:cxnSpLocks/>
          </p:cNvCxnSpPr>
          <p:nvPr/>
        </p:nvCxnSpPr>
        <p:spPr>
          <a:xfrm>
            <a:off x="7069625" y="1594748"/>
            <a:ext cx="1575612" cy="0"/>
          </a:xfrm>
          <a:prstGeom prst="line">
            <a:avLst/>
          </a:prstGeom>
          <a:noFill/>
          <a:ln w="15875" cap="flat" cmpd="sng" algn="ctr">
            <a:solidFill>
              <a:schemeClr val="bg1"/>
            </a:solidFill>
            <a:prstDash val="solid"/>
            <a:miter lim="800000"/>
          </a:ln>
          <a:effectLst/>
        </p:spPr>
      </p:cxnSp>
      <p:sp>
        <p:nvSpPr>
          <p:cNvPr id="14" name="文本框 13">
            <a:extLst>
              <a:ext uri="{FF2B5EF4-FFF2-40B4-BE49-F238E27FC236}">
                <a16:creationId xmlns:a16="http://schemas.microsoft.com/office/drawing/2014/main" id="{9D352DD0-1AF8-7C28-85CB-6384D973E2BA}"/>
              </a:ext>
            </a:extLst>
          </p:cNvPr>
          <p:cNvSpPr txBox="1"/>
          <p:nvPr/>
        </p:nvSpPr>
        <p:spPr>
          <a:xfrm>
            <a:off x="6974375" y="2979208"/>
            <a:ext cx="2143644" cy="800219"/>
          </a:xfrm>
          <a:prstGeom prst="rect">
            <a:avLst/>
          </a:prstGeom>
          <a:noFill/>
        </p:spPr>
        <p:txBody>
          <a:bodyPr wrap="square" rtlCol="0">
            <a:noAutofit/>
          </a:bodyPr>
          <a:lstStyle/>
          <a:p>
            <a:pPr>
              <a:defRPr/>
            </a:pPr>
            <a:r>
              <a:rPr lang="zh-CN" altLang="en-US" sz="2800" kern="0" spc="40" dirty="0">
                <a:solidFill>
                  <a:schemeClr val="bg1"/>
                </a:solidFill>
                <a:latin typeface="+mj-ea"/>
                <a:ea typeface="+mj-ea"/>
              </a:rPr>
              <a:t>经济改革</a:t>
            </a:r>
            <a:endParaRPr lang="en-US" altLang="zh-CN" sz="2800" kern="0" spc="40" dirty="0">
              <a:solidFill>
                <a:schemeClr val="bg1"/>
              </a:solidFill>
              <a:latin typeface="+mj-ea"/>
              <a:ea typeface="+mj-ea"/>
            </a:endParaRPr>
          </a:p>
          <a:p>
            <a:pPr>
              <a:defRPr/>
            </a:pPr>
            <a:r>
              <a:rPr lang="zh-CN" altLang="en-US" kern="0" dirty="0">
                <a:solidFill>
                  <a:schemeClr val="bg1"/>
                </a:solidFill>
                <a:latin typeface="+mn-ea"/>
              </a:rPr>
              <a:t>规模统计</a:t>
            </a:r>
          </a:p>
        </p:txBody>
      </p:sp>
      <p:cxnSp>
        <p:nvCxnSpPr>
          <p:cNvPr id="15" name="直接连接符 14">
            <a:extLst>
              <a:ext uri="{FF2B5EF4-FFF2-40B4-BE49-F238E27FC236}">
                <a16:creationId xmlns:a16="http://schemas.microsoft.com/office/drawing/2014/main" id="{545A7AC0-C968-2BC3-B7B1-6A9FBF4D2057}"/>
              </a:ext>
            </a:extLst>
          </p:cNvPr>
          <p:cNvCxnSpPr>
            <a:cxnSpLocks/>
          </p:cNvCxnSpPr>
          <p:nvPr/>
        </p:nvCxnSpPr>
        <p:spPr>
          <a:xfrm>
            <a:off x="7088675" y="2897568"/>
            <a:ext cx="1608270" cy="0"/>
          </a:xfrm>
          <a:prstGeom prst="line">
            <a:avLst/>
          </a:prstGeom>
          <a:noFill/>
          <a:ln w="15875" cap="flat" cmpd="sng" algn="ctr">
            <a:solidFill>
              <a:schemeClr val="bg1"/>
            </a:solidFill>
            <a:prstDash val="solid"/>
            <a:miter lim="800000"/>
          </a:ln>
          <a:effectLst/>
        </p:spPr>
      </p:cxnSp>
      <p:cxnSp>
        <p:nvCxnSpPr>
          <p:cNvPr id="16" name="直接连接符 15">
            <a:extLst>
              <a:ext uri="{FF2B5EF4-FFF2-40B4-BE49-F238E27FC236}">
                <a16:creationId xmlns:a16="http://schemas.microsoft.com/office/drawing/2014/main" id="{F51B7A86-D44C-1FED-B1F7-D715DF54B9E0}"/>
              </a:ext>
            </a:extLst>
          </p:cNvPr>
          <p:cNvCxnSpPr>
            <a:cxnSpLocks/>
          </p:cNvCxnSpPr>
          <p:nvPr/>
        </p:nvCxnSpPr>
        <p:spPr>
          <a:xfrm>
            <a:off x="7054202" y="4184824"/>
            <a:ext cx="4137702" cy="0"/>
          </a:xfrm>
          <a:prstGeom prst="line">
            <a:avLst/>
          </a:prstGeom>
          <a:noFill/>
          <a:ln w="12700" cap="flat" cmpd="sng" algn="ctr">
            <a:solidFill>
              <a:schemeClr val="bg1"/>
            </a:solidFill>
            <a:prstDash val="solid"/>
            <a:miter lim="800000"/>
          </a:ln>
          <a:effectLst/>
        </p:spPr>
      </p:cxnSp>
      <p:sp>
        <p:nvSpPr>
          <p:cNvPr id="22" name="矩形 21">
            <a:extLst>
              <a:ext uri="{FF2B5EF4-FFF2-40B4-BE49-F238E27FC236}">
                <a16:creationId xmlns:a16="http://schemas.microsoft.com/office/drawing/2014/main" id="{01BD1DBD-1D5F-5757-4811-9C086AB763D1}"/>
              </a:ext>
            </a:extLst>
          </p:cNvPr>
          <p:cNvSpPr/>
          <p:nvPr/>
        </p:nvSpPr>
        <p:spPr>
          <a:xfrm flipH="1">
            <a:off x="-1" y="5861088"/>
            <a:ext cx="5382126" cy="130638"/>
          </a:xfrm>
          <a:prstGeom prst="rect">
            <a:avLst/>
          </a:prstGeom>
          <a:gradFill>
            <a:gsLst>
              <a:gs pos="0">
                <a:srgbClr val="031761">
                  <a:alpha val="2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3" name="矩形 22">
            <a:extLst>
              <a:ext uri="{FF2B5EF4-FFF2-40B4-BE49-F238E27FC236}">
                <a16:creationId xmlns:a16="http://schemas.microsoft.com/office/drawing/2014/main" id="{F673F292-4209-D3FA-F174-B735356F2E70}"/>
              </a:ext>
            </a:extLst>
          </p:cNvPr>
          <p:cNvSpPr/>
          <p:nvPr/>
        </p:nvSpPr>
        <p:spPr>
          <a:xfrm flipH="1">
            <a:off x="8017" y="6070222"/>
            <a:ext cx="4680000" cy="130638"/>
          </a:xfrm>
          <a:prstGeom prst="rect">
            <a:avLst/>
          </a:prstGeom>
          <a:gradFill>
            <a:gsLst>
              <a:gs pos="0">
                <a:srgbClr val="031761">
                  <a:alpha val="2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pic>
        <p:nvPicPr>
          <p:cNvPr id="4" name="图片 3">
            <a:extLst>
              <a:ext uri="{FF2B5EF4-FFF2-40B4-BE49-F238E27FC236}">
                <a16:creationId xmlns:a16="http://schemas.microsoft.com/office/drawing/2014/main" id="{9845A146-B35C-6F8E-56CF-D0A6CA53CC37}"/>
              </a:ext>
            </a:extLst>
          </p:cNvPr>
          <p:cNvPicPr>
            <a:picLocks noChangeAspect="1"/>
          </p:cNvPicPr>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50780" y="1446297"/>
            <a:ext cx="6624969" cy="4417154"/>
          </a:xfrm>
          <a:prstGeom prst="rect">
            <a:avLst/>
          </a:prstGeom>
        </p:spPr>
      </p:pic>
    </p:spTree>
    <p:extLst>
      <p:ext uri="{BB962C8B-B14F-4D97-AF65-F5344CB8AC3E}">
        <p14:creationId xmlns:p14="http://schemas.microsoft.com/office/powerpoint/2010/main" val="89581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4F20653-C704-6EB2-CBCF-C4BB80B62877}"/>
              </a:ext>
            </a:extLst>
          </p:cNvPr>
          <p:cNvGrpSpPr/>
          <p:nvPr/>
        </p:nvGrpSpPr>
        <p:grpSpPr>
          <a:xfrm>
            <a:off x="1794096" y="846365"/>
            <a:ext cx="9597804" cy="1648478"/>
            <a:chOff x="1794096" y="846365"/>
            <a:chExt cx="9597804" cy="1648478"/>
          </a:xfrm>
        </p:grpSpPr>
        <p:sp>
          <p:nvSpPr>
            <p:cNvPr id="22" name="任意多边形: 形状 21">
              <a:extLst>
                <a:ext uri="{FF2B5EF4-FFF2-40B4-BE49-F238E27FC236}">
                  <a16:creationId xmlns:a16="http://schemas.microsoft.com/office/drawing/2014/main" id="{636CA4B8-11BF-1389-C31A-65ABDD461C9A}"/>
                </a:ext>
              </a:extLst>
            </p:cNvPr>
            <p:cNvSpPr/>
            <p:nvPr/>
          </p:nvSpPr>
          <p:spPr>
            <a:xfrm>
              <a:off x="2184953" y="992780"/>
              <a:ext cx="8905358" cy="1252818"/>
            </a:xfrm>
            <a:custGeom>
              <a:avLst/>
              <a:gdLst>
                <a:gd name="connsiteX0" fmla="*/ 744116 w 3943700"/>
                <a:gd name="connsiteY0" fmla="*/ 0 h 743888"/>
                <a:gd name="connsiteX1" fmla="*/ 0 w 3943700"/>
                <a:gd name="connsiteY1" fmla="*/ 743888 h 743888"/>
                <a:gd name="connsiteX2" fmla="*/ 3205719 w 3943700"/>
                <a:gd name="connsiteY2" fmla="*/ 743888 h 743888"/>
                <a:gd name="connsiteX3" fmla="*/ 3943700 w 3943700"/>
                <a:gd name="connsiteY3" fmla="*/ 5680 h 743888"/>
              </a:gdLst>
              <a:ahLst/>
              <a:cxnLst>
                <a:cxn ang="0">
                  <a:pos x="connsiteX0" y="connsiteY0"/>
                </a:cxn>
                <a:cxn ang="0">
                  <a:pos x="connsiteX1" y="connsiteY1"/>
                </a:cxn>
                <a:cxn ang="0">
                  <a:pos x="connsiteX2" y="connsiteY2"/>
                </a:cxn>
                <a:cxn ang="0">
                  <a:pos x="connsiteX3" y="connsiteY3"/>
                </a:cxn>
              </a:cxnLst>
              <a:rect l="l" t="t" r="r" b="b"/>
              <a:pathLst>
                <a:path w="3943700" h="743888">
                  <a:moveTo>
                    <a:pt x="744116" y="0"/>
                  </a:moveTo>
                  <a:lnTo>
                    <a:pt x="0" y="743888"/>
                  </a:lnTo>
                  <a:lnTo>
                    <a:pt x="3205719" y="743888"/>
                  </a:lnTo>
                  <a:lnTo>
                    <a:pt x="3943700" y="5680"/>
                  </a:lnTo>
                  <a:close/>
                </a:path>
              </a:pathLst>
            </a:custGeom>
            <a:solidFill>
              <a:schemeClr val="accent1"/>
            </a:solidFill>
            <a:ln w="2272"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45295910-FA4C-5061-1F7E-CDE92A7B3DCA}"/>
                </a:ext>
              </a:extLst>
            </p:cNvPr>
            <p:cNvSpPr/>
            <p:nvPr/>
          </p:nvSpPr>
          <p:spPr>
            <a:xfrm>
              <a:off x="9958382" y="846365"/>
              <a:ext cx="1433518" cy="603449"/>
            </a:xfrm>
            <a:custGeom>
              <a:avLst/>
              <a:gdLst>
                <a:gd name="connsiteX0" fmla="*/ 0 w 634827"/>
                <a:gd name="connsiteY0" fmla="*/ 0 h 358311"/>
                <a:gd name="connsiteX1" fmla="*/ 634827 w 634827"/>
                <a:gd name="connsiteY1" fmla="*/ 0 h 358311"/>
                <a:gd name="connsiteX2" fmla="*/ 276516 w 634827"/>
                <a:gd name="connsiteY2" fmla="*/ 358311 h 358311"/>
              </a:gdLst>
              <a:ahLst/>
              <a:cxnLst>
                <a:cxn ang="0">
                  <a:pos x="connsiteX0" y="connsiteY0"/>
                </a:cxn>
                <a:cxn ang="0">
                  <a:pos x="connsiteX1" y="connsiteY1"/>
                </a:cxn>
                <a:cxn ang="0">
                  <a:pos x="connsiteX2" y="connsiteY2"/>
                </a:cxn>
              </a:cxnLst>
              <a:rect l="l" t="t" r="r" b="b"/>
              <a:pathLst>
                <a:path w="634827" h="358311">
                  <a:moveTo>
                    <a:pt x="0" y="0"/>
                  </a:moveTo>
                  <a:lnTo>
                    <a:pt x="634827" y="0"/>
                  </a:lnTo>
                  <a:lnTo>
                    <a:pt x="276516" y="358311"/>
                  </a:lnTo>
                </a:path>
              </a:pathLst>
            </a:custGeom>
            <a:noFill/>
            <a:ln w="18177" cap="flat">
              <a:solidFill>
                <a:schemeClr val="accent1"/>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193E4CD9-8F04-2DBD-D496-67B8F49B5D66}"/>
                </a:ext>
              </a:extLst>
            </p:cNvPr>
            <p:cNvSpPr/>
            <p:nvPr/>
          </p:nvSpPr>
          <p:spPr>
            <a:xfrm rot="19273054" flipH="1">
              <a:off x="1794096" y="1891394"/>
              <a:ext cx="1433518" cy="603449"/>
            </a:xfrm>
            <a:custGeom>
              <a:avLst/>
              <a:gdLst>
                <a:gd name="connsiteX0" fmla="*/ 0 w 634827"/>
                <a:gd name="connsiteY0" fmla="*/ 0 h 358311"/>
                <a:gd name="connsiteX1" fmla="*/ 634827 w 634827"/>
                <a:gd name="connsiteY1" fmla="*/ 0 h 358311"/>
                <a:gd name="connsiteX2" fmla="*/ 276516 w 634827"/>
                <a:gd name="connsiteY2" fmla="*/ 358311 h 358311"/>
              </a:gdLst>
              <a:ahLst/>
              <a:cxnLst>
                <a:cxn ang="0">
                  <a:pos x="connsiteX0" y="connsiteY0"/>
                </a:cxn>
                <a:cxn ang="0">
                  <a:pos x="connsiteX1" y="connsiteY1"/>
                </a:cxn>
                <a:cxn ang="0">
                  <a:pos x="connsiteX2" y="connsiteY2"/>
                </a:cxn>
              </a:cxnLst>
              <a:rect l="l" t="t" r="r" b="b"/>
              <a:pathLst>
                <a:path w="634827" h="358311">
                  <a:moveTo>
                    <a:pt x="0" y="0"/>
                  </a:moveTo>
                  <a:lnTo>
                    <a:pt x="634827" y="0"/>
                  </a:lnTo>
                  <a:lnTo>
                    <a:pt x="276516" y="358311"/>
                  </a:lnTo>
                </a:path>
              </a:pathLst>
            </a:custGeom>
            <a:noFill/>
            <a:ln w="18177" cap="flat">
              <a:solidFill>
                <a:schemeClr val="accent1"/>
              </a:solidFill>
              <a:prstDash val="solid"/>
              <a:miter/>
            </a:ln>
          </p:spPr>
          <p:txBody>
            <a:bodyPr rtlCol="0" anchor="ctr"/>
            <a:lstStyle/>
            <a:p>
              <a:endParaRPr lang="zh-CN" altLang="en-US"/>
            </a:p>
          </p:txBody>
        </p:sp>
      </p:grpSp>
      <p:sp>
        <p:nvSpPr>
          <p:cNvPr id="5" name="椭圆 4">
            <a:extLst>
              <a:ext uri="{FF2B5EF4-FFF2-40B4-BE49-F238E27FC236}">
                <a16:creationId xmlns:a16="http://schemas.microsoft.com/office/drawing/2014/main" id="{D667CCFE-736E-4100-70AE-5E87F2A12E9F}"/>
              </a:ext>
            </a:extLst>
          </p:cNvPr>
          <p:cNvSpPr/>
          <p:nvPr/>
        </p:nvSpPr>
        <p:spPr>
          <a:xfrm>
            <a:off x="5354854" y="2687854"/>
            <a:ext cx="2011680" cy="2011680"/>
          </a:xfrm>
          <a:prstGeom prst="ellipse">
            <a:avLst/>
          </a:prstGeom>
          <a:gradFill>
            <a:gsLst>
              <a:gs pos="1000">
                <a:schemeClr val="accent1">
                  <a:lumMod val="20000"/>
                  <a:lumOff val="80000"/>
                </a:schemeClr>
              </a:gs>
              <a:gs pos="38000">
                <a:schemeClr val="accent1">
                  <a:lumMod val="60000"/>
                  <a:lumOff val="40000"/>
                </a:schemeClr>
              </a:gs>
              <a:gs pos="78000">
                <a:schemeClr val="accent1">
                  <a:lumMod val="75000"/>
                </a:schemeClr>
              </a:gs>
              <a:gs pos="63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bg1"/>
              </a:solidFill>
              <a:latin typeface="+mj-ea"/>
              <a:ea typeface="+mj-ea"/>
            </a:endParaRPr>
          </a:p>
        </p:txBody>
      </p:sp>
      <p:sp>
        <p:nvSpPr>
          <p:cNvPr id="6" name="矩形 5">
            <a:extLst>
              <a:ext uri="{FF2B5EF4-FFF2-40B4-BE49-F238E27FC236}">
                <a16:creationId xmlns:a16="http://schemas.microsoft.com/office/drawing/2014/main" id="{3D5C39AC-EE7D-804C-212B-878E8CFF359A}"/>
              </a:ext>
            </a:extLst>
          </p:cNvPr>
          <p:cNvSpPr/>
          <p:nvPr/>
        </p:nvSpPr>
        <p:spPr>
          <a:xfrm>
            <a:off x="2168170" y="2623846"/>
            <a:ext cx="2502408" cy="2139696"/>
          </a:xfrm>
          <a:prstGeom prst="rect">
            <a:avLst/>
          </a:prstGeom>
          <a:gradFill>
            <a:gsLst>
              <a:gs pos="0">
                <a:schemeClr val="accent1">
                  <a:alpha val="0"/>
                </a:schemeClr>
              </a:gs>
              <a:gs pos="100000">
                <a:schemeClr val="accent1">
                  <a:alpha val="20000"/>
                </a:schemeClr>
              </a:gs>
            </a:gsLst>
            <a:lin ang="0" scaled="0"/>
          </a:gradFill>
          <a:ln w="25400">
            <a:gradFill>
              <a:gsLst>
                <a:gs pos="0">
                  <a:schemeClr val="accent1">
                    <a:alpha val="0"/>
                  </a:schemeClr>
                </a:gs>
                <a:gs pos="100000">
                  <a:schemeClr val="accent1"/>
                </a:gs>
              </a:gsLst>
              <a:lin ang="0" scaled="0"/>
            </a:gradFill>
          </a:ln>
          <a:effectLst>
            <a:outerShdw blurRad="50800" dist="50800" dir="5400000" sx="92000" sy="92000" algn="ctr" rotWithShape="0">
              <a:schemeClr val="accent1">
                <a:lumMod val="60000"/>
                <a:lumOff val="4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bg1"/>
              </a:solidFill>
              <a:latin typeface="+mj-ea"/>
              <a:ea typeface="+mj-ea"/>
            </a:endParaRPr>
          </a:p>
        </p:txBody>
      </p:sp>
      <p:sp>
        <p:nvSpPr>
          <p:cNvPr id="7" name="梯形 6">
            <a:extLst>
              <a:ext uri="{FF2B5EF4-FFF2-40B4-BE49-F238E27FC236}">
                <a16:creationId xmlns:a16="http://schemas.microsoft.com/office/drawing/2014/main" id="{B8D14A98-E509-C78F-3CD2-57E562A159EA}"/>
              </a:ext>
            </a:extLst>
          </p:cNvPr>
          <p:cNvSpPr/>
          <p:nvPr/>
        </p:nvSpPr>
        <p:spPr>
          <a:xfrm rot="16200000" flipV="1">
            <a:off x="4126637" y="3167787"/>
            <a:ext cx="2136648" cy="1048766"/>
          </a:xfrm>
          <a:prstGeom prst="trapezoid">
            <a:avLst/>
          </a:prstGeom>
          <a:gradFill flip="none" rotWithShape="0">
            <a:gsLst>
              <a:gs pos="100000">
                <a:schemeClr val="accent1">
                  <a:alpha val="0"/>
                </a:schemeClr>
              </a:gs>
              <a:gs pos="0">
                <a:schemeClr val="accent1">
                  <a:alpha val="10000"/>
                </a:schemeClr>
              </a:gs>
            </a:gsLst>
            <a:lin ang="10800000" scaled="0"/>
            <a:tileRect/>
          </a:gradFill>
          <a:ln w="25400">
            <a:gradFill>
              <a:gsLst>
                <a:gs pos="0">
                  <a:schemeClr val="accent1">
                    <a:alpha val="0"/>
                  </a:schemeClr>
                </a:gs>
                <a:gs pos="100000">
                  <a:schemeClr val="accent1"/>
                </a:gs>
              </a:gsLst>
              <a:lin ang="5400000" scaled="0"/>
            </a:gradFill>
          </a:ln>
          <a:effectLst>
            <a:outerShdw blurRad="50800" dist="50800" dir="5400000" sx="92000" sy="92000" algn="ctr" rotWithShape="0">
              <a:schemeClr val="accent1">
                <a:lumMod val="60000"/>
                <a:lumOff val="4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bg1"/>
              </a:solidFill>
              <a:latin typeface="+mj-ea"/>
              <a:ea typeface="+mj-ea"/>
            </a:endParaRPr>
          </a:p>
        </p:txBody>
      </p:sp>
      <p:sp>
        <p:nvSpPr>
          <p:cNvPr id="8" name="文本框 7">
            <a:extLst>
              <a:ext uri="{FF2B5EF4-FFF2-40B4-BE49-F238E27FC236}">
                <a16:creationId xmlns:a16="http://schemas.microsoft.com/office/drawing/2014/main" id="{470E58F5-12A5-A7F2-587A-A75089A789B1}"/>
              </a:ext>
            </a:extLst>
          </p:cNvPr>
          <p:cNvSpPr txBox="1"/>
          <p:nvPr/>
        </p:nvSpPr>
        <p:spPr>
          <a:xfrm>
            <a:off x="3216690" y="3205229"/>
            <a:ext cx="1192633" cy="307777"/>
          </a:xfrm>
          <a:prstGeom prst="rect">
            <a:avLst/>
          </a:prstGeom>
          <a:noFill/>
          <a:effectLst/>
        </p:spPr>
        <p:txBody>
          <a:bodyPr wrap="square" lIns="0" tIns="0" rIns="0" bIns="0" rtlCol="0" anchor="t">
            <a:noAutofit/>
          </a:bodyPr>
          <a:lstStyle/>
          <a:p>
            <a:pPr algn="r"/>
            <a:r>
              <a:rPr lang="zh-CN" altLang="en-US" sz="2000" dirty="0">
                <a:solidFill>
                  <a:schemeClr val="accent1"/>
                </a:solidFill>
                <a:latin typeface="+mj-ea"/>
                <a:ea typeface="+mj-ea"/>
              </a:rPr>
              <a:t>产品品类</a:t>
            </a:r>
          </a:p>
        </p:txBody>
      </p:sp>
      <p:sp>
        <p:nvSpPr>
          <p:cNvPr id="9" name="文本框 8">
            <a:extLst>
              <a:ext uri="{FF2B5EF4-FFF2-40B4-BE49-F238E27FC236}">
                <a16:creationId xmlns:a16="http://schemas.microsoft.com/office/drawing/2014/main" id="{2976A5DB-FD51-9C2A-C66D-401977DEBA6B}"/>
              </a:ext>
            </a:extLst>
          </p:cNvPr>
          <p:cNvSpPr txBox="1"/>
          <p:nvPr/>
        </p:nvSpPr>
        <p:spPr>
          <a:xfrm>
            <a:off x="2285640" y="3563649"/>
            <a:ext cx="2123683" cy="534313"/>
          </a:xfrm>
          <a:prstGeom prst="rect">
            <a:avLst/>
          </a:prstGeom>
          <a:noFill/>
          <a:effectLst/>
        </p:spPr>
        <p:txBody>
          <a:bodyPr wrap="square" lIns="0" tIns="0" rIns="0" bIns="0" rtlCol="0" anchor="t">
            <a:noAutofit/>
          </a:bodyPr>
          <a:lstStyle/>
          <a:p>
            <a:pPr algn="r">
              <a:lnSpc>
                <a:spcPct val="130000"/>
              </a:lnSpc>
            </a:pPr>
            <a:r>
              <a:rPr lang="zh-CN" altLang="en-US" sz="1400" dirty="0">
                <a:solidFill>
                  <a:schemeClr val="tx1">
                    <a:lumMod val="75000"/>
                    <a:lumOff val="25000"/>
                  </a:schemeClr>
                </a:solidFill>
                <a:latin typeface="+mn-ea"/>
              </a:rPr>
              <a:t>销售任务分解，根据细分市场进行价格细分</a:t>
            </a:r>
            <a:endParaRPr lang="zh-CN" altLang="en-US" sz="1400" b="0" dirty="0">
              <a:solidFill>
                <a:schemeClr val="tx1">
                  <a:lumMod val="75000"/>
                  <a:lumOff val="25000"/>
                </a:schemeClr>
              </a:solidFill>
              <a:latin typeface="+mn-ea"/>
            </a:endParaRPr>
          </a:p>
        </p:txBody>
      </p:sp>
      <p:sp>
        <p:nvSpPr>
          <p:cNvPr id="10" name="矩形 9">
            <a:extLst>
              <a:ext uri="{FF2B5EF4-FFF2-40B4-BE49-F238E27FC236}">
                <a16:creationId xmlns:a16="http://schemas.microsoft.com/office/drawing/2014/main" id="{AD6FB28B-4C5C-3BE2-7E37-167CBBE1E163}"/>
              </a:ext>
            </a:extLst>
          </p:cNvPr>
          <p:cNvSpPr/>
          <p:nvPr/>
        </p:nvSpPr>
        <p:spPr>
          <a:xfrm flipH="1">
            <a:off x="8050810" y="2623846"/>
            <a:ext cx="2502408" cy="2139696"/>
          </a:xfrm>
          <a:prstGeom prst="rect">
            <a:avLst/>
          </a:prstGeom>
          <a:gradFill>
            <a:gsLst>
              <a:gs pos="0">
                <a:schemeClr val="accent1">
                  <a:alpha val="0"/>
                </a:schemeClr>
              </a:gs>
              <a:gs pos="100000">
                <a:schemeClr val="accent1">
                  <a:alpha val="20000"/>
                </a:schemeClr>
              </a:gs>
            </a:gsLst>
            <a:lin ang="0" scaled="0"/>
          </a:gradFill>
          <a:ln w="25400">
            <a:gradFill>
              <a:gsLst>
                <a:gs pos="0">
                  <a:schemeClr val="accent1">
                    <a:alpha val="0"/>
                  </a:schemeClr>
                </a:gs>
                <a:gs pos="100000">
                  <a:schemeClr val="accent1"/>
                </a:gs>
              </a:gsLst>
              <a:lin ang="0" scaled="0"/>
            </a:gradFill>
          </a:ln>
          <a:effectLst>
            <a:outerShdw blurRad="50800" dist="50800" dir="5400000" sx="92000" sy="92000" algn="ctr" rotWithShape="0">
              <a:schemeClr val="accent1">
                <a:lumMod val="60000"/>
                <a:lumOff val="4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1" name="梯形 10">
            <a:extLst>
              <a:ext uri="{FF2B5EF4-FFF2-40B4-BE49-F238E27FC236}">
                <a16:creationId xmlns:a16="http://schemas.microsoft.com/office/drawing/2014/main" id="{254ED92A-FADB-EED2-3D72-0261702B183F}"/>
              </a:ext>
            </a:extLst>
          </p:cNvPr>
          <p:cNvSpPr/>
          <p:nvPr/>
        </p:nvSpPr>
        <p:spPr>
          <a:xfrm rot="5400000" flipH="1" flipV="1">
            <a:off x="6458103" y="3167787"/>
            <a:ext cx="2136648" cy="1048766"/>
          </a:xfrm>
          <a:prstGeom prst="trapezoid">
            <a:avLst/>
          </a:prstGeom>
          <a:gradFill flip="none" rotWithShape="0">
            <a:gsLst>
              <a:gs pos="100000">
                <a:schemeClr val="accent1">
                  <a:alpha val="0"/>
                </a:schemeClr>
              </a:gs>
              <a:gs pos="0">
                <a:schemeClr val="accent1">
                  <a:alpha val="10000"/>
                </a:schemeClr>
              </a:gs>
            </a:gsLst>
            <a:lin ang="10800000" scaled="0"/>
            <a:tileRect/>
          </a:gradFill>
          <a:ln w="25400">
            <a:gradFill>
              <a:gsLst>
                <a:gs pos="0">
                  <a:schemeClr val="accent1">
                    <a:alpha val="0"/>
                  </a:schemeClr>
                </a:gs>
                <a:gs pos="100000">
                  <a:schemeClr val="accent1"/>
                </a:gs>
              </a:gsLst>
              <a:lin ang="5400000" scaled="0"/>
            </a:gradFill>
          </a:ln>
          <a:effectLst>
            <a:outerShdw blurRad="50800" dist="50800" dir="5400000" sx="92000" sy="92000" algn="ctr" rotWithShape="0">
              <a:schemeClr val="accent1">
                <a:lumMod val="60000"/>
                <a:lumOff val="4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2" name="文本框 11">
            <a:extLst>
              <a:ext uri="{FF2B5EF4-FFF2-40B4-BE49-F238E27FC236}">
                <a16:creationId xmlns:a16="http://schemas.microsoft.com/office/drawing/2014/main" id="{0D7E130D-1740-81E5-8A06-55C167348E9B}"/>
              </a:ext>
            </a:extLst>
          </p:cNvPr>
          <p:cNvSpPr txBox="1"/>
          <p:nvPr/>
        </p:nvSpPr>
        <p:spPr>
          <a:xfrm flipH="1">
            <a:off x="8311409" y="3205229"/>
            <a:ext cx="1192633" cy="307777"/>
          </a:xfrm>
          <a:prstGeom prst="rect">
            <a:avLst/>
          </a:prstGeom>
          <a:noFill/>
          <a:effectLst/>
        </p:spPr>
        <p:txBody>
          <a:bodyPr wrap="square" lIns="0" tIns="0" rIns="0" bIns="0" rtlCol="0" anchor="t">
            <a:noAutofit/>
          </a:bodyPr>
          <a:lstStyle/>
          <a:p>
            <a:r>
              <a:rPr lang="zh-CN" altLang="en-US" sz="2000" dirty="0">
                <a:solidFill>
                  <a:schemeClr val="accent1"/>
                </a:solidFill>
                <a:latin typeface="+mj-ea"/>
                <a:ea typeface="+mj-ea"/>
              </a:rPr>
              <a:t>细分市场</a:t>
            </a:r>
          </a:p>
        </p:txBody>
      </p:sp>
      <p:sp>
        <p:nvSpPr>
          <p:cNvPr id="13" name="文本框 12">
            <a:extLst>
              <a:ext uri="{FF2B5EF4-FFF2-40B4-BE49-F238E27FC236}">
                <a16:creationId xmlns:a16="http://schemas.microsoft.com/office/drawing/2014/main" id="{78DC3561-4522-98A8-FCA5-8CB6A6665F15}"/>
              </a:ext>
            </a:extLst>
          </p:cNvPr>
          <p:cNvSpPr txBox="1"/>
          <p:nvPr/>
        </p:nvSpPr>
        <p:spPr>
          <a:xfrm flipH="1">
            <a:off x="8311409" y="3563649"/>
            <a:ext cx="2123683" cy="534313"/>
          </a:xfrm>
          <a:prstGeom prst="rect">
            <a:avLst/>
          </a:prstGeom>
          <a:noFill/>
          <a:effectLst/>
        </p:spPr>
        <p:txBody>
          <a:bodyPr wrap="square" lIns="0" tIns="0" rIns="0" bIns="0" rtlCol="0" anchor="t">
            <a:noAutofit/>
          </a:bodyPr>
          <a:lstStyle/>
          <a:p>
            <a:pPr>
              <a:lnSpc>
                <a:spcPct val="130000"/>
              </a:lnSpc>
            </a:pPr>
            <a:r>
              <a:rPr lang="zh-CN" altLang="en-US" sz="1400" b="0" dirty="0">
                <a:solidFill>
                  <a:schemeClr val="tx1">
                    <a:lumMod val="75000"/>
                    <a:lumOff val="25000"/>
                  </a:schemeClr>
                </a:solidFill>
                <a:effectLst/>
                <a:latin typeface="+mn-ea"/>
              </a:rPr>
              <a:t>区别不同价位的产品、进入不同细分市场</a:t>
            </a:r>
          </a:p>
        </p:txBody>
      </p:sp>
      <p:sp>
        <p:nvSpPr>
          <p:cNvPr id="14" name="iconfont-1187-868110">
            <a:extLst>
              <a:ext uri="{FF2B5EF4-FFF2-40B4-BE49-F238E27FC236}">
                <a16:creationId xmlns:a16="http://schemas.microsoft.com/office/drawing/2014/main" id="{58EA0FA9-9046-6245-E78D-67A30EE9226C}"/>
              </a:ext>
            </a:extLst>
          </p:cNvPr>
          <p:cNvSpPr/>
          <p:nvPr/>
        </p:nvSpPr>
        <p:spPr>
          <a:xfrm>
            <a:off x="5995994" y="2917313"/>
            <a:ext cx="729400" cy="729590"/>
          </a:xfrm>
          <a:custGeom>
            <a:avLst/>
            <a:gdLst>
              <a:gd name="T0" fmla="*/ 7682 w 7948"/>
              <a:gd name="T1" fmla="*/ 6783 h 7949"/>
              <a:gd name="T2" fmla="*/ 5299 w 7948"/>
              <a:gd name="T3" fmla="*/ 5962 h 7949"/>
              <a:gd name="T4" fmla="*/ 5331 w 7948"/>
              <a:gd name="T5" fmla="*/ 4819 h 7949"/>
              <a:gd name="T6" fmla="*/ 5842 w 7948"/>
              <a:gd name="T7" fmla="*/ 3675 h 7949"/>
              <a:gd name="T8" fmla="*/ 6062 w 7948"/>
              <a:gd name="T9" fmla="*/ 2499 h 7949"/>
              <a:gd name="T10" fmla="*/ 5782 w 7948"/>
              <a:gd name="T11" fmla="*/ 2087 h 7949"/>
              <a:gd name="T12" fmla="*/ 5560 w 7948"/>
              <a:gd name="T13" fmla="*/ 808 h 7949"/>
              <a:gd name="T14" fmla="*/ 4267 w 7948"/>
              <a:gd name="T15" fmla="*/ 3 h 7949"/>
              <a:gd name="T16" fmla="*/ 3532 w 7948"/>
              <a:gd name="T17" fmla="*/ 224 h 7949"/>
              <a:gd name="T18" fmla="*/ 2166 w 7948"/>
              <a:gd name="T19" fmla="*/ 2087 h 7949"/>
              <a:gd name="T20" fmla="*/ 1886 w 7948"/>
              <a:gd name="T21" fmla="*/ 2499 h 7949"/>
              <a:gd name="T22" fmla="*/ 2106 w 7948"/>
              <a:gd name="T23" fmla="*/ 3675 h 7949"/>
              <a:gd name="T24" fmla="*/ 2617 w 7948"/>
              <a:gd name="T25" fmla="*/ 4819 h 7949"/>
              <a:gd name="T26" fmla="*/ 2649 w 7948"/>
              <a:gd name="T27" fmla="*/ 5963 h 7949"/>
              <a:gd name="T28" fmla="*/ 266 w 7948"/>
              <a:gd name="T29" fmla="*/ 6783 h 7949"/>
              <a:gd name="T30" fmla="*/ 0 w 7948"/>
              <a:gd name="T31" fmla="*/ 7949 h 7949"/>
              <a:gd name="T32" fmla="*/ 7948 w 7948"/>
              <a:gd name="T33" fmla="*/ 7949 h 7949"/>
              <a:gd name="T34" fmla="*/ 7682 w 7948"/>
              <a:gd name="T35" fmla="*/ 6783 h 7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48" h="7949">
                <a:moveTo>
                  <a:pt x="7682" y="6783"/>
                </a:moveTo>
                <a:cubicBezTo>
                  <a:pt x="7334" y="6308"/>
                  <a:pt x="5568" y="6505"/>
                  <a:pt x="5299" y="5962"/>
                </a:cubicBezTo>
                <a:cubicBezTo>
                  <a:pt x="4764" y="4886"/>
                  <a:pt x="4982" y="5086"/>
                  <a:pt x="5331" y="4819"/>
                </a:cubicBezTo>
                <a:cubicBezTo>
                  <a:pt x="5658" y="4569"/>
                  <a:pt x="5642" y="3909"/>
                  <a:pt x="5842" y="3675"/>
                </a:cubicBezTo>
                <a:cubicBezTo>
                  <a:pt x="6045" y="3437"/>
                  <a:pt x="6139" y="2756"/>
                  <a:pt x="6062" y="2499"/>
                </a:cubicBezTo>
                <a:cubicBezTo>
                  <a:pt x="5961" y="2159"/>
                  <a:pt x="5806" y="2344"/>
                  <a:pt x="5782" y="2087"/>
                </a:cubicBezTo>
                <a:cubicBezTo>
                  <a:pt x="5732" y="1533"/>
                  <a:pt x="5872" y="1078"/>
                  <a:pt x="5560" y="808"/>
                </a:cubicBezTo>
                <a:cubicBezTo>
                  <a:pt x="5258" y="548"/>
                  <a:pt x="4881" y="10"/>
                  <a:pt x="4267" y="3"/>
                </a:cubicBezTo>
                <a:cubicBezTo>
                  <a:pt x="4053" y="0"/>
                  <a:pt x="3811" y="64"/>
                  <a:pt x="3532" y="224"/>
                </a:cubicBezTo>
                <a:cubicBezTo>
                  <a:pt x="2208" y="82"/>
                  <a:pt x="2216" y="1533"/>
                  <a:pt x="2166" y="2087"/>
                </a:cubicBezTo>
                <a:cubicBezTo>
                  <a:pt x="2142" y="2344"/>
                  <a:pt x="1987" y="2159"/>
                  <a:pt x="1886" y="2499"/>
                </a:cubicBezTo>
                <a:cubicBezTo>
                  <a:pt x="1809" y="2756"/>
                  <a:pt x="1903" y="3437"/>
                  <a:pt x="2106" y="3675"/>
                </a:cubicBezTo>
                <a:cubicBezTo>
                  <a:pt x="2306" y="3909"/>
                  <a:pt x="2290" y="4569"/>
                  <a:pt x="2617" y="4819"/>
                </a:cubicBezTo>
                <a:cubicBezTo>
                  <a:pt x="2966" y="5086"/>
                  <a:pt x="3184" y="4886"/>
                  <a:pt x="2649" y="5963"/>
                </a:cubicBezTo>
                <a:cubicBezTo>
                  <a:pt x="2380" y="6505"/>
                  <a:pt x="614" y="6308"/>
                  <a:pt x="266" y="6783"/>
                </a:cubicBezTo>
                <a:cubicBezTo>
                  <a:pt x="0" y="7146"/>
                  <a:pt x="0" y="7949"/>
                  <a:pt x="0" y="7949"/>
                </a:cubicBezTo>
                <a:lnTo>
                  <a:pt x="7948" y="7949"/>
                </a:lnTo>
                <a:cubicBezTo>
                  <a:pt x="7948" y="7949"/>
                  <a:pt x="7948" y="7146"/>
                  <a:pt x="7682" y="67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7" name="矩形 16">
            <a:extLst>
              <a:ext uri="{FF2B5EF4-FFF2-40B4-BE49-F238E27FC236}">
                <a16:creationId xmlns:a16="http://schemas.microsoft.com/office/drawing/2014/main" id="{FD00CC4F-6043-CFA8-D251-1AB5C754589A}"/>
              </a:ext>
            </a:extLst>
          </p:cNvPr>
          <p:cNvSpPr/>
          <p:nvPr/>
        </p:nvSpPr>
        <p:spPr>
          <a:xfrm flipH="1">
            <a:off x="3801978" y="4754183"/>
            <a:ext cx="5382126" cy="130638"/>
          </a:xfrm>
          <a:prstGeom prst="rect">
            <a:avLst/>
          </a:prstGeom>
          <a:gradFill>
            <a:gsLst>
              <a:gs pos="0">
                <a:srgbClr val="031761">
                  <a:alpha val="20000"/>
                </a:srgb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18" name="矩形 17">
            <a:extLst>
              <a:ext uri="{FF2B5EF4-FFF2-40B4-BE49-F238E27FC236}">
                <a16:creationId xmlns:a16="http://schemas.microsoft.com/office/drawing/2014/main" id="{BF731AB6-EEBC-6174-EC3B-BB4CF296F525}"/>
              </a:ext>
            </a:extLst>
          </p:cNvPr>
          <p:cNvSpPr/>
          <p:nvPr/>
        </p:nvSpPr>
        <p:spPr>
          <a:xfrm flipH="1">
            <a:off x="3948505" y="4963316"/>
            <a:ext cx="4680000" cy="130638"/>
          </a:xfrm>
          <a:prstGeom prst="rect">
            <a:avLst/>
          </a:prstGeom>
          <a:gradFill>
            <a:gsLst>
              <a:gs pos="0">
                <a:srgbClr val="031761">
                  <a:alpha val="20000"/>
                </a:srgb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19" name="矩形 18">
            <a:extLst>
              <a:ext uri="{FF2B5EF4-FFF2-40B4-BE49-F238E27FC236}">
                <a16:creationId xmlns:a16="http://schemas.microsoft.com/office/drawing/2014/main" id="{FE6A0585-5B09-EEC4-A28F-382BA79F3E93}"/>
              </a:ext>
            </a:extLst>
          </p:cNvPr>
          <p:cNvSpPr/>
          <p:nvPr/>
        </p:nvSpPr>
        <p:spPr>
          <a:xfrm flipH="1">
            <a:off x="4076841" y="5163842"/>
            <a:ext cx="4320000" cy="130638"/>
          </a:xfrm>
          <a:prstGeom prst="rect">
            <a:avLst/>
          </a:prstGeom>
          <a:gradFill>
            <a:gsLst>
              <a:gs pos="0">
                <a:srgbClr val="031761">
                  <a:alpha val="20000"/>
                </a:srgb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20" name="矩形 19">
            <a:extLst>
              <a:ext uri="{FF2B5EF4-FFF2-40B4-BE49-F238E27FC236}">
                <a16:creationId xmlns:a16="http://schemas.microsoft.com/office/drawing/2014/main" id="{913DB99B-A7CE-959B-06C2-346611189969}"/>
              </a:ext>
            </a:extLst>
          </p:cNvPr>
          <p:cNvSpPr/>
          <p:nvPr/>
        </p:nvSpPr>
        <p:spPr>
          <a:xfrm flipH="1">
            <a:off x="4437787" y="5356347"/>
            <a:ext cx="3600000" cy="130638"/>
          </a:xfrm>
          <a:prstGeom prst="rect">
            <a:avLst/>
          </a:prstGeom>
          <a:gradFill>
            <a:gsLst>
              <a:gs pos="0">
                <a:srgbClr val="031761">
                  <a:alpha val="20000"/>
                </a:srgb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2" name="矩形 1">
            <a:extLst>
              <a:ext uri="{FF2B5EF4-FFF2-40B4-BE49-F238E27FC236}">
                <a16:creationId xmlns:a16="http://schemas.microsoft.com/office/drawing/2014/main" id="{9A086F2F-C9CA-679E-CF8A-0F3E54D29D44}"/>
              </a:ext>
            </a:extLst>
          </p:cNvPr>
          <p:cNvSpPr/>
          <p:nvPr/>
        </p:nvSpPr>
        <p:spPr>
          <a:xfrm>
            <a:off x="5654418" y="3625062"/>
            <a:ext cx="1428596" cy="830997"/>
          </a:xfrm>
          <a:prstGeom prst="rect">
            <a:avLst/>
          </a:prstGeom>
          <a:noFill/>
        </p:spPr>
        <p:txBody>
          <a:bodyPr wrap="none" lIns="91440" tIns="45720" rIns="91440" bIns="45720">
            <a:noAutofit/>
          </a:bodyPr>
          <a:lstStyle/>
          <a:p>
            <a:pPr algn="ctr"/>
            <a:r>
              <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outerShdw blurRad="50800" dist="38100" dir="5400000" sx="102000" sy="102000" algn="t" rotWithShape="0">
                    <a:prstClr val="black">
                      <a:alpha val="40000"/>
                    </a:prstClr>
                  </a:outerShdw>
                </a:effectLst>
                <a:latin typeface="+mj-ea"/>
                <a:ea typeface="+mj-ea"/>
              </a:rPr>
              <a:t>定价</a:t>
            </a:r>
            <a:endPar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outerShdw blurRad="50800" dist="38100" dir="5400000" sx="102000" sy="102000" algn="t" rotWithShape="0">
                  <a:prstClr val="black">
                    <a:alpha val="40000"/>
                  </a:prstClr>
                </a:outerShdw>
              </a:effectLst>
            </a:endParaRPr>
          </a:p>
        </p:txBody>
      </p:sp>
      <p:sp>
        <p:nvSpPr>
          <p:cNvPr id="4" name="文本框 3">
            <a:extLst>
              <a:ext uri="{FF2B5EF4-FFF2-40B4-BE49-F238E27FC236}">
                <a16:creationId xmlns:a16="http://schemas.microsoft.com/office/drawing/2014/main" id="{E2031DE3-BDA8-40DD-D65E-DB27DFDA5E36}"/>
              </a:ext>
            </a:extLst>
          </p:cNvPr>
          <p:cNvSpPr txBox="1"/>
          <p:nvPr/>
        </p:nvSpPr>
        <p:spPr>
          <a:xfrm>
            <a:off x="3492331" y="1188330"/>
            <a:ext cx="6889919" cy="1196253"/>
          </a:xfrm>
          <a:prstGeom prst="rect">
            <a:avLst/>
          </a:prstGeom>
          <a:noFill/>
        </p:spPr>
        <p:txBody>
          <a:bodyPr wrap="square">
            <a:noAutofit/>
          </a:bodyPr>
          <a:lstStyle/>
          <a:p>
            <a:pPr>
              <a:lnSpc>
                <a:spcPct val="130000"/>
              </a:lnSpc>
            </a:pPr>
            <a:r>
              <a:rPr lang="zh-CN" altLang="en-US" sz="2000" dirty="0">
                <a:solidFill>
                  <a:schemeClr val="bg1"/>
                </a:solidFill>
                <a:effectLst>
                  <a:outerShdw blurRad="50800" dist="38100" dir="5400000" algn="t" rotWithShape="0">
                    <a:prstClr val="black">
                      <a:alpha val="40000"/>
                    </a:prstClr>
                  </a:outerShdw>
                </a:effectLst>
                <a:latin typeface="+mn-ea"/>
              </a:rPr>
              <a:t>销售任务分解，根据细分市场进行价格细分，区别不同价位的产品、进入不同细分市场</a:t>
            </a:r>
            <a:endParaRPr lang="zh-CN" altLang="en-US" sz="2000"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92934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EA8A547-1AA3-CE62-A23A-9C1391437D9A}"/>
              </a:ext>
            </a:extLst>
          </p:cNvPr>
          <p:cNvSpPr>
            <a:spLocks noGrp="1"/>
          </p:cNvSpPr>
          <p:nvPr>
            <p:ph type="body" sz="quarter" idx="10"/>
          </p:nvPr>
        </p:nvSpPr>
        <p:spPr/>
        <p:txBody>
          <a:bodyPr/>
          <a:lstStyle/>
          <a:p>
            <a:r>
              <a:rPr lang="zh-CN" altLang="en-US" dirty="0"/>
              <a:t>信息和通讯</a:t>
            </a:r>
          </a:p>
        </p:txBody>
      </p:sp>
      <p:sp>
        <p:nvSpPr>
          <p:cNvPr id="5" name="矩形 4">
            <a:extLst>
              <a:ext uri="{FF2B5EF4-FFF2-40B4-BE49-F238E27FC236}">
                <a16:creationId xmlns:a16="http://schemas.microsoft.com/office/drawing/2014/main" id="{183A5C42-FC8B-967C-14DF-A752D7E60727}"/>
              </a:ext>
            </a:extLst>
          </p:cNvPr>
          <p:cNvSpPr/>
          <p:nvPr/>
        </p:nvSpPr>
        <p:spPr>
          <a:xfrm>
            <a:off x="8566440" y="1333551"/>
            <a:ext cx="2924204" cy="4896297"/>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18E6B2CB-77A1-D473-48CD-5CE49ED51F10}"/>
              </a:ext>
            </a:extLst>
          </p:cNvPr>
          <p:cNvSpPr/>
          <p:nvPr/>
        </p:nvSpPr>
        <p:spPr>
          <a:xfrm>
            <a:off x="5296873" y="1333551"/>
            <a:ext cx="2924204" cy="4896297"/>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4131DB87-1710-EF33-FA68-0DB5168BC969}"/>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5302352" y="1333550"/>
            <a:ext cx="2923200" cy="3409200"/>
          </a:xfrm>
          <a:prstGeom prst="rect">
            <a:avLst/>
          </a:prstGeom>
        </p:spPr>
      </p:pic>
      <p:pic>
        <p:nvPicPr>
          <p:cNvPr id="8" name="图片 7">
            <a:extLst>
              <a:ext uri="{FF2B5EF4-FFF2-40B4-BE49-F238E27FC236}">
                <a16:creationId xmlns:a16="http://schemas.microsoft.com/office/drawing/2014/main" id="{4B9E25DF-6FC3-474A-19D4-DC504E7B0E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66441" y="1333551"/>
            <a:ext cx="2924203" cy="3408812"/>
          </a:xfrm>
          <a:prstGeom prst="rect">
            <a:avLst/>
          </a:prstGeom>
        </p:spPr>
      </p:pic>
      <p:sp>
        <p:nvSpPr>
          <p:cNvPr id="9" name="文本框 8">
            <a:extLst>
              <a:ext uri="{FF2B5EF4-FFF2-40B4-BE49-F238E27FC236}">
                <a16:creationId xmlns:a16="http://schemas.microsoft.com/office/drawing/2014/main" id="{5B9528DD-396C-4247-C608-B242FC18FF4E}"/>
              </a:ext>
            </a:extLst>
          </p:cNvPr>
          <p:cNvSpPr txBox="1"/>
          <p:nvPr/>
        </p:nvSpPr>
        <p:spPr>
          <a:xfrm>
            <a:off x="6246014" y="4992505"/>
            <a:ext cx="1025922" cy="307777"/>
          </a:xfrm>
          <a:prstGeom prst="rect">
            <a:avLst/>
          </a:prstGeom>
          <a:noFill/>
        </p:spPr>
        <p:txBody>
          <a:bodyPr wrap="none" lIns="0" tIns="0" rIns="0" bIns="0" rtlCol="0" anchor="t">
            <a:noAutofit/>
          </a:bodyPr>
          <a:lstStyle/>
          <a:p>
            <a:pPr algn="ctr"/>
            <a:r>
              <a:rPr lang="zh-CN" altLang="en-US" sz="2000" dirty="0">
                <a:solidFill>
                  <a:schemeClr val="accent1"/>
                </a:solidFill>
                <a:latin typeface="+mj-ea"/>
                <a:ea typeface="+mj-ea"/>
              </a:rPr>
              <a:t>核心信息</a:t>
            </a:r>
          </a:p>
        </p:txBody>
      </p:sp>
      <p:sp>
        <p:nvSpPr>
          <p:cNvPr id="10" name="文本框 9">
            <a:extLst>
              <a:ext uri="{FF2B5EF4-FFF2-40B4-BE49-F238E27FC236}">
                <a16:creationId xmlns:a16="http://schemas.microsoft.com/office/drawing/2014/main" id="{54521B64-45E6-9D9E-C80C-E625FB416B42}"/>
              </a:ext>
            </a:extLst>
          </p:cNvPr>
          <p:cNvSpPr txBox="1"/>
          <p:nvPr/>
        </p:nvSpPr>
        <p:spPr>
          <a:xfrm>
            <a:off x="5764988" y="5462178"/>
            <a:ext cx="2004361" cy="426014"/>
          </a:xfrm>
          <a:prstGeom prst="rect">
            <a:avLst/>
          </a:prstGeom>
          <a:noFill/>
        </p:spPr>
        <p:txBody>
          <a:bodyPr wrap="square" lIns="0" tIns="0" rIns="0" bIns="0" rtlCol="0" anchor="t">
            <a:noAutofit/>
          </a:bodyPr>
          <a:lstStyle/>
          <a:p>
            <a:pPr algn="ctr">
              <a:lnSpc>
                <a:spcPct val="130000"/>
              </a:lnSpc>
            </a:pPr>
            <a:r>
              <a:rPr lang="zh-CN" altLang="en-US" sz="1100" dirty="0">
                <a:solidFill>
                  <a:schemeClr val="tx1">
                    <a:lumMod val="75000"/>
                    <a:lumOff val="25000"/>
                  </a:schemeClr>
                </a:solidFill>
                <a:latin typeface="+mn-ea"/>
              </a:rPr>
              <a:t>我们的核心信息是什么，在这里具体描述相关内容</a:t>
            </a:r>
            <a:endParaRPr lang="zh-CN" altLang="en-US" sz="1100" b="0" dirty="0">
              <a:solidFill>
                <a:schemeClr val="tx1">
                  <a:lumMod val="75000"/>
                  <a:lumOff val="25000"/>
                </a:schemeClr>
              </a:solidFill>
              <a:effectLst/>
              <a:latin typeface="+mn-ea"/>
            </a:endParaRPr>
          </a:p>
        </p:txBody>
      </p:sp>
      <p:cxnSp>
        <p:nvCxnSpPr>
          <p:cNvPr id="11" name="直线连接符 10">
            <a:extLst>
              <a:ext uri="{FF2B5EF4-FFF2-40B4-BE49-F238E27FC236}">
                <a16:creationId xmlns:a16="http://schemas.microsoft.com/office/drawing/2014/main" id="{2408C48A-2E23-E6E9-41A3-192A9F7BC00A}"/>
              </a:ext>
            </a:extLst>
          </p:cNvPr>
          <p:cNvCxnSpPr>
            <a:cxnSpLocks/>
          </p:cNvCxnSpPr>
          <p:nvPr/>
        </p:nvCxnSpPr>
        <p:spPr>
          <a:xfrm>
            <a:off x="6623917" y="5378720"/>
            <a:ext cx="27011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57F6EA8-0527-2562-FB16-CCC1508EAD89}"/>
              </a:ext>
            </a:extLst>
          </p:cNvPr>
          <p:cNvSpPr txBox="1"/>
          <p:nvPr/>
        </p:nvSpPr>
        <p:spPr>
          <a:xfrm>
            <a:off x="9515581" y="4992505"/>
            <a:ext cx="1025922" cy="307777"/>
          </a:xfrm>
          <a:prstGeom prst="rect">
            <a:avLst/>
          </a:prstGeom>
          <a:noFill/>
        </p:spPr>
        <p:txBody>
          <a:bodyPr wrap="none" lIns="0" tIns="0" rIns="0" bIns="0" rtlCol="0" anchor="t">
            <a:noAutofit/>
          </a:bodyPr>
          <a:lstStyle/>
          <a:p>
            <a:pPr algn="ctr"/>
            <a:r>
              <a:rPr lang="zh-CN" altLang="en-US" sz="2000" dirty="0">
                <a:solidFill>
                  <a:schemeClr val="accent1"/>
                </a:solidFill>
                <a:latin typeface="+mj-ea"/>
                <a:ea typeface="+mj-ea"/>
              </a:rPr>
              <a:t>市场受益</a:t>
            </a:r>
          </a:p>
        </p:txBody>
      </p:sp>
      <p:sp>
        <p:nvSpPr>
          <p:cNvPr id="13" name="文本框 12">
            <a:extLst>
              <a:ext uri="{FF2B5EF4-FFF2-40B4-BE49-F238E27FC236}">
                <a16:creationId xmlns:a16="http://schemas.microsoft.com/office/drawing/2014/main" id="{D1C91EB6-730B-B735-48FF-AA4348311D67}"/>
              </a:ext>
            </a:extLst>
          </p:cNvPr>
          <p:cNvSpPr txBox="1"/>
          <p:nvPr/>
        </p:nvSpPr>
        <p:spPr>
          <a:xfrm>
            <a:off x="9026362" y="5462178"/>
            <a:ext cx="2004361" cy="419795"/>
          </a:xfrm>
          <a:prstGeom prst="rect">
            <a:avLst/>
          </a:prstGeom>
          <a:noFill/>
        </p:spPr>
        <p:txBody>
          <a:bodyPr wrap="square" lIns="0" tIns="0" rIns="0" bIns="0" rtlCol="0" anchor="t">
            <a:noAutofit/>
          </a:bodyPr>
          <a:lstStyle/>
          <a:p>
            <a:pPr algn="ctr">
              <a:lnSpc>
                <a:spcPct val="130000"/>
              </a:lnSpc>
            </a:pPr>
            <a:r>
              <a:rPr lang="zh-CN" altLang="en-US" sz="1100" b="0" dirty="0">
                <a:solidFill>
                  <a:schemeClr val="tx1">
                    <a:lumMod val="75000"/>
                    <a:lumOff val="25000"/>
                  </a:schemeClr>
                </a:solidFill>
                <a:effectLst/>
                <a:latin typeface="+mn-ea"/>
              </a:rPr>
              <a:t>我们如何做如何使我们的市场受益</a:t>
            </a:r>
            <a:r>
              <a:rPr lang="zh-CN" altLang="en-US" sz="1100" dirty="0">
                <a:solidFill>
                  <a:schemeClr val="tx1">
                    <a:lumMod val="75000"/>
                    <a:lumOff val="25000"/>
                  </a:schemeClr>
                </a:solidFill>
                <a:latin typeface="+mn-ea"/>
              </a:rPr>
              <a:t>，阐述与关键词标题相关的</a:t>
            </a:r>
            <a:endParaRPr lang="zh-CN" altLang="en-US" sz="1100" b="0" dirty="0">
              <a:solidFill>
                <a:schemeClr val="tx1">
                  <a:lumMod val="75000"/>
                  <a:lumOff val="25000"/>
                </a:schemeClr>
              </a:solidFill>
              <a:effectLst/>
              <a:latin typeface="+mn-ea"/>
            </a:endParaRPr>
          </a:p>
        </p:txBody>
      </p:sp>
      <p:cxnSp>
        <p:nvCxnSpPr>
          <p:cNvPr id="14" name="直线连接符 44">
            <a:extLst>
              <a:ext uri="{FF2B5EF4-FFF2-40B4-BE49-F238E27FC236}">
                <a16:creationId xmlns:a16="http://schemas.microsoft.com/office/drawing/2014/main" id="{32652DC5-C11F-E381-0924-FD3F874B86CC}"/>
              </a:ext>
            </a:extLst>
          </p:cNvPr>
          <p:cNvCxnSpPr>
            <a:cxnSpLocks/>
          </p:cNvCxnSpPr>
          <p:nvPr/>
        </p:nvCxnSpPr>
        <p:spPr>
          <a:xfrm>
            <a:off x="9893484" y="5378720"/>
            <a:ext cx="27011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337A64D7-DC99-3282-0D10-1D492F007C7E}"/>
              </a:ext>
            </a:extLst>
          </p:cNvPr>
          <p:cNvSpPr txBox="1"/>
          <p:nvPr/>
        </p:nvSpPr>
        <p:spPr>
          <a:xfrm>
            <a:off x="948766" y="1337256"/>
            <a:ext cx="3385542" cy="1354217"/>
          </a:xfrm>
          <a:prstGeom prst="rect">
            <a:avLst/>
          </a:prstGeom>
          <a:noFill/>
        </p:spPr>
        <p:txBody>
          <a:bodyPr wrap="none" lIns="0" tIns="0" rIns="0" bIns="0" rtlCol="0" anchor="t">
            <a:noAutofit/>
          </a:bodyPr>
          <a:lstStyle/>
          <a:p>
            <a:r>
              <a:rPr lang="zh-CN" altLang="en-US" sz="4400" dirty="0">
                <a:solidFill>
                  <a:schemeClr val="accent1"/>
                </a:solidFill>
                <a:latin typeface="+mj-ea"/>
                <a:ea typeface="+mj-ea"/>
              </a:rPr>
              <a:t>提炼核心信息</a:t>
            </a:r>
            <a:endParaRPr lang="en-US" altLang="zh-CN" sz="4400" dirty="0">
              <a:solidFill>
                <a:schemeClr val="accent1"/>
              </a:solidFill>
              <a:latin typeface="+mj-ea"/>
              <a:ea typeface="+mj-ea"/>
            </a:endParaRPr>
          </a:p>
          <a:p>
            <a:r>
              <a:rPr lang="zh-CN" altLang="en-US" sz="4400" dirty="0">
                <a:solidFill>
                  <a:schemeClr val="accent1"/>
                </a:solidFill>
                <a:latin typeface="+mj-ea"/>
                <a:ea typeface="+mj-ea"/>
              </a:rPr>
              <a:t>写这里</a:t>
            </a:r>
          </a:p>
        </p:txBody>
      </p:sp>
      <p:sp>
        <p:nvSpPr>
          <p:cNvPr id="16" name="文本框 15">
            <a:extLst>
              <a:ext uri="{FF2B5EF4-FFF2-40B4-BE49-F238E27FC236}">
                <a16:creationId xmlns:a16="http://schemas.microsoft.com/office/drawing/2014/main" id="{795F452A-5E55-E06D-2938-9CBE2871E8C6}"/>
              </a:ext>
            </a:extLst>
          </p:cNvPr>
          <p:cNvSpPr txBox="1"/>
          <p:nvPr/>
        </p:nvSpPr>
        <p:spPr>
          <a:xfrm>
            <a:off x="740320" y="3467789"/>
            <a:ext cx="3670932" cy="610616"/>
          </a:xfrm>
          <a:prstGeom prst="rect">
            <a:avLst/>
          </a:prstGeom>
          <a:noFill/>
        </p:spPr>
        <p:txBody>
          <a:bodyPr wrap="square" lIns="0" tIns="0" rIns="0" bIns="0" rtlCol="0" anchor="t">
            <a:noAutofit/>
          </a:bodyPr>
          <a:lstStyle/>
          <a:p>
            <a:pPr marL="171450" indent="-171450">
              <a:lnSpc>
                <a:spcPct val="130000"/>
              </a:lnSpc>
              <a:buFont typeface="Arial" panose="020B0604020202020204" pitchFamily="34" charset="0"/>
              <a:buChar char="•"/>
            </a:pPr>
            <a:r>
              <a:rPr lang="zh-CN" altLang="en-US" sz="1600" dirty="0">
                <a:solidFill>
                  <a:schemeClr val="tx1">
                    <a:lumMod val="75000"/>
                    <a:lumOff val="25000"/>
                  </a:schemeClr>
                </a:solidFill>
                <a:latin typeface="+mn-ea"/>
              </a:rPr>
              <a:t>我们的核心信息是什么，在这里具体描述相关内容</a:t>
            </a:r>
            <a:endParaRPr lang="zh-CN" altLang="en-US" sz="1600" b="0" dirty="0">
              <a:solidFill>
                <a:schemeClr val="tx1">
                  <a:lumMod val="75000"/>
                  <a:lumOff val="25000"/>
                </a:schemeClr>
              </a:solidFill>
              <a:effectLst/>
              <a:latin typeface="+mn-ea"/>
            </a:endParaRPr>
          </a:p>
        </p:txBody>
      </p:sp>
      <p:sp>
        <p:nvSpPr>
          <p:cNvPr id="17" name="文本框 16">
            <a:extLst>
              <a:ext uri="{FF2B5EF4-FFF2-40B4-BE49-F238E27FC236}">
                <a16:creationId xmlns:a16="http://schemas.microsoft.com/office/drawing/2014/main" id="{A2AB7843-1751-2AA3-687D-689B8C72DC9A}"/>
              </a:ext>
            </a:extLst>
          </p:cNvPr>
          <p:cNvSpPr txBox="1"/>
          <p:nvPr/>
        </p:nvSpPr>
        <p:spPr>
          <a:xfrm>
            <a:off x="740320" y="4372848"/>
            <a:ext cx="3670932" cy="619657"/>
          </a:xfrm>
          <a:prstGeom prst="rect">
            <a:avLst/>
          </a:prstGeom>
          <a:noFill/>
        </p:spPr>
        <p:txBody>
          <a:bodyPr wrap="square" lIns="0" tIns="0" rIns="0" bIns="0" rtlCol="0" anchor="t">
            <a:noAutofit/>
          </a:bodyPr>
          <a:lstStyle/>
          <a:p>
            <a:pPr marL="171450" indent="-171450">
              <a:lnSpc>
                <a:spcPct val="130000"/>
              </a:lnSpc>
              <a:buFont typeface="Arial" panose="020B0604020202020204" pitchFamily="34" charset="0"/>
              <a:buChar char="•"/>
            </a:pPr>
            <a:r>
              <a:rPr lang="zh-CN" altLang="en-US" sz="1600" b="0" dirty="0">
                <a:solidFill>
                  <a:schemeClr val="tx1">
                    <a:lumMod val="75000"/>
                    <a:lumOff val="25000"/>
                  </a:schemeClr>
                </a:solidFill>
                <a:effectLst/>
                <a:latin typeface="+mn-ea"/>
              </a:rPr>
              <a:t>我们如何做如何使我们的市场受益</a:t>
            </a:r>
            <a:r>
              <a:rPr lang="zh-CN" altLang="en-US" sz="1600" dirty="0">
                <a:solidFill>
                  <a:schemeClr val="tx1">
                    <a:lumMod val="75000"/>
                    <a:lumOff val="25000"/>
                  </a:schemeClr>
                </a:solidFill>
                <a:latin typeface="+mn-ea"/>
              </a:rPr>
              <a:t>，阐述与关键词标题相关的具体内容</a:t>
            </a:r>
            <a:endParaRPr lang="zh-CN" altLang="en-US" sz="1600" b="0" dirty="0">
              <a:solidFill>
                <a:schemeClr val="tx1">
                  <a:lumMod val="75000"/>
                  <a:lumOff val="25000"/>
                </a:schemeClr>
              </a:solidFill>
              <a:effectLst/>
              <a:latin typeface="+mn-ea"/>
            </a:endParaRPr>
          </a:p>
        </p:txBody>
      </p:sp>
      <p:sp>
        <p:nvSpPr>
          <p:cNvPr id="18" name="矩形 17">
            <a:extLst>
              <a:ext uri="{FF2B5EF4-FFF2-40B4-BE49-F238E27FC236}">
                <a16:creationId xmlns:a16="http://schemas.microsoft.com/office/drawing/2014/main" id="{B5EC961B-8D11-B9E6-8601-5E67E5E1E543}"/>
              </a:ext>
            </a:extLst>
          </p:cNvPr>
          <p:cNvSpPr/>
          <p:nvPr/>
        </p:nvSpPr>
        <p:spPr>
          <a:xfrm>
            <a:off x="729370" y="1388461"/>
            <a:ext cx="67131" cy="1368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圆角矩形 13">
            <a:extLst>
              <a:ext uri="{FF2B5EF4-FFF2-40B4-BE49-F238E27FC236}">
                <a16:creationId xmlns:a16="http://schemas.microsoft.com/office/drawing/2014/main" id="{60F8526A-EE3D-976B-8968-21B63DC9F01F}"/>
              </a:ext>
            </a:extLst>
          </p:cNvPr>
          <p:cNvSpPr/>
          <p:nvPr/>
        </p:nvSpPr>
        <p:spPr>
          <a:xfrm>
            <a:off x="729370" y="5726000"/>
            <a:ext cx="1664606" cy="503848"/>
          </a:xfrm>
          <a:prstGeom prst="parallelogram">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核心词</a:t>
            </a:r>
          </a:p>
        </p:txBody>
      </p:sp>
      <p:sp>
        <p:nvSpPr>
          <p:cNvPr id="40" name="矩形 39">
            <a:extLst>
              <a:ext uri="{FF2B5EF4-FFF2-40B4-BE49-F238E27FC236}">
                <a16:creationId xmlns:a16="http://schemas.microsoft.com/office/drawing/2014/main" id="{47E53906-C559-56F0-722D-069560FE7CF9}"/>
              </a:ext>
            </a:extLst>
          </p:cNvPr>
          <p:cNvSpPr/>
          <p:nvPr/>
        </p:nvSpPr>
        <p:spPr>
          <a:xfrm flipH="1">
            <a:off x="3753851" y="687509"/>
            <a:ext cx="5382126" cy="130638"/>
          </a:xfrm>
          <a:prstGeom prst="rect">
            <a:avLst/>
          </a:prstGeom>
          <a:gradFill>
            <a:gsLst>
              <a:gs pos="0">
                <a:srgbClr val="031761">
                  <a:alpha val="2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1" name="矩形 40">
            <a:extLst>
              <a:ext uri="{FF2B5EF4-FFF2-40B4-BE49-F238E27FC236}">
                <a16:creationId xmlns:a16="http://schemas.microsoft.com/office/drawing/2014/main" id="{2EA24FFB-DA18-AEB9-BE05-FCE079A2A5C7}"/>
              </a:ext>
            </a:extLst>
          </p:cNvPr>
          <p:cNvSpPr/>
          <p:nvPr/>
        </p:nvSpPr>
        <p:spPr>
          <a:xfrm flipH="1">
            <a:off x="2630901" y="920706"/>
            <a:ext cx="4680000" cy="130638"/>
          </a:xfrm>
          <a:prstGeom prst="rect">
            <a:avLst/>
          </a:prstGeom>
          <a:gradFill>
            <a:gsLst>
              <a:gs pos="0">
                <a:srgbClr val="031761">
                  <a:alpha val="2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Tree>
    <p:extLst>
      <p:ext uri="{BB962C8B-B14F-4D97-AF65-F5344CB8AC3E}">
        <p14:creationId xmlns:p14="http://schemas.microsoft.com/office/powerpoint/2010/main" val="35956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梯形 16">
            <a:extLst>
              <a:ext uri="{FF2B5EF4-FFF2-40B4-BE49-F238E27FC236}">
                <a16:creationId xmlns:a16="http://schemas.microsoft.com/office/drawing/2014/main" id="{C1709D98-3C2F-3B00-0020-5C8AE6C7A862}"/>
              </a:ext>
            </a:extLst>
          </p:cNvPr>
          <p:cNvSpPr/>
          <p:nvPr/>
        </p:nvSpPr>
        <p:spPr>
          <a:xfrm>
            <a:off x="3677652" y="994693"/>
            <a:ext cx="4836695" cy="5189453"/>
          </a:xfrm>
          <a:prstGeom prst="trapezoid">
            <a:avLst>
              <a:gd name="adj" fmla="val 12550"/>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a:effectLst>
            <a:outerShdw blurRad="63500" dist="101600" dir="5400000" sx="96000" sy="96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145D7029-F983-95C0-E1D0-BF6A2CA6B21F}"/>
              </a:ext>
            </a:extLst>
          </p:cNvPr>
          <p:cNvSpPr/>
          <p:nvPr/>
        </p:nvSpPr>
        <p:spPr>
          <a:xfrm>
            <a:off x="731839" y="1352550"/>
            <a:ext cx="10872786" cy="3981450"/>
          </a:xfrm>
          <a:prstGeom prst="rect">
            <a:avLst/>
          </a:prstGeom>
          <a:gradFill>
            <a:gsLst>
              <a:gs pos="14000">
                <a:schemeClr val="accent1">
                  <a:lumMod val="5000"/>
                  <a:lumOff val="95000"/>
                  <a:alpha val="3000"/>
                </a:schemeClr>
              </a:gs>
              <a:gs pos="81000">
                <a:schemeClr val="accent1">
                  <a:lumMod val="20000"/>
                  <a:lumOff val="80000"/>
                  <a:alpha val="6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
        <p:nvSpPr>
          <p:cNvPr id="30" name="平行四边形 29">
            <a:extLst>
              <a:ext uri="{FF2B5EF4-FFF2-40B4-BE49-F238E27FC236}">
                <a16:creationId xmlns:a16="http://schemas.microsoft.com/office/drawing/2014/main" id="{408635CD-84B1-AB04-7BEB-30F091B6F2C9}"/>
              </a:ext>
            </a:extLst>
          </p:cNvPr>
          <p:cNvSpPr/>
          <p:nvPr/>
        </p:nvSpPr>
        <p:spPr>
          <a:xfrm>
            <a:off x="1856096" y="1596793"/>
            <a:ext cx="709683" cy="627797"/>
          </a:xfrm>
          <a:prstGeom prst="parallelogram">
            <a:avLst/>
          </a:prstGeom>
          <a:solidFill>
            <a:schemeClr val="bg1"/>
          </a:solidFill>
          <a:ln>
            <a:solidFill>
              <a:schemeClr val="accent1"/>
            </a:solidFill>
          </a:ln>
          <a:effectLst>
            <a:outerShdw blurRad="50800" dist="50800" dir="5400000" sx="92000" sy="9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 name="梯形 4">
            <a:extLst>
              <a:ext uri="{FF2B5EF4-FFF2-40B4-BE49-F238E27FC236}">
                <a16:creationId xmlns:a16="http://schemas.microsoft.com/office/drawing/2014/main" id="{85BF42FD-EBEE-A2F7-DDA8-DD5450C46E3E}"/>
              </a:ext>
            </a:extLst>
          </p:cNvPr>
          <p:cNvSpPr/>
          <p:nvPr/>
        </p:nvSpPr>
        <p:spPr>
          <a:xfrm>
            <a:off x="4148389" y="2223820"/>
            <a:ext cx="3790952" cy="40005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a:extLst>
              <a:ext uri="{FF2B5EF4-FFF2-40B4-BE49-F238E27FC236}">
                <a16:creationId xmlns:a16="http://schemas.microsoft.com/office/drawing/2014/main" id="{C0A65228-C910-7152-6D7B-7B35EBB61791}"/>
              </a:ext>
            </a:extLst>
          </p:cNvPr>
          <p:cNvSpPr txBox="1"/>
          <p:nvPr/>
        </p:nvSpPr>
        <p:spPr>
          <a:xfrm>
            <a:off x="5162212" y="2116068"/>
            <a:ext cx="1763303" cy="492443"/>
          </a:xfrm>
          <a:prstGeom prst="rect">
            <a:avLst/>
          </a:prstGeom>
          <a:noFill/>
        </p:spPr>
        <p:txBody>
          <a:bodyPr wrap="none" lIns="0" tIns="0" rIns="0" bIns="0" rtlCol="0" anchor="t">
            <a:noAutofit/>
          </a:bodyPr>
          <a:lstStyle/>
          <a:p>
            <a:pPr algn="ctr"/>
            <a:r>
              <a:rPr lang="zh-CN" altLang="en-US" sz="3200" b="1" dirty="0">
                <a:solidFill>
                  <a:schemeClr val="accent1"/>
                </a:solidFill>
                <a:latin typeface="+mj-ea"/>
                <a:ea typeface="+mj-ea"/>
              </a:rPr>
              <a:t>公司定位 </a:t>
            </a:r>
          </a:p>
        </p:txBody>
      </p:sp>
      <p:sp>
        <p:nvSpPr>
          <p:cNvPr id="7" name="梯形 6">
            <a:extLst>
              <a:ext uri="{FF2B5EF4-FFF2-40B4-BE49-F238E27FC236}">
                <a16:creationId xmlns:a16="http://schemas.microsoft.com/office/drawing/2014/main" id="{67A4DC9C-D0C8-8DD1-AD9F-C838FD1F7769}"/>
              </a:ext>
            </a:extLst>
          </p:cNvPr>
          <p:cNvSpPr/>
          <p:nvPr/>
        </p:nvSpPr>
        <p:spPr>
          <a:xfrm>
            <a:off x="4148389" y="3576562"/>
            <a:ext cx="3790952" cy="40005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 name="文本框 7">
            <a:extLst>
              <a:ext uri="{FF2B5EF4-FFF2-40B4-BE49-F238E27FC236}">
                <a16:creationId xmlns:a16="http://schemas.microsoft.com/office/drawing/2014/main" id="{AE316B56-92ED-281D-F19C-F75791A66762}"/>
              </a:ext>
            </a:extLst>
          </p:cNvPr>
          <p:cNvSpPr txBox="1"/>
          <p:nvPr/>
        </p:nvSpPr>
        <p:spPr>
          <a:xfrm>
            <a:off x="5223126" y="3468810"/>
            <a:ext cx="1641475" cy="492443"/>
          </a:xfrm>
          <a:prstGeom prst="rect">
            <a:avLst/>
          </a:prstGeom>
          <a:noFill/>
        </p:spPr>
        <p:txBody>
          <a:bodyPr wrap="none" lIns="0" tIns="0" rIns="0" bIns="0" rtlCol="0" anchor="t">
            <a:noAutofit/>
          </a:bodyPr>
          <a:lstStyle/>
          <a:p>
            <a:pPr algn="ctr"/>
            <a:r>
              <a:rPr lang="zh-CN" altLang="en-US" sz="3200" b="1" dirty="0">
                <a:solidFill>
                  <a:schemeClr val="accent1"/>
                </a:solidFill>
                <a:latin typeface="+mj-ea"/>
                <a:ea typeface="+mj-ea"/>
              </a:rPr>
              <a:t>产品定位</a:t>
            </a:r>
          </a:p>
        </p:txBody>
      </p:sp>
      <p:sp>
        <p:nvSpPr>
          <p:cNvPr id="9" name="梯形 8">
            <a:extLst>
              <a:ext uri="{FF2B5EF4-FFF2-40B4-BE49-F238E27FC236}">
                <a16:creationId xmlns:a16="http://schemas.microsoft.com/office/drawing/2014/main" id="{6C34001A-FA7D-9457-82C1-A5FB1E181B78}"/>
              </a:ext>
            </a:extLst>
          </p:cNvPr>
          <p:cNvSpPr/>
          <p:nvPr/>
        </p:nvSpPr>
        <p:spPr>
          <a:xfrm>
            <a:off x="4148389" y="4929304"/>
            <a:ext cx="3790952" cy="40005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 name="文本框 9">
            <a:extLst>
              <a:ext uri="{FF2B5EF4-FFF2-40B4-BE49-F238E27FC236}">
                <a16:creationId xmlns:a16="http://schemas.microsoft.com/office/drawing/2014/main" id="{085A9552-DD6B-3B8D-541A-6916334B5DB3}"/>
              </a:ext>
            </a:extLst>
          </p:cNvPr>
          <p:cNvSpPr txBox="1"/>
          <p:nvPr/>
        </p:nvSpPr>
        <p:spPr>
          <a:xfrm>
            <a:off x="5162212" y="4821552"/>
            <a:ext cx="1763303" cy="492443"/>
          </a:xfrm>
          <a:prstGeom prst="rect">
            <a:avLst/>
          </a:prstGeom>
          <a:noFill/>
        </p:spPr>
        <p:txBody>
          <a:bodyPr wrap="none" lIns="0" tIns="0" rIns="0" bIns="0" rtlCol="0" anchor="t">
            <a:noAutofit/>
          </a:bodyPr>
          <a:lstStyle/>
          <a:p>
            <a:pPr algn="ctr"/>
            <a:r>
              <a:rPr lang="zh-CN" altLang="en-US" sz="3200" b="1" dirty="0">
                <a:solidFill>
                  <a:schemeClr val="accent1"/>
                </a:solidFill>
                <a:latin typeface="+mj-ea"/>
                <a:ea typeface="+mj-ea"/>
              </a:rPr>
              <a:t>功能定位 </a:t>
            </a:r>
          </a:p>
        </p:txBody>
      </p:sp>
      <p:sp>
        <p:nvSpPr>
          <p:cNvPr id="11" name="箭头: 上 10">
            <a:extLst>
              <a:ext uri="{FF2B5EF4-FFF2-40B4-BE49-F238E27FC236}">
                <a16:creationId xmlns:a16="http://schemas.microsoft.com/office/drawing/2014/main" id="{7E82571A-BAE1-DCD8-EC82-9DA12D77F8F1}"/>
              </a:ext>
            </a:extLst>
          </p:cNvPr>
          <p:cNvSpPr/>
          <p:nvPr/>
        </p:nvSpPr>
        <p:spPr>
          <a:xfrm>
            <a:off x="4681811" y="2778393"/>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2" name="箭头: 上 11">
            <a:extLst>
              <a:ext uri="{FF2B5EF4-FFF2-40B4-BE49-F238E27FC236}">
                <a16:creationId xmlns:a16="http://schemas.microsoft.com/office/drawing/2014/main" id="{BA64984C-A362-5D5A-79FC-262BDE3F5789}"/>
              </a:ext>
            </a:extLst>
          </p:cNvPr>
          <p:cNvSpPr/>
          <p:nvPr/>
        </p:nvSpPr>
        <p:spPr>
          <a:xfrm>
            <a:off x="5923791" y="2778393"/>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3" name="箭头: 上 12">
            <a:extLst>
              <a:ext uri="{FF2B5EF4-FFF2-40B4-BE49-F238E27FC236}">
                <a16:creationId xmlns:a16="http://schemas.microsoft.com/office/drawing/2014/main" id="{CE654340-5B70-B747-515D-E931AEA1C235}"/>
              </a:ext>
            </a:extLst>
          </p:cNvPr>
          <p:cNvSpPr/>
          <p:nvPr/>
        </p:nvSpPr>
        <p:spPr>
          <a:xfrm>
            <a:off x="7240377" y="2778393"/>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4" name="箭头: 上 13">
            <a:extLst>
              <a:ext uri="{FF2B5EF4-FFF2-40B4-BE49-F238E27FC236}">
                <a16:creationId xmlns:a16="http://schemas.microsoft.com/office/drawing/2014/main" id="{E3FE7AD0-5495-3601-EE89-69B355926C57}"/>
              </a:ext>
            </a:extLst>
          </p:cNvPr>
          <p:cNvSpPr/>
          <p:nvPr/>
        </p:nvSpPr>
        <p:spPr>
          <a:xfrm>
            <a:off x="4681811" y="4144554"/>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5" name="箭头: 上 14">
            <a:extLst>
              <a:ext uri="{FF2B5EF4-FFF2-40B4-BE49-F238E27FC236}">
                <a16:creationId xmlns:a16="http://schemas.microsoft.com/office/drawing/2014/main" id="{93FEB98D-8532-8213-4190-98ECC3DF117C}"/>
              </a:ext>
            </a:extLst>
          </p:cNvPr>
          <p:cNvSpPr/>
          <p:nvPr/>
        </p:nvSpPr>
        <p:spPr>
          <a:xfrm>
            <a:off x="5923791" y="4144554"/>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6" name="箭头: 上 15">
            <a:extLst>
              <a:ext uri="{FF2B5EF4-FFF2-40B4-BE49-F238E27FC236}">
                <a16:creationId xmlns:a16="http://schemas.microsoft.com/office/drawing/2014/main" id="{E59F783E-6CF4-2FCB-FE8E-B0D285A2ACD1}"/>
              </a:ext>
            </a:extLst>
          </p:cNvPr>
          <p:cNvSpPr/>
          <p:nvPr/>
        </p:nvSpPr>
        <p:spPr>
          <a:xfrm>
            <a:off x="7240377" y="4144554"/>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8" name="文本框 17">
            <a:extLst>
              <a:ext uri="{FF2B5EF4-FFF2-40B4-BE49-F238E27FC236}">
                <a16:creationId xmlns:a16="http://schemas.microsoft.com/office/drawing/2014/main" id="{7516F379-B4D3-5300-3350-C80A2B330CA4}"/>
              </a:ext>
            </a:extLst>
          </p:cNvPr>
          <p:cNvSpPr txBox="1"/>
          <p:nvPr/>
        </p:nvSpPr>
        <p:spPr>
          <a:xfrm>
            <a:off x="5005137" y="978567"/>
            <a:ext cx="2310063" cy="738664"/>
          </a:xfrm>
          <a:prstGeom prst="rect">
            <a:avLst/>
          </a:prstGeom>
          <a:noFill/>
        </p:spPr>
        <p:txBody>
          <a:bodyPr wrap="square" lIns="0" tIns="0" rIns="0" bIns="0" rtlCol="0" anchor="t">
            <a:spAutoFit/>
          </a:bodyPr>
          <a:lstStyle/>
          <a:p>
            <a:pPr algn="ctr"/>
            <a:r>
              <a:rPr lang="zh-CN" altLang="en-US" sz="4800" b="1" dirty="0">
                <a:ln w="3175">
                  <a:noFill/>
                </a:ln>
                <a:gradFill flip="none" rotWithShape="1">
                  <a:gsLst>
                    <a:gs pos="39000">
                      <a:schemeClr val="accent1"/>
                    </a:gs>
                    <a:gs pos="7000">
                      <a:schemeClr val="accent1">
                        <a:alpha val="0"/>
                      </a:schemeClr>
                    </a:gs>
                  </a:gsLst>
                  <a:lin ang="5400000" scaled="1"/>
                  <a:tileRect/>
                </a:gradFill>
                <a:latin typeface="+mj-ea"/>
                <a:ea typeface="+mj-ea"/>
              </a:rPr>
              <a:t>定 位</a:t>
            </a:r>
          </a:p>
        </p:txBody>
      </p:sp>
      <p:sp>
        <p:nvSpPr>
          <p:cNvPr id="19" name="文本框 18">
            <a:extLst>
              <a:ext uri="{FF2B5EF4-FFF2-40B4-BE49-F238E27FC236}">
                <a16:creationId xmlns:a16="http://schemas.microsoft.com/office/drawing/2014/main" id="{4EF4962F-7DAC-51D1-9BA9-1D463F42668A}"/>
              </a:ext>
            </a:extLst>
          </p:cNvPr>
          <p:cNvSpPr txBox="1"/>
          <p:nvPr/>
        </p:nvSpPr>
        <p:spPr>
          <a:xfrm>
            <a:off x="962526" y="2532167"/>
            <a:ext cx="2842462" cy="1767215"/>
          </a:xfrm>
          <a:prstGeom prst="rect">
            <a:avLst/>
          </a:prstGeom>
          <a:noFill/>
        </p:spPr>
        <p:txBody>
          <a:bodyPr wrap="square" lIns="0" tIns="0" rIns="0" bIns="0" rtlCol="0" anchor="t">
            <a:noAutofit/>
          </a:bodyPr>
          <a:lstStyle/>
          <a:p>
            <a:pPr algn="l">
              <a:lnSpc>
                <a:spcPct val="130000"/>
              </a:lnSpc>
            </a:pPr>
            <a:r>
              <a:rPr lang="zh-CN" altLang="en-US" dirty="0">
                <a:solidFill>
                  <a:schemeClr val="tx1">
                    <a:lumMod val="75000"/>
                    <a:lumOff val="25000"/>
                  </a:schemeClr>
                </a:solidFill>
                <a:latin typeface="+mn-ea"/>
              </a:rPr>
              <a:t>企业定位是指企业通过其产品及其品牌，基于顾客需求，将其企业独特的个性、文化和良好形象，塑造于消费者心目中，并占据一定位置</a:t>
            </a:r>
          </a:p>
        </p:txBody>
      </p:sp>
      <p:sp>
        <p:nvSpPr>
          <p:cNvPr id="20" name="文本框 19">
            <a:extLst>
              <a:ext uri="{FF2B5EF4-FFF2-40B4-BE49-F238E27FC236}">
                <a16:creationId xmlns:a16="http://schemas.microsoft.com/office/drawing/2014/main" id="{725DCF72-657D-F201-94A2-775A91134184}"/>
              </a:ext>
            </a:extLst>
          </p:cNvPr>
          <p:cNvSpPr txBox="1"/>
          <p:nvPr/>
        </p:nvSpPr>
        <p:spPr>
          <a:xfrm>
            <a:off x="8582528" y="2517198"/>
            <a:ext cx="2844000" cy="1767215"/>
          </a:xfrm>
          <a:prstGeom prst="rect">
            <a:avLst/>
          </a:prstGeom>
          <a:noFill/>
        </p:spPr>
        <p:txBody>
          <a:bodyPr wrap="square" lIns="0" tIns="0" rIns="0" bIns="0" rtlCol="0" anchor="t">
            <a:noAutofit/>
          </a:bodyPr>
          <a:lstStyle>
            <a:defPPr>
              <a:defRPr lang="zh-CN"/>
            </a:defPPr>
            <a:lvl1pPr>
              <a:lnSpc>
                <a:spcPct val="130000"/>
              </a:lnSpc>
              <a:defRPr>
                <a:solidFill>
                  <a:schemeClr val="tx1">
                    <a:lumMod val="75000"/>
                    <a:lumOff val="25000"/>
                  </a:schemeClr>
                </a:solidFill>
                <a:latin typeface="+mn-ea"/>
              </a:defRPr>
            </a:lvl1pPr>
          </a:lstStyle>
          <a:p>
            <a:r>
              <a:rPr lang="zh-CN" altLang="en-US" dirty="0"/>
              <a:t>产品定位是在产品市场推广的过程中，通过广告宣传或其他营销手段使得本产品在消费者心中确立一个具体的形象的过程</a:t>
            </a:r>
          </a:p>
        </p:txBody>
      </p:sp>
      <p:grpSp>
        <p:nvGrpSpPr>
          <p:cNvPr id="31" name="组合 30">
            <a:extLst>
              <a:ext uri="{FF2B5EF4-FFF2-40B4-BE49-F238E27FC236}">
                <a16:creationId xmlns:a16="http://schemas.microsoft.com/office/drawing/2014/main" id="{840F34BA-E5EB-A441-4B28-FF002B995D55}"/>
              </a:ext>
            </a:extLst>
          </p:cNvPr>
          <p:cNvGrpSpPr/>
          <p:nvPr/>
        </p:nvGrpSpPr>
        <p:grpSpPr>
          <a:xfrm>
            <a:off x="2062163" y="1695338"/>
            <a:ext cx="320675" cy="342900"/>
            <a:chOff x="2062163" y="1340490"/>
            <a:chExt cx="320675" cy="342900"/>
          </a:xfrm>
        </p:grpSpPr>
        <p:sp>
          <p:nvSpPr>
            <p:cNvPr id="23" name="Freeform 6">
              <a:extLst>
                <a:ext uri="{FF2B5EF4-FFF2-40B4-BE49-F238E27FC236}">
                  <a16:creationId xmlns:a16="http://schemas.microsoft.com/office/drawing/2014/main" id="{A04E06B5-8CD8-DB7B-952B-5787A68C2E00}"/>
                </a:ext>
              </a:extLst>
            </p:cNvPr>
            <p:cNvSpPr>
              <a:spLocks noEditPoints="1"/>
            </p:cNvSpPr>
            <p:nvPr/>
          </p:nvSpPr>
          <p:spPr bwMode="auto">
            <a:xfrm>
              <a:off x="2062163" y="1402402"/>
              <a:ext cx="160338" cy="280988"/>
            </a:xfrm>
            <a:custGeom>
              <a:avLst/>
              <a:gdLst>
                <a:gd name="T0" fmla="*/ 54 w 163"/>
                <a:gd name="T1" fmla="*/ 54 h 285"/>
                <a:gd name="T2" fmla="*/ 54 w 163"/>
                <a:gd name="T3" fmla="*/ 54 h 285"/>
                <a:gd name="T4" fmla="*/ 27 w 163"/>
                <a:gd name="T5" fmla="*/ 54 h 285"/>
                <a:gd name="T6" fmla="*/ 27 w 163"/>
                <a:gd name="T7" fmla="*/ 27 h 285"/>
                <a:gd name="T8" fmla="*/ 54 w 163"/>
                <a:gd name="T9" fmla="*/ 27 h 285"/>
                <a:gd name="T10" fmla="*/ 54 w 163"/>
                <a:gd name="T11" fmla="*/ 54 h 285"/>
                <a:gd name="T12" fmla="*/ 54 w 163"/>
                <a:gd name="T13" fmla="*/ 108 h 285"/>
                <a:gd name="T14" fmla="*/ 54 w 163"/>
                <a:gd name="T15" fmla="*/ 108 h 285"/>
                <a:gd name="T16" fmla="*/ 27 w 163"/>
                <a:gd name="T17" fmla="*/ 108 h 285"/>
                <a:gd name="T18" fmla="*/ 27 w 163"/>
                <a:gd name="T19" fmla="*/ 81 h 285"/>
                <a:gd name="T20" fmla="*/ 54 w 163"/>
                <a:gd name="T21" fmla="*/ 81 h 285"/>
                <a:gd name="T22" fmla="*/ 54 w 163"/>
                <a:gd name="T23" fmla="*/ 108 h 285"/>
                <a:gd name="T24" fmla="*/ 54 w 163"/>
                <a:gd name="T25" fmla="*/ 163 h 285"/>
                <a:gd name="T26" fmla="*/ 54 w 163"/>
                <a:gd name="T27" fmla="*/ 163 h 285"/>
                <a:gd name="T28" fmla="*/ 27 w 163"/>
                <a:gd name="T29" fmla="*/ 163 h 285"/>
                <a:gd name="T30" fmla="*/ 27 w 163"/>
                <a:gd name="T31" fmla="*/ 135 h 285"/>
                <a:gd name="T32" fmla="*/ 54 w 163"/>
                <a:gd name="T33" fmla="*/ 135 h 285"/>
                <a:gd name="T34" fmla="*/ 54 w 163"/>
                <a:gd name="T35" fmla="*/ 163 h 285"/>
                <a:gd name="T36" fmla="*/ 54 w 163"/>
                <a:gd name="T37" fmla="*/ 217 h 285"/>
                <a:gd name="T38" fmla="*/ 54 w 163"/>
                <a:gd name="T39" fmla="*/ 217 h 285"/>
                <a:gd name="T40" fmla="*/ 27 w 163"/>
                <a:gd name="T41" fmla="*/ 217 h 285"/>
                <a:gd name="T42" fmla="*/ 27 w 163"/>
                <a:gd name="T43" fmla="*/ 190 h 285"/>
                <a:gd name="T44" fmla="*/ 54 w 163"/>
                <a:gd name="T45" fmla="*/ 190 h 285"/>
                <a:gd name="T46" fmla="*/ 54 w 163"/>
                <a:gd name="T47" fmla="*/ 217 h 285"/>
                <a:gd name="T48" fmla="*/ 54 w 163"/>
                <a:gd name="T49" fmla="*/ 271 h 285"/>
                <a:gd name="T50" fmla="*/ 54 w 163"/>
                <a:gd name="T51" fmla="*/ 271 h 285"/>
                <a:gd name="T52" fmla="*/ 27 w 163"/>
                <a:gd name="T53" fmla="*/ 271 h 285"/>
                <a:gd name="T54" fmla="*/ 27 w 163"/>
                <a:gd name="T55" fmla="*/ 244 h 285"/>
                <a:gd name="T56" fmla="*/ 54 w 163"/>
                <a:gd name="T57" fmla="*/ 244 h 285"/>
                <a:gd name="T58" fmla="*/ 54 w 163"/>
                <a:gd name="T59" fmla="*/ 271 h 285"/>
                <a:gd name="T60" fmla="*/ 81 w 163"/>
                <a:gd name="T61" fmla="*/ 27 h 285"/>
                <a:gd name="T62" fmla="*/ 81 w 163"/>
                <a:gd name="T63" fmla="*/ 27 h 285"/>
                <a:gd name="T64" fmla="*/ 163 w 163"/>
                <a:gd name="T65" fmla="*/ 27 h 285"/>
                <a:gd name="T66" fmla="*/ 163 w 163"/>
                <a:gd name="T67" fmla="*/ 0 h 285"/>
                <a:gd name="T68" fmla="*/ 0 w 163"/>
                <a:gd name="T69" fmla="*/ 0 h 285"/>
                <a:gd name="T70" fmla="*/ 0 w 163"/>
                <a:gd name="T71" fmla="*/ 285 h 285"/>
                <a:gd name="T72" fmla="*/ 81 w 163"/>
                <a:gd name="T73" fmla="*/ 285 h 285"/>
                <a:gd name="T74" fmla="*/ 81 w 163"/>
                <a:gd name="T75" fmla="*/ 2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285">
                  <a:moveTo>
                    <a:pt x="54" y="54"/>
                  </a:moveTo>
                  <a:lnTo>
                    <a:pt x="54" y="54"/>
                  </a:lnTo>
                  <a:lnTo>
                    <a:pt x="27" y="54"/>
                  </a:lnTo>
                  <a:lnTo>
                    <a:pt x="27" y="27"/>
                  </a:lnTo>
                  <a:lnTo>
                    <a:pt x="54" y="27"/>
                  </a:lnTo>
                  <a:lnTo>
                    <a:pt x="54" y="54"/>
                  </a:lnTo>
                  <a:close/>
                  <a:moveTo>
                    <a:pt x="54" y="108"/>
                  </a:moveTo>
                  <a:lnTo>
                    <a:pt x="54" y="108"/>
                  </a:lnTo>
                  <a:lnTo>
                    <a:pt x="27" y="108"/>
                  </a:lnTo>
                  <a:lnTo>
                    <a:pt x="27" y="81"/>
                  </a:lnTo>
                  <a:lnTo>
                    <a:pt x="54" y="81"/>
                  </a:lnTo>
                  <a:lnTo>
                    <a:pt x="54" y="108"/>
                  </a:lnTo>
                  <a:close/>
                  <a:moveTo>
                    <a:pt x="54" y="163"/>
                  </a:moveTo>
                  <a:lnTo>
                    <a:pt x="54" y="163"/>
                  </a:lnTo>
                  <a:lnTo>
                    <a:pt x="27" y="163"/>
                  </a:lnTo>
                  <a:lnTo>
                    <a:pt x="27" y="135"/>
                  </a:lnTo>
                  <a:lnTo>
                    <a:pt x="54" y="135"/>
                  </a:lnTo>
                  <a:lnTo>
                    <a:pt x="54" y="163"/>
                  </a:lnTo>
                  <a:close/>
                  <a:moveTo>
                    <a:pt x="54" y="217"/>
                  </a:moveTo>
                  <a:lnTo>
                    <a:pt x="54" y="217"/>
                  </a:lnTo>
                  <a:lnTo>
                    <a:pt x="27" y="217"/>
                  </a:lnTo>
                  <a:lnTo>
                    <a:pt x="27" y="190"/>
                  </a:lnTo>
                  <a:lnTo>
                    <a:pt x="54" y="190"/>
                  </a:lnTo>
                  <a:lnTo>
                    <a:pt x="54" y="217"/>
                  </a:lnTo>
                  <a:close/>
                  <a:moveTo>
                    <a:pt x="54" y="271"/>
                  </a:moveTo>
                  <a:lnTo>
                    <a:pt x="54" y="271"/>
                  </a:lnTo>
                  <a:lnTo>
                    <a:pt x="27" y="271"/>
                  </a:lnTo>
                  <a:lnTo>
                    <a:pt x="27" y="244"/>
                  </a:lnTo>
                  <a:lnTo>
                    <a:pt x="54" y="244"/>
                  </a:lnTo>
                  <a:lnTo>
                    <a:pt x="54" y="271"/>
                  </a:lnTo>
                  <a:close/>
                  <a:moveTo>
                    <a:pt x="81" y="27"/>
                  </a:moveTo>
                  <a:lnTo>
                    <a:pt x="81" y="27"/>
                  </a:lnTo>
                  <a:lnTo>
                    <a:pt x="163" y="27"/>
                  </a:lnTo>
                  <a:lnTo>
                    <a:pt x="163" y="0"/>
                  </a:lnTo>
                  <a:lnTo>
                    <a:pt x="0" y="0"/>
                  </a:lnTo>
                  <a:lnTo>
                    <a:pt x="0" y="285"/>
                  </a:lnTo>
                  <a:lnTo>
                    <a:pt x="81" y="285"/>
                  </a:lnTo>
                  <a:lnTo>
                    <a:pt x="81" y="27"/>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7">
              <a:extLst>
                <a:ext uri="{FF2B5EF4-FFF2-40B4-BE49-F238E27FC236}">
                  <a16:creationId xmlns:a16="http://schemas.microsoft.com/office/drawing/2014/main" id="{14E541F7-5F73-73A3-12EC-0DE7A0303197}"/>
                </a:ext>
              </a:extLst>
            </p:cNvPr>
            <p:cNvSpPr>
              <a:spLocks noEditPoints="1"/>
            </p:cNvSpPr>
            <p:nvPr/>
          </p:nvSpPr>
          <p:spPr bwMode="auto">
            <a:xfrm>
              <a:off x="2168525" y="1456377"/>
              <a:ext cx="134938" cy="227013"/>
            </a:xfrm>
            <a:custGeom>
              <a:avLst/>
              <a:gdLst>
                <a:gd name="T0" fmla="*/ 82 w 136"/>
                <a:gd name="T1" fmla="*/ 81 h 231"/>
                <a:gd name="T2" fmla="*/ 82 w 136"/>
                <a:gd name="T3" fmla="*/ 81 h 231"/>
                <a:gd name="T4" fmla="*/ 109 w 136"/>
                <a:gd name="T5" fmla="*/ 81 h 231"/>
                <a:gd name="T6" fmla="*/ 109 w 136"/>
                <a:gd name="T7" fmla="*/ 109 h 231"/>
                <a:gd name="T8" fmla="*/ 82 w 136"/>
                <a:gd name="T9" fmla="*/ 109 h 231"/>
                <a:gd name="T10" fmla="*/ 82 w 136"/>
                <a:gd name="T11" fmla="*/ 81 h 231"/>
                <a:gd name="T12" fmla="*/ 55 w 136"/>
                <a:gd name="T13" fmla="*/ 54 h 231"/>
                <a:gd name="T14" fmla="*/ 55 w 136"/>
                <a:gd name="T15" fmla="*/ 54 h 231"/>
                <a:gd name="T16" fmla="*/ 28 w 136"/>
                <a:gd name="T17" fmla="*/ 54 h 231"/>
                <a:gd name="T18" fmla="*/ 28 w 136"/>
                <a:gd name="T19" fmla="*/ 27 h 231"/>
                <a:gd name="T20" fmla="*/ 55 w 136"/>
                <a:gd name="T21" fmla="*/ 27 h 231"/>
                <a:gd name="T22" fmla="*/ 55 w 136"/>
                <a:gd name="T23" fmla="*/ 54 h 231"/>
                <a:gd name="T24" fmla="*/ 55 w 136"/>
                <a:gd name="T25" fmla="*/ 109 h 231"/>
                <a:gd name="T26" fmla="*/ 55 w 136"/>
                <a:gd name="T27" fmla="*/ 109 h 231"/>
                <a:gd name="T28" fmla="*/ 28 w 136"/>
                <a:gd name="T29" fmla="*/ 109 h 231"/>
                <a:gd name="T30" fmla="*/ 28 w 136"/>
                <a:gd name="T31" fmla="*/ 81 h 231"/>
                <a:gd name="T32" fmla="*/ 55 w 136"/>
                <a:gd name="T33" fmla="*/ 81 h 231"/>
                <a:gd name="T34" fmla="*/ 55 w 136"/>
                <a:gd name="T35" fmla="*/ 109 h 231"/>
                <a:gd name="T36" fmla="*/ 82 w 136"/>
                <a:gd name="T37" fmla="*/ 27 h 231"/>
                <a:gd name="T38" fmla="*/ 82 w 136"/>
                <a:gd name="T39" fmla="*/ 27 h 231"/>
                <a:gd name="T40" fmla="*/ 109 w 136"/>
                <a:gd name="T41" fmla="*/ 27 h 231"/>
                <a:gd name="T42" fmla="*/ 109 w 136"/>
                <a:gd name="T43" fmla="*/ 54 h 231"/>
                <a:gd name="T44" fmla="*/ 82 w 136"/>
                <a:gd name="T45" fmla="*/ 54 h 231"/>
                <a:gd name="T46" fmla="*/ 82 w 136"/>
                <a:gd name="T47" fmla="*/ 27 h 231"/>
                <a:gd name="T48" fmla="*/ 136 w 136"/>
                <a:gd name="T49" fmla="*/ 231 h 231"/>
                <a:gd name="T50" fmla="*/ 136 w 136"/>
                <a:gd name="T51" fmla="*/ 231 h 231"/>
                <a:gd name="T52" fmla="*/ 136 w 136"/>
                <a:gd name="T53" fmla="*/ 0 h 231"/>
                <a:gd name="T54" fmla="*/ 0 w 136"/>
                <a:gd name="T55" fmla="*/ 0 h 231"/>
                <a:gd name="T56" fmla="*/ 0 w 136"/>
                <a:gd name="T57" fmla="*/ 231 h 231"/>
                <a:gd name="T58" fmla="*/ 28 w 136"/>
                <a:gd name="T59" fmla="*/ 231 h 231"/>
                <a:gd name="T60" fmla="*/ 28 w 136"/>
                <a:gd name="T61" fmla="*/ 136 h 231"/>
                <a:gd name="T62" fmla="*/ 109 w 136"/>
                <a:gd name="T63" fmla="*/ 136 h 231"/>
                <a:gd name="T64" fmla="*/ 109 w 136"/>
                <a:gd name="T65" fmla="*/ 231 h 231"/>
                <a:gd name="T66" fmla="*/ 136 w 136"/>
                <a:gd name="T6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231">
                  <a:moveTo>
                    <a:pt x="82" y="81"/>
                  </a:moveTo>
                  <a:lnTo>
                    <a:pt x="82" y="81"/>
                  </a:lnTo>
                  <a:lnTo>
                    <a:pt x="109" y="81"/>
                  </a:lnTo>
                  <a:lnTo>
                    <a:pt x="109" y="109"/>
                  </a:lnTo>
                  <a:lnTo>
                    <a:pt x="82" y="109"/>
                  </a:lnTo>
                  <a:lnTo>
                    <a:pt x="82" y="81"/>
                  </a:lnTo>
                  <a:close/>
                  <a:moveTo>
                    <a:pt x="55" y="54"/>
                  </a:moveTo>
                  <a:lnTo>
                    <a:pt x="55" y="54"/>
                  </a:lnTo>
                  <a:lnTo>
                    <a:pt x="28" y="54"/>
                  </a:lnTo>
                  <a:lnTo>
                    <a:pt x="28" y="27"/>
                  </a:lnTo>
                  <a:lnTo>
                    <a:pt x="55" y="27"/>
                  </a:lnTo>
                  <a:lnTo>
                    <a:pt x="55" y="54"/>
                  </a:lnTo>
                  <a:close/>
                  <a:moveTo>
                    <a:pt x="55" y="109"/>
                  </a:moveTo>
                  <a:lnTo>
                    <a:pt x="55" y="109"/>
                  </a:lnTo>
                  <a:lnTo>
                    <a:pt x="28" y="109"/>
                  </a:lnTo>
                  <a:lnTo>
                    <a:pt x="28" y="81"/>
                  </a:lnTo>
                  <a:lnTo>
                    <a:pt x="55" y="81"/>
                  </a:lnTo>
                  <a:lnTo>
                    <a:pt x="55" y="109"/>
                  </a:lnTo>
                  <a:close/>
                  <a:moveTo>
                    <a:pt x="82" y="27"/>
                  </a:moveTo>
                  <a:lnTo>
                    <a:pt x="82" y="27"/>
                  </a:lnTo>
                  <a:lnTo>
                    <a:pt x="109" y="27"/>
                  </a:lnTo>
                  <a:lnTo>
                    <a:pt x="109" y="54"/>
                  </a:lnTo>
                  <a:lnTo>
                    <a:pt x="82" y="54"/>
                  </a:lnTo>
                  <a:lnTo>
                    <a:pt x="82" y="27"/>
                  </a:lnTo>
                  <a:close/>
                  <a:moveTo>
                    <a:pt x="136" y="231"/>
                  </a:moveTo>
                  <a:lnTo>
                    <a:pt x="136" y="231"/>
                  </a:lnTo>
                  <a:lnTo>
                    <a:pt x="136" y="0"/>
                  </a:lnTo>
                  <a:lnTo>
                    <a:pt x="0" y="0"/>
                  </a:lnTo>
                  <a:lnTo>
                    <a:pt x="0" y="231"/>
                  </a:lnTo>
                  <a:lnTo>
                    <a:pt x="28" y="231"/>
                  </a:lnTo>
                  <a:lnTo>
                    <a:pt x="28" y="136"/>
                  </a:lnTo>
                  <a:lnTo>
                    <a:pt x="109" y="136"/>
                  </a:lnTo>
                  <a:lnTo>
                    <a:pt x="109" y="231"/>
                  </a:lnTo>
                  <a:lnTo>
                    <a:pt x="136" y="231"/>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8">
              <a:extLst>
                <a:ext uri="{FF2B5EF4-FFF2-40B4-BE49-F238E27FC236}">
                  <a16:creationId xmlns:a16="http://schemas.microsoft.com/office/drawing/2014/main" id="{0F34BA98-0CE7-FC82-7092-75D171A5BFF0}"/>
                </a:ext>
              </a:extLst>
            </p:cNvPr>
            <p:cNvSpPr>
              <a:spLocks/>
            </p:cNvSpPr>
            <p:nvPr/>
          </p:nvSpPr>
          <p:spPr bwMode="auto">
            <a:xfrm>
              <a:off x="2222500" y="1616715"/>
              <a:ext cx="26988" cy="66675"/>
            </a:xfrm>
            <a:custGeom>
              <a:avLst/>
              <a:gdLst>
                <a:gd name="T0" fmla="*/ 27 w 27"/>
                <a:gd name="T1" fmla="*/ 0 h 68"/>
                <a:gd name="T2" fmla="*/ 27 w 27"/>
                <a:gd name="T3" fmla="*/ 0 h 68"/>
                <a:gd name="T4" fmla="*/ 0 w 27"/>
                <a:gd name="T5" fmla="*/ 0 h 68"/>
                <a:gd name="T6" fmla="*/ 0 w 27"/>
                <a:gd name="T7" fmla="*/ 68 h 68"/>
                <a:gd name="T8" fmla="*/ 27 w 27"/>
                <a:gd name="T9" fmla="*/ 68 h 68"/>
                <a:gd name="T10" fmla="*/ 27 w 27"/>
                <a:gd name="T11" fmla="*/ 0 h 68"/>
              </a:gdLst>
              <a:ahLst/>
              <a:cxnLst>
                <a:cxn ang="0">
                  <a:pos x="T0" y="T1"/>
                </a:cxn>
                <a:cxn ang="0">
                  <a:pos x="T2" y="T3"/>
                </a:cxn>
                <a:cxn ang="0">
                  <a:pos x="T4" y="T5"/>
                </a:cxn>
                <a:cxn ang="0">
                  <a:pos x="T6" y="T7"/>
                </a:cxn>
                <a:cxn ang="0">
                  <a:pos x="T8" y="T9"/>
                </a:cxn>
                <a:cxn ang="0">
                  <a:pos x="T10" y="T11"/>
                </a:cxn>
              </a:cxnLst>
              <a:rect l="0" t="0" r="r" b="b"/>
              <a:pathLst>
                <a:path w="27" h="68">
                  <a:moveTo>
                    <a:pt x="27" y="0"/>
                  </a:moveTo>
                  <a:lnTo>
                    <a:pt x="27" y="0"/>
                  </a:lnTo>
                  <a:lnTo>
                    <a:pt x="0" y="0"/>
                  </a:lnTo>
                  <a:lnTo>
                    <a:pt x="0" y="68"/>
                  </a:lnTo>
                  <a:lnTo>
                    <a:pt x="27" y="68"/>
                  </a:lnTo>
                  <a:lnTo>
                    <a:pt x="27" y="0"/>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9">
              <a:extLst>
                <a:ext uri="{FF2B5EF4-FFF2-40B4-BE49-F238E27FC236}">
                  <a16:creationId xmlns:a16="http://schemas.microsoft.com/office/drawing/2014/main" id="{4D9477C2-9681-CD73-3C1C-5B10C888D9AA}"/>
                </a:ext>
              </a:extLst>
            </p:cNvPr>
            <p:cNvSpPr>
              <a:spLocks/>
            </p:cNvSpPr>
            <p:nvPr/>
          </p:nvSpPr>
          <p:spPr bwMode="auto">
            <a:xfrm>
              <a:off x="2303463" y="1340490"/>
              <a:ext cx="79375" cy="342900"/>
            </a:xfrm>
            <a:custGeom>
              <a:avLst/>
              <a:gdLst>
                <a:gd name="T0" fmla="*/ 82 w 82"/>
                <a:gd name="T1" fmla="*/ 348 h 348"/>
                <a:gd name="T2" fmla="*/ 82 w 82"/>
                <a:gd name="T3" fmla="*/ 348 h 348"/>
                <a:gd name="T4" fmla="*/ 82 w 82"/>
                <a:gd name="T5" fmla="*/ 82 h 348"/>
                <a:gd name="T6" fmla="*/ 0 w 82"/>
                <a:gd name="T7" fmla="*/ 0 h 348"/>
                <a:gd name="T8" fmla="*/ 0 w 82"/>
                <a:gd name="T9" fmla="*/ 90 h 348"/>
                <a:gd name="T10" fmla="*/ 27 w 82"/>
                <a:gd name="T11" fmla="*/ 90 h 348"/>
                <a:gd name="T12" fmla="*/ 27 w 82"/>
                <a:gd name="T13" fmla="*/ 348 h 348"/>
                <a:gd name="T14" fmla="*/ 82 w 82"/>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348">
                  <a:moveTo>
                    <a:pt x="82" y="348"/>
                  </a:moveTo>
                  <a:lnTo>
                    <a:pt x="82" y="348"/>
                  </a:lnTo>
                  <a:lnTo>
                    <a:pt x="82" y="82"/>
                  </a:lnTo>
                  <a:lnTo>
                    <a:pt x="0" y="0"/>
                  </a:lnTo>
                  <a:lnTo>
                    <a:pt x="0" y="90"/>
                  </a:lnTo>
                  <a:lnTo>
                    <a:pt x="27" y="90"/>
                  </a:lnTo>
                  <a:lnTo>
                    <a:pt x="27" y="348"/>
                  </a:lnTo>
                  <a:lnTo>
                    <a:pt x="82" y="348"/>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10">
              <a:extLst>
                <a:ext uri="{FF2B5EF4-FFF2-40B4-BE49-F238E27FC236}">
                  <a16:creationId xmlns:a16="http://schemas.microsoft.com/office/drawing/2014/main" id="{26BC0A4F-B057-221C-0192-C14527ADFBD9}"/>
                </a:ext>
              </a:extLst>
            </p:cNvPr>
            <p:cNvSpPr>
              <a:spLocks/>
            </p:cNvSpPr>
            <p:nvPr/>
          </p:nvSpPr>
          <p:spPr bwMode="auto">
            <a:xfrm>
              <a:off x="2089150" y="1481777"/>
              <a:ext cx="26988"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11">
              <a:extLst>
                <a:ext uri="{FF2B5EF4-FFF2-40B4-BE49-F238E27FC236}">
                  <a16:creationId xmlns:a16="http://schemas.microsoft.com/office/drawing/2014/main" id="{4922B40C-ECA1-C156-628D-4BC8ACFE853A}"/>
                </a:ext>
              </a:extLst>
            </p:cNvPr>
            <p:cNvSpPr>
              <a:spLocks/>
            </p:cNvSpPr>
            <p:nvPr/>
          </p:nvSpPr>
          <p:spPr bwMode="auto">
            <a:xfrm>
              <a:off x="2195513" y="1535752"/>
              <a:ext cx="26988" cy="26988"/>
            </a:xfrm>
            <a:custGeom>
              <a:avLst/>
              <a:gdLst>
                <a:gd name="T0" fmla="*/ 0 w 27"/>
                <a:gd name="T1" fmla="*/ 28 h 28"/>
                <a:gd name="T2" fmla="*/ 0 w 27"/>
                <a:gd name="T3" fmla="*/ 28 h 28"/>
                <a:gd name="T4" fmla="*/ 27 w 27"/>
                <a:gd name="T5" fmla="*/ 28 h 28"/>
                <a:gd name="T6" fmla="*/ 27 w 27"/>
                <a:gd name="T7" fmla="*/ 0 h 28"/>
                <a:gd name="T8" fmla="*/ 0 w 27"/>
                <a:gd name="T9" fmla="*/ 0 h 28"/>
                <a:gd name="T10" fmla="*/ 0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0" y="28"/>
                  </a:moveTo>
                  <a:lnTo>
                    <a:pt x="0" y="28"/>
                  </a:lnTo>
                  <a:lnTo>
                    <a:pt x="27" y="28"/>
                  </a:lnTo>
                  <a:lnTo>
                    <a:pt x="27" y="0"/>
                  </a:lnTo>
                  <a:lnTo>
                    <a:pt x="0" y="0"/>
                  </a:lnTo>
                  <a:lnTo>
                    <a:pt x="0" y="28"/>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12">
              <a:extLst>
                <a:ext uri="{FF2B5EF4-FFF2-40B4-BE49-F238E27FC236}">
                  <a16:creationId xmlns:a16="http://schemas.microsoft.com/office/drawing/2014/main" id="{FB5604D2-F019-F868-CD1B-F573FBB30A9C}"/>
                </a:ext>
              </a:extLst>
            </p:cNvPr>
            <p:cNvSpPr>
              <a:spLocks/>
            </p:cNvSpPr>
            <p:nvPr/>
          </p:nvSpPr>
          <p:spPr bwMode="auto">
            <a:xfrm>
              <a:off x="2249488" y="1481777"/>
              <a:ext cx="26988" cy="26988"/>
            </a:xfrm>
            <a:custGeom>
              <a:avLst/>
              <a:gdLst>
                <a:gd name="T0" fmla="*/ 27 w 27"/>
                <a:gd name="T1" fmla="*/ 0 h 27"/>
                <a:gd name="T2" fmla="*/ 27 w 27"/>
                <a:gd name="T3" fmla="*/ 0 h 27"/>
                <a:gd name="T4" fmla="*/ 0 w 27"/>
                <a:gd name="T5" fmla="*/ 0 h 27"/>
                <a:gd name="T6" fmla="*/ 0 w 27"/>
                <a:gd name="T7" fmla="*/ 27 h 27"/>
                <a:gd name="T8" fmla="*/ 27 w 27"/>
                <a:gd name="T9" fmla="*/ 27 h 27"/>
                <a:gd name="T10" fmla="*/ 27 w 27"/>
                <a:gd name="T11" fmla="*/ 0 h 27"/>
              </a:gdLst>
              <a:ahLst/>
              <a:cxnLst>
                <a:cxn ang="0">
                  <a:pos x="T0" y="T1"/>
                </a:cxn>
                <a:cxn ang="0">
                  <a:pos x="T2" y="T3"/>
                </a:cxn>
                <a:cxn ang="0">
                  <a:pos x="T4" y="T5"/>
                </a:cxn>
                <a:cxn ang="0">
                  <a:pos x="T6" y="T7"/>
                </a:cxn>
                <a:cxn ang="0">
                  <a:pos x="T8" y="T9"/>
                </a:cxn>
                <a:cxn ang="0">
                  <a:pos x="T10" y="T11"/>
                </a:cxn>
              </a:cxnLst>
              <a:rect l="0" t="0" r="r" b="b"/>
              <a:pathLst>
                <a:path w="27" h="27">
                  <a:moveTo>
                    <a:pt x="27" y="0"/>
                  </a:moveTo>
                  <a:lnTo>
                    <a:pt x="27" y="0"/>
                  </a:lnTo>
                  <a:lnTo>
                    <a:pt x="0" y="0"/>
                  </a:lnTo>
                  <a:lnTo>
                    <a:pt x="0" y="27"/>
                  </a:lnTo>
                  <a:lnTo>
                    <a:pt x="27" y="27"/>
                  </a:lnTo>
                  <a:lnTo>
                    <a:pt x="27" y="0"/>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2" name="平行四边形 31">
            <a:extLst>
              <a:ext uri="{FF2B5EF4-FFF2-40B4-BE49-F238E27FC236}">
                <a16:creationId xmlns:a16="http://schemas.microsoft.com/office/drawing/2014/main" id="{B9893BC6-2309-F6B6-4A57-7700382C0685}"/>
              </a:ext>
            </a:extLst>
          </p:cNvPr>
          <p:cNvSpPr/>
          <p:nvPr/>
        </p:nvSpPr>
        <p:spPr>
          <a:xfrm>
            <a:off x="9703559" y="1596793"/>
            <a:ext cx="709683" cy="627797"/>
          </a:xfrm>
          <a:prstGeom prst="parallelogram">
            <a:avLst/>
          </a:prstGeom>
          <a:solidFill>
            <a:schemeClr val="bg1"/>
          </a:solidFill>
          <a:ln>
            <a:solidFill>
              <a:schemeClr val="accent1"/>
            </a:solidFill>
          </a:ln>
          <a:effectLst>
            <a:outerShdw blurRad="50800" dist="50800" dir="5400000" sx="92000" sy="9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nvGrpSpPr>
          <p:cNvPr id="38" name="组合 37">
            <a:extLst>
              <a:ext uri="{FF2B5EF4-FFF2-40B4-BE49-F238E27FC236}">
                <a16:creationId xmlns:a16="http://schemas.microsoft.com/office/drawing/2014/main" id="{3230550F-4680-E8AE-9860-C5B1A927329A}"/>
              </a:ext>
            </a:extLst>
          </p:cNvPr>
          <p:cNvGrpSpPr/>
          <p:nvPr/>
        </p:nvGrpSpPr>
        <p:grpSpPr>
          <a:xfrm>
            <a:off x="9882188" y="1739148"/>
            <a:ext cx="406400" cy="406400"/>
            <a:chOff x="9882188" y="1384300"/>
            <a:chExt cx="406400" cy="406400"/>
          </a:xfrm>
        </p:grpSpPr>
        <p:sp>
          <p:nvSpPr>
            <p:cNvPr id="34" name="AutoShape 14">
              <a:extLst>
                <a:ext uri="{FF2B5EF4-FFF2-40B4-BE49-F238E27FC236}">
                  <a16:creationId xmlns:a16="http://schemas.microsoft.com/office/drawing/2014/main" id="{EC4BF58F-4E0E-7D01-4B6C-19A2A21EA5CC}"/>
                </a:ext>
              </a:extLst>
            </p:cNvPr>
            <p:cNvSpPr>
              <a:spLocks noChangeAspect="1" noChangeArrowheads="1" noTextEdit="1"/>
            </p:cNvSpPr>
            <p:nvPr/>
          </p:nvSpPr>
          <p:spPr bwMode="auto">
            <a:xfrm>
              <a:off x="9882188" y="13843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E7BCFB65-14FD-EE65-8D73-B7449030E49C}"/>
                </a:ext>
              </a:extLst>
            </p:cNvPr>
            <p:cNvSpPr>
              <a:spLocks/>
            </p:cNvSpPr>
            <p:nvPr/>
          </p:nvSpPr>
          <p:spPr bwMode="auto">
            <a:xfrm>
              <a:off x="9945688" y="1406525"/>
              <a:ext cx="236538" cy="288925"/>
            </a:xfrm>
            <a:custGeom>
              <a:avLst/>
              <a:gdLst>
                <a:gd name="T0" fmla="*/ 140 w 240"/>
                <a:gd name="T1" fmla="*/ 220 h 293"/>
                <a:gd name="T2" fmla="*/ 140 w 240"/>
                <a:gd name="T3" fmla="*/ 220 h 293"/>
                <a:gd name="T4" fmla="*/ 33 w 240"/>
                <a:gd name="T5" fmla="*/ 113 h 293"/>
                <a:gd name="T6" fmla="*/ 89 w 240"/>
                <a:gd name="T7" fmla="*/ 57 h 293"/>
                <a:gd name="T8" fmla="*/ 140 w 240"/>
                <a:gd name="T9" fmla="*/ 107 h 293"/>
                <a:gd name="T10" fmla="*/ 208 w 240"/>
                <a:gd name="T11" fmla="*/ 39 h 293"/>
                <a:gd name="T12" fmla="*/ 205 w 240"/>
                <a:gd name="T13" fmla="*/ 35 h 293"/>
                <a:gd name="T14" fmla="*/ 167 w 240"/>
                <a:gd name="T15" fmla="*/ 9 h 293"/>
                <a:gd name="T16" fmla="*/ 120 w 240"/>
                <a:gd name="T17" fmla="*/ 0 h 293"/>
                <a:gd name="T18" fmla="*/ 73 w 240"/>
                <a:gd name="T19" fmla="*/ 9 h 293"/>
                <a:gd name="T20" fmla="*/ 35 w 240"/>
                <a:gd name="T21" fmla="*/ 35 h 293"/>
                <a:gd name="T22" fmla="*/ 9 w 240"/>
                <a:gd name="T23" fmla="*/ 73 h 293"/>
                <a:gd name="T24" fmla="*/ 0 w 240"/>
                <a:gd name="T25" fmla="*/ 120 h 293"/>
                <a:gd name="T26" fmla="*/ 9 w 240"/>
                <a:gd name="T27" fmla="*/ 165 h 293"/>
                <a:gd name="T28" fmla="*/ 36 w 240"/>
                <a:gd name="T29" fmla="*/ 203 h 293"/>
                <a:gd name="T30" fmla="*/ 66 w 240"/>
                <a:gd name="T31" fmla="*/ 244 h 293"/>
                <a:gd name="T32" fmla="*/ 79 w 240"/>
                <a:gd name="T33" fmla="*/ 293 h 293"/>
                <a:gd name="T34" fmla="*/ 161 w 240"/>
                <a:gd name="T35" fmla="*/ 293 h 293"/>
                <a:gd name="T36" fmla="*/ 174 w 240"/>
                <a:gd name="T37" fmla="*/ 244 h 293"/>
                <a:gd name="T38" fmla="*/ 204 w 240"/>
                <a:gd name="T39" fmla="*/ 203 h 293"/>
                <a:gd name="T40" fmla="*/ 231 w 240"/>
                <a:gd name="T41" fmla="*/ 165 h 293"/>
                <a:gd name="T42" fmla="*/ 240 w 240"/>
                <a:gd name="T43" fmla="*/ 120 h 293"/>
                <a:gd name="T44" fmla="*/ 140 w 240"/>
                <a:gd name="T45" fmla="*/ 22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293">
                  <a:moveTo>
                    <a:pt x="140" y="220"/>
                  </a:moveTo>
                  <a:lnTo>
                    <a:pt x="140" y="220"/>
                  </a:lnTo>
                  <a:lnTo>
                    <a:pt x="33" y="113"/>
                  </a:lnTo>
                  <a:lnTo>
                    <a:pt x="89" y="57"/>
                  </a:lnTo>
                  <a:lnTo>
                    <a:pt x="140" y="107"/>
                  </a:lnTo>
                  <a:lnTo>
                    <a:pt x="208" y="39"/>
                  </a:lnTo>
                  <a:cubicBezTo>
                    <a:pt x="207" y="37"/>
                    <a:pt x="206" y="36"/>
                    <a:pt x="205" y="35"/>
                  </a:cubicBezTo>
                  <a:cubicBezTo>
                    <a:pt x="194" y="24"/>
                    <a:pt x="181" y="15"/>
                    <a:pt x="167" y="9"/>
                  </a:cubicBezTo>
                  <a:cubicBezTo>
                    <a:pt x="152" y="3"/>
                    <a:pt x="137"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6" y="244"/>
                  </a:cubicBezTo>
                  <a:cubicBezTo>
                    <a:pt x="73" y="259"/>
                    <a:pt x="78" y="275"/>
                    <a:pt x="79" y="293"/>
                  </a:cubicBezTo>
                  <a:lnTo>
                    <a:pt x="161" y="293"/>
                  </a:lnTo>
                  <a:cubicBezTo>
                    <a:pt x="162" y="275"/>
                    <a:pt x="167" y="259"/>
                    <a:pt x="174" y="244"/>
                  </a:cubicBezTo>
                  <a:cubicBezTo>
                    <a:pt x="182" y="230"/>
                    <a:pt x="192" y="216"/>
                    <a:pt x="204" y="203"/>
                  </a:cubicBezTo>
                  <a:cubicBezTo>
                    <a:pt x="216" y="192"/>
                    <a:pt x="225" y="179"/>
                    <a:pt x="231" y="165"/>
                  </a:cubicBezTo>
                  <a:cubicBezTo>
                    <a:pt x="237" y="151"/>
                    <a:pt x="240" y="136"/>
                    <a:pt x="240" y="120"/>
                  </a:cubicBezTo>
                  <a:lnTo>
                    <a:pt x="140" y="220"/>
                  </a:lnTo>
                  <a:close/>
                </a:path>
              </a:pathLst>
            </a:custGeom>
            <a:solidFill>
              <a:schemeClr val="accent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DC4E515C-D07F-ADAC-7B56-303CA5EC3735}"/>
                </a:ext>
              </a:extLst>
            </p:cNvPr>
            <p:cNvSpPr>
              <a:spLocks/>
            </p:cNvSpPr>
            <p:nvPr/>
          </p:nvSpPr>
          <p:spPr bwMode="auto">
            <a:xfrm>
              <a:off x="10025063" y="1720850"/>
              <a:ext cx="79375" cy="52388"/>
            </a:xfrm>
            <a:custGeom>
              <a:avLst/>
              <a:gdLst>
                <a:gd name="T0" fmla="*/ 0 w 80"/>
                <a:gd name="T1" fmla="*/ 40 h 53"/>
                <a:gd name="T2" fmla="*/ 0 w 80"/>
                <a:gd name="T3" fmla="*/ 40 h 53"/>
                <a:gd name="T4" fmla="*/ 4 w 80"/>
                <a:gd name="T5" fmla="*/ 49 h 53"/>
                <a:gd name="T6" fmla="*/ 13 w 80"/>
                <a:gd name="T7" fmla="*/ 53 h 53"/>
                <a:gd name="T8" fmla="*/ 67 w 80"/>
                <a:gd name="T9" fmla="*/ 53 h 53"/>
                <a:gd name="T10" fmla="*/ 76 w 80"/>
                <a:gd name="T11" fmla="*/ 49 h 53"/>
                <a:gd name="T12" fmla="*/ 80 w 80"/>
                <a:gd name="T13" fmla="*/ 40 h 53"/>
                <a:gd name="T14" fmla="*/ 80 w 80"/>
                <a:gd name="T15" fmla="*/ 0 h 53"/>
                <a:gd name="T16" fmla="*/ 0 w 80"/>
                <a:gd name="T17" fmla="*/ 0 h 53"/>
                <a:gd name="T18" fmla="*/ 0 w 80"/>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0" y="40"/>
                  </a:moveTo>
                  <a:lnTo>
                    <a:pt x="0" y="40"/>
                  </a:lnTo>
                  <a:cubicBezTo>
                    <a:pt x="0" y="43"/>
                    <a:pt x="1" y="46"/>
                    <a:pt x="4" y="49"/>
                  </a:cubicBezTo>
                  <a:cubicBezTo>
                    <a:pt x="7" y="52"/>
                    <a:pt x="10" y="53"/>
                    <a:pt x="13" y="53"/>
                  </a:cubicBezTo>
                  <a:lnTo>
                    <a:pt x="67" y="53"/>
                  </a:lnTo>
                  <a:cubicBezTo>
                    <a:pt x="70" y="53"/>
                    <a:pt x="73" y="52"/>
                    <a:pt x="76" y="49"/>
                  </a:cubicBezTo>
                  <a:cubicBezTo>
                    <a:pt x="79" y="46"/>
                    <a:pt x="80" y="43"/>
                    <a:pt x="80" y="40"/>
                  </a:cubicBezTo>
                  <a:lnTo>
                    <a:pt x="80" y="0"/>
                  </a:lnTo>
                  <a:lnTo>
                    <a:pt x="0" y="0"/>
                  </a:lnTo>
                  <a:lnTo>
                    <a:pt x="0" y="40"/>
                  </a:lnTo>
                  <a:close/>
                </a:path>
              </a:pathLst>
            </a:custGeom>
            <a:solidFill>
              <a:schemeClr val="accent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18">
              <a:extLst>
                <a:ext uri="{FF2B5EF4-FFF2-40B4-BE49-F238E27FC236}">
                  <a16:creationId xmlns:a16="http://schemas.microsoft.com/office/drawing/2014/main" id="{CCAADD37-4A2B-31A2-7803-F7DBA6DBF6D6}"/>
                </a:ext>
              </a:extLst>
            </p:cNvPr>
            <p:cNvSpPr>
              <a:spLocks/>
            </p:cNvSpPr>
            <p:nvPr/>
          </p:nvSpPr>
          <p:spPr bwMode="auto">
            <a:xfrm>
              <a:off x="10015538" y="1414463"/>
              <a:ext cx="222250" cy="171450"/>
            </a:xfrm>
            <a:custGeom>
              <a:avLst/>
              <a:gdLst>
                <a:gd name="T0" fmla="*/ 207 w 226"/>
                <a:gd name="T1" fmla="*/ 0 h 174"/>
                <a:gd name="T2" fmla="*/ 207 w 226"/>
                <a:gd name="T3" fmla="*/ 0 h 174"/>
                <a:gd name="T4" fmla="*/ 154 w 226"/>
                <a:gd name="T5" fmla="*/ 52 h 174"/>
                <a:gd name="T6" fmla="*/ 70 w 226"/>
                <a:gd name="T7" fmla="*/ 137 h 174"/>
                <a:gd name="T8" fmla="*/ 19 w 226"/>
                <a:gd name="T9" fmla="*/ 86 h 174"/>
                <a:gd name="T10" fmla="*/ 0 w 226"/>
                <a:gd name="T11" fmla="*/ 105 h 174"/>
                <a:gd name="T12" fmla="*/ 70 w 226"/>
                <a:gd name="T13" fmla="*/ 174 h 174"/>
                <a:gd name="T14" fmla="*/ 165 w 226"/>
                <a:gd name="T15" fmla="*/ 79 h 174"/>
                <a:gd name="T16" fmla="*/ 226 w 226"/>
                <a:gd name="T17" fmla="*/ 18 h 174"/>
                <a:gd name="T18" fmla="*/ 207 w 226"/>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74">
                  <a:moveTo>
                    <a:pt x="207" y="0"/>
                  </a:moveTo>
                  <a:lnTo>
                    <a:pt x="207" y="0"/>
                  </a:lnTo>
                  <a:lnTo>
                    <a:pt x="154" y="52"/>
                  </a:lnTo>
                  <a:lnTo>
                    <a:pt x="70" y="137"/>
                  </a:lnTo>
                  <a:lnTo>
                    <a:pt x="19" y="86"/>
                  </a:lnTo>
                  <a:lnTo>
                    <a:pt x="0" y="105"/>
                  </a:lnTo>
                  <a:lnTo>
                    <a:pt x="70" y="174"/>
                  </a:lnTo>
                  <a:lnTo>
                    <a:pt x="165" y="79"/>
                  </a:lnTo>
                  <a:lnTo>
                    <a:pt x="226" y="18"/>
                  </a:lnTo>
                  <a:lnTo>
                    <a:pt x="207" y="0"/>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22339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D052841-B773-774F-AFDC-06C261383E28}"/>
              </a:ext>
            </a:extLst>
          </p:cNvPr>
          <p:cNvSpPr>
            <a:spLocks noGrp="1"/>
          </p:cNvSpPr>
          <p:nvPr>
            <p:ph type="body" sz="quarter" idx="10"/>
          </p:nvPr>
        </p:nvSpPr>
        <p:spPr/>
        <p:txBody>
          <a:bodyPr/>
          <a:lstStyle/>
          <a:p>
            <a:r>
              <a:rPr lang="zh-CN" altLang="en-US" dirty="0"/>
              <a:t>客户</a:t>
            </a:r>
          </a:p>
        </p:txBody>
      </p:sp>
      <p:sp>
        <p:nvSpPr>
          <p:cNvPr id="5" name="矩形 4">
            <a:extLst>
              <a:ext uri="{FF2B5EF4-FFF2-40B4-BE49-F238E27FC236}">
                <a16:creationId xmlns:a16="http://schemas.microsoft.com/office/drawing/2014/main" id="{ADBE4373-0D2E-0AB4-8210-27BC9E296869}"/>
              </a:ext>
            </a:extLst>
          </p:cNvPr>
          <p:cNvSpPr/>
          <p:nvPr/>
        </p:nvSpPr>
        <p:spPr>
          <a:xfrm>
            <a:off x="0" y="1416675"/>
            <a:ext cx="6096000" cy="232801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a:extLst>
              <a:ext uri="{FF2B5EF4-FFF2-40B4-BE49-F238E27FC236}">
                <a16:creationId xmlns:a16="http://schemas.microsoft.com/office/drawing/2014/main" id="{0393399F-C209-5DB5-6B40-A0A01F138DAC}"/>
              </a:ext>
            </a:extLst>
          </p:cNvPr>
          <p:cNvPicPr>
            <a:picLocks noChangeAspect="1"/>
          </p:cNvPicPr>
          <p:nvPr/>
        </p:nvPicPr>
        <p:blipFill rotWithShape="1">
          <a:blip r:embed="rId2">
            <a:extLst>
              <a:ext uri="{28A0092B-C50C-407E-A947-70E740481C1C}">
                <a14:useLocalDpi xmlns:a14="http://schemas.microsoft.com/office/drawing/2010/main" val="0"/>
              </a:ext>
            </a:extLst>
          </a:blip>
          <a:srcRect t="12635" b="14646"/>
          <a:stretch/>
        </p:blipFill>
        <p:spPr>
          <a:xfrm>
            <a:off x="6096000" y="1428750"/>
            <a:ext cx="5520713" cy="2329200"/>
          </a:xfrm>
          <a:prstGeom prst="rect">
            <a:avLst/>
          </a:prstGeom>
        </p:spPr>
      </p:pic>
      <p:sp>
        <p:nvSpPr>
          <p:cNvPr id="7" name="文本框 6">
            <a:extLst>
              <a:ext uri="{FF2B5EF4-FFF2-40B4-BE49-F238E27FC236}">
                <a16:creationId xmlns:a16="http://schemas.microsoft.com/office/drawing/2014/main" id="{E276FCE9-0489-2FFC-714B-D6EB8B20892F}"/>
              </a:ext>
            </a:extLst>
          </p:cNvPr>
          <p:cNvSpPr txBox="1"/>
          <p:nvPr/>
        </p:nvSpPr>
        <p:spPr>
          <a:xfrm>
            <a:off x="661453" y="1991546"/>
            <a:ext cx="1797347" cy="492443"/>
          </a:xfrm>
          <a:prstGeom prst="rect">
            <a:avLst/>
          </a:prstGeom>
          <a:noFill/>
        </p:spPr>
        <p:txBody>
          <a:bodyPr wrap="square" lIns="0" tIns="0" rIns="0" bIns="0" rtlCol="0" anchor="t">
            <a:noAutofit/>
          </a:bodyPr>
          <a:lstStyle/>
          <a:p>
            <a:r>
              <a:rPr lang="zh-CN" altLang="en-US" sz="3200" dirty="0">
                <a:solidFill>
                  <a:schemeClr val="bg1"/>
                </a:solidFill>
                <a:latin typeface="+mj-ea"/>
                <a:ea typeface="+mj-ea"/>
              </a:rPr>
              <a:t>统计数据 </a:t>
            </a:r>
          </a:p>
        </p:txBody>
      </p:sp>
      <p:sp>
        <p:nvSpPr>
          <p:cNvPr id="8" name="文本框 7">
            <a:extLst>
              <a:ext uri="{FF2B5EF4-FFF2-40B4-BE49-F238E27FC236}">
                <a16:creationId xmlns:a16="http://schemas.microsoft.com/office/drawing/2014/main" id="{262EB96C-A909-4318-E7A7-C93D298F4B9C}"/>
              </a:ext>
            </a:extLst>
          </p:cNvPr>
          <p:cNvSpPr txBox="1"/>
          <p:nvPr/>
        </p:nvSpPr>
        <p:spPr>
          <a:xfrm>
            <a:off x="661452" y="2627281"/>
            <a:ext cx="5081621" cy="542200"/>
          </a:xfrm>
          <a:prstGeom prst="rect">
            <a:avLst/>
          </a:prstGeom>
          <a:noFill/>
        </p:spPr>
        <p:txBody>
          <a:bodyPr wrap="square" lIns="0" tIns="0" rIns="0" bIns="0" rtlCol="0" anchor="t">
            <a:noAutofit/>
          </a:bodyPr>
          <a:lstStyle/>
          <a:p>
            <a:pPr>
              <a:lnSpc>
                <a:spcPct val="130000"/>
              </a:lnSpc>
            </a:pPr>
            <a:r>
              <a:rPr lang="zh-CN" altLang="en-US" sz="1400" dirty="0">
                <a:solidFill>
                  <a:schemeClr val="bg1"/>
                </a:solidFill>
                <a:latin typeface="+mn-ea"/>
              </a:rPr>
              <a:t>人工统计数据他们的客户他们的业务他们的问题场所规模，阐述与关键词标题相关的具体内容</a:t>
            </a:r>
            <a:endParaRPr lang="zh-CN" altLang="en-US" sz="1400" b="0" dirty="0">
              <a:solidFill>
                <a:schemeClr val="bg1"/>
              </a:solidFill>
              <a:effectLst/>
              <a:latin typeface="+mn-ea"/>
            </a:endParaRPr>
          </a:p>
        </p:txBody>
      </p:sp>
      <p:sp>
        <p:nvSpPr>
          <p:cNvPr id="9" name="平行四边形 8">
            <a:extLst>
              <a:ext uri="{FF2B5EF4-FFF2-40B4-BE49-F238E27FC236}">
                <a16:creationId xmlns:a16="http://schemas.microsoft.com/office/drawing/2014/main" id="{C21E790F-757C-3A27-06F3-F0CA9D14B6DA}"/>
              </a:ext>
            </a:extLst>
          </p:cNvPr>
          <p:cNvSpPr/>
          <p:nvPr/>
        </p:nvSpPr>
        <p:spPr>
          <a:xfrm>
            <a:off x="585070" y="4296976"/>
            <a:ext cx="1466512" cy="542200"/>
          </a:xfrm>
          <a:prstGeom prst="parallelogram">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t>客户画像</a:t>
            </a:r>
          </a:p>
        </p:txBody>
      </p:sp>
      <p:sp>
        <p:nvSpPr>
          <p:cNvPr id="10" name="文本框 9">
            <a:extLst>
              <a:ext uri="{FF2B5EF4-FFF2-40B4-BE49-F238E27FC236}">
                <a16:creationId xmlns:a16="http://schemas.microsoft.com/office/drawing/2014/main" id="{EABB9226-431E-B618-F20A-87C74047915A}"/>
              </a:ext>
            </a:extLst>
          </p:cNvPr>
          <p:cNvSpPr txBox="1"/>
          <p:nvPr/>
        </p:nvSpPr>
        <p:spPr>
          <a:xfrm>
            <a:off x="585069" y="5003505"/>
            <a:ext cx="5020308" cy="542200"/>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11" name="平行四边形 10">
            <a:extLst>
              <a:ext uri="{FF2B5EF4-FFF2-40B4-BE49-F238E27FC236}">
                <a16:creationId xmlns:a16="http://schemas.microsoft.com/office/drawing/2014/main" id="{BE127084-EF9E-4049-E6A1-403046C8ED35}"/>
              </a:ext>
            </a:extLst>
          </p:cNvPr>
          <p:cNvSpPr/>
          <p:nvPr/>
        </p:nvSpPr>
        <p:spPr>
          <a:xfrm>
            <a:off x="6586625" y="4296976"/>
            <a:ext cx="1466512" cy="542200"/>
          </a:xfrm>
          <a:prstGeom prst="parallelogram">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t>目标人群</a:t>
            </a:r>
          </a:p>
        </p:txBody>
      </p:sp>
      <p:sp>
        <p:nvSpPr>
          <p:cNvPr id="12" name="文本框 11">
            <a:extLst>
              <a:ext uri="{FF2B5EF4-FFF2-40B4-BE49-F238E27FC236}">
                <a16:creationId xmlns:a16="http://schemas.microsoft.com/office/drawing/2014/main" id="{EE789503-07B5-8036-69CF-6741D4A38E33}"/>
              </a:ext>
            </a:extLst>
          </p:cNvPr>
          <p:cNvSpPr txBox="1"/>
          <p:nvPr/>
        </p:nvSpPr>
        <p:spPr>
          <a:xfrm>
            <a:off x="6586624" y="5003505"/>
            <a:ext cx="5020308" cy="542200"/>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在这里输入你的正文，阐述与关键词标题相关的具体内容在这里输入你的正文，阐述与关键词标题相关的具体内容</a:t>
            </a:r>
            <a:endParaRPr lang="zh-CN" altLang="en-US" sz="1400" b="0" dirty="0">
              <a:solidFill>
                <a:schemeClr val="tx1">
                  <a:lumMod val="75000"/>
                  <a:lumOff val="25000"/>
                </a:schemeClr>
              </a:solidFill>
              <a:effectLst/>
              <a:latin typeface="+mn-ea"/>
            </a:endParaRPr>
          </a:p>
        </p:txBody>
      </p:sp>
    </p:spTree>
    <p:extLst>
      <p:ext uri="{BB962C8B-B14F-4D97-AF65-F5344CB8AC3E}">
        <p14:creationId xmlns:p14="http://schemas.microsoft.com/office/powerpoint/2010/main" val="399274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C2D4F8F-E922-E143-2CF9-DB62EEA8A1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846285" cy="6858000"/>
          </a:xfrm>
          <a:prstGeom prst="rect">
            <a:avLst/>
          </a:prstGeom>
        </p:spPr>
      </p:pic>
      <p:sp>
        <p:nvSpPr>
          <p:cNvPr id="6" name="矩形 5">
            <a:extLst>
              <a:ext uri="{FF2B5EF4-FFF2-40B4-BE49-F238E27FC236}">
                <a16:creationId xmlns:a16="http://schemas.microsoft.com/office/drawing/2014/main" id="{560B20A9-C6C5-7E8D-79D1-BD08CB371210}"/>
              </a:ext>
            </a:extLst>
          </p:cNvPr>
          <p:cNvSpPr/>
          <p:nvPr/>
        </p:nvSpPr>
        <p:spPr>
          <a:xfrm>
            <a:off x="3846284" y="0"/>
            <a:ext cx="3473679"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7" name="组合 6">
            <a:extLst>
              <a:ext uri="{FF2B5EF4-FFF2-40B4-BE49-F238E27FC236}">
                <a16:creationId xmlns:a16="http://schemas.microsoft.com/office/drawing/2014/main" id="{B873EAD8-9BE7-A6E9-D4D7-BB857B3A4FD6}"/>
              </a:ext>
            </a:extLst>
          </p:cNvPr>
          <p:cNvGrpSpPr/>
          <p:nvPr/>
        </p:nvGrpSpPr>
        <p:grpSpPr>
          <a:xfrm>
            <a:off x="4578902" y="1675721"/>
            <a:ext cx="2008442" cy="1147661"/>
            <a:chOff x="4764485" y="1675721"/>
            <a:chExt cx="2008442" cy="1147661"/>
          </a:xfrm>
        </p:grpSpPr>
        <p:sp>
          <p:nvSpPr>
            <p:cNvPr id="8" name="文本框 7">
              <a:extLst>
                <a:ext uri="{FF2B5EF4-FFF2-40B4-BE49-F238E27FC236}">
                  <a16:creationId xmlns:a16="http://schemas.microsoft.com/office/drawing/2014/main" id="{79FFD08B-1BB8-1E98-9AFC-93ADD320C5B0}"/>
                </a:ext>
              </a:extLst>
            </p:cNvPr>
            <p:cNvSpPr txBox="1"/>
            <p:nvPr/>
          </p:nvSpPr>
          <p:spPr>
            <a:xfrm>
              <a:off x="5050561" y="1675721"/>
              <a:ext cx="1436291"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j-ea"/>
                  <a:ea typeface="+mj-ea"/>
                  <a:cs typeface="+mn-cs"/>
                </a:rPr>
                <a:t>促销活动</a:t>
              </a:r>
            </a:p>
          </p:txBody>
        </p:sp>
        <p:sp>
          <p:nvSpPr>
            <p:cNvPr id="9" name="文本框 8">
              <a:extLst>
                <a:ext uri="{FF2B5EF4-FFF2-40B4-BE49-F238E27FC236}">
                  <a16:creationId xmlns:a16="http://schemas.microsoft.com/office/drawing/2014/main" id="{409BD079-042D-D9EC-4499-718E5C90ED2F}"/>
                </a:ext>
              </a:extLst>
            </p:cNvPr>
            <p:cNvSpPr txBox="1"/>
            <p:nvPr/>
          </p:nvSpPr>
          <p:spPr>
            <a:xfrm>
              <a:off x="4764485" y="2286888"/>
              <a:ext cx="2008442" cy="53649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mn-ea"/>
                  <a:cs typeface="+mn-cs"/>
                </a:rPr>
                <a:t>渠道</a:t>
              </a:r>
              <a:r>
                <a:rPr kumimoji="0" lang="en-US" altLang="zh-CN" sz="1400" b="0" i="0" u="none" strike="noStrike" kern="1200" cap="none" spc="0" normalizeH="0" baseline="0" noProof="0" dirty="0">
                  <a:ln>
                    <a:noFill/>
                  </a:ln>
                  <a:solidFill>
                    <a:srgbClr val="FFFFFF"/>
                  </a:solidFill>
                  <a:effectLst/>
                  <a:uLnTx/>
                  <a:uFillTx/>
                  <a:latin typeface="+mn-ea"/>
                  <a:cs typeface="+mn-cs"/>
                </a:rPr>
                <a:t>--</a:t>
              </a:r>
              <a:r>
                <a:rPr kumimoji="0" lang="zh-CN" altLang="en-US" sz="1400" b="0" i="0" u="none" strike="noStrike" kern="1200" cap="none" spc="0" normalizeH="0" baseline="0" noProof="0" dirty="0">
                  <a:ln>
                    <a:noFill/>
                  </a:ln>
                  <a:solidFill>
                    <a:srgbClr val="FFFFFF"/>
                  </a:solidFill>
                  <a:effectLst/>
                  <a:uLnTx/>
                  <a:uFillTx/>
                  <a:latin typeface="+mn-ea"/>
                  <a:cs typeface="+mn-cs"/>
                </a:rPr>
                <a:t>直销  零售  转销商  内部销售</a:t>
              </a:r>
            </a:p>
          </p:txBody>
        </p:sp>
        <p:cxnSp>
          <p:nvCxnSpPr>
            <p:cNvPr id="10" name="直接连接符 9">
              <a:extLst>
                <a:ext uri="{FF2B5EF4-FFF2-40B4-BE49-F238E27FC236}">
                  <a16:creationId xmlns:a16="http://schemas.microsoft.com/office/drawing/2014/main" id="{06734721-A7B0-DBFB-6E05-BB0DE4383DEB}"/>
                </a:ext>
              </a:extLst>
            </p:cNvPr>
            <p:cNvCxnSpPr/>
            <p:nvPr/>
          </p:nvCxnSpPr>
          <p:spPr>
            <a:xfrm>
              <a:off x="5531534" y="2210477"/>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70C971BA-AC12-138C-13BD-EC994C4014EC}"/>
              </a:ext>
            </a:extLst>
          </p:cNvPr>
          <p:cNvGrpSpPr/>
          <p:nvPr/>
        </p:nvGrpSpPr>
        <p:grpSpPr>
          <a:xfrm>
            <a:off x="4578902" y="3954464"/>
            <a:ext cx="2008442" cy="1713520"/>
            <a:chOff x="4764485" y="1675721"/>
            <a:chExt cx="2008442" cy="1713520"/>
          </a:xfrm>
        </p:grpSpPr>
        <p:sp>
          <p:nvSpPr>
            <p:cNvPr id="12" name="文本框 11">
              <a:extLst>
                <a:ext uri="{FF2B5EF4-FFF2-40B4-BE49-F238E27FC236}">
                  <a16:creationId xmlns:a16="http://schemas.microsoft.com/office/drawing/2014/main" id="{DCE31A83-16C7-0339-AE03-577675B5FF4C}"/>
                </a:ext>
              </a:extLst>
            </p:cNvPr>
            <p:cNvSpPr txBox="1"/>
            <p:nvPr/>
          </p:nvSpPr>
          <p:spPr>
            <a:xfrm>
              <a:off x="5409634" y="1675721"/>
              <a:ext cx="718145"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j-ea"/>
                  <a:ea typeface="+mj-ea"/>
                  <a:cs typeface="+mn-cs"/>
                </a:rPr>
                <a:t>渠道</a:t>
              </a:r>
            </a:p>
          </p:txBody>
        </p:sp>
        <p:sp>
          <p:nvSpPr>
            <p:cNvPr id="13" name="文本框 12">
              <a:extLst>
                <a:ext uri="{FF2B5EF4-FFF2-40B4-BE49-F238E27FC236}">
                  <a16:creationId xmlns:a16="http://schemas.microsoft.com/office/drawing/2014/main" id="{BAAC197F-03D2-8B6A-EC38-0EDF8A2DF644}"/>
                </a:ext>
              </a:extLst>
            </p:cNvPr>
            <p:cNvSpPr txBox="1"/>
            <p:nvPr/>
          </p:nvSpPr>
          <p:spPr>
            <a:xfrm>
              <a:off x="4764485" y="2286888"/>
              <a:ext cx="2008442" cy="110235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mn-ea"/>
                  <a:cs typeface="+mn-cs"/>
                </a:rPr>
                <a:t>零售供应商销售额</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mn-ea"/>
                  <a:cs typeface="+mn-cs"/>
                </a:rPr>
                <a:t>内部销售</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mn-ea"/>
                  <a:cs typeface="+mn-cs"/>
                </a:rPr>
                <a:t>各渠道销售占比分析</a:t>
              </a:r>
            </a:p>
          </p:txBody>
        </p:sp>
        <p:cxnSp>
          <p:nvCxnSpPr>
            <p:cNvPr id="14" name="直接连接符 13">
              <a:extLst>
                <a:ext uri="{FF2B5EF4-FFF2-40B4-BE49-F238E27FC236}">
                  <a16:creationId xmlns:a16="http://schemas.microsoft.com/office/drawing/2014/main" id="{ABE13255-B103-A613-DB8C-4CC59E502108}"/>
                </a:ext>
              </a:extLst>
            </p:cNvPr>
            <p:cNvCxnSpPr/>
            <p:nvPr/>
          </p:nvCxnSpPr>
          <p:spPr>
            <a:xfrm>
              <a:off x="5531534" y="2210477"/>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15" name="图表 14">
            <a:extLst>
              <a:ext uri="{FF2B5EF4-FFF2-40B4-BE49-F238E27FC236}">
                <a16:creationId xmlns:a16="http://schemas.microsoft.com/office/drawing/2014/main" id="{AB00D169-7EEE-A381-35B1-637447F80A57}"/>
              </a:ext>
            </a:extLst>
          </p:cNvPr>
          <p:cNvGraphicFramePr/>
          <p:nvPr>
            <p:extLst>
              <p:ext uri="{D42A27DB-BD31-4B8C-83A1-F6EECF244321}">
                <p14:modId xmlns:p14="http://schemas.microsoft.com/office/powerpoint/2010/main" val="1740492861"/>
              </p:ext>
            </p:extLst>
          </p:nvPr>
        </p:nvGraphicFramePr>
        <p:xfrm>
          <a:off x="7707087" y="1398797"/>
          <a:ext cx="4934856" cy="2357761"/>
        </p:xfrm>
        <a:graphic>
          <a:graphicData uri="http://schemas.openxmlformats.org/drawingml/2006/chart">
            <c:chart xmlns:c="http://schemas.openxmlformats.org/drawingml/2006/chart" xmlns:r="http://schemas.openxmlformats.org/officeDocument/2006/relationships" r:id="rId3"/>
          </a:graphicData>
        </a:graphic>
      </p:graphicFrame>
      <p:sp>
        <p:nvSpPr>
          <p:cNvPr id="16" name="矩形 15">
            <a:extLst>
              <a:ext uri="{FF2B5EF4-FFF2-40B4-BE49-F238E27FC236}">
                <a16:creationId xmlns:a16="http://schemas.microsoft.com/office/drawing/2014/main" id="{655B62C3-A4B3-BB3C-E862-33770DC00ED1}"/>
              </a:ext>
            </a:extLst>
          </p:cNvPr>
          <p:cNvSpPr/>
          <p:nvPr/>
        </p:nvSpPr>
        <p:spPr>
          <a:xfrm>
            <a:off x="7835179" y="3933932"/>
            <a:ext cx="3900944" cy="2183226"/>
          </a:xfrm>
          <a:prstGeom prst="rect">
            <a:avLst/>
          </a:prstGeom>
          <a:noFill/>
        </p:spPr>
        <p:txBody>
          <a:bodyPr wrap="square" lIns="0" tIns="0" rIns="0" bIns="0" rtlCol="0">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rPr>
              <a:t>促销渠道数据</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tx1">
                    <a:lumMod val="75000"/>
                    <a:lumOff val="25000"/>
                  </a:schemeClr>
                </a:solidFill>
                <a:latin typeface="+mn-ea"/>
                <a:cs typeface="OPPOSans R"/>
                <a:sym typeface="+mn-lt"/>
              </a:rPr>
              <a:t>直销供应商及各自销售额分别列出</a:t>
            </a:r>
            <a:endParaRPr lang="en-US" altLang="zh-CN" sz="1600" dirty="0">
              <a:solidFill>
                <a:schemeClr val="tx1">
                  <a:lumMod val="75000"/>
                  <a:lumOff val="25000"/>
                </a:schemeClr>
              </a:solidFill>
              <a:latin typeface="+mn-ea"/>
              <a:cs typeface="OPPOSans R"/>
              <a:sym typeface="+mn-lt"/>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rPr>
              <a:t>零售供应商销售额</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tx1">
                    <a:lumMod val="75000"/>
                    <a:lumOff val="25000"/>
                  </a:schemeClr>
                </a:solidFill>
                <a:latin typeface="+mn-ea"/>
                <a:cs typeface="OPPOSans R"/>
                <a:sym typeface="+mn-lt"/>
              </a:rPr>
              <a:t>内部销售</a:t>
            </a:r>
            <a:endParaRPr lang="en-US" altLang="zh-CN" sz="1600" dirty="0">
              <a:solidFill>
                <a:schemeClr val="tx1">
                  <a:lumMod val="75000"/>
                  <a:lumOff val="25000"/>
                </a:schemeClr>
              </a:solidFill>
              <a:latin typeface="+mn-ea"/>
              <a:cs typeface="OPPOSans R"/>
              <a:sym typeface="+mn-lt"/>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rPr>
              <a:t>各渠道销售占比分析</a:t>
            </a:r>
          </a:p>
        </p:txBody>
      </p:sp>
    </p:spTree>
    <p:extLst>
      <p:ext uri="{BB962C8B-B14F-4D97-AF65-F5344CB8AC3E}">
        <p14:creationId xmlns:p14="http://schemas.microsoft.com/office/powerpoint/2010/main" val="8566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63C71D3-3E8A-2509-012C-849A0D2D6865}"/>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2AA4A908-8A0A-B70F-6FE4-91F7132174DE}"/>
              </a:ext>
            </a:extLst>
          </p:cNvPr>
          <p:cNvSpPr>
            <a:spLocks noGrp="1"/>
          </p:cNvSpPr>
          <p:nvPr>
            <p:ph type="body" sz="quarter" idx="11"/>
          </p:nvPr>
        </p:nvSpPr>
        <p:spPr>
          <a:xfrm>
            <a:off x="3677265" y="3830041"/>
            <a:ext cx="1681316" cy="287443"/>
          </a:xfrm>
        </p:spPr>
        <p:txBody>
          <a:bodyPr/>
          <a:lstStyle/>
          <a:p>
            <a:r>
              <a:rPr lang="en-US" altLang="zh-CN" dirty="0"/>
              <a:t>Part Two</a:t>
            </a:r>
            <a:endParaRPr lang="zh-CN" altLang="en-US" dirty="0"/>
          </a:p>
        </p:txBody>
      </p:sp>
      <p:sp>
        <p:nvSpPr>
          <p:cNvPr id="5" name="文本占位符 4">
            <a:extLst>
              <a:ext uri="{FF2B5EF4-FFF2-40B4-BE49-F238E27FC236}">
                <a16:creationId xmlns:a16="http://schemas.microsoft.com/office/drawing/2014/main" id="{5C4F411C-0484-9542-A12F-AAC83A41ED6C}"/>
              </a:ext>
            </a:extLst>
          </p:cNvPr>
          <p:cNvSpPr>
            <a:spLocks noGrp="1"/>
          </p:cNvSpPr>
          <p:nvPr>
            <p:ph type="body" sz="quarter" idx="13"/>
          </p:nvPr>
        </p:nvSpPr>
        <p:spPr/>
        <p:txBody>
          <a:bodyPr/>
          <a:lstStyle/>
          <a:p>
            <a:r>
              <a:rPr lang="en-US" altLang="zh-CN" dirty="0"/>
              <a:t>01</a:t>
            </a:r>
            <a:endParaRPr lang="zh-CN" altLang="en-US" dirty="0"/>
          </a:p>
        </p:txBody>
      </p:sp>
      <p:sp>
        <p:nvSpPr>
          <p:cNvPr id="6" name="文本占位符 5">
            <a:extLst>
              <a:ext uri="{FF2B5EF4-FFF2-40B4-BE49-F238E27FC236}">
                <a16:creationId xmlns:a16="http://schemas.microsoft.com/office/drawing/2014/main" id="{CD96092F-D024-9572-4C38-DA144068506E}"/>
              </a:ext>
            </a:extLst>
          </p:cNvPr>
          <p:cNvSpPr>
            <a:spLocks noGrp="1"/>
          </p:cNvSpPr>
          <p:nvPr>
            <p:ph type="body" sz="quarter" idx="14"/>
          </p:nvPr>
        </p:nvSpPr>
        <p:spPr>
          <a:xfrm>
            <a:off x="648930" y="3830041"/>
            <a:ext cx="1681316" cy="287443"/>
          </a:xfrm>
        </p:spPr>
        <p:txBody>
          <a:bodyPr/>
          <a:lstStyle/>
          <a:p>
            <a:r>
              <a:rPr lang="en-US" altLang="zh-CN" dirty="0"/>
              <a:t>Part One</a:t>
            </a:r>
            <a:endParaRPr lang="zh-CN" altLang="en-US" dirty="0"/>
          </a:p>
        </p:txBody>
      </p:sp>
      <p:sp>
        <p:nvSpPr>
          <p:cNvPr id="7" name="文本占位符 6">
            <a:extLst>
              <a:ext uri="{FF2B5EF4-FFF2-40B4-BE49-F238E27FC236}">
                <a16:creationId xmlns:a16="http://schemas.microsoft.com/office/drawing/2014/main" id="{E148C2D7-94CE-A453-E6F1-56C23C29321A}"/>
              </a:ext>
            </a:extLst>
          </p:cNvPr>
          <p:cNvSpPr>
            <a:spLocks noGrp="1"/>
          </p:cNvSpPr>
          <p:nvPr>
            <p:ph type="body" sz="quarter" idx="15"/>
          </p:nvPr>
        </p:nvSpPr>
        <p:spPr/>
        <p:txBody>
          <a:bodyPr/>
          <a:lstStyle/>
          <a:p>
            <a:r>
              <a:rPr lang="en-US" altLang="zh-CN" dirty="0"/>
              <a:t>03</a:t>
            </a:r>
            <a:endParaRPr lang="zh-CN" altLang="en-US" dirty="0"/>
          </a:p>
        </p:txBody>
      </p:sp>
      <p:sp>
        <p:nvSpPr>
          <p:cNvPr id="9" name="文本占位符 8">
            <a:extLst>
              <a:ext uri="{FF2B5EF4-FFF2-40B4-BE49-F238E27FC236}">
                <a16:creationId xmlns:a16="http://schemas.microsoft.com/office/drawing/2014/main" id="{B2C1EE7F-DB7F-2686-8BDC-1B887C6E63CA}"/>
              </a:ext>
            </a:extLst>
          </p:cNvPr>
          <p:cNvSpPr>
            <a:spLocks noGrp="1"/>
          </p:cNvSpPr>
          <p:nvPr>
            <p:ph type="body" sz="quarter" idx="17"/>
          </p:nvPr>
        </p:nvSpPr>
        <p:spPr/>
        <p:txBody>
          <a:bodyPr/>
          <a:lstStyle/>
          <a:p>
            <a:r>
              <a:rPr lang="en-US" altLang="zh-CN" dirty="0"/>
              <a:t>04</a:t>
            </a:r>
            <a:endParaRPr lang="zh-CN" altLang="en-US" dirty="0"/>
          </a:p>
        </p:txBody>
      </p:sp>
      <p:sp>
        <p:nvSpPr>
          <p:cNvPr id="11" name="文本占位符 18">
            <a:extLst>
              <a:ext uri="{FF2B5EF4-FFF2-40B4-BE49-F238E27FC236}">
                <a16:creationId xmlns:a16="http://schemas.microsoft.com/office/drawing/2014/main" id="{0715E775-BAB8-1D39-3E61-063E088328A9}"/>
              </a:ext>
            </a:extLst>
          </p:cNvPr>
          <p:cNvSpPr>
            <a:spLocks noGrp="1"/>
          </p:cNvSpPr>
          <p:nvPr>
            <p:ph type="body" sz="quarter" idx="16" hasCustomPrompt="1"/>
          </p:nvPr>
        </p:nvSpPr>
        <p:spPr>
          <a:xfrm>
            <a:off x="6897330" y="383004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solidFill>
                  <a:schemeClr val="accent1"/>
                </a:solidFill>
              </a:rPr>
              <a:t>Part Three</a:t>
            </a:r>
            <a:endParaRPr lang="zh-CN" altLang="en-US" dirty="0">
              <a:solidFill>
                <a:schemeClr val="accent1"/>
              </a:solidFill>
            </a:endParaRPr>
          </a:p>
        </p:txBody>
      </p:sp>
      <p:sp>
        <p:nvSpPr>
          <p:cNvPr id="12" name="文本占位符 18">
            <a:extLst>
              <a:ext uri="{FF2B5EF4-FFF2-40B4-BE49-F238E27FC236}">
                <a16:creationId xmlns:a16="http://schemas.microsoft.com/office/drawing/2014/main" id="{5776B3ED-123C-3A35-8E76-A8516257523E}"/>
              </a:ext>
            </a:extLst>
          </p:cNvPr>
          <p:cNvSpPr>
            <a:spLocks noGrp="1"/>
          </p:cNvSpPr>
          <p:nvPr>
            <p:ph type="body" sz="quarter" idx="18" hasCustomPrompt="1"/>
          </p:nvPr>
        </p:nvSpPr>
        <p:spPr>
          <a:xfrm>
            <a:off x="9925665" y="383004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Four</a:t>
            </a:r>
            <a:endParaRPr lang="zh-CN" altLang="en-US" dirty="0"/>
          </a:p>
        </p:txBody>
      </p:sp>
      <p:sp>
        <p:nvSpPr>
          <p:cNvPr id="14" name="文本占位符 40">
            <a:extLst>
              <a:ext uri="{FF2B5EF4-FFF2-40B4-BE49-F238E27FC236}">
                <a16:creationId xmlns:a16="http://schemas.microsoft.com/office/drawing/2014/main" id="{2F19714D-F95C-CD78-14DF-208FC2E45D6F}"/>
              </a:ext>
            </a:extLst>
          </p:cNvPr>
          <p:cNvSpPr>
            <a:spLocks noGrp="1"/>
          </p:cNvSpPr>
          <p:nvPr>
            <p:ph type="body" sz="quarter" idx="21" hasCustomPrompt="1"/>
          </p:nvPr>
        </p:nvSpPr>
        <p:spPr>
          <a:xfrm>
            <a:off x="4000500" y="1276350"/>
            <a:ext cx="4914900" cy="1028700"/>
          </a:xfrm>
          <a:prstGeom prst="rect">
            <a:avLst/>
          </a:prstGeom>
        </p:spPr>
        <p:txBody>
          <a:bodyPr/>
          <a:lstStyle>
            <a:lvl1pPr marL="0" indent="0">
              <a:buNone/>
              <a:defRPr sz="7200">
                <a:solidFill>
                  <a:schemeClr val="accent1"/>
                </a:solidFill>
                <a:latin typeface="+mj-ea"/>
                <a:ea typeface="+mj-ea"/>
              </a:defRPr>
            </a:lvl1pPr>
          </a:lstStyle>
          <a:p>
            <a:pPr algn="ctr"/>
            <a:r>
              <a:rPr lang="zh-CN" altLang="en-US" dirty="0"/>
              <a:t>商业目标</a:t>
            </a:r>
          </a:p>
        </p:txBody>
      </p:sp>
    </p:spTree>
    <p:extLst>
      <p:ext uri="{BB962C8B-B14F-4D97-AF65-F5344CB8AC3E}">
        <p14:creationId xmlns:p14="http://schemas.microsoft.com/office/powerpoint/2010/main" val="2847324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雪山山顶&#10;&#10;描述已自动生成">
            <a:extLst>
              <a:ext uri="{FF2B5EF4-FFF2-40B4-BE49-F238E27FC236}">
                <a16:creationId xmlns:a16="http://schemas.microsoft.com/office/drawing/2014/main" id="{4586309B-B847-05A5-745A-F28A0852CE3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7937"/>
            <a:ext cx="12192000" cy="6858000"/>
          </a:xfrm>
          <a:prstGeom prst="rect">
            <a:avLst/>
          </a:prstGeom>
        </p:spPr>
      </p:pic>
      <p:sp>
        <p:nvSpPr>
          <p:cNvPr id="4" name="任意多边形: 形状 3">
            <a:extLst>
              <a:ext uri="{FF2B5EF4-FFF2-40B4-BE49-F238E27FC236}">
                <a16:creationId xmlns:a16="http://schemas.microsoft.com/office/drawing/2014/main" id="{9164930D-6A85-426A-3D67-41E119CCB8C8}"/>
              </a:ext>
            </a:extLst>
          </p:cNvPr>
          <p:cNvSpPr/>
          <p:nvPr/>
        </p:nvSpPr>
        <p:spPr>
          <a:xfrm>
            <a:off x="-28575" y="771526"/>
            <a:ext cx="12249150" cy="5467350"/>
          </a:xfrm>
          <a:custGeom>
            <a:avLst/>
            <a:gdLst>
              <a:gd name="connsiteX0" fmla="*/ 0 w 12249150"/>
              <a:gd name="connsiteY0" fmla="*/ 5534025 h 5534025"/>
              <a:gd name="connsiteX1" fmla="*/ 133350 w 12249150"/>
              <a:gd name="connsiteY1" fmla="*/ 5457825 h 5534025"/>
              <a:gd name="connsiteX2" fmla="*/ 447675 w 12249150"/>
              <a:gd name="connsiteY2" fmla="*/ 5000625 h 5534025"/>
              <a:gd name="connsiteX3" fmla="*/ 552450 w 12249150"/>
              <a:gd name="connsiteY3" fmla="*/ 5257800 h 5534025"/>
              <a:gd name="connsiteX4" fmla="*/ 628650 w 12249150"/>
              <a:gd name="connsiteY4" fmla="*/ 5076825 h 5534025"/>
              <a:gd name="connsiteX5" fmla="*/ 714375 w 12249150"/>
              <a:gd name="connsiteY5" fmla="*/ 5114925 h 5534025"/>
              <a:gd name="connsiteX6" fmla="*/ 771525 w 12249150"/>
              <a:gd name="connsiteY6" fmla="*/ 5257800 h 5534025"/>
              <a:gd name="connsiteX7" fmla="*/ 1171575 w 12249150"/>
              <a:gd name="connsiteY7" fmla="*/ 4619625 h 5534025"/>
              <a:gd name="connsiteX8" fmla="*/ 1333500 w 12249150"/>
              <a:gd name="connsiteY8" fmla="*/ 4486275 h 5534025"/>
              <a:gd name="connsiteX9" fmla="*/ 1524000 w 12249150"/>
              <a:gd name="connsiteY9" fmla="*/ 4486275 h 5534025"/>
              <a:gd name="connsiteX10" fmla="*/ 1895475 w 12249150"/>
              <a:gd name="connsiteY10" fmla="*/ 4810125 h 5534025"/>
              <a:gd name="connsiteX11" fmla="*/ 1971675 w 12249150"/>
              <a:gd name="connsiteY11" fmla="*/ 4791075 h 5534025"/>
              <a:gd name="connsiteX12" fmla="*/ 2019300 w 12249150"/>
              <a:gd name="connsiteY12" fmla="*/ 4638675 h 5534025"/>
              <a:gd name="connsiteX13" fmla="*/ 2076450 w 12249150"/>
              <a:gd name="connsiteY13" fmla="*/ 4772025 h 5534025"/>
              <a:gd name="connsiteX14" fmla="*/ 2200275 w 12249150"/>
              <a:gd name="connsiteY14" fmla="*/ 4610100 h 5534025"/>
              <a:gd name="connsiteX15" fmla="*/ 2371725 w 12249150"/>
              <a:gd name="connsiteY15" fmla="*/ 4676775 h 5534025"/>
              <a:gd name="connsiteX16" fmla="*/ 2409825 w 12249150"/>
              <a:gd name="connsiteY16" fmla="*/ 4819650 h 5534025"/>
              <a:gd name="connsiteX17" fmla="*/ 2495550 w 12249150"/>
              <a:gd name="connsiteY17" fmla="*/ 4800600 h 5534025"/>
              <a:gd name="connsiteX18" fmla="*/ 2505075 w 12249150"/>
              <a:gd name="connsiteY18" fmla="*/ 4772025 h 5534025"/>
              <a:gd name="connsiteX19" fmla="*/ 2600325 w 12249150"/>
              <a:gd name="connsiteY19" fmla="*/ 4772025 h 5534025"/>
              <a:gd name="connsiteX20" fmla="*/ 2628900 w 12249150"/>
              <a:gd name="connsiteY20" fmla="*/ 4876800 h 5534025"/>
              <a:gd name="connsiteX21" fmla="*/ 2733675 w 12249150"/>
              <a:gd name="connsiteY21" fmla="*/ 4838700 h 5534025"/>
              <a:gd name="connsiteX22" fmla="*/ 2781300 w 12249150"/>
              <a:gd name="connsiteY22" fmla="*/ 4791075 h 5534025"/>
              <a:gd name="connsiteX23" fmla="*/ 2819400 w 12249150"/>
              <a:gd name="connsiteY23" fmla="*/ 4838700 h 5534025"/>
              <a:gd name="connsiteX24" fmla="*/ 3019425 w 12249150"/>
              <a:gd name="connsiteY24" fmla="*/ 4791075 h 5534025"/>
              <a:gd name="connsiteX25" fmla="*/ 3171825 w 12249150"/>
              <a:gd name="connsiteY25" fmla="*/ 4524375 h 5534025"/>
              <a:gd name="connsiteX26" fmla="*/ 3257550 w 12249150"/>
              <a:gd name="connsiteY26" fmla="*/ 4676775 h 5534025"/>
              <a:gd name="connsiteX27" fmla="*/ 4133850 w 12249150"/>
              <a:gd name="connsiteY27" fmla="*/ 3886200 h 5534025"/>
              <a:gd name="connsiteX28" fmla="*/ 4362450 w 12249150"/>
              <a:gd name="connsiteY28" fmla="*/ 3467100 h 5534025"/>
              <a:gd name="connsiteX29" fmla="*/ 4533900 w 12249150"/>
              <a:gd name="connsiteY29" fmla="*/ 3467100 h 5534025"/>
              <a:gd name="connsiteX30" fmla="*/ 4600575 w 12249150"/>
              <a:gd name="connsiteY30" fmla="*/ 3457575 h 5534025"/>
              <a:gd name="connsiteX31" fmla="*/ 4705350 w 12249150"/>
              <a:gd name="connsiteY31" fmla="*/ 3409950 h 5534025"/>
              <a:gd name="connsiteX32" fmla="*/ 4705350 w 12249150"/>
              <a:gd name="connsiteY32" fmla="*/ 3514725 h 5534025"/>
              <a:gd name="connsiteX33" fmla="*/ 5038725 w 12249150"/>
              <a:gd name="connsiteY33" fmla="*/ 3305175 h 5534025"/>
              <a:gd name="connsiteX34" fmla="*/ 5257800 w 12249150"/>
              <a:gd name="connsiteY34" fmla="*/ 3371850 h 5534025"/>
              <a:gd name="connsiteX35" fmla="*/ 5400675 w 12249150"/>
              <a:gd name="connsiteY35" fmla="*/ 3190875 h 5534025"/>
              <a:gd name="connsiteX36" fmla="*/ 5572125 w 12249150"/>
              <a:gd name="connsiteY36" fmla="*/ 3152775 h 5534025"/>
              <a:gd name="connsiteX37" fmla="*/ 5743575 w 12249150"/>
              <a:gd name="connsiteY37" fmla="*/ 2847975 h 5534025"/>
              <a:gd name="connsiteX38" fmla="*/ 5848350 w 12249150"/>
              <a:gd name="connsiteY38" fmla="*/ 2857500 h 5534025"/>
              <a:gd name="connsiteX39" fmla="*/ 6143625 w 12249150"/>
              <a:gd name="connsiteY39" fmla="*/ 2571750 h 5534025"/>
              <a:gd name="connsiteX40" fmla="*/ 6276975 w 12249150"/>
              <a:gd name="connsiteY40" fmla="*/ 2571750 h 5534025"/>
              <a:gd name="connsiteX41" fmla="*/ 6410325 w 12249150"/>
              <a:gd name="connsiteY41" fmla="*/ 2381250 h 5534025"/>
              <a:gd name="connsiteX42" fmla="*/ 6696075 w 12249150"/>
              <a:gd name="connsiteY42" fmla="*/ 2066925 h 5534025"/>
              <a:gd name="connsiteX43" fmla="*/ 6829425 w 12249150"/>
              <a:gd name="connsiteY43" fmla="*/ 1838325 h 5534025"/>
              <a:gd name="connsiteX44" fmla="*/ 7019925 w 12249150"/>
              <a:gd name="connsiteY44" fmla="*/ 1847850 h 5534025"/>
              <a:gd name="connsiteX45" fmla="*/ 7229475 w 12249150"/>
              <a:gd name="connsiteY45" fmla="*/ 2152650 h 5534025"/>
              <a:gd name="connsiteX46" fmla="*/ 7553325 w 12249150"/>
              <a:gd name="connsiteY46" fmla="*/ 2276475 h 5534025"/>
              <a:gd name="connsiteX47" fmla="*/ 7743825 w 12249150"/>
              <a:gd name="connsiteY47" fmla="*/ 2247900 h 5534025"/>
              <a:gd name="connsiteX48" fmla="*/ 8010525 w 12249150"/>
              <a:gd name="connsiteY48" fmla="*/ 1876425 h 5534025"/>
              <a:gd name="connsiteX49" fmla="*/ 8172450 w 12249150"/>
              <a:gd name="connsiteY49" fmla="*/ 2209800 h 5534025"/>
              <a:gd name="connsiteX50" fmla="*/ 9229725 w 12249150"/>
              <a:gd name="connsiteY50" fmla="*/ 666750 h 5534025"/>
              <a:gd name="connsiteX51" fmla="*/ 9239250 w 12249150"/>
              <a:gd name="connsiteY51" fmla="*/ 600075 h 5534025"/>
              <a:gd name="connsiteX52" fmla="*/ 9677400 w 12249150"/>
              <a:gd name="connsiteY52" fmla="*/ 0 h 5534025"/>
              <a:gd name="connsiteX53" fmla="*/ 9925050 w 12249150"/>
              <a:gd name="connsiteY53" fmla="*/ 238125 h 5534025"/>
              <a:gd name="connsiteX54" fmla="*/ 10191750 w 12249150"/>
              <a:gd name="connsiteY54" fmla="*/ 657225 h 5534025"/>
              <a:gd name="connsiteX55" fmla="*/ 10429875 w 12249150"/>
              <a:gd name="connsiteY55" fmla="*/ 1104900 h 5534025"/>
              <a:gd name="connsiteX56" fmla="*/ 10706100 w 12249150"/>
              <a:gd name="connsiteY56" fmla="*/ 1209675 h 5534025"/>
              <a:gd name="connsiteX57" fmla="*/ 10706100 w 12249150"/>
              <a:gd name="connsiteY57" fmla="*/ 1085850 h 5534025"/>
              <a:gd name="connsiteX58" fmla="*/ 11029950 w 12249150"/>
              <a:gd name="connsiteY58" fmla="*/ 1524000 h 5534025"/>
              <a:gd name="connsiteX59" fmla="*/ 11153775 w 12249150"/>
              <a:gd name="connsiteY59" fmla="*/ 1381125 h 5534025"/>
              <a:gd name="connsiteX60" fmla="*/ 11649075 w 12249150"/>
              <a:gd name="connsiteY60" fmla="*/ 1657350 h 5534025"/>
              <a:gd name="connsiteX61" fmla="*/ 11734800 w 12249150"/>
              <a:gd name="connsiteY61" fmla="*/ 2057400 h 5534025"/>
              <a:gd name="connsiteX62" fmla="*/ 11906250 w 12249150"/>
              <a:gd name="connsiteY62" fmla="*/ 2181225 h 5534025"/>
              <a:gd name="connsiteX63" fmla="*/ 11953875 w 12249150"/>
              <a:gd name="connsiteY63" fmla="*/ 2085975 h 5534025"/>
              <a:gd name="connsiteX64" fmla="*/ 12249150 w 12249150"/>
              <a:gd name="connsiteY64" fmla="*/ 2038350 h 5534025"/>
              <a:gd name="connsiteX0" fmla="*/ 0 w 12249150"/>
              <a:gd name="connsiteY0" fmla="*/ 5534025 h 5534025"/>
              <a:gd name="connsiteX1" fmla="*/ 133350 w 12249150"/>
              <a:gd name="connsiteY1" fmla="*/ 5457825 h 5534025"/>
              <a:gd name="connsiteX2" fmla="*/ 447675 w 12249150"/>
              <a:gd name="connsiteY2" fmla="*/ 5000625 h 5534025"/>
              <a:gd name="connsiteX3" fmla="*/ 552450 w 12249150"/>
              <a:gd name="connsiteY3" fmla="*/ 5257800 h 5534025"/>
              <a:gd name="connsiteX4" fmla="*/ 628650 w 12249150"/>
              <a:gd name="connsiteY4" fmla="*/ 5076825 h 5534025"/>
              <a:gd name="connsiteX5" fmla="*/ 714375 w 12249150"/>
              <a:gd name="connsiteY5" fmla="*/ 5114925 h 5534025"/>
              <a:gd name="connsiteX6" fmla="*/ 771525 w 12249150"/>
              <a:gd name="connsiteY6" fmla="*/ 5257800 h 5534025"/>
              <a:gd name="connsiteX7" fmla="*/ 1171575 w 12249150"/>
              <a:gd name="connsiteY7" fmla="*/ 4619625 h 5534025"/>
              <a:gd name="connsiteX8" fmla="*/ 1333500 w 12249150"/>
              <a:gd name="connsiteY8" fmla="*/ 4486275 h 5534025"/>
              <a:gd name="connsiteX9" fmla="*/ 1524000 w 12249150"/>
              <a:gd name="connsiteY9" fmla="*/ 4486275 h 5534025"/>
              <a:gd name="connsiteX10" fmla="*/ 1895475 w 12249150"/>
              <a:gd name="connsiteY10" fmla="*/ 4810125 h 5534025"/>
              <a:gd name="connsiteX11" fmla="*/ 1971675 w 12249150"/>
              <a:gd name="connsiteY11" fmla="*/ 4791075 h 5534025"/>
              <a:gd name="connsiteX12" fmla="*/ 2019300 w 12249150"/>
              <a:gd name="connsiteY12" fmla="*/ 4638675 h 5534025"/>
              <a:gd name="connsiteX13" fmla="*/ 2076450 w 12249150"/>
              <a:gd name="connsiteY13" fmla="*/ 4772025 h 5534025"/>
              <a:gd name="connsiteX14" fmla="*/ 2200275 w 12249150"/>
              <a:gd name="connsiteY14" fmla="*/ 4610100 h 5534025"/>
              <a:gd name="connsiteX15" fmla="*/ 2371725 w 12249150"/>
              <a:gd name="connsiteY15" fmla="*/ 4676775 h 5534025"/>
              <a:gd name="connsiteX16" fmla="*/ 2409825 w 12249150"/>
              <a:gd name="connsiteY16" fmla="*/ 4819650 h 5534025"/>
              <a:gd name="connsiteX17" fmla="*/ 2495550 w 12249150"/>
              <a:gd name="connsiteY17" fmla="*/ 4800600 h 5534025"/>
              <a:gd name="connsiteX18" fmla="*/ 2505075 w 12249150"/>
              <a:gd name="connsiteY18" fmla="*/ 4772025 h 5534025"/>
              <a:gd name="connsiteX19" fmla="*/ 2600325 w 12249150"/>
              <a:gd name="connsiteY19" fmla="*/ 4772025 h 5534025"/>
              <a:gd name="connsiteX20" fmla="*/ 2628900 w 12249150"/>
              <a:gd name="connsiteY20" fmla="*/ 4876800 h 5534025"/>
              <a:gd name="connsiteX21" fmla="*/ 2733675 w 12249150"/>
              <a:gd name="connsiteY21" fmla="*/ 4838700 h 5534025"/>
              <a:gd name="connsiteX22" fmla="*/ 2781300 w 12249150"/>
              <a:gd name="connsiteY22" fmla="*/ 4791075 h 5534025"/>
              <a:gd name="connsiteX23" fmla="*/ 2819400 w 12249150"/>
              <a:gd name="connsiteY23" fmla="*/ 4838700 h 5534025"/>
              <a:gd name="connsiteX24" fmla="*/ 3019425 w 12249150"/>
              <a:gd name="connsiteY24" fmla="*/ 4791075 h 5534025"/>
              <a:gd name="connsiteX25" fmla="*/ 3171825 w 12249150"/>
              <a:gd name="connsiteY25" fmla="*/ 4524375 h 5534025"/>
              <a:gd name="connsiteX26" fmla="*/ 3257550 w 12249150"/>
              <a:gd name="connsiteY26" fmla="*/ 4676775 h 5534025"/>
              <a:gd name="connsiteX27" fmla="*/ 4133850 w 12249150"/>
              <a:gd name="connsiteY27" fmla="*/ 3886200 h 5534025"/>
              <a:gd name="connsiteX28" fmla="*/ 4362450 w 12249150"/>
              <a:gd name="connsiteY28" fmla="*/ 3467100 h 5534025"/>
              <a:gd name="connsiteX29" fmla="*/ 4533900 w 12249150"/>
              <a:gd name="connsiteY29" fmla="*/ 3467100 h 5534025"/>
              <a:gd name="connsiteX30" fmla="*/ 4600575 w 12249150"/>
              <a:gd name="connsiteY30" fmla="*/ 3457575 h 5534025"/>
              <a:gd name="connsiteX31" fmla="*/ 4705350 w 12249150"/>
              <a:gd name="connsiteY31" fmla="*/ 3409950 h 5534025"/>
              <a:gd name="connsiteX32" fmla="*/ 4705350 w 12249150"/>
              <a:gd name="connsiteY32" fmla="*/ 3514725 h 5534025"/>
              <a:gd name="connsiteX33" fmla="*/ 5038725 w 12249150"/>
              <a:gd name="connsiteY33" fmla="*/ 3305175 h 5534025"/>
              <a:gd name="connsiteX34" fmla="*/ 5257800 w 12249150"/>
              <a:gd name="connsiteY34" fmla="*/ 3371850 h 5534025"/>
              <a:gd name="connsiteX35" fmla="*/ 5400675 w 12249150"/>
              <a:gd name="connsiteY35" fmla="*/ 3190875 h 5534025"/>
              <a:gd name="connsiteX36" fmla="*/ 5572125 w 12249150"/>
              <a:gd name="connsiteY36" fmla="*/ 3152775 h 5534025"/>
              <a:gd name="connsiteX37" fmla="*/ 5743575 w 12249150"/>
              <a:gd name="connsiteY37" fmla="*/ 2847975 h 5534025"/>
              <a:gd name="connsiteX38" fmla="*/ 5848350 w 12249150"/>
              <a:gd name="connsiteY38" fmla="*/ 2857500 h 5534025"/>
              <a:gd name="connsiteX39" fmla="*/ 6143625 w 12249150"/>
              <a:gd name="connsiteY39" fmla="*/ 2571750 h 5534025"/>
              <a:gd name="connsiteX40" fmla="*/ 6276975 w 12249150"/>
              <a:gd name="connsiteY40" fmla="*/ 2571750 h 5534025"/>
              <a:gd name="connsiteX41" fmla="*/ 6410325 w 12249150"/>
              <a:gd name="connsiteY41" fmla="*/ 2381250 h 5534025"/>
              <a:gd name="connsiteX42" fmla="*/ 6696075 w 12249150"/>
              <a:gd name="connsiteY42" fmla="*/ 2066925 h 5534025"/>
              <a:gd name="connsiteX43" fmla="*/ 6829425 w 12249150"/>
              <a:gd name="connsiteY43" fmla="*/ 1838325 h 5534025"/>
              <a:gd name="connsiteX44" fmla="*/ 7019925 w 12249150"/>
              <a:gd name="connsiteY44" fmla="*/ 1847850 h 5534025"/>
              <a:gd name="connsiteX45" fmla="*/ 7229475 w 12249150"/>
              <a:gd name="connsiteY45" fmla="*/ 2152650 h 5534025"/>
              <a:gd name="connsiteX46" fmla="*/ 7553325 w 12249150"/>
              <a:gd name="connsiteY46" fmla="*/ 2276475 h 5534025"/>
              <a:gd name="connsiteX47" fmla="*/ 7743825 w 12249150"/>
              <a:gd name="connsiteY47" fmla="*/ 2247900 h 5534025"/>
              <a:gd name="connsiteX48" fmla="*/ 8010525 w 12249150"/>
              <a:gd name="connsiteY48" fmla="*/ 1876425 h 5534025"/>
              <a:gd name="connsiteX49" fmla="*/ 8172450 w 12249150"/>
              <a:gd name="connsiteY49" fmla="*/ 2209800 h 5534025"/>
              <a:gd name="connsiteX50" fmla="*/ 9229725 w 12249150"/>
              <a:gd name="connsiteY50" fmla="*/ 666750 h 5534025"/>
              <a:gd name="connsiteX51" fmla="*/ 9239250 w 12249150"/>
              <a:gd name="connsiteY51" fmla="*/ 600075 h 5534025"/>
              <a:gd name="connsiteX52" fmla="*/ 9677400 w 12249150"/>
              <a:gd name="connsiteY52" fmla="*/ 0 h 5534025"/>
              <a:gd name="connsiteX53" fmla="*/ 9925050 w 12249150"/>
              <a:gd name="connsiteY53" fmla="*/ 238125 h 5534025"/>
              <a:gd name="connsiteX54" fmla="*/ 10115550 w 12249150"/>
              <a:gd name="connsiteY54" fmla="*/ 685800 h 5534025"/>
              <a:gd name="connsiteX55" fmla="*/ 10429875 w 12249150"/>
              <a:gd name="connsiteY55" fmla="*/ 1104900 h 5534025"/>
              <a:gd name="connsiteX56" fmla="*/ 10706100 w 12249150"/>
              <a:gd name="connsiteY56" fmla="*/ 1209675 h 5534025"/>
              <a:gd name="connsiteX57" fmla="*/ 10706100 w 12249150"/>
              <a:gd name="connsiteY57" fmla="*/ 1085850 h 5534025"/>
              <a:gd name="connsiteX58" fmla="*/ 11029950 w 12249150"/>
              <a:gd name="connsiteY58" fmla="*/ 1524000 h 5534025"/>
              <a:gd name="connsiteX59" fmla="*/ 11153775 w 12249150"/>
              <a:gd name="connsiteY59" fmla="*/ 1381125 h 5534025"/>
              <a:gd name="connsiteX60" fmla="*/ 11649075 w 12249150"/>
              <a:gd name="connsiteY60" fmla="*/ 1657350 h 5534025"/>
              <a:gd name="connsiteX61" fmla="*/ 11734800 w 12249150"/>
              <a:gd name="connsiteY61" fmla="*/ 2057400 h 5534025"/>
              <a:gd name="connsiteX62" fmla="*/ 11906250 w 12249150"/>
              <a:gd name="connsiteY62" fmla="*/ 2181225 h 5534025"/>
              <a:gd name="connsiteX63" fmla="*/ 11953875 w 12249150"/>
              <a:gd name="connsiteY63" fmla="*/ 2085975 h 5534025"/>
              <a:gd name="connsiteX64" fmla="*/ 12249150 w 12249150"/>
              <a:gd name="connsiteY64" fmla="*/ 2038350 h 5534025"/>
              <a:gd name="connsiteX0" fmla="*/ 0 w 12249150"/>
              <a:gd name="connsiteY0" fmla="*/ 5534025 h 5534025"/>
              <a:gd name="connsiteX1" fmla="*/ 133350 w 12249150"/>
              <a:gd name="connsiteY1" fmla="*/ 5457825 h 5534025"/>
              <a:gd name="connsiteX2" fmla="*/ 447675 w 12249150"/>
              <a:gd name="connsiteY2" fmla="*/ 5000625 h 5534025"/>
              <a:gd name="connsiteX3" fmla="*/ 552450 w 12249150"/>
              <a:gd name="connsiteY3" fmla="*/ 5257800 h 5534025"/>
              <a:gd name="connsiteX4" fmla="*/ 628650 w 12249150"/>
              <a:gd name="connsiteY4" fmla="*/ 5076825 h 5534025"/>
              <a:gd name="connsiteX5" fmla="*/ 714375 w 12249150"/>
              <a:gd name="connsiteY5" fmla="*/ 5114925 h 5534025"/>
              <a:gd name="connsiteX6" fmla="*/ 771525 w 12249150"/>
              <a:gd name="connsiteY6" fmla="*/ 5257800 h 5534025"/>
              <a:gd name="connsiteX7" fmla="*/ 1171575 w 12249150"/>
              <a:gd name="connsiteY7" fmla="*/ 4619625 h 5534025"/>
              <a:gd name="connsiteX8" fmla="*/ 1333500 w 12249150"/>
              <a:gd name="connsiteY8" fmla="*/ 4486275 h 5534025"/>
              <a:gd name="connsiteX9" fmla="*/ 1524000 w 12249150"/>
              <a:gd name="connsiteY9" fmla="*/ 4486275 h 5534025"/>
              <a:gd name="connsiteX10" fmla="*/ 1895475 w 12249150"/>
              <a:gd name="connsiteY10" fmla="*/ 4810125 h 5534025"/>
              <a:gd name="connsiteX11" fmla="*/ 1971675 w 12249150"/>
              <a:gd name="connsiteY11" fmla="*/ 4791075 h 5534025"/>
              <a:gd name="connsiteX12" fmla="*/ 2019300 w 12249150"/>
              <a:gd name="connsiteY12" fmla="*/ 4638675 h 5534025"/>
              <a:gd name="connsiteX13" fmla="*/ 2076450 w 12249150"/>
              <a:gd name="connsiteY13" fmla="*/ 4772025 h 5534025"/>
              <a:gd name="connsiteX14" fmla="*/ 2200275 w 12249150"/>
              <a:gd name="connsiteY14" fmla="*/ 4610100 h 5534025"/>
              <a:gd name="connsiteX15" fmla="*/ 2371725 w 12249150"/>
              <a:gd name="connsiteY15" fmla="*/ 4676775 h 5534025"/>
              <a:gd name="connsiteX16" fmla="*/ 2409825 w 12249150"/>
              <a:gd name="connsiteY16" fmla="*/ 4819650 h 5534025"/>
              <a:gd name="connsiteX17" fmla="*/ 2495550 w 12249150"/>
              <a:gd name="connsiteY17" fmla="*/ 4800600 h 5534025"/>
              <a:gd name="connsiteX18" fmla="*/ 2505075 w 12249150"/>
              <a:gd name="connsiteY18" fmla="*/ 4772025 h 5534025"/>
              <a:gd name="connsiteX19" fmla="*/ 2600325 w 12249150"/>
              <a:gd name="connsiteY19" fmla="*/ 4772025 h 5534025"/>
              <a:gd name="connsiteX20" fmla="*/ 2628900 w 12249150"/>
              <a:gd name="connsiteY20" fmla="*/ 4876800 h 5534025"/>
              <a:gd name="connsiteX21" fmla="*/ 2733675 w 12249150"/>
              <a:gd name="connsiteY21" fmla="*/ 4838700 h 5534025"/>
              <a:gd name="connsiteX22" fmla="*/ 2781300 w 12249150"/>
              <a:gd name="connsiteY22" fmla="*/ 4791075 h 5534025"/>
              <a:gd name="connsiteX23" fmla="*/ 2819400 w 12249150"/>
              <a:gd name="connsiteY23" fmla="*/ 4838700 h 5534025"/>
              <a:gd name="connsiteX24" fmla="*/ 3019425 w 12249150"/>
              <a:gd name="connsiteY24" fmla="*/ 4791075 h 5534025"/>
              <a:gd name="connsiteX25" fmla="*/ 3171825 w 12249150"/>
              <a:gd name="connsiteY25" fmla="*/ 4524375 h 5534025"/>
              <a:gd name="connsiteX26" fmla="*/ 3257550 w 12249150"/>
              <a:gd name="connsiteY26" fmla="*/ 4676775 h 5534025"/>
              <a:gd name="connsiteX27" fmla="*/ 4133850 w 12249150"/>
              <a:gd name="connsiteY27" fmla="*/ 3886200 h 5534025"/>
              <a:gd name="connsiteX28" fmla="*/ 4362450 w 12249150"/>
              <a:gd name="connsiteY28" fmla="*/ 3467100 h 5534025"/>
              <a:gd name="connsiteX29" fmla="*/ 4533900 w 12249150"/>
              <a:gd name="connsiteY29" fmla="*/ 3467100 h 5534025"/>
              <a:gd name="connsiteX30" fmla="*/ 4600575 w 12249150"/>
              <a:gd name="connsiteY30" fmla="*/ 3457575 h 5534025"/>
              <a:gd name="connsiteX31" fmla="*/ 4705350 w 12249150"/>
              <a:gd name="connsiteY31" fmla="*/ 3409950 h 5534025"/>
              <a:gd name="connsiteX32" fmla="*/ 4705350 w 12249150"/>
              <a:gd name="connsiteY32" fmla="*/ 3514725 h 5534025"/>
              <a:gd name="connsiteX33" fmla="*/ 5038725 w 12249150"/>
              <a:gd name="connsiteY33" fmla="*/ 3305175 h 5534025"/>
              <a:gd name="connsiteX34" fmla="*/ 5257800 w 12249150"/>
              <a:gd name="connsiteY34" fmla="*/ 3371850 h 5534025"/>
              <a:gd name="connsiteX35" fmla="*/ 5400675 w 12249150"/>
              <a:gd name="connsiteY35" fmla="*/ 3190875 h 5534025"/>
              <a:gd name="connsiteX36" fmla="*/ 5572125 w 12249150"/>
              <a:gd name="connsiteY36" fmla="*/ 3152775 h 5534025"/>
              <a:gd name="connsiteX37" fmla="*/ 5743575 w 12249150"/>
              <a:gd name="connsiteY37" fmla="*/ 2847975 h 5534025"/>
              <a:gd name="connsiteX38" fmla="*/ 5848350 w 12249150"/>
              <a:gd name="connsiteY38" fmla="*/ 2857500 h 5534025"/>
              <a:gd name="connsiteX39" fmla="*/ 6143625 w 12249150"/>
              <a:gd name="connsiteY39" fmla="*/ 2571750 h 5534025"/>
              <a:gd name="connsiteX40" fmla="*/ 6276975 w 12249150"/>
              <a:gd name="connsiteY40" fmla="*/ 2571750 h 5534025"/>
              <a:gd name="connsiteX41" fmla="*/ 6410325 w 12249150"/>
              <a:gd name="connsiteY41" fmla="*/ 2381250 h 5534025"/>
              <a:gd name="connsiteX42" fmla="*/ 6696075 w 12249150"/>
              <a:gd name="connsiteY42" fmla="*/ 2066925 h 5534025"/>
              <a:gd name="connsiteX43" fmla="*/ 6829425 w 12249150"/>
              <a:gd name="connsiteY43" fmla="*/ 1838325 h 5534025"/>
              <a:gd name="connsiteX44" fmla="*/ 7019925 w 12249150"/>
              <a:gd name="connsiteY44" fmla="*/ 1847850 h 5534025"/>
              <a:gd name="connsiteX45" fmla="*/ 7229475 w 12249150"/>
              <a:gd name="connsiteY45" fmla="*/ 2152650 h 5534025"/>
              <a:gd name="connsiteX46" fmla="*/ 7553325 w 12249150"/>
              <a:gd name="connsiteY46" fmla="*/ 2276475 h 5534025"/>
              <a:gd name="connsiteX47" fmla="*/ 7743825 w 12249150"/>
              <a:gd name="connsiteY47" fmla="*/ 2247900 h 5534025"/>
              <a:gd name="connsiteX48" fmla="*/ 8010525 w 12249150"/>
              <a:gd name="connsiteY48" fmla="*/ 1876425 h 5534025"/>
              <a:gd name="connsiteX49" fmla="*/ 8172450 w 12249150"/>
              <a:gd name="connsiteY49" fmla="*/ 2209800 h 5534025"/>
              <a:gd name="connsiteX50" fmla="*/ 9229725 w 12249150"/>
              <a:gd name="connsiteY50" fmla="*/ 666750 h 5534025"/>
              <a:gd name="connsiteX51" fmla="*/ 9239250 w 12249150"/>
              <a:gd name="connsiteY51" fmla="*/ 600075 h 5534025"/>
              <a:gd name="connsiteX52" fmla="*/ 9677400 w 12249150"/>
              <a:gd name="connsiteY52" fmla="*/ 0 h 5534025"/>
              <a:gd name="connsiteX53" fmla="*/ 9886950 w 12249150"/>
              <a:gd name="connsiteY53" fmla="*/ 238125 h 5534025"/>
              <a:gd name="connsiteX54" fmla="*/ 10115550 w 12249150"/>
              <a:gd name="connsiteY54" fmla="*/ 685800 h 5534025"/>
              <a:gd name="connsiteX55" fmla="*/ 10429875 w 12249150"/>
              <a:gd name="connsiteY55" fmla="*/ 1104900 h 5534025"/>
              <a:gd name="connsiteX56" fmla="*/ 10706100 w 12249150"/>
              <a:gd name="connsiteY56" fmla="*/ 1209675 h 5534025"/>
              <a:gd name="connsiteX57" fmla="*/ 10706100 w 12249150"/>
              <a:gd name="connsiteY57" fmla="*/ 1085850 h 5534025"/>
              <a:gd name="connsiteX58" fmla="*/ 11029950 w 12249150"/>
              <a:gd name="connsiteY58" fmla="*/ 1524000 h 5534025"/>
              <a:gd name="connsiteX59" fmla="*/ 11153775 w 12249150"/>
              <a:gd name="connsiteY59" fmla="*/ 1381125 h 5534025"/>
              <a:gd name="connsiteX60" fmla="*/ 11649075 w 12249150"/>
              <a:gd name="connsiteY60" fmla="*/ 1657350 h 5534025"/>
              <a:gd name="connsiteX61" fmla="*/ 11734800 w 12249150"/>
              <a:gd name="connsiteY61" fmla="*/ 2057400 h 5534025"/>
              <a:gd name="connsiteX62" fmla="*/ 11906250 w 12249150"/>
              <a:gd name="connsiteY62" fmla="*/ 2181225 h 5534025"/>
              <a:gd name="connsiteX63" fmla="*/ 11953875 w 12249150"/>
              <a:gd name="connsiteY63" fmla="*/ 2085975 h 5534025"/>
              <a:gd name="connsiteX64" fmla="*/ 12249150 w 12249150"/>
              <a:gd name="connsiteY64" fmla="*/ 2038350 h 5534025"/>
              <a:gd name="connsiteX0" fmla="*/ 0 w 12249150"/>
              <a:gd name="connsiteY0" fmla="*/ 5467350 h 5467350"/>
              <a:gd name="connsiteX1" fmla="*/ 133350 w 12249150"/>
              <a:gd name="connsiteY1" fmla="*/ 5391150 h 5467350"/>
              <a:gd name="connsiteX2" fmla="*/ 447675 w 12249150"/>
              <a:gd name="connsiteY2" fmla="*/ 4933950 h 5467350"/>
              <a:gd name="connsiteX3" fmla="*/ 552450 w 12249150"/>
              <a:gd name="connsiteY3" fmla="*/ 5191125 h 5467350"/>
              <a:gd name="connsiteX4" fmla="*/ 628650 w 12249150"/>
              <a:gd name="connsiteY4" fmla="*/ 5010150 h 5467350"/>
              <a:gd name="connsiteX5" fmla="*/ 714375 w 12249150"/>
              <a:gd name="connsiteY5" fmla="*/ 5048250 h 5467350"/>
              <a:gd name="connsiteX6" fmla="*/ 771525 w 12249150"/>
              <a:gd name="connsiteY6" fmla="*/ 5191125 h 5467350"/>
              <a:gd name="connsiteX7" fmla="*/ 1171575 w 12249150"/>
              <a:gd name="connsiteY7" fmla="*/ 4552950 h 5467350"/>
              <a:gd name="connsiteX8" fmla="*/ 1333500 w 12249150"/>
              <a:gd name="connsiteY8" fmla="*/ 4419600 h 5467350"/>
              <a:gd name="connsiteX9" fmla="*/ 1524000 w 12249150"/>
              <a:gd name="connsiteY9" fmla="*/ 4419600 h 5467350"/>
              <a:gd name="connsiteX10" fmla="*/ 1895475 w 12249150"/>
              <a:gd name="connsiteY10" fmla="*/ 4743450 h 5467350"/>
              <a:gd name="connsiteX11" fmla="*/ 1971675 w 12249150"/>
              <a:gd name="connsiteY11" fmla="*/ 4724400 h 5467350"/>
              <a:gd name="connsiteX12" fmla="*/ 2019300 w 12249150"/>
              <a:gd name="connsiteY12" fmla="*/ 4572000 h 5467350"/>
              <a:gd name="connsiteX13" fmla="*/ 2076450 w 12249150"/>
              <a:gd name="connsiteY13" fmla="*/ 4705350 h 5467350"/>
              <a:gd name="connsiteX14" fmla="*/ 2200275 w 12249150"/>
              <a:gd name="connsiteY14" fmla="*/ 4543425 h 5467350"/>
              <a:gd name="connsiteX15" fmla="*/ 2371725 w 12249150"/>
              <a:gd name="connsiteY15" fmla="*/ 4610100 h 5467350"/>
              <a:gd name="connsiteX16" fmla="*/ 2409825 w 12249150"/>
              <a:gd name="connsiteY16" fmla="*/ 4752975 h 5467350"/>
              <a:gd name="connsiteX17" fmla="*/ 2495550 w 12249150"/>
              <a:gd name="connsiteY17" fmla="*/ 4733925 h 5467350"/>
              <a:gd name="connsiteX18" fmla="*/ 2505075 w 12249150"/>
              <a:gd name="connsiteY18" fmla="*/ 4705350 h 5467350"/>
              <a:gd name="connsiteX19" fmla="*/ 2600325 w 12249150"/>
              <a:gd name="connsiteY19" fmla="*/ 4705350 h 5467350"/>
              <a:gd name="connsiteX20" fmla="*/ 2628900 w 12249150"/>
              <a:gd name="connsiteY20" fmla="*/ 4810125 h 5467350"/>
              <a:gd name="connsiteX21" fmla="*/ 2733675 w 12249150"/>
              <a:gd name="connsiteY21" fmla="*/ 4772025 h 5467350"/>
              <a:gd name="connsiteX22" fmla="*/ 2781300 w 12249150"/>
              <a:gd name="connsiteY22" fmla="*/ 4724400 h 5467350"/>
              <a:gd name="connsiteX23" fmla="*/ 2819400 w 12249150"/>
              <a:gd name="connsiteY23" fmla="*/ 4772025 h 5467350"/>
              <a:gd name="connsiteX24" fmla="*/ 3019425 w 12249150"/>
              <a:gd name="connsiteY24" fmla="*/ 4724400 h 5467350"/>
              <a:gd name="connsiteX25" fmla="*/ 3171825 w 12249150"/>
              <a:gd name="connsiteY25" fmla="*/ 4457700 h 5467350"/>
              <a:gd name="connsiteX26" fmla="*/ 3257550 w 12249150"/>
              <a:gd name="connsiteY26" fmla="*/ 4610100 h 5467350"/>
              <a:gd name="connsiteX27" fmla="*/ 4133850 w 12249150"/>
              <a:gd name="connsiteY27" fmla="*/ 3819525 h 5467350"/>
              <a:gd name="connsiteX28" fmla="*/ 4362450 w 12249150"/>
              <a:gd name="connsiteY28" fmla="*/ 3400425 h 5467350"/>
              <a:gd name="connsiteX29" fmla="*/ 4533900 w 12249150"/>
              <a:gd name="connsiteY29" fmla="*/ 3400425 h 5467350"/>
              <a:gd name="connsiteX30" fmla="*/ 4600575 w 12249150"/>
              <a:gd name="connsiteY30" fmla="*/ 3390900 h 5467350"/>
              <a:gd name="connsiteX31" fmla="*/ 4705350 w 12249150"/>
              <a:gd name="connsiteY31" fmla="*/ 3343275 h 5467350"/>
              <a:gd name="connsiteX32" fmla="*/ 4705350 w 12249150"/>
              <a:gd name="connsiteY32" fmla="*/ 3448050 h 5467350"/>
              <a:gd name="connsiteX33" fmla="*/ 5038725 w 12249150"/>
              <a:gd name="connsiteY33" fmla="*/ 3238500 h 5467350"/>
              <a:gd name="connsiteX34" fmla="*/ 5257800 w 12249150"/>
              <a:gd name="connsiteY34" fmla="*/ 3305175 h 5467350"/>
              <a:gd name="connsiteX35" fmla="*/ 5400675 w 12249150"/>
              <a:gd name="connsiteY35" fmla="*/ 3124200 h 5467350"/>
              <a:gd name="connsiteX36" fmla="*/ 5572125 w 12249150"/>
              <a:gd name="connsiteY36" fmla="*/ 3086100 h 5467350"/>
              <a:gd name="connsiteX37" fmla="*/ 5743575 w 12249150"/>
              <a:gd name="connsiteY37" fmla="*/ 2781300 h 5467350"/>
              <a:gd name="connsiteX38" fmla="*/ 5848350 w 12249150"/>
              <a:gd name="connsiteY38" fmla="*/ 2790825 h 5467350"/>
              <a:gd name="connsiteX39" fmla="*/ 6143625 w 12249150"/>
              <a:gd name="connsiteY39" fmla="*/ 2505075 h 5467350"/>
              <a:gd name="connsiteX40" fmla="*/ 6276975 w 12249150"/>
              <a:gd name="connsiteY40" fmla="*/ 2505075 h 5467350"/>
              <a:gd name="connsiteX41" fmla="*/ 6410325 w 12249150"/>
              <a:gd name="connsiteY41" fmla="*/ 2314575 h 5467350"/>
              <a:gd name="connsiteX42" fmla="*/ 6696075 w 12249150"/>
              <a:gd name="connsiteY42" fmla="*/ 2000250 h 5467350"/>
              <a:gd name="connsiteX43" fmla="*/ 6829425 w 12249150"/>
              <a:gd name="connsiteY43" fmla="*/ 1771650 h 5467350"/>
              <a:gd name="connsiteX44" fmla="*/ 7019925 w 12249150"/>
              <a:gd name="connsiteY44" fmla="*/ 1781175 h 5467350"/>
              <a:gd name="connsiteX45" fmla="*/ 7229475 w 12249150"/>
              <a:gd name="connsiteY45" fmla="*/ 2085975 h 5467350"/>
              <a:gd name="connsiteX46" fmla="*/ 7553325 w 12249150"/>
              <a:gd name="connsiteY46" fmla="*/ 2209800 h 5467350"/>
              <a:gd name="connsiteX47" fmla="*/ 7743825 w 12249150"/>
              <a:gd name="connsiteY47" fmla="*/ 2181225 h 5467350"/>
              <a:gd name="connsiteX48" fmla="*/ 8010525 w 12249150"/>
              <a:gd name="connsiteY48" fmla="*/ 1809750 h 5467350"/>
              <a:gd name="connsiteX49" fmla="*/ 8172450 w 12249150"/>
              <a:gd name="connsiteY49" fmla="*/ 2143125 h 5467350"/>
              <a:gd name="connsiteX50" fmla="*/ 9229725 w 12249150"/>
              <a:gd name="connsiteY50" fmla="*/ 600075 h 5467350"/>
              <a:gd name="connsiteX51" fmla="*/ 9239250 w 12249150"/>
              <a:gd name="connsiteY51" fmla="*/ 533400 h 5467350"/>
              <a:gd name="connsiteX52" fmla="*/ 9677400 w 12249150"/>
              <a:gd name="connsiteY52" fmla="*/ 0 h 5467350"/>
              <a:gd name="connsiteX53" fmla="*/ 9886950 w 12249150"/>
              <a:gd name="connsiteY53" fmla="*/ 171450 h 5467350"/>
              <a:gd name="connsiteX54" fmla="*/ 10115550 w 12249150"/>
              <a:gd name="connsiteY54" fmla="*/ 619125 h 5467350"/>
              <a:gd name="connsiteX55" fmla="*/ 10429875 w 12249150"/>
              <a:gd name="connsiteY55" fmla="*/ 1038225 h 5467350"/>
              <a:gd name="connsiteX56" fmla="*/ 10706100 w 12249150"/>
              <a:gd name="connsiteY56" fmla="*/ 1143000 h 5467350"/>
              <a:gd name="connsiteX57" fmla="*/ 10706100 w 12249150"/>
              <a:gd name="connsiteY57" fmla="*/ 1019175 h 5467350"/>
              <a:gd name="connsiteX58" fmla="*/ 11029950 w 12249150"/>
              <a:gd name="connsiteY58" fmla="*/ 1457325 h 5467350"/>
              <a:gd name="connsiteX59" fmla="*/ 11153775 w 12249150"/>
              <a:gd name="connsiteY59" fmla="*/ 1314450 h 5467350"/>
              <a:gd name="connsiteX60" fmla="*/ 11649075 w 12249150"/>
              <a:gd name="connsiteY60" fmla="*/ 1590675 h 5467350"/>
              <a:gd name="connsiteX61" fmla="*/ 11734800 w 12249150"/>
              <a:gd name="connsiteY61" fmla="*/ 1990725 h 5467350"/>
              <a:gd name="connsiteX62" fmla="*/ 11906250 w 12249150"/>
              <a:gd name="connsiteY62" fmla="*/ 2114550 h 5467350"/>
              <a:gd name="connsiteX63" fmla="*/ 11953875 w 12249150"/>
              <a:gd name="connsiteY63" fmla="*/ 2019300 h 5467350"/>
              <a:gd name="connsiteX64" fmla="*/ 12249150 w 12249150"/>
              <a:gd name="connsiteY64" fmla="*/ 1971675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249150" h="5467350">
                <a:moveTo>
                  <a:pt x="0" y="5467350"/>
                </a:moveTo>
                <a:lnTo>
                  <a:pt x="133350" y="5391150"/>
                </a:lnTo>
                <a:lnTo>
                  <a:pt x="447675" y="4933950"/>
                </a:lnTo>
                <a:lnTo>
                  <a:pt x="552450" y="5191125"/>
                </a:lnTo>
                <a:lnTo>
                  <a:pt x="628650" y="5010150"/>
                </a:lnTo>
                <a:lnTo>
                  <a:pt x="714375" y="5048250"/>
                </a:lnTo>
                <a:lnTo>
                  <a:pt x="771525" y="5191125"/>
                </a:lnTo>
                <a:lnTo>
                  <a:pt x="1171575" y="4552950"/>
                </a:lnTo>
                <a:lnTo>
                  <a:pt x="1333500" y="4419600"/>
                </a:lnTo>
                <a:lnTo>
                  <a:pt x="1524000" y="4419600"/>
                </a:lnTo>
                <a:lnTo>
                  <a:pt x="1895475" y="4743450"/>
                </a:lnTo>
                <a:lnTo>
                  <a:pt x="1971675" y="4724400"/>
                </a:lnTo>
                <a:lnTo>
                  <a:pt x="2019300" y="4572000"/>
                </a:lnTo>
                <a:lnTo>
                  <a:pt x="2076450" y="4705350"/>
                </a:lnTo>
                <a:lnTo>
                  <a:pt x="2200275" y="4543425"/>
                </a:lnTo>
                <a:lnTo>
                  <a:pt x="2371725" y="4610100"/>
                </a:lnTo>
                <a:lnTo>
                  <a:pt x="2409825" y="4752975"/>
                </a:lnTo>
                <a:lnTo>
                  <a:pt x="2495550" y="4733925"/>
                </a:lnTo>
                <a:lnTo>
                  <a:pt x="2505075" y="4705350"/>
                </a:lnTo>
                <a:lnTo>
                  <a:pt x="2600325" y="4705350"/>
                </a:lnTo>
                <a:lnTo>
                  <a:pt x="2628900" y="4810125"/>
                </a:lnTo>
                <a:lnTo>
                  <a:pt x="2733675" y="4772025"/>
                </a:lnTo>
                <a:lnTo>
                  <a:pt x="2781300" y="4724400"/>
                </a:lnTo>
                <a:lnTo>
                  <a:pt x="2819400" y="4772025"/>
                </a:lnTo>
                <a:lnTo>
                  <a:pt x="3019425" y="4724400"/>
                </a:lnTo>
                <a:lnTo>
                  <a:pt x="3171825" y="4457700"/>
                </a:lnTo>
                <a:lnTo>
                  <a:pt x="3257550" y="4610100"/>
                </a:lnTo>
                <a:lnTo>
                  <a:pt x="4133850" y="3819525"/>
                </a:lnTo>
                <a:lnTo>
                  <a:pt x="4362450" y="3400425"/>
                </a:lnTo>
                <a:lnTo>
                  <a:pt x="4533900" y="3400425"/>
                </a:lnTo>
                <a:lnTo>
                  <a:pt x="4600575" y="3390900"/>
                </a:lnTo>
                <a:lnTo>
                  <a:pt x="4705350" y="3343275"/>
                </a:lnTo>
                <a:lnTo>
                  <a:pt x="4705350" y="3448050"/>
                </a:lnTo>
                <a:lnTo>
                  <a:pt x="5038725" y="3238500"/>
                </a:lnTo>
                <a:lnTo>
                  <a:pt x="5257800" y="3305175"/>
                </a:lnTo>
                <a:lnTo>
                  <a:pt x="5400675" y="3124200"/>
                </a:lnTo>
                <a:lnTo>
                  <a:pt x="5572125" y="3086100"/>
                </a:lnTo>
                <a:lnTo>
                  <a:pt x="5743575" y="2781300"/>
                </a:lnTo>
                <a:lnTo>
                  <a:pt x="5848350" y="2790825"/>
                </a:lnTo>
                <a:lnTo>
                  <a:pt x="6143625" y="2505075"/>
                </a:lnTo>
                <a:lnTo>
                  <a:pt x="6276975" y="2505075"/>
                </a:lnTo>
                <a:lnTo>
                  <a:pt x="6410325" y="2314575"/>
                </a:lnTo>
                <a:lnTo>
                  <a:pt x="6696075" y="2000250"/>
                </a:lnTo>
                <a:lnTo>
                  <a:pt x="6829425" y="1771650"/>
                </a:lnTo>
                <a:lnTo>
                  <a:pt x="7019925" y="1781175"/>
                </a:lnTo>
                <a:lnTo>
                  <a:pt x="7229475" y="2085975"/>
                </a:lnTo>
                <a:lnTo>
                  <a:pt x="7553325" y="2209800"/>
                </a:lnTo>
                <a:lnTo>
                  <a:pt x="7743825" y="2181225"/>
                </a:lnTo>
                <a:lnTo>
                  <a:pt x="8010525" y="1809750"/>
                </a:lnTo>
                <a:lnTo>
                  <a:pt x="8172450" y="2143125"/>
                </a:lnTo>
                <a:lnTo>
                  <a:pt x="9229725" y="600075"/>
                </a:lnTo>
                <a:lnTo>
                  <a:pt x="9239250" y="533400"/>
                </a:lnTo>
                <a:lnTo>
                  <a:pt x="9677400" y="0"/>
                </a:lnTo>
                <a:lnTo>
                  <a:pt x="9886950" y="171450"/>
                </a:lnTo>
                <a:lnTo>
                  <a:pt x="10115550" y="619125"/>
                </a:lnTo>
                <a:lnTo>
                  <a:pt x="10429875" y="1038225"/>
                </a:lnTo>
                <a:lnTo>
                  <a:pt x="10706100" y="1143000"/>
                </a:lnTo>
                <a:lnTo>
                  <a:pt x="10706100" y="1019175"/>
                </a:lnTo>
                <a:lnTo>
                  <a:pt x="11029950" y="1457325"/>
                </a:lnTo>
                <a:lnTo>
                  <a:pt x="11153775" y="1314450"/>
                </a:lnTo>
                <a:lnTo>
                  <a:pt x="11649075" y="1590675"/>
                </a:lnTo>
                <a:lnTo>
                  <a:pt x="11734800" y="1990725"/>
                </a:lnTo>
                <a:lnTo>
                  <a:pt x="11906250" y="2114550"/>
                </a:lnTo>
                <a:lnTo>
                  <a:pt x="11953875" y="2019300"/>
                </a:lnTo>
                <a:lnTo>
                  <a:pt x="12249150" y="197167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02B07628-647A-0796-6485-FD4F819D83AD}"/>
              </a:ext>
            </a:extLst>
          </p:cNvPr>
          <p:cNvGrpSpPr/>
          <p:nvPr/>
        </p:nvGrpSpPr>
        <p:grpSpPr>
          <a:xfrm>
            <a:off x="346553" y="3962400"/>
            <a:ext cx="2375109" cy="1775147"/>
            <a:chOff x="2564606" y="2353940"/>
            <a:chExt cx="2375109" cy="1775147"/>
          </a:xfrm>
        </p:grpSpPr>
        <p:cxnSp>
          <p:nvCxnSpPr>
            <p:cNvPr id="6" name="直接连接符 5">
              <a:extLst>
                <a:ext uri="{FF2B5EF4-FFF2-40B4-BE49-F238E27FC236}">
                  <a16:creationId xmlns:a16="http://schemas.microsoft.com/office/drawing/2014/main" id="{EDB9BA24-422D-2286-FAA2-53D4A62E6D6F}"/>
                </a:ext>
              </a:extLst>
            </p:cNvPr>
            <p:cNvCxnSpPr>
              <a:cxnSpLocks/>
            </p:cNvCxnSpPr>
            <p:nvPr/>
          </p:nvCxnSpPr>
          <p:spPr>
            <a:xfrm>
              <a:off x="2628900" y="2420615"/>
              <a:ext cx="0" cy="16210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4F41E66D-AA49-B34E-999F-65D5FAFD5DFE}"/>
                </a:ext>
              </a:extLst>
            </p:cNvPr>
            <p:cNvSpPr/>
            <p:nvPr/>
          </p:nvSpPr>
          <p:spPr>
            <a:xfrm>
              <a:off x="2564606" y="4000499"/>
              <a:ext cx="128588" cy="128588"/>
            </a:xfrm>
            <a:prstGeom prst="ellipse">
              <a:avLst/>
            </a:prstGeom>
            <a:solidFill>
              <a:schemeClr val="bg1"/>
            </a:solidFill>
            <a:ln>
              <a:noFill/>
            </a:ln>
            <a:effectLst>
              <a:outerShdw sx="154000" sy="154000" algn="ctr"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8" name="文本框 7">
              <a:extLst>
                <a:ext uri="{FF2B5EF4-FFF2-40B4-BE49-F238E27FC236}">
                  <a16:creationId xmlns:a16="http://schemas.microsoft.com/office/drawing/2014/main" id="{0324775A-49F7-DECF-DA70-6F56FE529E4A}"/>
                </a:ext>
              </a:extLst>
            </p:cNvPr>
            <p:cNvSpPr txBox="1"/>
            <p:nvPr/>
          </p:nvSpPr>
          <p:spPr>
            <a:xfrm>
              <a:off x="2703206" y="2709179"/>
              <a:ext cx="2236509" cy="461665"/>
            </a:xfrm>
            <a:prstGeom prst="rect">
              <a:avLst/>
            </a:prstGeom>
            <a:noFill/>
          </p:spPr>
          <p:txBody>
            <a:bodyPr wrap="square" rtlCol="0">
              <a:noAutofit/>
            </a:bodyPr>
            <a:lstStyle/>
            <a:p>
              <a:pPr>
                <a:lnSpc>
                  <a:spcPct val="130000"/>
                </a:lnSpc>
              </a:pPr>
              <a:r>
                <a:rPr lang="zh-CN" altLang="en-US" sz="1200" dirty="0">
                  <a:solidFill>
                    <a:schemeClr val="bg1"/>
                  </a:solidFill>
                </a:rPr>
                <a:t>从单一产品创新到系统集成创新及节能管理服务创新</a:t>
              </a:r>
            </a:p>
          </p:txBody>
        </p:sp>
        <p:sp>
          <p:nvSpPr>
            <p:cNvPr id="9" name="文本框 8">
              <a:extLst>
                <a:ext uri="{FF2B5EF4-FFF2-40B4-BE49-F238E27FC236}">
                  <a16:creationId xmlns:a16="http://schemas.microsoft.com/office/drawing/2014/main" id="{8676D0F8-B40D-35E6-4246-DD6C65BA2AD9}"/>
                </a:ext>
              </a:extLst>
            </p:cNvPr>
            <p:cNvSpPr txBox="1"/>
            <p:nvPr/>
          </p:nvSpPr>
          <p:spPr>
            <a:xfrm>
              <a:off x="2703206" y="2353940"/>
              <a:ext cx="1723549" cy="400110"/>
            </a:xfrm>
            <a:prstGeom prst="rect">
              <a:avLst/>
            </a:prstGeom>
            <a:noFill/>
          </p:spPr>
          <p:txBody>
            <a:bodyPr wrap="none" rtlCol="0">
              <a:noAutofit/>
            </a:bodyPr>
            <a:lstStyle/>
            <a:p>
              <a:r>
                <a:rPr lang="zh-CN" altLang="en-US" sz="2000" dirty="0">
                  <a:solidFill>
                    <a:schemeClr val="bg1"/>
                  </a:solidFill>
                  <a:latin typeface="+mj-ea"/>
                  <a:ea typeface="+mj-ea"/>
                </a:rPr>
                <a:t>技术创新目标</a:t>
              </a:r>
            </a:p>
          </p:txBody>
        </p:sp>
      </p:grpSp>
      <p:grpSp>
        <p:nvGrpSpPr>
          <p:cNvPr id="10" name="组合 9">
            <a:extLst>
              <a:ext uri="{FF2B5EF4-FFF2-40B4-BE49-F238E27FC236}">
                <a16:creationId xmlns:a16="http://schemas.microsoft.com/office/drawing/2014/main" id="{96071F03-F414-376D-E206-78AE29CDB93F}"/>
              </a:ext>
            </a:extLst>
          </p:cNvPr>
          <p:cNvGrpSpPr/>
          <p:nvPr/>
        </p:nvGrpSpPr>
        <p:grpSpPr>
          <a:xfrm>
            <a:off x="2584928" y="2857500"/>
            <a:ext cx="2375109" cy="2803847"/>
            <a:chOff x="2564606" y="2353940"/>
            <a:chExt cx="2375109" cy="2803847"/>
          </a:xfrm>
        </p:grpSpPr>
        <p:cxnSp>
          <p:nvCxnSpPr>
            <p:cNvPr id="11" name="直接连接符 10">
              <a:extLst>
                <a:ext uri="{FF2B5EF4-FFF2-40B4-BE49-F238E27FC236}">
                  <a16:creationId xmlns:a16="http://schemas.microsoft.com/office/drawing/2014/main" id="{D3E6A38B-9F40-17D5-529A-7533BF1128CC}"/>
                </a:ext>
              </a:extLst>
            </p:cNvPr>
            <p:cNvCxnSpPr>
              <a:cxnSpLocks/>
              <a:endCxn id="12" idx="0"/>
            </p:cNvCxnSpPr>
            <p:nvPr/>
          </p:nvCxnSpPr>
          <p:spPr>
            <a:xfrm>
              <a:off x="2628900" y="2420615"/>
              <a:ext cx="0" cy="26085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21EF8B73-9A04-2FF7-E77C-692F72B08579}"/>
                </a:ext>
              </a:extLst>
            </p:cNvPr>
            <p:cNvSpPr/>
            <p:nvPr/>
          </p:nvSpPr>
          <p:spPr>
            <a:xfrm>
              <a:off x="2564606" y="5029199"/>
              <a:ext cx="128588" cy="128588"/>
            </a:xfrm>
            <a:prstGeom prst="ellipse">
              <a:avLst/>
            </a:prstGeom>
            <a:solidFill>
              <a:schemeClr val="bg1"/>
            </a:solidFill>
            <a:ln>
              <a:noFill/>
            </a:ln>
            <a:effectLst>
              <a:outerShdw sx="154000" sy="154000" algn="ctr"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3" name="文本框 12">
              <a:extLst>
                <a:ext uri="{FF2B5EF4-FFF2-40B4-BE49-F238E27FC236}">
                  <a16:creationId xmlns:a16="http://schemas.microsoft.com/office/drawing/2014/main" id="{AEB3DD62-A723-7C69-9378-4BE1F406108E}"/>
                </a:ext>
              </a:extLst>
            </p:cNvPr>
            <p:cNvSpPr txBox="1"/>
            <p:nvPr/>
          </p:nvSpPr>
          <p:spPr>
            <a:xfrm>
              <a:off x="2703206" y="2709179"/>
              <a:ext cx="2236509" cy="646331"/>
            </a:xfrm>
            <a:prstGeom prst="rect">
              <a:avLst/>
            </a:prstGeom>
            <a:noFill/>
          </p:spPr>
          <p:txBody>
            <a:bodyPr wrap="square" rtlCol="0">
              <a:noAutofit/>
            </a:bodyPr>
            <a:lstStyle/>
            <a:p>
              <a:pPr>
                <a:lnSpc>
                  <a:spcPct val="130000"/>
                </a:lnSpc>
              </a:pPr>
              <a:r>
                <a:rPr lang="zh-CN" altLang="en-US" sz="1200" dirty="0">
                  <a:solidFill>
                    <a:schemeClr val="bg1"/>
                  </a:solidFill>
                  <a:latin typeface="+mn-ea"/>
                </a:rPr>
                <a:t>依托现有技术、规模和服务优势，保持热量表的市场领</a:t>
              </a:r>
            </a:p>
            <a:p>
              <a:pPr>
                <a:lnSpc>
                  <a:spcPct val="130000"/>
                </a:lnSpc>
              </a:pPr>
              <a:r>
                <a:rPr lang="zh-CN" altLang="en-US" sz="1200" dirty="0">
                  <a:solidFill>
                    <a:schemeClr val="bg1"/>
                  </a:solidFill>
                  <a:latin typeface="+mn-ea"/>
                </a:rPr>
                <a:t>先地位</a:t>
              </a:r>
            </a:p>
          </p:txBody>
        </p:sp>
        <p:sp>
          <p:nvSpPr>
            <p:cNvPr id="14" name="文本框 13">
              <a:extLst>
                <a:ext uri="{FF2B5EF4-FFF2-40B4-BE49-F238E27FC236}">
                  <a16:creationId xmlns:a16="http://schemas.microsoft.com/office/drawing/2014/main" id="{EAAAA43B-CF56-6147-486B-A10D683B1683}"/>
                </a:ext>
              </a:extLst>
            </p:cNvPr>
            <p:cNvSpPr txBox="1"/>
            <p:nvPr/>
          </p:nvSpPr>
          <p:spPr>
            <a:xfrm>
              <a:off x="2703206" y="2353940"/>
              <a:ext cx="1723549" cy="400110"/>
            </a:xfrm>
            <a:prstGeom prst="rect">
              <a:avLst/>
            </a:prstGeom>
            <a:noFill/>
          </p:spPr>
          <p:txBody>
            <a:bodyPr wrap="none" rtlCol="0">
              <a:noAutofit/>
            </a:bodyPr>
            <a:lstStyle/>
            <a:p>
              <a:r>
                <a:rPr lang="zh-CN" altLang="en-US" sz="2000" dirty="0">
                  <a:solidFill>
                    <a:schemeClr val="bg1"/>
                  </a:solidFill>
                  <a:latin typeface="+mj-ea"/>
                  <a:ea typeface="+mj-ea"/>
                </a:rPr>
                <a:t>市场开发目标</a:t>
              </a:r>
            </a:p>
          </p:txBody>
        </p:sp>
      </p:grpSp>
      <p:grpSp>
        <p:nvGrpSpPr>
          <p:cNvPr id="15" name="组合 14">
            <a:extLst>
              <a:ext uri="{FF2B5EF4-FFF2-40B4-BE49-F238E27FC236}">
                <a16:creationId xmlns:a16="http://schemas.microsoft.com/office/drawing/2014/main" id="{16A09BC8-DB9E-665B-3CE1-1216D0CAB599}"/>
              </a:ext>
            </a:extLst>
          </p:cNvPr>
          <p:cNvGrpSpPr/>
          <p:nvPr/>
        </p:nvGrpSpPr>
        <p:grpSpPr>
          <a:xfrm>
            <a:off x="4804253" y="1352550"/>
            <a:ext cx="2375110" cy="2803847"/>
            <a:chOff x="2564606" y="2353940"/>
            <a:chExt cx="2375110" cy="2803847"/>
          </a:xfrm>
        </p:grpSpPr>
        <p:cxnSp>
          <p:nvCxnSpPr>
            <p:cNvPr id="16" name="直接连接符 15">
              <a:extLst>
                <a:ext uri="{FF2B5EF4-FFF2-40B4-BE49-F238E27FC236}">
                  <a16:creationId xmlns:a16="http://schemas.microsoft.com/office/drawing/2014/main" id="{0E32EFD7-BB04-CF5A-F778-7A307E83E57E}"/>
                </a:ext>
              </a:extLst>
            </p:cNvPr>
            <p:cNvCxnSpPr>
              <a:cxnSpLocks/>
              <a:endCxn id="17" idx="0"/>
            </p:cNvCxnSpPr>
            <p:nvPr/>
          </p:nvCxnSpPr>
          <p:spPr>
            <a:xfrm>
              <a:off x="2628900" y="2420615"/>
              <a:ext cx="0" cy="26085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3D678A11-C102-85FD-B97B-5535BF9BFB70}"/>
                </a:ext>
              </a:extLst>
            </p:cNvPr>
            <p:cNvSpPr/>
            <p:nvPr/>
          </p:nvSpPr>
          <p:spPr>
            <a:xfrm>
              <a:off x="2564606" y="5029199"/>
              <a:ext cx="128588" cy="128588"/>
            </a:xfrm>
            <a:prstGeom prst="ellipse">
              <a:avLst/>
            </a:prstGeom>
            <a:solidFill>
              <a:schemeClr val="bg1"/>
            </a:solidFill>
            <a:ln>
              <a:noFill/>
            </a:ln>
            <a:effectLst>
              <a:outerShdw sx="154000" sy="154000" algn="ctr"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8" name="文本框 17">
              <a:extLst>
                <a:ext uri="{FF2B5EF4-FFF2-40B4-BE49-F238E27FC236}">
                  <a16:creationId xmlns:a16="http://schemas.microsoft.com/office/drawing/2014/main" id="{CCA5ECEE-D001-3DAD-1DC5-A68F8E687DA5}"/>
                </a:ext>
              </a:extLst>
            </p:cNvPr>
            <p:cNvSpPr txBox="1"/>
            <p:nvPr/>
          </p:nvSpPr>
          <p:spPr>
            <a:xfrm>
              <a:off x="2703206" y="2709179"/>
              <a:ext cx="2236509" cy="646331"/>
            </a:xfrm>
            <a:prstGeom prst="rect">
              <a:avLst/>
            </a:prstGeom>
            <a:noFill/>
          </p:spPr>
          <p:txBody>
            <a:bodyPr wrap="square" rtlCol="0">
              <a:noAutofit/>
            </a:bodyPr>
            <a:lstStyle/>
            <a:p>
              <a:pPr>
                <a:lnSpc>
                  <a:spcPct val="130000"/>
                </a:lnSpc>
              </a:pPr>
              <a:r>
                <a:rPr lang="zh-CN" altLang="en-US" sz="1200" dirty="0">
                  <a:solidFill>
                    <a:schemeClr val="bg1"/>
                  </a:solidFill>
                </a:rPr>
                <a:t>扩大现有数据中心处理数据的能力，建设成为公司客户数据存储、分析、控制中心</a:t>
              </a:r>
            </a:p>
          </p:txBody>
        </p:sp>
        <p:sp>
          <p:nvSpPr>
            <p:cNvPr id="19" name="文本框 18">
              <a:extLst>
                <a:ext uri="{FF2B5EF4-FFF2-40B4-BE49-F238E27FC236}">
                  <a16:creationId xmlns:a16="http://schemas.microsoft.com/office/drawing/2014/main" id="{31A72644-E305-53E5-18ED-3FD42FC4826D}"/>
                </a:ext>
              </a:extLst>
            </p:cNvPr>
            <p:cNvSpPr txBox="1"/>
            <p:nvPr/>
          </p:nvSpPr>
          <p:spPr>
            <a:xfrm>
              <a:off x="2703206" y="2353940"/>
              <a:ext cx="2236510" cy="400110"/>
            </a:xfrm>
            <a:prstGeom prst="rect">
              <a:avLst/>
            </a:prstGeom>
            <a:noFill/>
          </p:spPr>
          <p:txBody>
            <a:bodyPr wrap="none" rtlCol="0">
              <a:noAutofit/>
            </a:bodyPr>
            <a:lstStyle/>
            <a:p>
              <a:r>
                <a:rPr lang="zh-CN" altLang="en-US" sz="2000" dirty="0">
                  <a:solidFill>
                    <a:schemeClr val="bg1"/>
                  </a:solidFill>
                  <a:latin typeface="+mj-ea"/>
                  <a:ea typeface="+mj-ea"/>
                </a:rPr>
                <a:t>客户服务提升目标</a:t>
              </a:r>
            </a:p>
          </p:txBody>
        </p:sp>
      </p:grpSp>
      <p:grpSp>
        <p:nvGrpSpPr>
          <p:cNvPr id="20" name="组合 19">
            <a:extLst>
              <a:ext uri="{FF2B5EF4-FFF2-40B4-BE49-F238E27FC236}">
                <a16:creationId xmlns:a16="http://schemas.microsoft.com/office/drawing/2014/main" id="{A95FC5AE-CED4-AAA5-DCD1-EC90A565B0E9}"/>
              </a:ext>
            </a:extLst>
          </p:cNvPr>
          <p:cNvGrpSpPr/>
          <p:nvPr/>
        </p:nvGrpSpPr>
        <p:grpSpPr>
          <a:xfrm>
            <a:off x="7093363" y="253708"/>
            <a:ext cx="2375109" cy="2570932"/>
            <a:chOff x="2564606" y="2353940"/>
            <a:chExt cx="2375109" cy="2570932"/>
          </a:xfrm>
        </p:grpSpPr>
        <p:cxnSp>
          <p:nvCxnSpPr>
            <p:cNvPr id="21" name="直接连接符 20">
              <a:extLst>
                <a:ext uri="{FF2B5EF4-FFF2-40B4-BE49-F238E27FC236}">
                  <a16:creationId xmlns:a16="http://schemas.microsoft.com/office/drawing/2014/main" id="{61ABDA67-30CB-4635-0762-DA1B354A0E68}"/>
                </a:ext>
              </a:extLst>
            </p:cNvPr>
            <p:cNvCxnSpPr>
              <a:cxnSpLocks/>
              <a:endCxn id="22" idx="0"/>
            </p:cNvCxnSpPr>
            <p:nvPr/>
          </p:nvCxnSpPr>
          <p:spPr>
            <a:xfrm>
              <a:off x="2628900" y="2424082"/>
              <a:ext cx="0" cy="23722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6A5264F3-C45D-9717-A9CF-EE3C1FBD4993}"/>
                </a:ext>
              </a:extLst>
            </p:cNvPr>
            <p:cNvSpPr/>
            <p:nvPr/>
          </p:nvSpPr>
          <p:spPr>
            <a:xfrm>
              <a:off x="2564606" y="4796284"/>
              <a:ext cx="128588" cy="128588"/>
            </a:xfrm>
            <a:prstGeom prst="ellipse">
              <a:avLst/>
            </a:prstGeom>
            <a:solidFill>
              <a:schemeClr val="bg1"/>
            </a:solidFill>
            <a:ln>
              <a:noFill/>
            </a:ln>
            <a:effectLst>
              <a:outerShdw sx="154000" sy="154000" algn="ctr"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23" name="文本框 22">
              <a:extLst>
                <a:ext uri="{FF2B5EF4-FFF2-40B4-BE49-F238E27FC236}">
                  <a16:creationId xmlns:a16="http://schemas.microsoft.com/office/drawing/2014/main" id="{59591BDE-CAD7-9806-2E73-596BDCD5D43F}"/>
                </a:ext>
              </a:extLst>
            </p:cNvPr>
            <p:cNvSpPr txBox="1"/>
            <p:nvPr/>
          </p:nvSpPr>
          <p:spPr>
            <a:xfrm>
              <a:off x="2703206" y="2709179"/>
              <a:ext cx="2236509" cy="646331"/>
            </a:xfrm>
            <a:prstGeom prst="rect">
              <a:avLst/>
            </a:prstGeom>
            <a:noFill/>
          </p:spPr>
          <p:txBody>
            <a:bodyPr wrap="square" rtlCol="0">
              <a:noAutofit/>
            </a:bodyPr>
            <a:lstStyle/>
            <a:p>
              <a:pPr>
                <a:lnSpc>
                  <a:spcPct val="130000"/>
                </a:lnSpc>
              </a:pPr>
              <a:r>
                <a:rPr lang="zh-CN" altLang="en-US" sz="1200" dirty="0">
                  <a:solidFill>
                    <a:schemeClr val="bg1"/>
                  </a:solidFill>
                </a:rPr>
                <a:t>实现流程清晰、权责明晰、内控规范、机构优化、工作高效、管理一流的目标</a:t>
              </a:r>
            </a:p>
          </p:txBody>
        </p:sp>
        <p:sp>
          <p:nvSpPr>
            <p:cNvPr id="24" name="文本框 23">
              <a:extLst>
                <a:ext uri="{FF2B5EF4-FFF2-40B4-BE49-F238E27FC236}">
                  <a16:creationId xmlns:a16="http://schemas.microsoft.com/office/drawing/2014/main" id="{5EA9CC8D-9B64-55C3-BE4D-13E63F9334BD}"/>
                </a:ext>
              </a:extLst>
            </p:cNvPr>
            <p:cNvSpPr txBox="1"/>
            <p:nvPr/>
          </p:nvSpPr>
          <p:spPr>
            <a:xfrm>
              <a:off x="2703206" y="2353940"/>
              <a:ext cx="1723549" cy="400110"/>
            </a:xfrm>
            <a:prstGeom prst="rect">
              <a:avLst/>
            </a:prstGeom>
            <a:noFill/>
          </p:spPr>
          <p:txBody>
            <a:bodyPr wrap="none" rtlCol="0">
              <a:noAutofit/>
            </a:bodyPr>
            <a:lstStyle/>
            <a:p>
              <a:r>
                <a:rPr lang="zh-CN" altLang="en-US" sz="2000" dirty="0">
                  <a:solidFill>
                    <a:schemeClr val="bg1"/>
                  </a:solidFill>
                  <a:latin typeface="+mj-ea"/>
                  <a:ea typeface="+mj-ea"/>
                </a:rPr>
                <a:t>管理提升目标</a:t>
              </a:r>
            </a:p>
          </p:txBody>
        </p:sp>
      </p:grpSp>
      <p:sp>
        <p:nvSpPr>
          <p:cNvPr id="25" name="文本框 24">
            <a:extLst>
              <a:ext uri="{FF2B5EF4-FFF2-40B4-BE49-F238E27FC236}">
                <a16:creationId xmlns:a16="http://schemas.microsoft.com/office/drawing/2014/main" id="{6139CC39-BD8A-C52A-6A7D-8CDA03C7C898}"/>
              </a:ext>
            </a:extLst>
          </p:cNvPr>
          <p:cNvSpPr txBox="1"/>
          <p:nvPr/>
        </p:nvSpPr>
        <p:spPr>
          <a:xfrm>
            <a:off x="515938" y="404813"/>
            <a:ext cx="3105150" cy="492443"/>
          </a:xfrm>
          <a:prstGeom prst="rect">
            <a:avLst/>
          </a:prstGeom>
          <a:noFill/>
        </p:spPr>
        <p:txBody>
          <a:bodyPr wrap="square" lIns="0" tIns="0" rIns="0" bIns="0" rtlCol="0" anchor="t">
            <a:spAutoFit/>
          </a:bodyPr>
          <a:lstStyle/>
          <a:p>
            <a:pPr algn="l"/>
            <a:r>
              <a:rPr lang="zh-CN" altLang="en-US" sz="3200" dirty="0">
                <a:solidFill>
                  <a:schemeClr val="bg1"/>
                </a:solidFill>
                <a:latin typeface="+mj-ea"/>
                <a:ea typeface="+mj-ea"/>
              </a:rPr>
              <a:t>发展目标</a:t>
            </a:r>
          </a:p>
        </p:txBody>
      </p:sp>
    </p:spTree>
    <p:extLst>
      <p:ext uri="{BB962C8B-B14F-4D97-AF65-F5344CB8AC3E}">
        <p14:creationId xmlns:p14="http://schemas.microsoft.com/office/powerpoint/2010/main" val="427367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0084EFF-0F37-EF17-2C2D-7A6442E2A2FA}"/>
              </a:ext>
            </a:extLst>
          </p:cNvPr>
          <p:cNvSpPr>
            <a:spLocks noGrp="1"/>
          </p:cNvSpPr>
          <p:nvPr>
            <p:ph type="body" sz="quarter" idx="10"/>
          </p:nvPr>
        </p:nvSpPr>
        <p:spPr/>
        <p:txBody>
          <a:bodyPr/>
          <a:lstStyle/>
          <a:p>
            <a:r>
              <a:rPr lang="zh-CN" altLang="en-US" dirty="0"/>
              <a:t>目录</a:t>
            </a:r>
          </a:p>
        </p:txBody>
      </p:sp>
      <p:sp>
        <p:nvSpPr>
          <p:cNvPr id="3" name="文本占位符 2">
            <a:extLst>
              <a:ext uri="{FF2B5EF4-FFF2-40B4-BE49-F238E27FC236}">
                <a16:creationId xmlns:a16="http://schemas.microsoft.com/office/drawing/2014/main" id="{2E86FF2C-AA50-7DF6-B93C-E778F45E91E1}"/>
              </a:ext>
            </a:extLst>
          </p:cNvPr>
          <p:cNvSpPr>
            <a:spLocks noGrp="1"/>
          </p:cNvSpPr>
          <p:nvPr>
            <p:ph type="body" sz="quarter" idx="11"/>
          </p:nvPr>
        </p:nvSpPr>
        <p:spPr/>
        <p:txBody>
          <a:bodyPr/>
          <a:lstStyle/>
          <a:p>
            <a:r>
              <a:rPr lang="en-US" altLang="zh-CN" dirty="0"/>
              <a:t>CONTENTS</a:t>
            </a:r>
            <a:endParaRPr lang="zh-CN" altLang="en-US" dirty="0"/>
          </a:p>
        </p:txBody>
      </p:sp>
      <p:sp>
        <p:nvSpPr>
          <p:cNvPr id="4" name="文本占位符 3">
            <a:extLst>
              <a:ext uri="{FF2B5EF4-FFF2-40B4-BE49-F238E27FC236}">
                <a16:creationId xmlns:a16="http://schemas.microsoft.com/office/drawing/2014/main" id="{224DE0B1-0A1F-11FA-B203-FCF479E5FC27}"/>
              </a:ext>
            </a:extLst>
          </p:cNvPr>
          <p:cNvSpPr>
            <a:spLocks noGrp="1"/>
          </p:cNvSpPr>
          <p:nvPr>
            <p:ph type="body" sz="quarter" idx="12"/>
          </p:nvPr>
        </p:nvSpPr>
        <p:spPr/>
        <p:txBody>
          <a:bodyPr/>
          <a:lstStyle/>
          <a:p>
            <a:r>
              <a:rPr lang="en-US" altLang="zh-CN" dirty="0"/>
              <a:t>01</a:t>
            </a:r>
            <a:endParaRPr lang="zh-CN" altLang="en-US" dirty="0"/>
          </a:p>
        </p:txBody>
      </p:sp>
      <p:sp>
        <p:nvSpPr>
          <p:cNvPr id="5" name="文本占位符 4">
            <a:extLst>
              <a:ext uri="{FF2B5EF4-FFF2-40B4-BE49-F238E27FC236}">
                <a16:creationId xmlns:a16="http://schemas.microsoft.com/office/drawing/2014/main" id="{905B0B4B-01FB-A7BB-EAA2-243E5E2669F8}"/>
              </a:ext>
            </a:extLst>
          </p:cNvPr>
          <p:cNvSpPr>
            <a:spLocks noGrp="1"/>
          </p:cNvSpPr>
          <p:nvPr>
            <p:ph type="body" sz="quarter" idx="13"/>
          </p:nvPr>
        </p:nvSpPr>
        <p:spPr>
          <a:xfrm>
            <a:off x="998203" y="4275973"/>
            <a:ext cx="2052000" cy="336132"/>
          </a:xfrm>
        </p:spPr>
        <p:txBody>
          <a:bodyPr/>
          <a:lstStyle/>
          <a:p>
            <a:r>
              <a:rPr lang="zh-CN" altLang="en-US" dirty="0"/>
              <a:t>市场分析</a:t>
            </a:r>
          </a:p>
        </p:txBody>
      </p:sp>
      <p:sp>
        <p:nvSpPr>
          <p:cNvPr id="6" name="文本占位符 5">
            <a:extLst>
              <a:ext uri="{FF2B5EF4-FFF2-40B4-BE49-F238E27FC236}">
                <a16:creationId xmlns:a16="http://schemas.microsoft.com/office/drawing/2014/main" id="{907A0E2D-76A1-61B2-A75B-E7ECC7A36576}"/>
              </a:ext>
            </a:extLst>
          </p:cNvPr>
          <p:cNvSpPr>
            <a:spLocks noGrp="1"/>
          </p:cNvSpPr>
          <p:nvPr>
            <p:ph type="body" sz="quarter" idx="14"/>
          </p:nvPr>
        </p:nvSpPr>
        <p:spPr>
          <a:xfrm>
            <a:off x="1022683" y="4692984"/>
            <a:ext cx="1973185" cy="312154"/>
          </a:xfrm>
        </p:spPr>
        <p:txBody>
          <a:bodyPr/>
          <a:lstStyle/>
          <a:p>
            <a:pPr algn="ctr"/>
            <a:r>
              <a:rPr lang="en-US" altLang="zh-CN" dirty="0"/>
              <a:t>Market Analysis</a:t>
            </a:r>
            <a:endParaRPr lang="zh-CN" altLang="en-US" dirty="0"/>
          </a:p>
        </p:txBody>
      </p:sp>
      <p:sp>
        <p:nvSpPr>
          <p:cNvPr id="7" name="文本占位符 6">
            <a:extLst>
              <a:ext uri="{FF2B5EF4-FFF2-40B4-BE49-F238E27FC236}">
                <a16:creationId xmlns:a16="http://schemas.microsoft.com/office/drawing/2014/main" id="{A9092F8A-54EE-B21A-DB92-26ECFDA96BC8}"/>
              </a:ext>
            </a:extLst>
          </p:cNvPr>
          <p:cNvSpPr>
            <a:spLocks noGrp="1"/>
          </p:cNvSpPr>
          <p:nvPr>
            <p:ph type="body" sz="quarter" idx="15"/>
          </p:nvPr>
        </p:nvSpPr>
        <p:spPr/>
        <p:txBody>
          <a:bodyPr/>
          <a:lstStyle/>
          <a:p>
            <a:r>
              <a:rPr lang="en-US" altLang="zh-CN" dirty="0"/>
              <a:t>02</a:t>
            </a:r>
            <a:endParaRPr lang="zh-CN" altLang="en-US" dirty="0"/>
          </a:p>
        </p:txBody>
      </p:sp>
      <p:sp>
        <p:nvSpPr>
          <p:cNvPr id="8" name="文本占位符 7">
            <a:extLst>
              <a:ext uri="{FF2B5EF4-FFF2-40B4-BE49-F238E27FC236}">
                <a16:creationId xmlns:a16="http://schemas.microsoft.com/office/drawing/2014/main" id="{CB36D4A0-6595-2287-17A7-A9F8E3DB3E42}"/>
              </a:ext>
            </a:extLst>
          </p:cNvPr>
          <p:cNvSpPr>
            <a:spLocks noGrp="1"/>
          </p:cNvSpPr>
          <p:nvPr>
            <p:ph type="body" sz="quarter" idx="16"/>
          </p:nvPr>
        </p:nvSpPr>
        <p:spPr>
          <a:xfrm>
            <a:off x="3717339" y="4227847"/>
            <a:ext cx="2052000" cy="336132"/>
          </a:xfrm>
        </p:spPr>
        <p:txBody>
          <a:bodyPr/>
          <a:lstStyle/>
          <a:p>
            <a:r>
              <a:rPr lang="zh-CN" altLang="en-US" dirty="0"/>
              <a:t>营销策略</a:t>
            </a:r>
          </a:p>
        </p:txBody>
      </p:sp>
      <p:sp>
        <p:nvSpPr>
          <p:cNvPr id="9" name="文本占位符 8">
            <a:extLst>
              <a:ext uri="{FF2B5EF4-FFF2-40B4-BE49-F238E27FC236}">
                <a16:creationId xmlns:a16="http://schemas.microsoft.com/office/drawing/2014/main" id="{01B2FC76-08C0-165A-8B45-C9B80BBBFE9C}"/>
              </a:ext>
            </a:extLst>
          </p:cNvPr>
          <p:cNvSpPr>
            <a:spLocks noGrp="1"/>
          </p:cNvSpPr>
          <p:nvPr>
            <p:ph type="body" sz="quarter" idx="17"/>
          </p:nvPr>
        </p:nvSpPr>
        <p:spPr>
          <a:xfrm>
            <a:off x="3741819" y="4644858"/>
            <a:ext cx="1973185" cy="312154"/>
          </a:xfrm>
        </p:spPr>
        <p:txBody>
          <a:bodyPr/>
          <a:lstStyle/>
          <a:p>
            <a:pPr algn="ctr"/>
            <a:r>
              <a:rPr lang="en-US" altLang="zh-CN" dirty="0"/>
              <a:t>Marketing Strategy</a:t>
            </a:r>
            <a:endParaRPr lang="zh-CN" altLang="en-US" dirty="0"/>
          </a:p>
        </p:txBody>
      </p:sp>
      <p:sp>
        <p:nvSpPr>
          <p:cNvPr id="10" name="文本占位符 9">
            <a:extLst>
              <a:ext uri="{FF2B5EF4-FFF2-40B4-BE49-F238E27FC236}">
                <a16:creationId xmlns:a16="http://schemas.microsoft.com/office/drawing/2014/main" id="{439350B5-8E3C-5B31-1F5B-D39A14F1E55F}"/>
              </a:ext>
            </a:extLst>
          </p:cNvPr>
          <p:cNvSpPr>
            <a:spLocks noGrp="1"/>
          </p:cNvSpPr>
          <p:nvPr>
            <p:ph type="body" sz="quarter" idx="18"/>
          </p:nvPr>
        </p:nvSpPr>
        <p:spPr/>
        <p:txBody>
          <a:bodyPr/>
          <a:lstStyle/>
          <a:p>
            <a:r>
              <a:rPr lang="en-US" altLang="zh-CN" dirty="0"/>
              <a:t>03</a:t>
            </a:r>
            <a:endParaRPr lang="zh-CN" altLang="en-US" dirty="0"/>
          </a:p>
        </p:txBody>
      </p:sp>
      <p:sp>
        <p:nvSpPr>
          <p:cNvPr id="11" name="文本占位符 10">
            <a:extLst>
              <a:ext uri="{FF2B5EF4-FFF2-40B4-BE49-F238E27FC236}">
                <a16:creationId xmlns:a16="http://schemas.microsoft.com/office/drawing/2014/main" id="{8A52F5A4-80C9-EECE-BEB5-EF93F438DFA4}"/>
              </a:ext>
            </a:extLst>
          </p:cNvPr>
          <p:cNvSpPr>
            <a:spLocks noGrp="1"/>
          </p:cNvSpPr>
          <p:nvPr>
            <p:ph type="body" sz="quarter" idx="19"/>
          </p:nvPr>
        </p:nvSpPr>
        <p:spPr>
          <a:xfrm>
            <a:off x="6484602" y="4227847"/>
            <a:ext cx="2052000" cy="336132"/>
          </a:xfrm>
        </p:spPr>
        <p:txBody>
          <a:bodyPr/>
          <a:lstStyle/>
          <a:p>
            <a:r>
              <a:rPr lang="zh-CN" altLang="en-US" dirty="0"/>
              <a:t>商业目标</a:t>
            </a:r>
          </a:p>
        </p:txBody>
      </p:sp>
      <p:sp>
        <p:nvSpPr>
          <p:cNvPr id="12" name="文本占位符 11">
            <a:extLst>
              <a:ext uri="{FF2B5EF4-FFF2-40B4-BE49-F238E27FC236}">
                <a16:creationId xmlns:a16="http://schemas.microsoft.com/office/drawing/2014/main" id="{83598549-4774-ADB5-19AB-402C7685325B}"/>
              </a:ext>
            </a:extLst>
          </p:cNvPr>
          <p:cNvSpPr>
            <a:spLocks noGrp="1"/>
          </p:cNvSpPr>
          <p:nvPr>
            <p:ph type="body" sz="quarter" idx="20"/>
          </p:nvPr>
        </p:nvSpPr>
        <p:spPr>
          <a:xfrm>
            <a:off x="6509082" y="4644858"/>
            <a:ext cx="1973185" cy="312154"/>
          </a:xfrm>
        </p:spPr>
        <p:txBody>
          <a:bodyPr/>
          <a:lstStyle/>
          <a:p>
            <a:pPr algn="ctr"/>
            <a:r>
              <a:rPr lang="en-US" altLang="zh-CN" dirty="0"/>
              <a:t>Business Objectives</a:t>
            </a:r>
            <a:endParaRPr lang="zh-CN" altLang="en-US" dirty="0"/>
          </a:p>
        </p:txBody>
      </p:sp>
      <p:sp>
        <p:nvSpPr>
          <p:cNvPr id="13" name="文本占位符 12">
            <a:extLst>
              <a:ext uri="{FF2B5EF4-FFF2-40B4-BE49-F238E27FC236}">
                <a16:creationId xmlns:a16="http://schemas.microsoft.com/office/drawing/2014/main" id="{94D35EB4-9DCE-6361-9C40-FD28B1478F00}"/>
              </a:ext>
            </a:extLst>
          </p:cNvPr>
          <p:cNvSpPr>
            <a:spLocks noGrp="1"/>
          </p:cNvSpPr>
          <p:nvPr>
            <p:ph type="body" sz="quarter" idx="21"/>
          </p:nvPr>
        </p:nvSpPr>
        <p:spPr/>
        <p:txBody>
          <a:bodyPr/>
          <a:lstStyle/>
          <a:p>
            <a:r>
              <a:rPr lang="en-US" altLang="zh-CN" dirty="0"/>
              <a:t>04</a:t>
            </a:r>
            <a:endParaRPr lang="zh-CN" altLang="en-US" dirty="0"/>
          </a:p>
        </p:txBody>
      </p:sp>
      <p:sp>
        <p:nvSpPr>
          <p:cNvPr id="14" name="文本占位符 13">
            <a:extLst>
              <a:ext uri="{FF2B5EF4-FFF2-40B4-BE49-F238E27FC236}">
                <a16:creationId xmlns:a16="http://schemas.microsoft.com/office/drawing/2014/main" id="{CA00DF3E-E9DB-5129-6A24-B9FA9C8CFD3D}"/>
              </a:ext>
            </a:extLst>
          </p:cNvPr>
          <p:cNvSpPr>
            <a:spLocks noGrp="1"/>
          </p:cNvSpPr>
          <p:nvPr>
            <p:ph type="body" sz="quarter" idx="22"/>
          </p:nvPr>
        </p:nvSpPr>
        <p:spPr>
          <a:xfrm>
            <a:off x="9275929" y="4237401"/>
            <a:ext cx="2052000" cy="336132"/>
          </a:xfrm>
        </p:spPr>
        <p:txBody>
          <a:bodyPr/>
          <a:lstStyle/>
          <a:p>
            <a:r>
              <a:rPr lang="zh-CN" altLang="en-US" dirty="0"/>
              <a:t>项目计划</a:t>
            </a:r>
          </a:p>
        </p:txBody>
      </p:sp>
      <p:sp>
        <p:nvSpPr>
          <p:cNvPr id="15" name="文本占位符 14">
            <a:extLst>
              <a:ext uri="{FF2B5EF4-FFF2-40B4-BE49-F238E27FC236}">
                <a16:creationId xmlns:a16="http://schemas.microsoft.com/office/drawing/2014/main" id="{248BEABB-A260-876F-A027-5FFB72CEB013}"/>
              </a:ext>
            </a:extLst>
          </p:cNvPr>
          <p:cNvSpPr>
            <a:spLocks noGrp="1"/>
          </p:cNvSpPr>
          <p:nvPr>
            <p:ph type="body" sz="quarter" idx="23"/>
          </p:nvPr>
        </p:nvSpPr>
        <p:spPr>
          <a:xfrm>
            <a:off x="9300409" y="4654412"/>
            <a:ext cx="1973185" cy="312154"/>
          </a:xfrm>
        </p:spPr>
        <p:txBody>
          <a:bodyPr/>
          <a:lstStyle/>
          <a:p>
            <a:pPr algn="ctr"/>
            <a:r>
              <a:rPr lang="en-US" altLang="zh-CN" dirty="0"/>
              <a:t>Project Plan</a:t>
            </a:r>
            <a:endParaRPr lang="zh-CN" altLang="en-US" dirty="0"/>
          </a:p>
        </p:txBody>
      </p:sp>
    </p:spTree>
    <p:extLst>
      <p:ext uri="{BB962C8B-B14F-4D97-AF65-F5344CB8AC3E}">
        <p14:creationId xmlns:p14="http://schemas.microsoft.com/office/powerpoint/2010/main" val="2652667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00CA108-F13F-9BBD-101A-1F7880C3B016}"/>
              </a:ext>
            </a:extLst>
          </p:cNvPr>
          <p:cNvSpPr>
            <a:spLocks noGrp="1"/>
          </p:cNvSpPr>
          <p:nvPr>
            <p:ph type="body" sz="quarter" idx="10"/>
          </p:nvPr>
        </p:nvSpPr>
        <p:spPr/>
        <p:txBody>
          <a:bodyPr>
            <a:noAutofit/>
          </a:bodyPr>
          <a:lstStyle/>
          <a:p>
            <a:r>
              <a:rPr lang="zh-CN" altLang="en-US" dirty="0"/>
              <a:t>市场开发目标</a:t>
            </a:r>
          </a:p>
        </p:txBody>
      </p:sp>
      <p:pic>
        <p:nvPicPr>
          <p:cNvPr id="5" name="图片 4">
            <a:extLst>
              <a:ext uri="{FF2B5EF4-FFF2-40B4-BE49-F238E27FC236}">
                <a16:creationId xmlns:a16="http://schemas.microsoft.com/office/drawing/2014/main" id="{72165A5A-B98A-0BC7-54E8-D39C9AAB098A}"/>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805" y="0"/>
            <a:ext cx="12188389" cy="3018972"/>
          </a:xfrm>
          <a:prstGeom prst="rect">
            <a:avLst/>
          </a:prstGeom>
        </p:spPr>
      </p:pic>
      <p:grpSp>
        <p:nvGrpSpPr>
          <p:cNvPr id="3" name="组合 2">
            <a:extLst>
              <a:ext uri="{FF2B5EF4-FFF2-40B4-BE49-F238E27FC236}">
                <a16:creationId xmlns:a16="http://schemas.microsoft.com/office/drawing/2014/main" id="{803D13DE-4D95-AEBC-814B-4360C9D4583C}"/>
              </a:ext>
            </a:extLst>
          </p:cNvPr>
          <p:cNvGrpSpPr/>
          <p:nvPr/>
        </p:nvGrpSpPr>
        <p:grpSpPr>
          <a:xfrm>
            <a:off x="3612" y="0"/>
            <a:ext cx="12188388" cy="3018972"/>
            <a:chOff x="0" y="0"/>
            <a:chExt cx="12188388" cy="3018972"/>
          </a:xfrm>
        </p:grpSpPr>
        <p:sp>
          <p:nvSpPr>
            <p:cNvPr id="6" name="矩形 5">
              <a:extLst>
                <a:ext uri="{FF2B5EF4-FFF2-40B4-BE49-F238E27FC236}">
                  <a16:creationId xmlns:a16="http://schemas.microsoft.com/office/drawing/2014/main" id="{126A3B29-DE74-051E-9531-368685648C29}"/>
                </a:ext>
              </a:extLst>
            </p:cNvPr>
            <p:cNvSpPr/>
            <p:nvPr/>
          </p:nvSpPr>
          <p:spPr>
            <a:xfrm>
              <a:off x="0" y="0"/>
              <a:ext cx="12188388" cy="3018972"/>
            </a:xfrm>
            <a:prstGeom prst="rect">
              <a:avLst/>
            </a:prstGeom>
            <a:solidFill>
              <a:schemeClr val="accent1">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07C49370-096A-BA71-241B-7E28154E94A8}"/>
                </a:ext>
              </a:extLst>
            </p:cNvPr>
            <p:cNvSpPr txBox="1"/>
            <p:nvPr/>
          </p:nvSpPr>
          <p:spPr>
            <a:xfrm>
              <a:off x="5018782" y="1053791"/>
              <a:ext cx="2154436"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j-ea"/>
                  <a:ea typeface="+mj-ea"/>
                  <a:cs typeface="+mn-cs"/>
                </a:rPr>
                <a:t>市场开发目标</a:t>
              </a:r>
            </a:p>
          </p:txBody>
        </p:sp>
        <p:sp>
          <p:nvSpPr>
            <p:cNvPr id="8" name="文本框 7">
              <a:extLst>
                <a:ext uri="{FF2B5EF4-FFF2-40B4-BE49-F238E27FC236}">
                  <a16:creationId xmlns:a16="http://schemas.microsoft.com/office/drawing/2014/main" id="{7290A87E-D502-7D83-0013-D76C110A814E}"/>
                </a:ext>
              </a:extLst>
            </p:cNvPr>
            <p:cNvSpPr txBox="1"/>
            <p:nvPr/>
          </p:nvSpPr>
          <p:spPr>
            <a:xfrm>
              <a:off x="2609064" y="1703058"/>
              <a:ext cx="6973873" cy="25641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mn-ea"/>
                  <a:cs typeface="+mn-cs"/>
                </a:rPr>
                <a:t>保持热量表的市场领先地位；提供智能管理系统和服务</a:t>
              </a:r>
              <a:r>
                <a:rPr kumimoji="0" lang="en-US" altLang="zh-CN" sz="1600" b="0" i="0" u="none" strike="noStrike" kern="1200" cap="none" spc="0" normalizeH="0" baseline="0" noProof="0" dirty="0">
                  <a:ln>
                    <a:noFill/>
                  </a:ln>
                  <a:solidFill>
                    <a:srgbClr val="FFFFFF"/>
                  </a:solidFill>
                  <a:effectLst/>
                  <a:uLnTx/>
                  <a:uFillTx/>
                  <a:latin typeface="+mn-ea"/>
                  <a:cs typeface="+mn-cs"/>
                </a:rPr>
                <a:t>,</a:t>
              </a:r>
              <a:r>
                <a:rPr kumimoji="0" lang="zh-CN" altLang="en-US" sz="1600" b="0" i="0" u="none" strike="noStrike" kern="1200" cap="none" spc="0" normalizeH="0" baseline="0" noProof="0" dirty="0">
                  <a:ln>
                    <a:noFill/>
                  </a:ln>
                  <a:solidFill>
                    <a:srgbClr val="FFFFFF"/>
                  </a:solidFill>
                  <a:effectLst/>
                  <a:uLnTx/>
                  <a:uFillTx/>
                  <a:latin typeface="+mn-ea"/>
                  <a:cs typeface="+mn-cs"/>
                </a:rPr>
                <a:t>实现供应的自动化、远程调控</a:t>
              </a:r>
            </a:p>
          </p:txBody>
        </p:sp>
        <p:cxnSp>
          <p:nvCxnSpPr>
            <p:cNvPr id="9" name="直接连接符 8">
              <a:extLst>
                <a:ext uri="{FF2B5EF4-FFF2-40B4-BE49-F238E27FC236}">
                  <a16:creationId xmlns:a16="http://schemas.microsoft.com/office/drawing/2014/main" id="{5874527D-09CB-0C0D-B587-9AE2835B80CE}"/>
                </a:ext>
              </a:extLst>
            </p:cNvPr>
            <p:cNvCxnSpPr>
              <a:cxnSpLocks/>
            </p:cNvCxnSpPr>
            <p:nvPr/>
          </p:nvCxnSpPr>
          <p:spPr>
            <a:xfrm>
              <a:off x="5886449" y="1593868"/>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文本框 9">
            <a:extLst>
              <a:ext uri="{FF2B5EF4-FFF2-40B4-BE49-F238E27FC236}">
                <a16:creationId xmlns:a16="http://schemas.microsoft.com/office/drawing/2014/main" id="{F3E4CF8E-7C27-7FFF-8FDC-C3FCBBE8F763}"/>
              </a:ext>
            </a:extLst>
          </p:cNvPr>
          <p:cNvSpPr txBox="1"/>
          <p:nvPr/>
        </p:nvSpPr>
        <p:spPr>
          <a:xfrm>
            <a:off x="1079837" y="3804834"/>
            <a:ext cx="1473160"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mj-ea"/>
                <a:ea typeface="+mj-ea"/>
                <a:cs typeface="+mn-cs"/>
              </a:rPr>
              <a:t>技术领先</a:t>
            </a:r>
          </a:p>
        </p:txBody>
      </p:sp>
      <p:sp>
        <p:nvSpPr>
          <p:cNvPr id="11" name="文本框 10">
            <a:extLst>
              <a:ext uri="{FF2B5EF4-FFF2-40B4-BE49-F238E27FC236}">
                <a16:creationId xmlns:a16="http://schemas.microsoft.com/office/drawing/2014/main" id="{C5093A42-58BC-179E-43DD-7B9E35657904}"/>
              </a:ext>
            </a:extLst>
          </p:cNvPr>
          <p:cNvSpPr txBox="1"/>
          <p:nvPr/>
        </p:nvSpPr>
        <p:spPr>
          <a:xfrm>
            <a:off x="812196" y="4416001"/>
            <a:ext cx="2008442" cy="81657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mn-ea"/>
                <a:cs typeface="+mn-cs"/>
              </a:rPr>
              <a:t>依托现有技术、规模和服务优势，保持热量表的市场领先地位</a:t>
            </a:r>
          </a:p>
        </p:txBody>
      </p:sp>
      <p:sp>
        <p:nvSpPr>
          <p:cNvPr id="12" name="文本框 11">
            <a:extLst>
              <a:ext uri="{FF2B5EF4-FFF2-40B4-BE49-F238E27FC236}">
                <a16:creationId xmlns:a16="http://schemas.microsoft.com/office/drawing/2014/main" id="{3871E50A-739E-8A6A-B609-C68B655FD32A}"/>
              </a:ext>
            </a:extLst>
          </p:cNvPr>
          <p:cNvSpPr txBox="1"/>
          <p:nvPr/>
        </p:nvSpPr>
        <p:spPr>
          <a:xfrm>
            <a:off x="3606225" y="3804834"/>
            <a:ext cx="2154436"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mj-ea"/>
                <a:ea typeface="+mj-ea"/>
                <a:cs typeface="+mn-cs"/>
              </a:rPr>
              <a:t>智能管理系统</a:t>
            </a:r>
          </a:p>
        </p:txBody>
      </p:sp>
      <p:sp>
        <p:nvSpPr>
          <p:cNvPr id="13" name="文本框 12">
            <a:extLst>
              <a:ext uri="{FF2B5EF4-FFF2-40B4-BE49-F238E27FC236}">
                <a16:creationId xmlns:a16="http://schemas.microsoft.com/office/drawing/2014/main" id="{D97BC161-27E1-93AD-2B0D-0B16E791D89C}"/>
              </a:ext>
            </a:extLst>
          </p:cNvPr>
          <p:cNvSpPr txBox="1"/>
          <p:nvPr/>
        </p:nvSpPr>
        <p:spPr>
          <a:xfrm>
            <a:off x="3679221" y="4416001"/>
            <a:ext cx="2008442" cy="110235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mn-ea"/>
                <a:cs typeface="+mn-cs"/>
              </a:rPr>
              <a:t>积极推广数据传输系统、数据中心系统，为热力公司提供智能管理系统和服务等等</a:t>
            </a:r>
          </a:p>
        </p:txBody>
      </p:sp>
      <p:sp>
        <p:nvSpPr>
          <p:cNvPr id="14" name="文本框 13">
            <a:extLst>
              <a:ext uri="{FF2B5EF4-FFF2-40B4-BE49-F238E27FC236}">
                <a16:creationId xmlns:a16="http://schemas.microsoft.com/office/drawing/2014/main" id="{48B948AE-0B08-B53E-6D1E-B7198104AE89}"/>
              </a:ext>
            </a:extLst>
          </p:cNvPr>
          <p:cNvSpPr txBox="1"/>
          <p:nvPr/>
        </p:nvSpPr>
        <p:spPr>
          <a:xfrm>
            <a:off x="6652785" y="3804834"/>
            <a:ext cx="1795363"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mj-ea"/>
                <a:ea typeface="+mj-ea"/>
                <a:cs typeface="+mn-cs"/>
              </a:rPr>
              <a:t>自动化调控</a:t>
            </a:r>
          </a:p>
        </p:txBody>
      </p:sp>
      <p:sp>
        <p:nvSpPr>
          <p:cNvPr id="15" name="文本框 14">
            <a:extLst>
              <a:ext uri="{FF2B5EF4-FFF2-40B4-BE49-F238E27FC236}">
                <a16:creationId xmlns:a16="http://schemas.microsoft.com/office/drawing/2014/main" id="{941F5D4D-989E-2B48-53FB-9CBF5C0836A5}"/>
              </a:ext>
            </a:extLst>
          </p:cNvPr>
          <p:cNvSpPr txBox="1"/>
          <p:nvPr/>
        </p:nvSpPr>
        <p:spPr>
          <a:xfrm>
            <a:off x="6546246" y="4416001"/>
            <a:ext cx="2008442" cy="137454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mn-ea"/>
                <a:cs typeface="+mn-cs"/>
              </a:rPr>
              <a:t>依托技术研发优势，大力推动智能温控系统业务，实现供应的自动化、远程调控，达到节能效果好、用户舒适度体验好</a:t>
            </a:r>
          </a:p>
        </p:txBody>
      </p:sp>
      <p:sp>
        <p:nvSpPr>
          <p:cNvPr id="16" name="文本框 15">
            <a:extLst>
              <a:ext uri="{FF2B5EF4-FFF2-40B4-BE49-F238E27FC236}">
                <a16:creationId xmlns:a16="http://schemas.microsoft.com/office/drawing/2014/main" id="{64D99FFE-2AC3-4B6C-3E08-EF94DB4545DB}"/>
              </a:ext>
            </a:extLst>
          </p:cNvPr>
          <p:cNvSpPr txBox="1"/>
          <p:nvPr/>
        </p:nvSpPr>
        <p:spPr>
          <a:xfrm>
            <a:off x="9519811" y="3804834"/>
            <a:ext cx="1795363"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mj-ea"/>
                <a:ea typeface="+mj-ea"/>
                <a:cs typeface="+mn-cs"/>
              </a:rPr>
              <a:t>产业链延伸</a:t>
            </a:r>
          </a:p>
        </p:txBody>
      </p:sp>
      <p:sp>
        <p:nvSpPr>
          <p:cNvPr id="17" name="文本框 16">
            <a:extLst>
              <a:ext uri="{FF2B5EF4-FFF2-40B4-BE49-F238E27FC236}">
                <a16:creationId xmlns:a16="http://schemas.microsoft.com/office/drawing/2014/main" id="{E18BBED1-FD28-EF4D-5BAE-EA5DC0F304E3}"/>
              </a:ext>
            </a:extLst>
          </p:cNvPr>
          <p:cNvSpPr txBox="1"/>
          <p:nvPr/>
        </p:nvSpPr>
        <p:spPr>
          <a:xfrm>
            <a:off x="9413271" y="4416001"/>
            <a:ext cx="2008442" cy="137454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mn-ea"/>
                <a:cs typeface="+mn-cs"/>
              </a:rPr>
              <a:t>积极探索和研发，做好产业链的延伸，向智能控制领域拓展，力争成为节能智能化管理方案提供商和服务商</a:t>
            </a:r>
          </a:p>
        </p:txBody>
      </p:sp>
      <p:cxnSp>
        <p:nvCxnSpPr>
          <p:cNvPr id="18" name="直接连接符 17">
            <a:extLst>
              <a:ext uri="{FF2B5EF4-FFF2-40B4-BE49-F238E27FC236}">
                <a16:creationId xmlns:a16="http://schemas.microsoft.com/office/drawing/2014/main" id="{EE10E957-C6D7-D9D4-6C41-76F66D795261}"/>
              </a:ext>
            </a:extLst>
          </p:cNvPr>
          <p:cNvCxnSpPr/>
          <p:nvPr/>
        </p:nvCxnSpPr>
        <p:spPr>
          <a:xfrm>
            <a:off x="1569720" y="4339590"/>
            <a:ext cx="4191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4445BFF-A336-392C-B1FC-56CB74A26300}"/>
              </a:ext>
            </a:extLst>
          </p:cNvPr>
          <p:cNvCxnSpPr/>
          <p:nvPr/>
        </p:nvCxnSpPr>
        <p:spPr>
          <a:xfrm>
            <a:off x="4442460" y="4339590"/>
            <a:ext cx="4191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C51A3D20-C932-9603-C947-A2DE8AAF7D4B}"/>
              </a:ext>
            </a:extLst>
          </p:cNvPr>
          <p:cNvCxnSpPr/>
          <p:nvPr/>
        </p:nvCxnSpPr>
        <p:spPr>
          <a:xfrm>
            <a:off x="7315200" y="4339590"/>
            <a:ext cx="4191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4B5660E-A083-9430-5FA9-0BC3B430A1F6}"/>
              </a:ext>
            </a:extLst>
          </p:cNvPr>
          <p:cNvCxnSpPr/>
          <p:nvPr/>
        </p:nvCxnSpPr>
        <p:spPr>
          <a:xfrm>
            <a:off x="10180320" y="4339590"/>
            <a:ext cx="4191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E30A0DC-F2F5-0C11-6D46-950F29B054B1}"/>
              </a:ext>
            </a:extLst>
          </p:cNvPr>
          <p:cNvCxnSpPr/>
          <p:nvPr/>
        </p:nvCxnSpPr>
        <p:spPr>
          <a:xfrm>
            <a:off x="3228975" y="3833410"/>
            <a:ext cx="0" cy="1965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1867E08-FAD0-89D2-AA5F-4A0EA4D24AE6}"/>
              </a:ext>
            </a:extLst>
          </p:cNvPr>
          <p:cNvCxnSpPr/>
          <p:nvPr/>
        </p:nvCxnSpPr>
        <p:spPr>
          <a:xfrm>
            <a:off x="6134100" y="3833410"/>
            <a:ext cx="0" cy="1965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739FDE2-06C8-B520-3813-85DA071C4C02}"/>
              </a:ext>
            </a:extLst>
          </p:cNvPr>
          <p:cNvCxnSpPr/>
          <p:nvPr/>
        </p:nvCxnSpPr>
        <p:spPr>
          <a:xfrm>
            <a:off x="9020175" y="3833410"/>
            <a:ext cx="0" cy="196502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99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999BF66-CA91-11EF-307C-58A9FE7C813D}"/>
              </a:ext>
            </a:extLst>
          </p:cNvPr>
          <p:cNvSpPr>
            <a:spLocks noGrp="1"/>
          </p:cNvSpPr>
          <p:nvPr>
            <p:ph type="body" sz="quarter" idx="10"/>
          </p:nvPr>
        </p:nvSpPr>
        <p:spPr/>
        <p:txBody>
          <a:bodyPr/>
          <a:lstStyle/>
          <a:p>
            <a:r>
              <a:rPr lang="zh-CN" altLang="en-US" dirty="0"/>
              <a:t>客户服务提升目标</a:t>
            </a:r>
          </a:p>
        </p:txBody>
      </p:sp>
      <p:pic>
        <p:nvPicPr>
          <p:cNvPr id="5" name="图片 4">
            <a:extLst>
              <a:ext uri="{FF2B5EF4-FFF2-40B4-BE49-F238E27FC236}">
                <a16:creationId xmlns:a16="http://schemas.microsoft.com/office/drawing/2014/main" id="{14B72EBB-4B45-7CBB-26DF-85EFF7F569F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矩形 5">
            <a:extLst>
              <a:ext uri="{FF2B5EF4-FFF2-40B4-BE49-F238E27FC236}">
                <a16:creationId xmlns:a16="http://schemas.microsoft.com/office/drawing/2014/main" id="{9FB1383F-5493-3F27-BC85-FF5B533A3961}"/>
              </a:ext>
            </a:extLst>
          </p:cNvPr>
          <p:cNvSpPr/>
          <p:nvPr/>
        </p:nvSpPr>
        <p:spPr>
          <a:xfrm>
            <a:off x="6096000" y="0"/>
            <a:ext cx="6096000" cy="6850063"/>
          </a:xfrm>
          <a:prstGeom prst="rect">
            <a:avLst/>
          </a:prstGeom>
          <a:solidFill>
            <a:schemeClr val="accent1">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BD52B011-1655-8824-C8EF-9544D4A4E39D}"/>
              </a:ext>
            </a:extLst>
          </p:cNvPr>
          <p:cNvPicPr>
            <a:picLocks noChangeAspect="1"/>
          </p:cNvPicPr>
          <p:nvPr/>
        </p:nvPicPr>
        <p:blipFill>
          <a:blip r:embed="rId3">
            <a:extLst>
              <a:ext uri="{28A0092B-C50C-407E-A947-70E740481C1C}">
                <a14:useLocalDpi xmlns:a14="http://schemas.microsoft.com/office/drawing/2010/main" val="0"/>
              </a:ext>
            </a:extLst>
          </a:blip>
          <a:srcRect t="7179" b="7179"/>
          <a:stretch/>
        </p:blipFill>
        <p:spPr>
          <a:xfrm>
            <a:off x="890337" y="1172697"/>
            <a:ext cx="6300921" cy="3602812"/>
          </a:xfrm>
          <a:prstGeom prst="parallelogram">
            <a:avLst/>
          </a:prstGeom>
        </p:spPr>
      </p:pic>
      <p:sp>
        <p:nvSpPr>
          <p:cNvPr id="12" name="平行四边形 11">
            <a:extLst>
              <a:ext uri="{FF2B5EF4-FFF2-40B4-BE49-F238E27FC236}">
                <a16:creationId xmlns:a16="http://schemas.microsoft.com/office/drawing/2014/main" id="{EEFB17B6-1B99-A4C9-2D6E-AEABF7F4A45C}"/>
              </a:ext>
            </a:extLst>
          </p:cNvPr>
          <p:cNvSpPr/>
          <p:nvPr/>
        </p:nvSpPr>
        <p:spPr>
          <a:xfrm>
            <a:off x="2891779" y="4764505"/>
            <a:ext cx="3468914" cy="92079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平行四边形 6">
            <a:extLst>
              <a:ext uri="{FF2B5EF4-FFF2-40B4-BE49-F238E27FC236}">
                <a16:creationId xmlns:a16="http://schemas.microsoft.com/office/drawing/2014/main" id="{F0CF30FA-E6DC-24AF-BF5B-AF86B100DFA1}"/>
              </a:ext>
            </a:extLst>
          </p:cNvPr>
          <p:cNvSpPr/>
          <p:nvPr/>
        </p:nvSpPr>
        <p:spPr>
          <a:xfrm>
            <a:off x="5606716" y="1164759"/>
            <a:ext cx="4211052" cy="452054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E1FE861C-63CF-1EFB-7AE9-8EFC45F705D9}"/>
              </a:ext>
            </a:extLst>
          </p:cNvPr>
          <p:cNvSpPr txBox="1"/>
          <p:nvPr/>
        </p:nvSpPr>
        <p:spPr>
          <a:xfrm>
            <a:off x="3643398" y="5024888"/>
            <a:ext cx="1436291"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j-ea"/>
                <a:ea typeface="+mj-ea"/>
                <a:cs typeface="+mn-cs"/>
              </a:rPr>
              <a:t>优质高效</a:t>
            </a:r>
          </a:p>
        </p:txBody>
      </p:sp>
      <p:cxnSp>
        <p:nvCxnSpPr>
          <p:cNvPr id="8" name="直接连接符 7">
            <a:extLst>
              <a:ext uri="{FF2B5EF4-FFF2-40B4-BE49-F238E27FC236}">
                <a16:creationId xmlns:a16="http://schemas.microsoft.com/office/drawing/2014/main" id="{5BB9E2C5-8D83-E6E5-BB00-FF734C90AD97}"/>
              </a:ext>
            </a:extLst>
          </p:cNvPr>
          <p:cNvCxnSpPr>
            <a:cxnSpLocks/>
          </p:cNvCxnSpPr>
          <p:nvPr/>
        </p:nvCxnSpPr>
        <p:spPr>
          <a:xfrm>
            <a:off x="7644491" y="2249450"/>
            <a:ext cx="44631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06042A0D-6346-3767-2426-5D533760F66F}"/>
              </a:ext>
            </a:extLst>
          </p:cNvPr>
          <p:cNvSpPr txBox="1"/>
          <p:nvPr/>
        </p:nvSpPr>
        <p:spPr>
          <a:xfrm>
            <a:off x="6419111" y="1718870"/>
            <a:ext cx="3089578" cy="43088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i="0" u="none" strike="noStrike" kern="1200" cap="none" spc="300" normalizeH="0" baseline="0" noProof="0" dirty="0">
                <a:ln>
                  <a:noFill/>
                </a:ln>
                <a:solidFill>
                  <a:schemeClr val="accent1"/>
                </a:solidFill>
                <a:effectLst/>
                <a:uLnTx/>
                <a:uFillTx/>
                <a:latin typeface="+mj-ea"/>
                <a:ea typeface="+mj-ea"/>
                <a:cs typeface="OPPOSans R"/>
                <a:sym typeface="+mn-lt"/>
              </a:rPr>
              <a:t>客户服务</a:t>
            </a:r>
          </a:p>
        </p:txBody>
      </p:sp>
      <p:sp>
        <p:nvSpPr>
          <p:cNvPr id="10" name="矩形 9">
            <a:extLst>
              <a:ext uri="{FF2B5EF4-FFF2-40B4-BE49-F238E27FC236}">
                <a16:creationId xmlns:a16="http://schemas.microsoft.com/office/drawing/2014/main" id="{10533F17-BFAD-D5C9-D40C-6570B590E061}"/>
              </a:ext>
            </a:extLst>
          </p:cNvPr>
          <p:cNvSpPr/>
          <p:nvPr/>
        </p:nvSpPr>
        <p:spPr>
          <a:xfrm>
            <a:off x="6407826" y="2375682"/>
            <a:ext cx="2727141" cy="2545953"/>
          </a:xfrm>
          <a:prstGeom prst="rect">
            <a:avLst/>
          </a:prstGeom>
          <a:noFill/>
        </p:spPr>
        <p:txBody>
          <a:bodyPr wrap="square" lIns="0" tIns="0" rIns="0" bIns="0" rtlCol="0">
            <a:no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rPr>
              <a:t>公司将添置大型服务器，进一步扩大现有数据中心处理数据的能力，建设成为公司客户数据存储、分析、控制中心，</a:t>
            </a:r>
          </a:p>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OPPOSans R"/>
                <a:sym typeface="+mn-lt"/>
              </a:rPr>
              <a:t>为客户提供能智能化管理的解决方案，实现 “一流智能化方案提供商”的目标。</a:t>
            </a:r>
          </a:p>
        </p:txBody>
      </p:sp>
      <p:sp>
        <p:nvSpPr>
          <p:cNvPr id="41" name="任意多边形: 形状 40">
            <a:extLst>
              <a:ext uri="{FF2B5EF4-FFF2-40B4-BE49-F238E27FC236}">
                <a16:creationId xmlns:a16="http://schemas.microsoft.com/office/drawing/2014/main" id="{39674F4D-708A-E4C7-533F-A9283151243F}"/>
              </a:ext>
            </a:extLst>
          </p:cNvPr>
          <p:cNvSpPr/>
          <p:nvPr/>
        </p:nvSpPr>
        <p:spPr>
          <a:xfrm>
            <a:off x="2600223" y="5037221"/>
            <a:ext cx="912998" cy="829070"/>
          </a:xfrm>
          <a:custGeom>
            <a:avLst/>
            <a:gdLst>
              <a:gd name="connsiteX0" fmla="*/ 287356 w 912998"/>
              <a:gd name="connsiteY0" fmla="*/ 0 h 829070"/>
              <a:gd name="connsiteX1" fmla="*/ 30682 w 912998"/>
              <a:gd name="connsiteY1" fmla="*/ 753979 h 829070"/>
              <a:gd name="connsiteX2" fmla="*/ 912998 w 912998"/>
              <a:gd name="connsiteY2" fmla="*/ 802105 h 829070"/>
              <a:gd name="connsiteX3" fmla="*/ 912998 w 912998"/>
              <a:gd name="connsiteY3" fmla="*/ 802105 h 829070"/>
            </a:gdLst>
            <a:ahLst/>
            <a:cxnLst>
              <a:cxn ang="0">
                <a:pos x="connsiteX0" y="connsiteY0"/>
              </a:cxn>
              <a:cxn ang="0">
                <a:pos x="connsiteX1" y="connsiteY1"/>
              </a:cxn>
              <a:cxn ang="0">
                <a:pos x="connsiteX2" y="connsiteY2"/>
              </a:cxn>
              <a:cxn ang="0">
                <a:pos x="connsiteX3" y="connsiteY3"/>
              </a:cxn>
            </a:cxnLst>
            <a:rect l="l" t="t" r="r" b="b"/>
            <a:pathLst>
              <a:path w="912998" h="829070">
                <a:moveTo>
                  <a:pt x="287356" y="0"/>
                </a:moveTo>
                <a:cubicBezTo>
                  <a:pt x="106882" y="310147"/>
                  <a:pt x="-73592" y="620295"/>
                  <a:pt x="30682" y="753979"/>
                </a:cubicBezTo>
                <a:cubicBezTo>
                  <a:pt x="134956" y="887663"/>
                  <a:pt x="912998" y="802105"/>
                  <a:pt x="912998" y="802105"/>
                </a:cubicBezTo>
                <a:lnTo>
                  <a:pt x="912998" y="80210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a:extLst>
              <a:ext uri="{FF2B5EF4-FFF2-40B4-BE49-F238E27FC236}">
                <a16:creationId xmlns:a16="http://schemas.microsoft.com/office/drawing/2014/main" id="{5E5ADBE3-AA50-10C6-8CCC-1D0EE1C944C5}"/>
              </a:ext>
            </a:extLst>
          </p:cNvPr>
          <p:cNvSpPr/>
          <p:nvPr/>
        </p:nvSpPr>
        <p:spPr>
          <a:xfrm>
            <a:off x="2727157" y="5213684"/>
            <a:ext cx="352927" cy="545431"/>
          </a:xfrm>
          <a:custGeom>
            <a:avLst/>
            <a:gdLst>
              <a:gd name="connsiteX0" fmla="*/ 545431 w 962526"/>
              <a:gd name="connsiteY0" fmla="*/ 0 h 545431"/>
              <a:gd name="connsiteX1" fmla="*/ 0 w 962526"/>
              <a:gd name="connsiteY1" fmla="*/ 545431 h 545431"/>
              <a:gd name="connsiteX2" fmla="*/ 962526 w 962526"/>
              <a:gd name="connsiteY2" fmla="*/ 545431 h 545431"/>
            </a:gdLst>
            <a:ahLst/>
            <a:cxnLst>
              <a:cxn ang="0">
                <a:pos x="connsiteX0" y="connsiteY0"/>
              </a:cxn>
              <a:cxn ang="0">
                <a:pos x="connsiteX1" y="connsiteY1"/>
              </a:cxn>
              <a:cxn ang="0">
                <a:pos x="connsiteX2" y="connsiteY2"/>
              </a:cxn>
            </a:cxnLst>
            <a:rect l="l" t="t" r="r" b="b"/>
            <a:pathLst>
              <a:path w="962526" h="545431">
                <a:moveTo>
                  <a:pt x="545431" y="0"/>
                </a:moveTo>
                <a:lnTo>
                  <a:pt x="0" y="545431"/>
                </a:lnTo>
                <a:lnTo>
                  <a:pt x="962526" y="545431"/>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EB1609A2-56B2-07A0-6E72-DCEE5C8C3DC4}"/>
              </a:ext>
            </a:extLst>
          </p:cNvPr>
          <p:cNvSpPr/>
          <p:nvPr/>
        </p:nvSpPr>
        <p:spPr>
          <a:xfrm rot="10800000">
            <a:off x="9649326" y="1066799"/>
            <a:ext cx="352927" cy="545431"/>
          </a:xfrm>
          <a:custGeom>
            <a:avLst/>
            <a:gdLst>
              <a:gd name="connsiteX0" fmla="*/ 545431 w 962526"/>
              <a:gd name="connsiteY0" fmla="*/ 0 h 545431"/>
              <a:gd name="connsiteX1" fmla="*/ 0 w 962526"/>
              <a:gd name="connsiteY1" fmla="*/ 545431 h 545431"/>
              <a:gd name="connsiteX2" fmla="*/ 962526 w 962526"/>
              <a:gd name="connsiteY2" fmla="*/ 545431 h 545431"/>
            </a:gdLst>
            <a:ahLst/>
            <a:cxnLst>
              <a:cxn ang="0">
                <a:pos x="connsiteX0" y="connsiteY0"/>
              </a:cxn>
              <a:cxn ang="0">
                <a:pos x="connsiteX1" y="connsiteY1"/>
              </a:cxn>
              <a:cxn ang="0">
                <a:pos x="connsiteX2" y="connsiteY2"/>
              </a:cxn>
            </a:cxnLst>
            <a:rect l="l" t="t" r="r" b="b"/>
            <a:pathLst>
              <a:path w="962526" h="545431">
                <a:moveTo>
                  <a:pt x="545431" y="0"/>
                </a:moveTo>
                <a:lnTo>
                  <a:pt x="0" y="545431"/>
                </a:lnTo>
                <a:lnTo>
                  <a:pt x="962526" y="545431"/>
                </a:ln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734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16C9D6C-5C0E-D659-0D7F-0E11E0721D34}"/>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9F8BB9E5-DD2A-6D83-2313-EE172E18B7FD}"/>
              </a:ext>
            </a:extLst>
          </p:cNvPr>
          <p:cNvSpPr>
            <a:spLocks noGrp="1"/>
          </p:cNvSpPr>
          <p:nvPr>
            <p:ph type="body" sz="quarter" idx="11"/>
          </p:nvPr>
        </p:nvSpPr>
        <p:spPr>
          <a:xfrm>
            <a:off x="3677265" y="3838061"/>
            <a:ext cx="1681316" cy="287443"/>
          </a:xfrm>
        </p:spPr>
        <p:txBody>
          <a:bodyPr/>
          <a:lstStyle/>
          <a:p>
            <a:r>
              <a:rPr lang="en-US" altLang="zh-CN" dirty="0"/>
              <a:t>Part Two</a:t>
            </a:r>
            <a:endParaRPr lang="zh-CN" altLang="en-US" dirty="0"/>
          </a:p>
        </p:txBody>
      </p:sp>
      <p:sp>
        <p:nvSpPr>
          <p:cNvPr id="5" name="文本占位符 4">
            <a:extLst>
              <a:ext uri="{FF2B5EF4-FFF2-40B4-BE49-F238E27FC236}">
                <a16:creationId xmlns:a16="http://schemas.microsoft.com/office/drawing/2014/main" id="{6FCE38FB-FEDC-9A6B-F1D5-CE082FD04303}"/>
              </a:ext>
            </a:extLst>
          </p:cNvPr>
          <p:cNvSpPr>
            <a:spLocks noGrp="1"/>
          </p:cNvSpPr>
          <p:nvPr>
            <p:ph type="body" sz="quarter" idx="13"/>
          </p:nvPr>
        </p:nvSpPr>
        <p:spPr/>
        <p:txBody>
          <a:bodyPr/>
          <a:lstStyle/>
          <a:p>
            <a:r>
              <a:rPr lang="en-US" altLang="zh-CN" dirty="0"/>
              <a:t>01</a:t>
            </a:r>
            <a:endParaRPr lang="zh-CN" altLang="en-US" dirty="0"/>
          </a:p>
        </p:txBody>
      </p:sp>
      <p:sp>
        <p:nvSpPr>
          <p:cNvPr id="6" name="文本占位符 5">
            <a:extLst>
              <a:ext uri="{FF2B5EF4-FFF2-40B4-BE49-F238E27FC236}">
                <a16:creationId xmlns:a16="http://schemas.microsoft.com/office/drawing/2014/main" id="{44749134-FB76-2486-1094-4C17F5FE918A}"/>
              </a:ext>
            </a:extLst>
          </p:cNvPr>
          <p:cNvSpPr>
            <a:spLocks noGrp="1"/>
          </p:cNvSpPr>
          <p:nvPr>
            <p:ph type="body" sz="quarter" idx="14"/>
          </p:nvPr>
        </p:nvSpPr>
        <p:spPr>
          <a:xfrm>
            <a:off x="648930" y="3838061"/>
            <a:ext cx="1681316" cy="287443"/>
          </a:xfrm>
        </p:spPr>
        <p:txBody>
          <a:bodyPr/>
          <a:lstStyle/>
          <a:p>
            <a:r>
              <a:rPr lang="en-US" altLang="zh-CN" dirty="0"/>
              <a:t>Part One</a:t>
            </a:r>
            <a:endParaRPr lang="zh-CN" altLang="en-US" dirty="0"/>
          </a:p>
        </p:txBody>
      </p:sp>
      <p:sp>
        <p:nvSpPr>
          <p:cNvPr id="7" name="文本占位符 6">
            <a:extLst>
              <a:ext uri="{FF2B5EF4-FFF2-40B4-BE49-F238E27FC236}">
                <a16:creationId xmlns:a16="http://schemas.microsoft.com/office/drawing/2014/main" id="{E97650AF-0FB9-58C0-25E4-CEA2A7A59B80}"/>
              </a:ext>
            </a:extLst>
          </p:cNvPr>
          <p:cNvSpPr>
            <a:spLocks noGrp="1"/>
          </p:cNvSpPr>
          <p:nvPr>
            <p:ph type="body" sz="quarter" idx="15"/>
          </p:nvPr>
        </p:nvSpPr>
        <p:spPr/>
        <p:txBody>
          <a:bodyPr/>
          <a:lstStyle/>
          <a:p>
            <a:r>
              <a:rPr lang="en-US" altLang="zh-CN" dirty="0"/>
              <a:t>03</a:t>
            </a:r>
            <a:endParaRPr lang="zh-CN" altLang="en-US" dirty="0"/>
          </a:p>
        </p:txBody>
      </p:sp>
      <p:sp>
        <p:nvSpPr>
          <p:cNvPr id="8" name="文本占位符 7">
            <a:extLst>
              <a:ext uri="{FF2B5EF4-FFF2-40B4-BE49-F238E27FC236}">
                <a16:creationId xmlns:a16="http://schemas.microsoft.com/office/drawing/2014/main" id="{5618F0BA-057B-1932-2F4D-F31C9F15DA5C}"/>
              </a:ext>
            </a:extLst>
          </p:cNvPr>
          <p:cNvSpPr>
            <a:spLocks noGrp="1"/>
          </p:cNvSpPr>
          <p:nvPr>
            <p:ph type="body" sz="quarter" idx="16"/>
          </p:nvPr>
        </p:nvSpPr>
        <p:spPr>
          <a:xfrm>
            <a:off x="6744930" y="3838061"/>
            <a:ext cx="1681316" cy="287443"/>
          </a:xfrm>
        </p:spPr>
        <p:txBody>
          <a:bodyPr/>
          <a:lstStyle/>
          <a:p>
            <a:r>
              <a:rPr lang="en-US" altLang="zh-CN" dirty="0"/>
              <a:t>Part Three</a:t>
            </a:r>
            <a:endParaRPr lang="zh-CN" altLang="en-US" dirty="0"/>
          </a:p>
        </p:txBody>
      </p:sp>
      <p:sp>
        <p:nvSpPr>
          <p:cNvPr id="9" name="文本占位符 8">
            <a:extLst>
              <a:ext uri="{FF2B5EF4-FFF2-40B4-BE49-F238E27FC236}">
                <a16:creationId xmlns:a16="http://schemas.microsoft.com/office/drawing/2014/main" id="{7B81A786-09FC-1E5B-E520-F70FB7E82FBA}"/>
              </a:ext>
            </a:extLst>
          </p:cNvPr>
          <p:cNvSpPr>
            <a:spLocks noGrp="1"/>
          </p:cNvSpPr>
          <p:nvPr>
            <p:ph type="body" sz="quarter" idx="17"/>
          </p:nvPr>
        </p:nvSpPr>
        <p:spPr/>
        <p:txBody>
          <a:bodyPr/>
          <a:lstStyle/>
          <a:p>
            <a:r>
              <a:rPr lang="en-US" altLang="zh-CN" dirty="0"/>
              <a:t>04</a:t>
            </a:r>
            <a:endParaRPr lang="zh-CN" altLang="en-US" dirty="0"/>
          </a:p>
        </p:txBody>
      </p:sp>
      <p:sp>
        <p:nvSpPr>
          <p:cNvPr id="10" name="文本占位符 9">
            <a:extLst>
              <a:ext uri="{FF2B5EF4-FFF2-40B4-BE49-F238E27FC236}">
                <a16:creationId xmlns:a16="http://schemas.microsoft.com/office/drawing/2014/main" id="{E46A4D50-C663-0E5A-00C1-A3C5B03F9A2A}"/>
              </a:ext>
            </a:extLst>
          </p:cNvPr>
          <p:cNvSpPr>
            <a:spLocks noGrp="1"/>
          </p:cNvSpPr>
          <p:nvPr>
            <p:ph type="body" sz="quarter" idx="18"/>
          </p:nvPr>
        </p:nvSpPr>
        <p:spPr/>
        <p:txBody>
          <a:bodyPr/>
          <a:lstStyle/>
          <a:p>
            <a:r>
              <a:rPr lang="en-US" altLang="zh-CN" dirty="0"/>
              <a:t>Part Four</a:t>
            </a:r>
            <a:endParaRPr lang="zh-CN" altLang="en-US" dirty="0"/>
          </a:p>
        </p:txBody>
      </p:sp>
      <p:sp>
        <p:nvSpPr>
          <p:cNvPr id="15" name="文本占位符 40">
            <a:extLst>
              <a:ext uri="{FF2B5EF4-FFF2-40B4-BE49-F238E27FC236}">
                <a16:creationId xmlns:a16="http://schemas.microsoft.com/office/drawing/2014/main" id="{A9095E87-4927-EBB0-D699-30EC1AEFA483}"/>
              </a:ext>
            </a:extLst>
          </p:cNvPr>
          <p:cNvSpPr>
            <a:spLocks noGrp="1"/>
          </p:cNvSpPr>
          <p:nvPr>
            <p:ph type="body" sz="quarter" idx="21" hasCustomPrompt="1"/>
          </p:nvPr>
        </p:nvSpPr>
        <p:spPr>
          <a:xfrm>
            <a:off x="4000500" y="1276350"/>
            <a:ext cx="4914900" cy="1028700"/>
          </a:xfrm>
          <a:prstGeom prst="rect">
            <a:avLst/>
          </a:prstGeom>
        </p:spPr>
        <p:txBody>
          <a:bodyPr/>
          <a:lstStyle>
            <a:lvl1pPr marL="0" indent="0">
              <a:buNone/>
              <a:defRPr sz="7200">
                <a:solidFill>
                  <a:schemeClr val="accent1"/>
                </a:solidFill>
                <a:latin typeface="+mj-ea"/>
                <a:ea typeface="+mj-ea"/>
              </a:defRPr>
            </a:lvl1pPr>
          </a:lstStyle>
          <a:p>
            <a:pPr algn="ctr"/>
            <a:r>
              <a:rPr lang="zh-CN" altLang="en-US" dirty="0"/>
              <a:t>项目计划</a:t>
            </a:r>
          </a:p>
        </p:txBody>
      </p:sp>
    </p:spTree>
    <p:extLst>
      <p:ext uri="{BB962C8B-B14F-4D97-AF65-F5344CB8AC3E}">
        <p14:creationId xmlns:p14="http://schemas.microsoft.com/office/powerpoint/2010/main" val="130694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84D84C5-C682-3D44-2E85-CD52127DB5BE}"/>
              </a:ext>
            </a:extLst>
          </p:cNvPr>
          <p:cNvSpPr>
            <a:spLocks noGrp="1"/>
          </p:cNvSpPr>
          <p:nvPr>
            <p:ph type="body" sz="quarter" idx="10"/>
          </p:nvPr>
        </p:nvSpPr>
        <p:spPr/>
        <p:txBody>
          <a:bodyPr/>
          <a:lstStyle/>
          <a:p>
            <a:r>
              <a:rPr lang="zh-CN" altLang="en-US" dirty="0"/>
              <a:t>总体发展规划</a:t>
            </a:r>
          </a:p>
        </p:txBody>
      </p:sp>
      <p:pic>
        <p:nvPicPr>
          <p:cNvPr id="5" name="图片 4">
            <a:extLst>
              <a:ext uri="{FF2B5EF4-FFF2-40B4-BE49-F238E27FC236}">
                <a16:creationId xmlns:a16="http://schemas.microsoft.com/office/drawing/2014/main" id="{93455263-993D-60AC-EBC3-D2C6116EFC4C}"/>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6043" y="19050"/>
            <a:ext cx="12217391" cy="5029200"/>
          </a:xfrm>
          <a:prstGeom prst="rect">
            <a:avLst/>
          </a:prstGeom>
        </p:spPr>
      </p:pic>
      <p:sp>
        <p:nvSpPr>
          <p:cNvPr id="6" name="矩形 5">
            <a:extLst>
              <a:ext uri="{FF2B5EF4-FFF2-40B4-BE49-F238E27FC236}">
                <a16:creationId xmlns:a16="http://schemas.microsoft.com/office/drawing/2014/main" id="{7253F43D-CFCE-11B7-E0F0-C697420CBA0F}"/>
              </a:ext>
            </a:extLst>
          </p:cNvPr>
          <p:cNvSpPr/>
          <p:nvPr/>
        </p:nvSpPr>
        <p:spPr>
          <a:xfrm>
            <a:off x="0" y="0"/>
            <a:ext cx="12217390" cy="5048250"/>
          </a:xfrm>
          <a:prstGeom prst="rect">
            <a:avLst/>
          </a:prstGeom>
          <a:solidFill>
            <a:schemeClr val="accent1">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mn-ea"/>
              <a:cs typeface="+mn-cs"/>
            </a:endParaRPr>
          </a:p>
        </p:txBody>
      </p:sp>
      <p:sp>
        <p:nvSpPr>
          <p:cNvPr id="8" name="文本框 7">
            <a:extLst>
              <a:ext uri="{FF2B5EF4-FFF2-40B4-BE49-F238E27FC236}">
                <a16:creationId xmlns:a16="http://schemas.microsoft.com/office/drawing/2014/main" id="{B2DEE795-3766-09BE-2475-D8D068A6EA8A}"/>
              </a:ext>
            </a:extLst>
          </p:cNvPr>
          <p:cNvSpPr txBox="1"/>
          <p:nvPr/>
        </p:nvSpPr>
        <p:spPr>
          <a:xfrm>
            <a:off x="4525821" y="1569690"/>
            <a:ext cx="3089578" cy="33855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300" normalizeH="0" baseline="0" noProof="0" dirty="0">
                <a:ln>
                  <a:noFill/>
                </a:ln>
                <a:solidFill>
                  <a:srgbClr val="FFFFFF"/>
                </a:solidFill>
                <a:effectLst/>
                <a:uLnTx/>
                <a:uFillTx/>
                <a:latin typeface="+mj-ea"/>
                <a:ea typeface="+mj-ea"/>
                <a:cs typeface="OPPOSans R"/>
                <a:sym typeface="+mn-lt"/>
              </a:rPr>
              <a:t>自主创新</a:t>
            </a:r>
          </a:p>
        </p:txBody>
      </p:sp>
      <p:sp>
        <p:nvSpPr>
          <p:cNvPr id="9" name="矩形 8">
            <a:extLst>
              <a:ext uri="{FF2B5EF4-FFF2-40B4-BE49-F238E27FC236}">
                <a16:creationId xmlns:a16="http://schemas.microsoft.com/office/drawing/2014/main" id="{5991DD25-44AD-0FF6-CFD4-E9094F049916}"/>
              </a:ext>
            </a:extLst>
          </p:cNvPr>
          <p:cNvSpPr/>
          <p:nvPr/>
        </p:nvSpPr>
        <p:spPr>
          <a:xfrm>
            <a:off x="2057400" y="2369878"/>
            <a:ext cx="8172450" cy="1444563"/>
          </a:xfrm>
          <a:prstGeom prst="rect">
            <a:avLst/>
          </a:prstGeom>
          <a:noFill/>
        </p:spPr>
        <p:txBody>
          <a:bodyPr wrap="square" lIns="0" tIns="0" rIns="0" bIns="0" rtlCol="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mn-ea"/>
                <a:cs typeface="OPPOSans R"/>
                <a:sym typeface="+mn-lt"/>
              </a:rPr>
              <a:t>根据未来三年的发展目标，公司将通过采取以下措施增强成长性、增进自主创新能力、提升核心竞争优势，实现公司的发展目标和总体发展规划：</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OPPOSans R"/>
              <a:sym typeface="+mn-lt"/>
            </a:endParaRPr>
          </a:p>
        </p:txBody>
      </p:sp>
      <p:sp>
        <p:nvSpPr>
          <p:cNvPr id="11" name="文本框 10">
            <a:extLst>
              <a:ext uri="{FF2B5EF4-FFF2-40B4-BE49-F238E27FC236}">
                <a16:creationId xmlns:a16="http://schemas.microsoft.com/office/drawing/2014/main" id="{FD869003-6553-B908-FB41-4F0651DC5252}"/>
              </a:ext>
            </a:extLst>
          </p:cNvPr>
          <p:cNvSpPr txBox="1"/>
          <p:nvPr/>
        </p:nvSpPr>
        <p:spPr>
          <a:xfrm>
            <a:off x="695325" y="5460255"/>
            <a:ext cx="2180084"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mj-ea"/>
                <a:ea typeface="+mj-ea"/>
                <a:cs typeface="+mn-cs"/>
              </a:rPr>
              <a:t>总体发展目标</a:t>
            </a:r>
          </a:p>
        </p:txBody>
      </p:sp>
      <p:sp>
        <p:nvSpPr>
          <p:cNvPr id="12" name="文本框 11">
            <a:extLst>
              <a:ext uri="{FF2B5EF4-FFF2-40B4-BE49-F238E27FC236}">
                <a16:creationId xmlns:a16="http://schemas.microsoft.com/office/drawing/2014/main" id="{61980B39-FD71-7E41-F73C-D3EE3052BC49}"/>
              </a:ext>
            </a:extLst>
          </p:cNvPr>
          <p:cNvSpPr txBox="1"/>
          <p:nvPr/>
        </p:nvSpPr>
        <p:spPr>
          <a:xfrm>
            <a:off x="695325" y="5942309"/>
            <a:ext cx="10872788" cy="256417"/>
          </a:xfrm>
          <a:prstGeom prst="rect">
            <a:avLst/>
          </a:prstGeom>
          <a:noFill/>
        </p:spPr>
        <p:txBody>
          <a:bodyPr wrap="square" lIns="0" tIns="0" rIns="0" bIns="0" rtlCol="0" anchor="t">
            <a:no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mn-ea"/>
                <a:cs typeface="+mn-cs"/>
              </a:rPr>
              <a:t>公司在增强成长性、增进自主创新能力、提升核心竞争优势等方面的发展计划</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mn-ea"/>
                <a:cs typeface="+mn-cs"/>
              </a:rPr>
              <a:t>,</a:t>
            </a:r>
            <a:r>
              <a:rPr lang="zh-CN" altLang="en-US" sz="1400" dirty="0">
                <a:solidFill>
                  <a:schemeClr val="tx1">
                    <a:lumMod val="75000"/>
                    <a:lumOff val="25000"/>
                  </a:schemeClr>
                </a:solidFill>
                <a:latin typeface="+mn-ea"/>
              </a:rPr>
              <a:t>提升核心竞争优势，实现公司的发展目标和总体发展规划：</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mn-ea"/>
              <a:cs typeface="+mn-cs"/>
            </a:endParaRPr>
          </a:p>
        </p:txBody>
      </p:sp>
      <p:cxnSp>
        <p:nvCxnSpPr>
          <p:cNvPr id="10" name="直接连接符 9">
            <a:extLst>
              <a:ext uri="{FF2B5EF4-FFF2-40B4-BE49-F238E27FC236}">
                <a16:creationId xmlns:a16="http://schemas.microsoft.com/office/drawing/2014/main" id="{950E08BD-63DE-0623-EE0E-62400ADB41E6}"/>
              </a:ext>
            </a:extLst>
          </p:cNvPr>
          <p:cNvCxnSpPr>
            <a:cxnSpLocks/>
          </p:cNvCxnSpPr>
          <p:nvPr/>
        </p:nvCxnSpPr>
        <p:spPr>
          <a:xfrm>
            <a:off x="5890061" y="2146318"/>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29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01E0D42-B583-294A-8C70-3D2061891B65}"/>
              </a:ext>
            </a:extLst>
          </p:cNvPr>
          <p:cNvSpPr>
            <a:spLocks noGrp="1"/>
          </p:cNvSpPr>
          <p:nvPr>
            <p:ph type="body" sz="quarter" idx="4294967295"/>
          </p:nvPr>
        </p:nvSpPr>
        <p:spPr>
          <a:xfrm>
            <a:off x="0" y="161925"/>
            <a:ext cx="4806950" cy="530225"/>
          </a:xfrm>
          <a:prstGeom prst="rect">
            <a:avLst/>
          </a:prstGeom>
        </p:spPr>
        <p:txBody>
          <a:bodyPr/>
          <a:lstStyle/>
          <a:p>
            <a:r>
              <a:rPr lang="zh-CN" altLang="en-US" dirty="0"/>
              <a:t>加快企业信息化建设</a:t>
            </a:r>
          </a:p>
          <a:p>
            <a:endParaRPr lang="zh-CN" altLang="en-US" dirty="0"/>
          </a:p>
        </p:txBody>
      </p:sp>
      <p:sp>
        <p:nvSpPr>
          <p:cNvPr id="5" name="矩形 4">
            <a:extLst>
              <a:ext uri="{FF2B5EF4-FFF2-40B4-BE49-F238E27FC236}">
                <a16:creationId xmlns:a16="http://schemas.microsoft.com/office/drawing/2014/main" id="{FB7D221A-79E2-E873-5BE8-FF7DF6ABE707}"/>
              </a:ext>
            </a:extLst>
          </p:cNvPr>
          <p:cNvSpPr/>
          <p:nvPr/>
        </p:nvSpPr>
        <p:spPr>
          <a:xfrm>
            <a:off x="0" y="0"/>
            <a:ext cx="8273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6" name="图片 5">
            <a:extLst>
              <a:ext uri="{FF2B5EF4-FFF2-40B4-BE49-F238E27FC236}">
                <a16:creationId xmlns:a16="http://schemas.microsoft.com/office/drawing/2014/main" id="{00D347D2-8268-C148-6F4C-2EC4DC6C82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27316" y="0"/>
            <a:ext cx="5268684" cy="6858000"/>
          </a:xfrm>
          <a:prstGeom prst="rect">
            <a:avLst/>
          </a:prstGeom>
        </p:spPr>
      </p:pic>
      <p:sp>
        <p:nvSpPr>
          <p:cNvPr id="7" name="矩形 6">
            <a:extLst>
              <a:ext uri="{FF2B5EF4-FFF2-40B4-BE49-F238E27FC236}">
                <a16:creationId xmlns:a16="http://schemas.microsoft.com/office/drawing/2014/main" id="{895F70F6-D0BA-8F8D-812C-B8BB1EF985F8}"/>
              </a:ext>
            </a:extLst>
          </p:cNvPr>
          <p:cNvSpPr/>
          <p:nvPr/>
        </p:nvSpPr>
        <p:spPr>
          <a:xfrm>
            <a:off x="6107458" y="0"/>
            <a:ext cx="3004458"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矩形 7">
            <a:extLst>
              <a:ext uri="{FF2B5EF4-FFF2-40B4-BE49-F238E27FC236}">
                <a16:creationId xmlns:a16="http://schemas.microsoft.com/office/drawing/2014/main" id="{623D3D3A-9285-9B09-4DF8-18ECF00AFB49}"/>
              </a:ext>
            </a:extLst>
          </p:cNvPr>
          <p:cNvSpPr/>
          <p:nvPr/>
        </p:nvSpPr>
        <p:spPr>
          <a:xfrm>
            <a:off x="9123374" y="0"/>
            <a:ext cx="306862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椭圆 8">
            <a:extLst>
              <a:ext uri="{FF2B5EF4-FFF2-40B4-BE49-F238E27FC236}">
                <a16:creationId xmlns:a16="http://schemas.microsoft.com/office/drawing/2014/main" id="{0622431F-7E19-6B1A-EDB0-66E7EA778D29}"/>
              </a:ext>
            </a:extLst>
          </p:cNvPr>
          <p:cNvSpPr/>
          <p:nvPr/>
        </p:nvSpPr>
        <p:spPr>
          <a:xfrm>
            <a:off x="7303443" y="1897547"/>
            <a:ext cx="676656" cy="67665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椭圆 9">
            <a:extLst>
              <a:ext uri="{FF2B5EF4-FFF2-40B4-BE49-F238E27FC236}">
                <a16:creationId xmlns:a16="http://schemas.microsoft.com/office/drawing/2014/main" id="{A566186D-BDCF-A3B5-6B48-0A03F9BC3CB3}"/>
              </a:ext>
            </a:extLst>
          </p:cNvPr>
          <p:cNvSpPr/>
          <p:nvPr/>
        </p:nvSpPr>
        <p:spPr>
          <a:xfrm>
            <a:off x="10351444" y="1897547"/>
            <a:ext cx="676656" cy="67665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AD78D703-8D79-DB70-4909-FBDCA4D237F6}"/>
              </a:ext>
            </a:extLst>
          </p:cNvPr>
          <p:cNvSpPr txBox="1"/>
          <p:nvPr/>
        </p:nvSpPr>
        <p:spPr>
          <a:xfrm>
            <a:off x="6385017" y="2829842"/>
            <a:ext cx="2513509"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j-ea"/>
                <a:ea typeface="+mj-ea"/>
                <a:cs typeface="+mn-cs"/>
              </a:rPr>
              <a:t>企业信息化建设</a:t>
            </a:r>
          </a:p>
        </p:txBody>
      </p:sp>
      <p:sp>
        <p:nvSpPr>
          <p:cNvPr id="13" name="文本框 12">
            <a:extLst>
              <a:ext uri="{FF2B5EF4-FFF2-40B4-BE49-F238E27FC236}">
                <a16:creationId xmlns:a16="http://schemas.microsoft.com/office/drawing/2014/main" id="{A7BB181A-07B6-1E58-B395-364F9C4CA32D}"/>
              </a:ext>
            </a:extLst>
          </p:cNvPr>
          <p:cNvSpPr txBox="1"/>
          <p:nvPr/>
        </p:nvSpPr>
        <p:spPr>
          <a:xfrm>
            <a:off x="6637550" y="3858101"/>
            <a:ext cx="2008442" cy="193469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mn-ea"/>
                <a:cs typeface="+mn-cs"/>
              </a:rPr>
              <a:t>在继续实施完善</a:t>
            </a:r>
            <a:r>
              <a:rPr kumimoji="0" lang="en-US" altLang="zh-CN" sz="1400" b="0" i="0" u="none" strike="noStrike" kern="1200" cap="none" spc="0" normalizeH="0" baseline="0" noProof="0" dirty="0">
                <a:ln>
                  <a:noFill/>
                </a:ln>
                <a:solidFill>
                  <a:srgbClr val="FFFFFF"/>
                </a:solidFill>
                <a:effectLst/>
                <a:uLnTx/>
                <a:uFillTx/>
                <a:latin typeface="+mn-ea"/>
                <a:cs typeface="+mn-cs"/>
              </a:rPr>
              <a:t>ERP</a:t>
            </a:r>
            <a:r>
              <a:rPr kumimoji="0" lang="zh-CN" altLang="en-US" sz="1400" b="0" i="0" u="none" strike="noStrike" kern="1200" cap="none" spc="0" normalizeH="0" baseline="0" noProof="0" dirty="0">
                <a:ln>
                  <a:noFill/>
                </a:ln>
                <a:solidFill>
                  <a:srgbClr val="FFFFFF"/>
                </a:solidFill>
                <a:effectLst/>
                <a:uLnTx/>
                <a:uFillTx/>
                <a:latin typeface="+mn-ea"/>
                <a:cs typeface="+mn-cs"/>
              </a:rPr>
              <a:t>管理系统、技术研发</a:t>
            </a:r>
            <a:r>
              <a:rPr kumimoji="0" lang="en-US" altLang="zh-CN" sz="1400" b="0" i="0" u="none" strike="noStrike" kern="1200" cap="none" spc="0" normalizeH="0" baseline="0" noProof="0" dirty="0">
                <a:ln>
                  <a:noFill/>
                </a:ln>
                <a:solidFill>
                  <a:srgbClr val="FFFFFF"/>
                </a:solidFill>
                <a:effectLst/>
                <a:uLnTx/>
                <a:uFillTx/>
                <a:latin typeface="+mn-ea"/>
                <a:cs typeface="+mn-cs"/>
              </a:rPr>
              <a:t>PDM</a:t>
            </a:r>
            <a:r>
              <a:rPr kumimoji="0" lang="zh-CN" altLang="en-US" sz="1400" b="0" i="0" u="none" strike="noStrike" kern="1200" cap="none" spc="0" normalizeH="0" baseline="0" noProof="0" dirty="0">
                <a:ln>
                  <a:noFill/>
                </a:ln>
                <a:solidFill>
                  <a:srgbClr val="FFFFFF"/>
                </a:solidFill>
                <a:effectLst/>
                <a:uLnTx/>
                <a:uFillTx/>
                <a:latin typeface="+mn-ea"/>
                <a:cs typeface="+mn-cs"/>
              </a:rPr>
              <a:t>软件及</a:t>
            </a:r>
            <a:r>
              <a:rPr kumimoji="0" lang="en-US" altLang="zh-CN" sz="1400" b="0" i="0" u="none" strike="noStrike" kern="1200" cap="none" spc="0" normalizeH="0" baseline="0" noProof="0" dirty="0">
                <a:ln>
                  <a:noFill/>
                </a:ln>
                <a:solidFill>
                  <a:srgbClr val="FFFFFF"/>
                </a:solidFill>
                <a:effectLst/>
                <a:uLnTx/>
                <a:uFillTx/>
                <a:latin typeface="+mn-ea"/>
                <a:cs typeface="+mn-cs"/>
              </a:rPr>
              <a:t>OA</a:t>
            </a:r>
            <a:r>
              <a:rPr kumimoji="0" lang="zh-CN" altLang="en-US" sz="1400" b="0" i="0" u="none" strike="noStrike" kern="1200" cap="none" spc="0" normalizeH="0" baseline="0" noProof="0" dirty="0">
                <a:ln>
                  <a:noFill/>
                </a:ln>
                <a:solidFill>
                  <a:srgbClr val="FFFFFF"/>
                </a:solidFill>
                <a:effectLst/>
                <a:uLnTx/>
                <a:uFillTx/>
                <a:latin typeface="+mn-ea"/>
                <a:cs typeface="+mn-cs"/>
              </a:rPr>
              <a:t>办公自动化管理系统软件的基础上，加强技术创新信息网络建设，选择实施产品技术开发数据库管理软件（</a:t>
            </a:r>
            <a:r>
              <a:rPr kumimoji="0" lang="en-US" altLang="zh-CN" sz="1400" b="0" i="0" u="none" strike="noStrike" kern="1200" cap="none" spc="0" normalizeH="0" baseline="0" noProof="0" dirty="0">
                <a:ln>
                  <a:noFill/>
                </a:ln>
                <a:solidFill>
                  <a:srgbClr val="FFFFFF"/>
                </a:solidFill>
                <a:effectLst/>
                <a:uLnTx/>
                <a:uFillTx/>
                <a:latin typeface="+mn-ea"/>
                <a:cs typeface="+mn-cs"/>
              </a:rPr>
              <a:t>PDM</a:t>
            </a:r>
            <a:r>
              <a:rPr kumimoji="0" lang="zh-CN" altLang="en-US" sz="1400" b="0" i="0" u="none" strike="noStrike" kern="1200" cap="none" spc="0" normalizeH="0" baseline="0" noProof="0" dirty="0">
                <a:ln>
                  <a:noFill/>
                </a:ln>
                <a:solidFill>
                  <a:srgbClr val="FFFFFF"/>
                </a:solidFill>
                <a:effectLst/>
                <a:uLnTx/>
                <a:uFillTx/>
                <a:latin typeface="+mn-ea"/>
                <a:cs typeface="+mn-cs"/>
              </a:rPr>
              <a:t>）</a:t>
            </a:r>
          </a:p>
        </p:txBody>
      </p:sp>
      <p:cxnSp>
        <p:nvCxnSpPr>
          <p:cNvPr id="14" name="直接连接符 13">
            <a:extLst>
              <a:ext uri="{FF2B5EF4-FFF2-40B4-BE49-F238E27FC236}">
                <a16:creationId xmlns:a16="http://schemas.microsoft.com/office/drawing/2014/main" id="{A5706B66-DB1C-9A77-A75C-10125E136663}"/>
              </a:ext>
            </a:extLst>
          </p:cNvPr>
          <p:cNvCxnSpPr/>
          <p:nvPr/>
        </p:nvCxnSpPr>
        <p:spPr>
          <a:xfrm>
            <a:off x="7404599" y="3364598"/>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7F8DC758-1C6D-8B5E-3A79-AEF734C4D56F}"/>
              </a:ext>
            </a:extLst>
          </p:cNvPr>
          <p:cNvSpPr txBox="1"/>
          <p:nvPr/>
        </p:nvSpPr>
        <p:spPr>
          <a:xfrm>
            <a:off x="9792091" y="2829842"/>
            <a:ext cx="1795363" cy="430887"/>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mj-ea"/>
                <a:ea typeface="+mj-ea"/>
                <a:cs typeface="+mn-cs"/>
              </a:rPr>
              <a:t>软硬件升级</a:t>
            </a:r>
          </a:p>
        </p:txBody>
      </p:sp>
      <p:sp>
        <p:nvSpPr>
          <p:cNvPr id="17" name="文本框 16">
            <a:extLst>
              <a:ext uri="{FF2B5EF4-FFF2-40B4-BE49-F238E27FC236}">
                <a16:creationId xmlns:a16="http://schemas.microsoft.com/office/drawing/2014/main" id="{50C76E5E-8F3A-8B49-9AE7-78758CB524A2}"/>
              </a:ext>
            </a:extLst>
          </p:cNvPr>
          <p:cNvSpPr txBox="1"/>
          <p:nvPr/>
        </p:nvSpPr>
        <p:spPr>
          <a:xfrm>
            <a:off x="9685550" y="3858101"/>
            <a:ext cx="2008442" cy="193469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mn-ea"/>
                <a:cs typeface="+mn-cs"/>
              </a:rPr>
              <a:t>客户关系管理软件（</a:t>
            </a:r>
            <a:r>
              <a:rPr kumimoji="0" lang="en-US" altLang="zh-CN" sz="1400" b="0" i="0" u="none" strike="noStrike" kern="1200" cap="none" spc="0" normalizeH="0" baseline="0" noProof="0" dirty="0">
                <a:ln>
                  <a:noFill/>
                </a:ln>
                <a:solidFill>
                  <a:schemeClr val="accent1"/>
                </a:solidFill>
                <a:effectLst/>
                <a:uLnTx/>
                <a:uFillTx/>
                <a:latin typeface="+mn-ea"/>
                <a:cs typeface="+mn-cs"/>
              </a:rPr>
              <a:t>CRM</a:t>
            </a:r>
            <a:r>
              <a:rPr kumimoji="0" lang="zh-CN" altLang="en-US" sz="1400" b="0" i="0" u="none" strike="noStrike" kern="1200" cap="none" spc="0" normalizeH="0" baseline="0" noProof="0" dirty="0">
                <a:ln>
                  <a:noFill/>
                </a:ln>
                <a:solidFill>
                  <a:schemeClr val="accent1"/>
                </a:solidFill>
                <a:effectLst/>
                <a:uLnTx/>
                <a:uFillTx/>
                <a:latin typeface="+mn-ea"/>
                <a:cs typeface="+mn-cs"/>
              </a:rPr>
              <a:t>），通过信息化建设促进技术中心研发、设计、制造、管理、采购、销售、客户服务等方面信息的系统集成，提高公司经营效率和快速反应能力。</a:t>
            </a:r>
          </a:p>
        </p:txBody>
      </p:sp>
      <p:cxnSp>
        <p:nvCxnSpPr>
          <p:cNvPr id="18" name="直接连接符 17">
            <a:extLst>
              <a:ext uri="{FF2B5EF4-FFF2-40B4-BE49-F238E27FC236}">
                <a16:creationId xmlns:a16="http://schemas.microsoft.com/office/drawing/2014/main" id="{0D1AB73A-7066-6C8D-7447-5F782AEDE567}"/>
              </a:ext>
            </a:extLst>
          </p:cNvPr>
          <p:cNvCxnSpPr/>
          <p:nvPr/>
        </p:nvCxnSpPr>
        <p:spPr>
          <a:xfrm>
            <a:off x="10452599" y="3364598"/>
            <a:ext cx="419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0D4C6B1D-2DAC-1B4D-39FD-12103FA59970}"/>
              </a:ext>
            </a:extLst>
          </p:cNvPr>
          <p:cNvGrpSpPr>
            <a:grpSpLocks noChangeAspect="1"/>
          </p:cNvGrpSpPr>
          <p:nvPr/>
        </p:nvGrpSpPr>
        <p:grpSpPr>
          <a:xfrm>
            <a:off x="7426865" y="2117559"/>
            <a:ext cx="432000" cy="269707"/>
            <a:chOff x="7354676" y="2057521"/>
            <a:chExt cx="636890" cy="350631"/>
          </a:xfrm>
        </p:grpSpPr>
        <p:sp>
          <p:nvSpPr>
            <p:cNvPr id="19" name="任意多边形: 形状 18">
              <a:extLst>
                <a:ext uri="{FF2B5EF4-FFF2-40B4-BE49-F238E27FC236}">
                  <a16:creationId xmlns:a16="http://schemas.microsoft.com/office/drawing/2014/main" id="{A15E54CE-1C93-036A-D1C6-D09FBBAD2473}"/>
                </a:ext>
              </a:extLst>
            </p:cNvPr>
            <p:cNvSpPr/>
            <p:nvPr/>
          </p:nvSpPr>
          <p:spPr>
            <a:xfrm>
              <a:off x="7599178" y="2057521"/>
              <a:ext cx="392388" cy="350631"/>
            </a:xfrm>
            <a:custGeom>
              <a:avLst/>
              <a:gdLst>
                <a:gd name="connsiteX0" fmla="*/ 282540 w 392388"/>
                <a:gd name="connsiteY0" fmla="*/ 140072 h 350631"/>
                <a:gd name="connsiteX1" fmla="*/ 270478 w 392388"/>
                <a:gd name="connsiteY1" fmla="*/ 140693 h 350631"/>
                <a:gd name="connsiteX2" fmla="*/ 270478 w 392388"/>
                <a:gd name="connsiteY2" fmla="*/ 131250 h 350631"/>
                <a:gd name="connsiteX3" fmla="*/ 130148 w 392388"/>
                <a:gd name="connsiteY3" fmla="*/ 14 h 350631"/>
                <a:gd name="connsiteX4" fmla="*/ -51 w 392388"/>
                <a:gd name="connsiteY4" fmla="*/ 118568 h 350631"/>
                <a:gd name="connsiteX5" fmla="*/ 40201 w 392388"/>
                <a:gd name="connsiteY5" fmla="*/ 200312 h 350631"/>
                <a:gd name="connsiteX6" fmla="*/ 41166 w 392388"/>
                <a:gd name="connsiteY6" fmla="*/ 200312 h 350631"/>
                <a:gd name="connsiteX7" fmla="*/ 126357 w 392388"/>
                <a:gd name="connsiteY7" fmla="*/ 282608 h 350631"/>
                <a:gd name="connsiteX8" fmla="*/ 89069 w 392388"/>
                <a:gd name="connsiteY8" fmla="*/ 350568 h 350631"/>
                <a:gd name="connsiteX9" fmla="*/ 283505 w 392388"/>
                <a:gd name="connsiteY9" fmla="*/ 350568 h 350631"/>
                <a:gd name="connsiteX10" fmla="*/ 392337 w 392388"/>
                <a:gd name="connsiteY10" fmla="*/ 245389 h 350631"/>
                <a:gd name="connsiteX11" fmla="*/ 282540 w 392388"/>
                <a:gd name="connsiteY11" fmla="*/ 140072 h 35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388" h="350631">
                  <a:moveTo>
                    <a:pt x="282540" y="140072"/>
                  </a:moveTo>
                  <a:cubicBezTo>
                    <a:pt x="278543" y="140067"/>
                    <a:pt x="274476" y="140274"/>
                    <a:pt x="270478" y="140693"/>
                  </a:cubicBezTo>
                  <a:cubicBezTo>
                    <a:pt x="270478" y="137591"/>
                    <a:pt x="270478" y="134420"/>
                    <a:pt x="270478" y="131250"/>
                  </a:cubicBezTo>
                  <a:cubicBezTo>
                    <a:pt x="267997" y="56263"/>
                    <a:pt x="205138" y="-2493"/>
                    <a:pt x="130148" y="14"/>
                  </a:cubicBezTo>
                  <a:cubicBezTo>
                    <a:pt x="63566" y="2240"/>
                    <a:pt x="8427" y="52459"/>
                    <a:pt x="-51" y="118568"/>
                  </a:cubicBezTo>
                  <a:cubicBezTo>
                    <a:pt x="25107" y="138289"/>
                    <a:pt x="39926" y="168366"/>
                    <a:pt x="40201" y="200312"/>
                  </a:cubicBezTo>
                  <a:lnTo>
                    <a:pt x="41166" y="200312"/>
                  </a:lnTo>
                  <a:cubicBezTo>
                    <a:pt x="87414" y="199582"/>
                    <a:pt x="125460" y="236388"/>
                    <a:pt x="126357" y="282608"/>
                  </a:cubicBezTo>
                  <a:cubicBezTo>
                    <a:pt x="126150" y="310102"/>
                    <a:pt x="112159" y="335653"/>
                    <a:pt x="89069" y="350568"/>
                  </a:cubicBezTo>
                  <a:lnTo>
                    <a:pt x="283505" y="350568"/>
                  </a:lnTo>
                  <a:cubicBezTo>
                    <a:pt x="343676" y="350568"/>
                    <a:pt x="392337" y="303355"/>
                    <a:pt x="392337" y="245389"/>
                  </a:cubicBezTo>
                  <a:cubicBezTo>
                    <a:pt x="392337" y="187423"/>
                    <a:pt x="343125" y="140072"/>
                    <a:pt x="282540" y="140072"/>
                  </a:cubicBezTo>
                  <a:close/>
                </a:path>
              </a:pathLst>
            </a:custGeom>
            <a:solidFill>
              <a:schemeClr val="bg1"/>
            </a:solidFill>
            <a:ln w="6890"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589C3807-DE31-E0F4-10FF-324D67DA3841}"/>
                </a:ext>
              </a:extLst>
            </p:cNvPr>
            <p:cNvSpPr/>
            <p:nvPr/>
          </p:nvSpPr>
          <p:spPr>
            <a:xfrm>
              <a:off x="7354676" y="2168915"/>
              <a:ext cx="356023" cy="238559"/>
            </a:xfrm>
            <a:custGeom>
              <a:avLst/>
              <a:gdLst>
                <a:gd name="connsiteX0" fmla="*/ 355972 w 356023"/>
                <a:gd name="connsiteY0" fmla="*/ 171145 h 238559"/>
                <a:gd name="connsiteX1" fmla="*/ 285600 w 356023"/>
                <a:gd name="connsiteY1" fmla="*/ 103737 h 238559"/>
                <a:gd name="connsiteX2" fmla="*/ 285462 w 356023"/>
                <a:gd name="connsiteY2" fmla="*/ 103737 h 238559"/>
                <a:gd name="connsiteX3" fmla="*/ 277673 w 356023"/>
                <a:gd name="connsiteY3" fmla="*/ 104151 h 238559"/>
                <a:gd name="connsiteX4" fmla="*/ 268920 w 356023"/>
                <a:gd name="connsiteY4" fmla="*/ 105116 h 238559"/>
                <a:gd name="connsiteX5" fmla="*/ 269540 w 356023"/>
                <a:gd name="connsiteY5" fmla="*/ 96293 h 238559"/>
                <a:gd name="connsiteX6" fmla="*/ 269540 w 356023"/>
                <a:gd name="connsiteY6" fmla="*/ 90021 h 238559"/>
                <a:gd name="connsiteX7" fmla="*/ 180420 w 356023"/>
                <a:gd name="connsiteY7" fmla="*/ -62 h 238559"/>
                <a:gd name="connsiteX8" fmla="*/ 179938 w 356023"/>
                <a:gd name="connsiteY8" fmla="*/ -63 h 238559"/>
                <a:gd name="connsiteX9" fmla="*/ 119215 w 356023"/>
                <a:gd name="connsiteY9" fmla="*/ 23991 h 238559"/>
                <a:gd name="connsiteX10" fmla="*/ 90887 w 356023"/>
                <a:gd name="connsiteY10" fmla="*/ 82784 h 238559"/>
                <a:gd name="connsiteX11" fmla="*/ 90267 w 356023"/>
                <a:gd name="connsiteY11" fmla="*/ 90573 h 238559"/>
                <a:gd name="connsiteX12" fmla="*/ 82617 w 356023"/>
                <a:gd name="connsiteY12" fmla="*/ 89539 h 238559"/>
                <a:gd name="connsiteX13" fmla="*/ 72760 w 356023"/>
                <a:gd name="connsiteY13" fmla="*/ 88849 h 238559"/>
                <a:gd name="connsiteX14" fmla="*/ -24 w 356023"/>
                <a:gd name="connsiteY14" fmla="*/ 165728 h 238559"/>
                <a:gd name="connsiteX15" fmla="*/ 72347 w 356023"/>
                <a:gd name="connsiteY15" fmla="*/ 238485 h 238559"/>
                <a:gd name="connsiteX16" fmla="*/ 285806 w 356023"/>
                <a:gd name="connsiteY16" fmla="*/ 238485 h 238559"/>
                <a:gd name="connsiteX17" fmla="*/ 355972 w 356023"/>
                <a:gd name="connsiteY17" fmla="*/ 171145 h 2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023" h="238559">
                  <a:moveTo>
                    <a:pt x="355972" y="171145"/>
                  </a:moveTo>
                  <a:cubicBezTo>
                    <a:pt x="355145" y="133085"/>
                    <a:pt x="323646" y="102910"/>
                    <a:pt x="285600" y="103737"/>
                  </a:cubicBezTo>
                  <a:cubicBezTo>
                    <a:pt x="285531" y="103737"/>
                    <a:pt x="285531" y="103737"/>
                    <a:pt x="285462" y="103737"/>
                  </a:cubicBezTo>
                  <a:cubicBezTo>
                    <a:pt x="282842" y="103737"/>
                    <a:pt x="280292" y="103875"/>
                    <a:pt x="277673" y="104151"/>
                  </a:cubicBezTo>
                  <a:lnTo>
                    <a:pt x="268920" y="105116"/>
                  </a:lnTo>
                  <a:lnTo>
                    <a:pt x="269540" y="96293"/>
                  </a:lnTo>
                  <a:cubicBezTo>
                    <a:pt x="269540" y="94157"/>
                    <a:pt x="269540" y="92089"/>
                    <a:pt x="269540" y="90021"/>
                  </a:cubicBezTo>
                  <a:cubicBezTo>
                    <a:pt x="269816" y="40533"/>
                    <a:pt x="229909" y="205"/>
                    <a:pt x="180420" y="-62"/>
                  </a:cubicBezTo>
                  <a:cubicBezTo>
                    <a:pt x="180282" y="-63"/>
                    <a:pt x="180076" y="-63"/>
                    <a:pt x="179938" y="-63"/>
                  </a:cubicBezTo>
                  <a:cubicBezTo>
                    <a:pt x="157400" y="-81"/>
                    <a:pt x="135619" y="8524"/>
                    <a:pt x="119215" y="23991"/>
                  </a:cubicBezTo>
                  <a:cubicBezTo>
                    <a:pt x="102742" y="39355"/>
                    <a:pt x="92611" y="60328"/>
                    <a:pt x="90887" y="82784"/>
                  </a:cubicBezTo>
                  <a:lnTo>
                    <a:pt x="90267" y="90573"/>
                  </a:lnTo>
                  <a:lnTo>
                    <a:pt x="82617" y="89539"/>
                  </a:lnTo>
                  <a:cubicBezTo>
                    <a:pt x="79378" y="89070"/>
                    <a:pt x="76068" y="88836"/>
                    <a:pt x="72760" y="88849"/>
                  </a:cubicBezTo>
                  <a:cubicBezTo>
                    <a:pt x="31405" y="89987"/>
                    <a:pt x="-1127" y="124401"/>
                    <a:pt x="-24" y="165728"/>
                  </a:cubicBezTo>
                  <a:cubicBezTo>
                    <a:pt x="1078" y="205298"/>
                    <a:pt x="32784" y="237182"/>
                    <a:pt x="72347" y="238485"/>
                  </a:cubicBezTo>
                  <a:lnTo>
                    <a:pt x="285806" y="238485"/>
                  </a:lnTo>
                  <a:cubicBezTo>
                    <a:pt x="323715" y="239181"/>
                    <a:pt x="355076" y="209082"/>
                    <a:pt x="355972" y="171145"/>
                  </a:cubicBezTo>
                  <a:close/>
                </a:path>
              </a:pathLst>
            </a:custGeom>
            <a:solidFill>
              <a:schemeClr val="bg1"/>
            </a:solidFill>
            <a:ln w="6890" cap="flat">
              <a:noFill/>
              <a:prstDash val="solid"/>
              <a:miter/>
            </a:ln>
          </p:spPr>
          <p:txBody>
            <a:bodyPr rtlCol="0" anchor="ctr"/>
            <a:lstStyle/>
            <a:p>
              <a:endParaRPr lang="zh-CN" altLang="en-US"/>
            </a:p>
          </p:txBody>
        </p:sp>
      </p:grpSp>
      <p:grpSp>
        <p:nvGrpSpPr>
          <p:cNvPr id="4" name="组合 3">
            <a:extLst>
              <a:ext uri="{FF2B5EF4-FFF2-40B4-BE49-F238E27FC236}">
                <a16:creationId xmlns:a16="http://schemas.microsoft.com/office/drawing/2014/main" id="{4B92A5F0-35A7-C208-A0B9-5D044F05BFF7}"/>
              </a:ext>
            </a:extLst>
          </p:cNvPr>
          <p:cNvGrpSpPr>
            <a:grpSpLocks noChangeAspect="1"/>
          </p:cNvGrpSpPr>
          <p:nvPr/>
        </p:nvGrpSpPr>
        <p:grpSpPr>
          <a:xfrm>
            <a:off x="10514071" y="2048624"/>
            <a:ext cx="360000" cy="364354"/>
            <a:chOff x="14027292" y="845466"/>
            <a:chExt cx="452974" cy="458452"/>
          </a:xfrm>
          <a:solidFill>
            <a:schemeClr val="accent1"/>
          </a:solidFill>
        </p:grpSpPr>
        <p:sp>
          <p:nvSpPr>
            <p:cNvPr id="21" name="任意多边形: 形状 20">
              <a:extLst>
                <a:ext uri="{FF2B5EF4-FFF2-40B4-BE49-F238E27FC236}">
                  <a16:creationId xmlns:a16="http://schemas.microsoft.com/office/drawing/2014/main" id="{DAF3B50E-C74A-238B-47F2-F79BECB882AF}"/>
                </a:ext>
              </a:extLst>
            </p:cNvPr>
            <p:cNvSpPr/>
            <p:nvPr/>
          </p:nvSpPr>
          <p:spPr>
            <a:xfrm>
              <a:off x="14027292" y="1178338"/>
              <a:ext cx="452974" cy="125580"/>
            </a:xfrm>
            <a:custGeom>
              <a:avLst/>
              <a:gdLst>
                <a:gd name="connsiteX0" fmla="*/ 7188 w 452974"/>
                <a:gd name="connsiteY0" fmla="*/ 6 h 125580"/>
                <a:gd name="connsiteX1" fmla="*/ 50265 w 452974"/>
                <a:gd name="connsiteY1" fmla="*/ 6 h 125580"/>
                <a:gd name="connsiteX2" fmla="*/ 57158 w 452974"/>
                <a:gd name="connsiteY2" fmla="*/ 6898 h 125580"/>
                <a:gd name="connsiteX3" fmla="*/ 57158 w 452974"/>
                <a:gd name="connsiteY3" fmla="*/ 68310 h 125580"/>
                <a:gd name="connsiteX4" fmla="*/ 395923 w 452974"/>
                <a:gd name="connsiteY4" fmla="*/ 68310 h 125580"/>
                <a:gd name="connsiteX5" fmla="*/ 395923 w 452974"/>
                <a:gd name="connsiteY5" fmla="*/ 6829 h 125580"/>
                <a:gd name="connsiteX6" fmla="*/ 402815 w 452974"/>
                <a:gd name="connsiteY6" fmla="*/ -63 h 125580"/>
                <a:gd name="connsiteX7" fmla="*/ 446031 w 452974"/>
                <a:gd name="connsiteY7" fmla="*/ -63 h 125580"/>
                <a:gd name="connsiteX8" fmla="*/ 452923 w 452974"/>
                <a:gd name="connsiteY8" fmla="*/ 6829 h 125580"/>
                <a:gd name="connsiteX9" fmla="*/ 452923 w 452974"/>
                <a:gd name="connsiteY9" fmla="*/ 118625 h 125580"/>
                <a:gd name="connsiteX10" fmla="*/ 446031 w 452974"/>
                <a:gd name="connsiteY10" fmla="*/ 125517 h 125580"/>
                <a:gd name="connsiteX11" fmla="*/ 6843 w 452974"/>
                <a:gd name="connsiteY11" fmla="*/ 125517 h 125580"/>
                <a:gd name="connsiteX12" fmla="*/ -50 w 452974"/>
                <a:gd name="connsiteY12" fmla="*/ 118625 h 125580"/>
                <a:gd name="connsiteX13" fmla="*/ -50 w 452974"/>
                <a:gd name="connsiteY13" fmla="*/ 7036 h 125580"/>
                <a:gd name="connsiteX14" fmla="*/ 6705 w 452974"/>
                <a:gd name="connsiteY14" fmla="*/ -1 h 125580"/>
                <a:gd name="connsiteX15" fmla="*/ 7188 w 452974"/>
                <a:gd name="connsiteY15" fmla="*/ 6 h 12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974" h="125580">
                  <a:moveTo>
                    <a:pt x="7188" y="6"/>
                  </a:moveTo>
                  <a:lnTo>
                    <a:pt x="50265" y="6"/>
                  </a:lnTo>
                  <a:cubicBezTo>
                    <a:pt x="54057" y="6"/>
                    <a:pt x="57158" y="3093"/>
                    <a:pt x="57158" y="6898"/>
                  </a:cubicBezTo>
                  <a:lnTo>
                    <a:pt x="57158" y="68310"/>
                  </a:lnTo>
                  <a:lnTo>
                    <a:pt x="395923" y="68310"/>
                  </a:lnTo>
                  <a:lnTo>
                    <a:pt x="395923" y="6829"/>
                  </a:lnTo>
                  <a:cubicBezTo>
                    <a:pt x="395923" y="3024"/>
                    <a:pt x="399024" y="-63"/>
                    <a:pt x="402815" y="-63"/>
                  </a:cubicBezTo>
                  <a:lnTo>
                    <a:pt x="446031" y="-63"/>
                  </a:lnTo>
                  <a:cubicBezTo>
                    <a:pt x="449821" y="-63"/>
                    <a:pt x="452923" y="3024"/>
                    <a:pt x="452923" y="6829"/>
                  </a:cubicBezTo>
                  <a:lnTo>
                    <a:pt x="452923" y="118625"/>
                  </a:lnTo>
                  <a:cubicBezTo>
                    <a:pt x="452923" y="122430"/>
                    <a:pt x="449821" y="125517"/>
                    <a:pt x="446031" y="125517"/>
                  </a:cubicBezTo>
                  <a:lnTo>
                    <a:pt x="6843" y="125517"/>
                  </a:lnTo>
                  <a:cubicBezTo>
                    <a:pt x="3052" y="125517"/>
                    <a:pt x="-50" y="122430"/>
                    <a:pt x="-50" y="118625"/>
                  </a:cubicBezTo>
                  <a:lnTo>
                    <a:pt x="-50" y="7036"/>
                  </a:lnTo>
                  <a:cubicBezTo>
                    <a:pt x="-119" y="3231"/>
                    <a:pt x="2914" y="81"/>
                    <a:pt x="6705" y="-1"/>
                  </a:cubicBezTo>
                  <a:cubicBezTo>
                    <a:pt x="6843" y="-8"/>
                    <a:pt x="7050" y="-1"/>
                    <a:pt x="7188" y="6"/>
                  </a:cubicBezTo>
                  <a:close/>
                </a:path>
              </a:pathLst>
            </a:custGeom>
            <a:grpFill/>
            <a:ln w="6890"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2AFE403F-F60D-7AD2-4D2F-B26C23CB0374}"/>
                </a:ext>
              </a:extLst>
            </p:cNvPr>
            <p:cNvSpPr/>
            <p:nvPr/>
          </p:nvSpPr>
          <p:spPr>
            <a:xfrm>
              <a:off x="14178101" y="1147943"/>
              <a:ext cx="151978" cy="53209"/>
            </a:xfrm>
            <a:custGeom>
              <a:avLst/>
              <a:gdLst>
                <a:gd name="connsiteX0" fmla="*/ 143777 w 151978"/>
                <a:gd name="connsiteY0" fmla="*/ 0 h 53209"/>
                <a:gd name="connsiteX1" fmla="*/ 151978 w 151978"/>
                <a:gd name="connsiteY1" fmla="*/ 0 h 53209"/>
                <a:gd name="connsiteX2" fmla="*/ 151978 w 151978"/>
                <a:gd name="connsiteY2" fmla="*/ 53210 h 53209"/>
                <a:gd name="connsiteX3" fmla="*/ 143777 w 151978"/>
                <a:gd name="connsiteY3" fmla="*/ 53210 h 53209"/>
                <a:gd name="connsiteX4" fmla="*/ 8201 w 151978"/>
                <a:gd name="connsiteY4" fmla="*/ 53210 h 53209"/>
                <a:gd name="connsiteX5" fmla="*/ 0 w 151978"/>
                <a:gd name="connsiteY5" fmla="*/ 53210 h 53209"/>
                <a:gd name="connsiteX6" fmla="*/ 0 w 151978"/>
                <a:gd name="connsiteY6" fmla="*/ 0 h 53209"/>
                <a:gd name="connsiteX7" fmla="*/ 8201 w 151978"/>
                <a:gd name="connsiteY7" fmla="*/ 0 h 5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78" h="53209">
                  <a:moveTo>
                    <a:pt x="143777" y="0"/>
                  </a:moveTo>
                  <a:cubicBezTo>
                    <a:pt x="148306" y="0"/>
                    <a:pt x="151978" y="0"/>
                    <a:pt x="151978" y="0"/>
                  </a:cubicBezTo>
                  <a:lnTo>
                    <a:pt x="151978" y="53210"/>
                  </a:lnTo>
                  <a:cubicBezTo>
                    <a:pt x="151978" y="53210"/>
                    <a:pt x="148306" y="53210"/>
                    <a:pt x="143777" y="53210"/>
                  </a:cubicBezTo>
                  <a:lnTo>
                    <a:pt x="8201" y="53210"/>
                  </a:lnTo>
                  <a:cubicBezTo>
                    <a:pt x="3672" y="53210"/>
                    <a:pt x="0" y="53210"/>
                    <a:pt x="0" y="53210"/>
                  </a:cubicBezTo>
                  <a:lnTo>
                    <a:pt x="0" y="0"/>
                  </a:lnTo>
                  <a:cubicBezTo>
                    <a:pt x="0" y="0"/>
                    <a:pt x="3672" y="0"/>
                    <a:pt x="8201" y="0"/>
                  </a:cubicBezTo>
                  <a:close/>
                </a:path>
              </a:pathLst>
            </a:custGeom>
            <a:grpFill/>
            <a:ln w="6890"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92B15BDE-641A-615D-6683-8E85B092061E}"/>
                </a:ext>
              </a:extLst>
            </p:cNvPr>
            <p:cNvSpPr/>
            <p:nvPr/>
          </p:nvSpPr>
          <p:spPr>
            <a:xfrm>
              <a:off x="14080880" y="845466"/>
              <a:ext cx="346603" cy="288897"/>
            </a:xfrm>
            <a:custGeom>
              <a:avLst/>
              <a:gdLst>
                <a:gd name="connsiteX0" fmla="*/ 80559 w 346603"/>
                <a:gd name="connsiteY0" fmla="*/ 97500 h 288897"/>
                <a:gd name="connsiteX1" fmla="*/ 159064 w 346603"/>
                <a:gd name="connsiteY1" fmla="*/ 5485 h 288897"/>
                <a:gd name="connsiteX2" fmla="*/ 187254 w 346603"/>
                <a:gd name="connsiteY2" fmla="*/ 5485 h 288897"/>
                <a:gd name="connsiteX3" fmla="*/ 265829 w 346603"/>
                <a:gd name="connsiteY3" fmla="*/ 97500 h 288897"/>
                <a:gd name="connsiteX4" fmla="*/ 344333 w 346603"/>
                <a:gd name="connsiteY4" fmla="*/ 189583 h 288897"/>
                <a:gd name="connsiteX5" fmla="*/ 330548 w 346603"/>
                <a:gd name="connsiteY5" fmla="*/ 206125 h 288897"/>
                <a:gd name="connsiteX6" fmla="*/ 247838 w 346603"/>
                <a:gd name="connsiteY6" fmla="*/ 206125 h 288897"/>
                <a:gd name="connsiteX7" fmla="*/ 247838 w 346603"/>
                <a:gd name="connsiteY7" fmla="*/ 281942 h 288897"/>
                <a:gd name="connsiteX8" fmla="*/ 240946 w 346603"/>
                <a:gd name="connsiteY8" fmla="*/ 288835 h 288897"/>
                <a:gd name="connsiteX9" fmla="*/ 103097 w 346603"/>
                <a:gd name="connsiteY9" fmla="*/ 288835 h 288897"/>
                <a:gd name="connsiteX10" fmla="*/ 96204 w 346603"/>
                <a:gd name="connsiteY10" fmla="*/ 281942 h 288897"/>
                <a:gd name="connsiteX11" fmla="*/ 96204 w 346603"/>
                <a:gd name="connsiteY11" fmla="*/ 206125 h 288897"/>
                <a:gd name="connsiteX12" fmla="*/ 16252 w 346603"/>
                <a:gd name="connsiteY12" fmla="*/ 206125 h 288897"/>
                <a:gd name="connsiteX13" fmla="*/ 2467 w 346603"/>
                <a:gd name="connsiteY13" fmla="*/ 189583 h 28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603" h="288897">
                  <a:moveTo>
                    <a:pt x="80559" y="97500"/>
                  </a:moveTo>
                  <a:lnTo>
                    <a:pt x="159064" y="5485"/>
                  </a:lnTo>
                  <a:cubicBezTo>
                    <a:pt x="166990" y="-1913"/>
                    <a:pt x="179328" y="-1913"/>
                    <a:pt x="187254" y="5485"/>
                  </a:cubicBezTo>
                  <a:lnTo>
                    <a:pt x="265829" y="97500"/>
                  </a:lnTo>
                  <a:lnTo>
                    <a:pt x="344333" y="189583"/>
                  </a:lnTo>
                  <a:cubicBezTo>
                    <a:pt x="350605" y="196889"/>
                    <a:pt x="342817" y="206125"/>
                    <a:pt x="330548" y="206125"/>
                  </a:cubicBezTo>
                  <a:lnTo>
                    <a:pt x="247838" y="206125"/>
                  </a:lnTo>
                  <a:lnTo>
                    <a:pt x="247838" y="281942"/>
                  </a:lnTo>
                  <a:cubicBezTo>
                    <a:pt x="247838" y="285747"/>
                    <a:pt x="244737" y="288835"/>
                    <a:pt x="240946" y="288835"/>
                  </a:cubicBezTo>
                  <a:lnTo>
                    <a:pt x="103097" y="288835"/>
                  </a:lnTo>
                  <a:cubicBezTo>
                    <a:pt x="99306" y="288835"/>
                    <a:pt x="96204" y="285747"/>
                    <a:pt x="96204" y="281942"/>
                  </a:cubicBezTo>
                  <a:lnTo>
                    <a:pt x="96204" y="206125"/>
                  </a:lnTo>
                  <a:lnTo>
                    <a:pt x="16252" y="206125"/>
                  </a:lnTo>
                  <a:cubicBezTo>
                    <a:pt x="3708" y="206125"/>
                    <a:pt x="-4425" y="196889"/>
                    <a:pt x="2467" y="189583"/>
                  </a:cubicBezTo>
                  <a:close/>
                </a:path>
              </a:pathLst>
            </a:custGeom>
            <a:grpFill/>
            <a:ln w="689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90153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 name="任意多边形: 形状 1481">
            <a:extLst>
              <a:ext uri="{FF2B5EF4-FFF2-40B4-BE49-F238E27FC236}">
                <a16:creationId xmlns:a16="http://schemas.microsoft.com/office/drawing/2014/main" id="{309BA516-3A07-1C6C-EADF-927C495E6C9F}"/>
              </a:ext>
            </a:extLst>
          </p:cNvPr>
          <p:cNvSpPr/>
          <p:nvPr/>
        </p:nvSpPr>
        <p:spPr>
          <a:xfrm>
            <a:off x="1654352" y="1206056"/>
            <a:ext cx="1139291" cy="3932352"/>
          </a:xfrm>
          <a:custGeom>
            <a:avLst/>
            <a:gdLst>
              <a:gd name="connsiteX0" fmla="*/ 712720 w 812232"/>
              <a:gd name="connsiteY0" fmla="*/ 0 h 2803482"/>
              <a:gd name="connsiteX1" fmla="*/ 0 w 812232"/>
              <a:gd name="connsiteY1" fmla="*/ 2803482 h 2803482"/>
              <a:gd name="connsiteX2" fmla="*/ 701519 w 812232"/>
              <a:gd name="connsiteY2" fmla="*/ 1489363 h 2803482"/>
              <a:gd name="connsiteX3" fmla="*/ 712720 w 812232"/>
              <a:gd name="connsiteY3" fmla="*/ 0 h 2803482"/>
            </a:gdLst>
            <a:ahLst/>
            <a:cxnLst>
              <a:cxn ang="0">
                <a:pos x="connsiteX0" y="connsiteY0"/>
              </a:cxn>
              <a:cxn ang="0">
                <a:pos x="connsiteX1" y="connsiteY1"/>
              </a:cxn>
              <a:cxn ang="0">
                <a:pos x="connsiteX2" y="connsiteY2"/>
              </a:cxn>
              <a:cxn ang="0">
                <a:pos x="connsiteX3" y="connsiteY3"/>
              </a:cxn>
            </a:cxnLst>
            <a:rect l="l" t="t" r="r" b="b"/>
            <a:pathLst>
              <a:path w="812232" h="2803482">
                <a:moveTo>
                  <a:pt x="712720" y="0"/>
                </a:moveTo>
                <a:lnTo>
                  <a:pt x="0" y="2803482"/>
                </a:lnTo>
                <a:cubicBezTo>
                  <a:pt x="284514" y="2555301"/>
                  <a:pt x="552638" y="2074782"/>
                  <a:pt x="701519" y="1489363"/>
                </a:cubicBezTo>
                <a:cubicBezTo>
                  <a:pt x="850401" y="903944"/>
                  <a:pt x="844118" y="353901"/>
                  <a:pt x="712720" y="0"/>
                </a:cubicBezTo>
                <a:close/>
              </a:path>
            </a:pathLst>
          </a:custGeom>
          <a:solidFill>
            <a:schemeClr val="bg1"/>
          </a:solidFill>
          <a:ln w="13645" cap="flat">
            <a:noFill/>
            <a:prstDash val="solid"/>
            <a:miter/>
          </a:ln>
        </p:spPr>
        <p:txBody>
          <a:bodyPr rtlCol="0" anchor="ctr"/>
          <a:lstStyle/>
          <a:p>
            <a:endParaRPr lang="zh-CN" altLang="en-US"/>
          </a:p>
        </p:txBody>
      </p:sp>
      <p:sp>
        <p:nvSpPr>
          <p:cNvPr id="1661" name="任意多边形: 形状 1660">
            <a:extLst>
              <a:ext uri="{FF2B5EF4-FFF2-40B4-BE49-F238E27FC236}">
                <a16:creationId xmlns:a16="http://schemas.microsoft.com/office/drawing/2014/main" id="{FF27E13D-19C5-E14F-6936-55458A82DAEB}"/>
              </a:ext>
            </a:extLst>
          </p:cNvPr>
          <p:cNvSpPr/>
          <p:nvPr/>
        </p:nvSpPr>
        <p:spPr>
          <a:xfrm>
            <a:off x="2333532" y="1749208"/>
            <a:ext cx="1061208" cy="717115"/>
          </a:xfrm>
          <a:custGeom>
            <a:avLst/>
            <a:gdLst>
              <a:gd name="connsiteX0" fmla="*/ 756565 w 756564"/>
              <a:gd name="connsiteY0" fmla="*/ 0 h 511251"/>
              <a:gd name="connsiteX1" fmla="*/ 633498 w 756564"/>
              <a:gd name="connsiteY1" fmla="*/ 511251 h 511251"/>
              <a:gd name="connsiteX2" fmla="*/ 0 w 756564"/>
              <a:gd name="connsiteY2" fmla="*/ 511251 h 511251"/>
              <a:gd name="connsiteX3" fmla="*/ 130169 w 756564"/>
              <a:gd name="connsiteY3" fmla="*/ 0 h 511251"/>
            </a:gdLst>
            <a:ahLst/>
            <a:cxnLst>
              <a:cxn ang="0">
                <a:pos x="connsiteX0" y="connsiteY0"/>
              </a:cxn>
              <a:cxn ang="0">
                <a:pos x="connsiteX1" y="connsiteY1"/>
              </a:cxn>
              <a:cxn ang="0">
                <a:pos x="connsiteX2" y="connsiteY2"/>
              </a:cxn>
              <a:cxn ang="0">
                <a:pos x="connsiteX3" y="connsiteY3"/>
              </a:cxn>
            </a:cxnLst>
            <a:rect l="l" t="t" r="r" b="b"/>
            <a:pathLst>
              <a:path w="756564" h="511251">
                <a:moveTo>
                  <a:pt x="756565" y="0"/>
                </a:moveTo>
                <a:lnTo>
                  <a:pt x="633498" y="511251"/>
                </a:lnTo>
                <a:lnTo>
                  <a:pt x="0" y="511251"/>
                </a:lnTo>
                <a:lnTo>
                  <a:pt x="130169" y="0"/>
                </a:lnTo>
                <a:close/>
              </a:path>
            </a:pathLst>
          </a:custGeom>
          <a:solidFill>
            <a:schemeClr val="accent1"/>
          </a:solidFill>
          <a:ln w="13645" cap="flat">
            <a:noFill/>
            <a:prstDash val="solid"/>
            <a:miter/>
          </a:ln>
        </p:spPr>
        <p:txBody>
          <a:bodyPr rtlCol="0" anchor="ctr"/>
          <a:lstStyle/>
          <a:p>
            <a:endParaRPr lang="zh-CN" altLang="en-US"/>
          </a:p>
        </p:txBody>
      </p:sp>
      <p:sp>
        <p:nvSpPr>
          <p:cNvPr id="1662" name="任意多边形: 形状 1661">
            <a:extLst>
              <a:ext uri="{FF2B5EF4-FFF2-40B4-BE49-F238E27FC236}">
                <a16:creationId xmlns:a16="http://schemas.microsoft.com/office/drawing/2014/main" id="{F3551F63-A5BC-D3C7-6AED-94C264B27612}"/>
              </a:ext>
            </a:extLst>
          </p:cNvPr>
          <p:cNvSpPr/>
          <p:nvPr/>
        </p:nvSpPr>
        <p:spPr>
          <a:xfrm>
            <a:off x="2694102" y="1928535"/>
            <a:ext cx="342559" cy="342559"/>
          </a:xfrm>
          <a:custGeom>
            <a:avLst/>
            <a:gdLst>
              <a:gd name="connsiteX0" fmla="*/ 35103 w 244220"/>
              <a:gd name="connsiteY0" fmla="*/ 212532 h 244220"/>
              <a:gd name="connsiteX1" fmla="*/ 86734 w 244220"/>
              <a:gd name="connsiteY1" fmla="*/ 160902 h 244220"/>
              <a:gd name="connsiteX2" fmla="*/ 108451 w 244220"/>
              <a:gd name="connsiteY2" fmla="*/ 182619 h 244220"/>
              <a:gd name="connsiteX3" fmla="*/ 208707 w 244220"/>
              <a:gd name="connsiteY3" fmla="*/ 82363 h 244220"/>
              <a:gd name="connsiteX4" fmla="*/ 225371 w 244220"/>
              <a:gd name="connsiteY4" fmla="*/ 99027 h 244220"/>
              <a:gd name="connsiteX5" fmla="*/ 237254 w 244220"/>
              <a:gd name="connsiteY5" fmla="*/ 25952 h 244220"/>
              <a:gd name="connsiteX6" fmla="*/ 164180 w 244220"/>
              <a:gd name="connsiteY6" fmla="*/ 37835 h 244220"/>
              <a:gd name="connsiteX7" fmla="*/ 183029 w 244220"/>
              <a:gd name="connsiteY7" fmla="*/ 56684 h 244220"/>
              <a:gd name="connsiteX8" fmla="*/ 108451 w 244220"/>
              <a:gd name="connsiteY8" fmla="*/ 131262 h 244220"/>
              <a:gd name="connsiteX9" fmla="*/ 86734 w 244220"/>
              <a:gd name="connsiteY9" fmla="*/ 109544 h 244220"/>
              <a:gd name="connsiteX10" fmla="*/ 31689 w 244220"/>
              <a:gd name="connsiteY10" fmla="*/ 164589 h 244220"/>
              <a:gd name="connsiteX11" fmla="*/ 31689 w 244220"/>
              <a:gd name="connsiteY11" fmla="*/ 0 h 244220"/>
              <a:gd name="connsiteX12" fmla="*/ 0 w 244220"/>
              <a:gd name="connsiteY12" fmla="*/ 0 h 244220"/>
              <a:gd name="connsiteX13" fmla="*/ 0 w 244220"/>
              <a:gd name="connsiteY13" fmla="*/ 212532 h 244220"/>
              <a:gd name="connsiteX14" fmla="*/ 0 w 244220"/>
              <a:gd name="connsiteY14" fmla="*/ 244221 h 244220"/>
              <a:gd name="connsiteX15" fmla="*/ 31689 w 244220"/>
              <a:gd name="connsiteY15" fmla="*/ 244221 h 244220"/>
              <a:gd name="connsiteX16" fmla="*/ 244220 w 244220"/>
              <a:gd name="connsiteY16" fmla="*/ 244221 h 244220"/>
              <a:gd name="connsiteX17" fmla="*/ 244220 w 244220"/>
              <a:gd name="connsiteY17" fmla="*/ 212532 h 244220"/>
              <a:gd name="connsiteX18" fmla="*/ 35103 w 244220"/>
              <a:gd name="connsiteY18" fmla="*/ 212532 h 24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220" h="244220">
                <a:moveTo>
                  <a:pt x="35103" y="212532"/>
                </a:moveTo>
                <a:lnTo>
                  <a:pt x="86734" y="160902"/>
                </a:lnTo>
                <a:lnTo>
                  <a:pt x="108451" y="182619"/>
                </a:lnTo>
                <a:lnTo>
                  <a:pt x="208707" y="82363"/>
                </a:lnTo>
                <a:lnTo>
                  <a:pt x="225371" y="99027"/>
                </a:lnTo>
                <a:cubicBezTo>
                  <a:pt x="225644" y="97661"/>
                  <a:pt x="238074" y="21171"/>
                  <a:pt x="237254" y="25952"/>
                </a:cubicBezTo>
                <a:lnTo>
                  <a:pt x="164180" y="37835"/>
                </a:lnTo>
                <a:lnTo>
                  <a:pt x="183029" y="56684"/>
                </a:lnTo>
                <a:lnTo>
                  <a:pt x="108451" y="131262"/>
                </a:lnTo>
                <a:lnTo>
                  <a:pt x="86734" y="109544"/>
                </a:lnTo>
                <a:lnTo>
                  <a:pt x="31689" y="164589"/>
                </a:lnTo>
                <a:lnTo>
                  <a:pt x="31689" y="0"/>
                </a:lnTo>
                <a:lnTo>
                  <a:pt x="0" y="0"/>
                </a:lnTo>
                <a:lnTo>
                  <a:pt x="0" y="212532"/>
                </a:lnTo>
                <a:lnTo>
                  <a:pt x="0" y="244221"/>
                </a:lnTo>
                <a:lnTo>
                  <a:pt x="31689" y="244221"/>
                </a:lnTo>
                <a:lnTo>
                  <a:pt x="244220" y="244221"/>
                </a:lnTo>
                <a:lnTo>
                  <a:pt x="244220" y="212532"/>
                </a:lnTo>
                <a:lnTo>
                  <a:pt x="35103" y="212532"/>
                </a:lnTo>
                <a:close/>
              </a:path>
            </a:pathLst>
          </a:custGeom>
          <a:solidFill>
            <a:srgbClr val="FFFFFF"/>
          </a:solidFill>
          <a:ln w="13645" cap="flat">
            <a:noFill/>
            <a:prstDash val="solid"/>
            <a:miter/>
          </a:ln>
        </p:spPr>
        <p:txBody>
          <a:bodyPr rtlCol="0" anchor="ctr"/>
          <a:lstStyle/>
          <a:p>
            <a:endParaRPr lang="zh-CN" altLang="en-US"/>
          </a:p>
        </p:txBody>
      </p:sp>
      <p:sp>
        <p:nvSpPr>
          <p:cNvPr id="1663" name="任意多边形: 形状 1662">
            <a:extLst>
              <a:ext uri="{FF2B5EF4-FFF2-40B4-BE49-F238E27FC236}">
                <a16:creationId xmlns:a16="http://schemas.microsoft.com/office/drawing/2014/main" id="{16F8D542-3095-100F-96F6-C6AF0EF3836B}"/>
              </a:ext>
            </a:extLst>
          </p:cNvPr>
          <p:cNvSpPr/>
          <p:nvPr/>
        </p:nvSpPr>
        <p:spPr>
          <a:xfrm>
            <a:off x="2407677" y="2671707"/>
            <a:ext cx="481844" cy="568634"/>
          </a:xfrm>
          <a:custGeom>
            <a:avLst/>
            <a:gdLst>
              <a:gd name="connsiteX0" fmla="*/ 83046 w 343520"/>
              <a:gd name="connsiteY0" fmla="*/ 381492 h 405395"/>
              <a:gd name="connsiteX1" fmla="*/ 21991 w 343520"/>
              <a:gd name="connsiteY1" fmla="*/ 311559 h 405395"/>
              <a:gd name="connsiteX2" fmla="*/ 0 w 343520"/>
              <a:gd name="connsiteY2" fmla="*/ 202698 h 405395"/>
              <a:gd name="connsiteX3" fmla="*/ 21991 w 343520"/>
              <a:gd name="connsiteY3" fmla="*/ 93836 h 405395"/>
              <a:gd name="connsiteX4" fmla="*/ 83046 w 343520"/>
              <a:gd name="connsiteY4" fmla="*/ 23903 h 405395"/>
              <a:gd name="connsiteX5" fmla="*/ 172102 w 343520"/>
              <a:gd name="connsiteY5" fmla="*/ 0 h 405395"/>
              <a:gd name="connsiteX6" fmla="*/ 260611 w 343520"/>
              <a:gd name="connsiteY6" fmla="*/ 23903 h 405395"/>
              <a:gd name="connsiteX7" fmla="*/ 321530 w 343520"/>
              <a:gd name="connsiteY7" fmla="*/ 93836 h 405395"/>
              <a:gd name="connsiteX8" fmla="*/ 343520 w 343520"/>
              <a:gd name="connsiteY8" fmla="*/ 202698 h 405395"/>
              <a:gd name="connsiteX9" fmla="*/ 321530 w 343520"/>
              <a:gd name="connsiteY9" fmla="*/ 311559 h 405395"/>
              <a:gd name="connsiteX10" fmla="*/ 260611 w 343520"/>
              <a:gd name="connsiteY10" fmla="*/ 381492 h 405395"/>
              <a:gd name="connsiteX11" fmla="*/ 172102 w 343520"/>
              <a:gd name="connsiteY11" fmla="*/ 405395 h 405395"/>
              <a:gd name="connsiteX12" fmla="*/ 83046 w 343520"/>
              <a:gd name="connsiteY12" fmla="*/ 381492 h 405395"/>
              <a:gd name="connsiteX13" fmla="*/ 216493 w 343520"/>
              <a:gd name="connsiteY13" fmla="*/ 288202 h 405395"/>
              <a:gd name="connsiteX14" fmla="*/ 232884 w 343520"/>
              <a:gd name="connsiteY14" fmla="*/ 202698 h 405395"/>
              <a:gd name="connsiteX15" fmla="*/ 216493 w 343520"/>
              <a:gd name="connsiteY15" fmla="*/ 117193 h 405395"/>
              <a:gd name="connsiteX16" fmla="*/ 172238 w 343520"/>
              <a:gd name="connsiteY16" fmla="*/ 90149 h 405395"/>
              <a:gd name="connsiteX17" fmla="*/ 127437 w 343520"/>
              <a:gd name="connsiteY17" fmla="*/ 117193 h 405395"/>
              <a:gd name="connsiteX18" fmla="*/ 111047 w 343520"/>
              <a:gd name="connsiteY18" fmla="*/ 202698 h 405395"/>
              <a:gd name="connsiteX19" fmla="*/ 127437 w 343520"/>
              <a:gd name="connsiteY19" fmla="*/ 288202 h 405395"/>
              <a:gd name="connsiteX20" fmla="*/ 172238 w 343520"/>
              <a:gd name="connsiteY20" fmla="*/ 315247 h 405395"/>
              <a:gd name="connsiteX21" fmla="*/ 216493 w 343520"/>
              <a:gd name="connsiteY21" fmla="*/ 288202 h 4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3520" h="405395">
                <a:moveTo>
                  <a:pt x="83046" y="381492"/>
                </a:moveTo>
                <a:cubicBezTo>
                  <a:pt x="57094" y="365511"/>
                  <a:pt x="36742" y="342155"/>
                  <a:pt x="21991" y="311559"/>
                </a:cubicBezTo>
                <a:cubicBezTo>
                  <a:pt x="7376" y="280963"/>
                  <a:pt x="0" y="244630"/>
                  <a:pt x="0" y="202698"/>
                </a:cubicBezTo>
                <a:cubicBezTo>
                  <a:pt x="0" y="160765"/>
                  <a:pt x="7376" y="124432"/>
                  <a:pt x="21991" y="93836"/>
                </a:cubicBezTo>
                <a:cubicBezTo>
                  <a:pt x="36606" y="63241"/>
                  <a:pt x="56957" y="39884"/>
                  <a:pt x="83046" y="23903"/>
                </a:cubicBezTo>
                <a:cubicBezTo>
                  <a:pt x="108998" y="7922"/>
                  <a:pt x="138774" y="0"/>
                  <a:pt x="172102" y="0"/>
                </a:cubicBezTo>
                <a:cubicBezTo>
                  <a:pt x="205156" y="0"/>
                  <a:pt x="234659" y="7922"/>
                  <a:pt x="260611" y="23903"/>
                </a:cubicBezTo>
                <a:cubicBezTo>
                  <a:pt x="286563" y="39884"/>
                  <a:pt x="306915" y="63241"/>
                  <a:pt x="321530" y="93836"/>
                </a:cubicBezTo>
                <a:cubicBezTo>
                  <a:pt x="336145" y="124432"/>
                  <a:pt x="343520" y="160765"/>
                  <a:pt x="343520" y="202698"/>
                </a:cubicBezTo>
                <a:cubicBezTo>
                  <a:pt x="343520" y="244630"/>
                  <a:pt x="336145" y="280963"/>
                  <a:pt x="321530" y="311559"/>
                </a:cubicBezTo>
                <a:cubicBezTo>
                  <a:pt x="306915" y="342155"/>
                  <a:pt x="286563" y="365511"/>
                  <a:pt x="260611" y="381492"/>
                </a:cubicBezTo>
                <a:cubicBezTo>
                  <a:pt x="234659" y="397473"/>
                  <a:pt x="205156" y="405395"/>
                  <a:pt x="172102" y="405395"/>
                </a:cubicBezTo>
                <a:cubicBezTo>
                  <a:pt x="138774" y="405395"/>
                  <a:pt x="109134" y="397473"/>
                  <a:pt x="83046" y="381492"/>
                </a:cubicBezTo>
                <a:close/>
                <a:moveTo>
                  <a:pt x="216493" y="288202"/>
                </a:moveTo>
                <a:cubicBezTo>
                  <a:pt x="227420" y="270172"/>
                  <a:pt x="232884" y="241762"/>
                  <a:pt x="232884" y="202698"/>
                </a:cubicBezTo>
                <a:cubicBezTo>
                  <a:pt x="232884" y="163770"/>
                  <a:pt x="227420" y="135223"/>
                  <a:pt x="216493" y="117193"/>
                </a:cubicBezTo>
                <a:cubicBezTo>
                  <a:pt x="205566" y="99163"/>
                  <a:pt x="190814" y="90149"/>
                  <a:pt x="172238" y="90149"/>
                </a:cubicBezTo>
                <a:cubicBezTo>
                  <a:pt x="153252" y="90149"/>
                  <a:pt x="138364" y="99163"/>
                  <a:pt x="127437" y="117193"/>
                </a:cubicBezTo>
                <a:cubicBezTo>
                  <a:pt x="116510" y="135223"/>
                  <a:pt x="111047" y="163770"/>
                  <a:pt x="111047" y="202698"/>
                </a:cubicBezTo>
                <a:cubicBezTo>
                  <a:pt x="111047" y="241762"/>
                  <a:pt x="116510" y="270172"/>
                  <a:pt x="127437" y="288202"/>
                </a:cubicBezTo>
                <a:cubicBezTo>
                  <a:pt x="138364" y="306232"/>
                  <a:pt x="153389" y="315247"/>
                  <a:pt x="172238" y="315247"/>
                </a:cubicBezTo>
                <a:cubicBezTo>
                  <a:pt x="190814" y="315247"/>
                  <a:pt x="205566" y="306232"/>
                  <a:pt x="216493" y="288202"/>
                </a:cubicBezTo>
                <a:close/>
              </a:path>
            </a:pathLst>
          </a:custGeom>
          <a:solidFill>
            <a:schemeClr val="accent1"/>
          </a:solidFill>
          <a:ln w="13645" cap="flat">
            <a:noFill/>
            <a:prstDash val="solid"/>
            <a:miter/>
          </a:ln>
        </p:spPr>
        <p:txBody>
          <a:bodyPr rtlCol="0" anchor="ctr">
            <a:noAutofit/>
          </a:bodyPr>
          <a:lstStyle/>
          <a:p>
            <a:endParaRPr lang="zh-CN" altLang="en-US"/>
          </a:p>
        </p:txBody>
      </p:sp>
      <p:sp>
        <p:nvSpPr>
          <p:cNvPr id="1664" name="任意多边形: 形状 1663">
            <a:extLst>
              <a:ext uri="{FF2B5EF4-FFF2-40B4-BE49-F238E27FC236}">
                <a16:creationId xmlns:a16="http://schemas.microsoft.com/office/drawing/2014/main" id="{48B4D0B5-F025-8449-29E9-E9B5E8240A94}"/>
              </a:ext>
            </a:extLst>
          </p:cNvPr>
          <p:cNvSpPr/>
          <p:nvPr/>
        </p:nvSpPr>
        <p:spPr>
          <a:xfrm>
            <a:off x="2938377" y="2682627"/>
            <a:ext cx="256152" cy="546984"/>
          </a:xfrm>
          <a:custGeom>
            <a:avLst/>
            <a:gdLst>
              <a:gd name="connsiteX0" fmla="*/ 182619 w 182618"/>
              <a:gd name="connsiteY0" fmla="*/ 0 h 389960"/>
              <a:gd name="connsiteX1" fmla="*/ 182619 w 182618"/>
              <a:gd name="connsiteY1" fmla="*/ 389961 h 389960"/>
              <a:gd name="connsiteX2" fmla="*/ 72392 w 182618"/>
              <a:gd name="connsiteY2" fmla="*/ 389961 h 389960"/>
              <a:gd name="connsiteX3" fmla="*/ 72392 w 182618"/>
              <a:gd name="connsiteY3" fmla="*/ 85231 h 389960"/>
              <a:gd name="connsiteX4" fmla="*/ 0 w 182618"/>
              <a:gd name="connsiteY4" fmla="*/ 85231 h 389960"/>
              <a:gd name="connsiteX5" fmla="*/ 0 w 182618"/>
              <a:gd name="connsiteY5" fmla="*/ 0 h 389960"/>
              <a:gd name="connsiteX6" fmla="*/ 182619 w 182618"/>
              <a:gd name="connsiteY6" fmla="*/ 0 h 38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18" h="389960">
                <a:moveTo>
                  <a:pt x="182619" y="0"/>
                </a:moveTo>
                <a:lnTo>
                  <a:pt x="182619" y="389961"/>
                </a:lnTo>
                <a:lnTo>
                  <a:pt x="72392" y="389961"/>
                </a:lnTo>
                <a:lnTo>
                  <a:pt x="72392" y="85231"/>
                </a:lnTo>
                <a:lnTo>
                  <a:pt x="0" y="85231"/>
                </a:lnTo>
                <a:lnTo>
                  <a:pt x="0" y="0"/>
                </a:lnTo>
                <a:lnTo>
                  <a:pt x="182619" y="0"/>
                </a:lnTo>
                <a:close/>
              </a:path>
            </a:pathLst>
          </a:custGeom>
          <a:solidFill>
            <a:schemeClr val="accent1"/>
          </a:solidFill>
          <a:ln w="13645" cap="flat">
            <a:noFill/>
            <a:prstDash val="solid"/>
            <a:miter/>
          </a:ln>
        </p:spPr>
        <p:txBody>
          <a:bodyPr rtlCol="0" anchor="ctr">
            <a:noAutofit/>
          </a:bodyPr>
          <a:lstStyle/>
          <a:p>
            <a:endParaRPr lang="zh-CN" altLang="en-US"/>
          </a:p>
        </p:txBody>
      </p:sp>
      <p:sp>
        <p:nvSpPr>
          <p:cNvPr id="1665" name="任意多边形: 形状 1664">
            <a:extLst>
              <a:ext uri="{FF2B5EF4-FFF2-40B4-BE49-F238E27FC236}">
                <a16:creationId xmlns:a16="http://schemas.microsoft.com/office/drawing/2014/main" id="{D9DE2E61-7FF2-096C-6D5F-BDD478409A86}"/>
              </a:ext>
            </a:extLst>
          </p:cNvPr>
          <p:cNvSpPr/>
          <p:nvPr/>
        </p:nvSpPr>
        <p:spPr>
          <a:xfrm>
            <a:off x="3844207" y="1206056"/>
            <a:ext cx="1139388" cy="3932543"/>
          </a:xfrm>
          <a:custGeom>
            <a:avLst/>
            <a:gdLst>
              <a:gd name="connsiteX0" fmla="*/ 712856 w 812301"/>
              <a:gd name="connsiteY0" fmla="*/ 0 h 2803618"/>
              <a:gd name="connsiteX1" fmla="*/ 0 w 812301"/>
              <a:gd name="connsiteY1" fmla="*/ 2803619 h 2803618"/>
              <a:gd name="connsiteX2" fmla="*/ 701519 w 812301"/>
              <a:gd name="connsiteY2" fmla="*/ 1489499 h 2803618"/>
              <a:gd name="connsiteX3" fmla="*/ 712856 w 812301"/>
              <a:gd name="connsiteY3" fmla="*/ 0 h 2803618"/>
            </a:gdLst>
            <a:ahLst/>
            <a:cxnLst>
              <a:cxn ang="0">
                <a:pos x="connsiteX0" y="connsiteY0"/>
              </a:cxn>
              <a:cxn ang="0">
                <a:pos x="connsiteX1" y="connsiteY1"/>
              </a:cxn>
              <a:cxn ang="0">
                <a:pos x="connsiteX2" y="connsiteY2"/>
              </a:cxn>
              <a:cxn ang="0">
                <a:pos x="connsiteX3" y="connsiteY3"/>
              </a:cxn>
            </a:cxnLst>
            <a:rect l="l" t="t" r="r" b="b"/>
            <a:pathLst>
              <a:path w="812301" h="2803618">
                <a:moveTo>
                  <a:pt x="712856" y="0"/>
                </a:moveTo>
                <a:lnTo>
                  <a:pt x="0" y="2803619"/>
                </a:lnTo>
                <a:cubicBezTo>
                  <a:pt x="284514" y="2555437"/>
                  <a:pt x="552638" y="2074918"/>
                  <a:pt x="701519" y="1489499"/>
                </a:cubicBezTo>
                <a:cubicBezTo>
                  <a:pt x="850401" y="904080"/>
                  <a:pt x="844254" y="353901"/>
                  <a:pt x="712856" y="0"/>
                </a:cubicBezTo>
                <a:close/>
              </a:path>
            </a:pathLst>
          </a:custGeom>
          <a:solidFill>
            <a:schemeClr val="bg1"/>
          </a:solidFill>
          <a:ln w="13645" cap="flat">
            <a:noFill/>
            <a:prstDash val="solid"/>
            <a:miter/>
          </a:ln>
        </p:spPr>
        <p:txBody>
          <a:bodyPr rtlCol="0" anchor="ctr"/>
          <a:lstStyle/>
          <a:p>
            <a:endParaRPr lang="zh-CN" altLang="en-US"/>
          </a:p>
        </p:txBody>
      </p:sp>
      <p:sp>
        <p:nvSpPr>
          <p:cNvPr id="1844" name="任意多边形: 形状 1843">
            <a:extLst>
              <a:ext uri="{FF2B5EF4-FFF2-40B4-BE49-F238E27FC236}">
                <a16:creationId xmlns:a16="http://schemas.microsoft.com/office/drawing/2014/main" id="{8EAEFC7F-3CE2-6F61-F745-2FADD2333719}"/>
              </a:ext>
            </a:extLst>
          </p:cNvPr>
          <p:cNvSpPr/>
          <p:nvPr/>
        </p:nvSpPr>
        <p:spPr>
          <a:xfrm>
            <a:off x="4523389" y="1749208"/>
            <a:ext cx="1061400" cy="717115"/>
          </a:xfrm>
          <a:custGeom>
            <a:avLst/>
            <a:gdLst>
              <a:gd name="connsiteX0" fmla="*/ 756701 w 756701"/>
              <a:gd name="connsiteY0" fmla="*/ 0 h 511251"/>
              <a:gd name="connsiteX1" fmla="*/ 633635 w 756701"/>
              <a:gd name="connsiteY1" fmla="*/ 511251 h 511251"/>
              <a:gd name="connsiteX2" fmla="*/ 0 w 756701"/>
              <a:gd name="connsiteY2" fmla="*/ 511251 h 511251"/>
              <a:gd name="connsiteX3" fmla="*/ 130169 w 756701"/>
              <a:gd name="connsiteY3" fmla="*/ 0 h 511251"/>
            </a:gdLst>
            <a:ahLst/>
            <a:cxnLst>
              <a:cxn ang="0">
                <a:pos x="connsiteX0" y="connsiteY0"/>
              </a:cxn>
              <a:cxn ang="0">
                <a:pos x="connsiteX1" y="connsiteY1"/>
              </a:cxn>
              <a:cxn ang="0">
                <a:pos x="connsiteX2" y="connsiteY2"/>
              </a:cxn>
              <a:cxn ang="0">
                <a:pos x="connsiteX3" y="connsiteY3"/>
              </a:cxn>
            </a:cxnLst>
            <a:rect l="l" t="t" r="r" b="b"/>
            <a:pathLst>
              <a:path w="756701" h="511251">
                <a:moveTo>
                  <a:pt x="756701" y="0"/>
                </a:moveTo>
                <a:lnTo>
                  <a:pt x="633635" y="511251"/>
                </a:lnTo>
                <a:lnTo>
                  <a:pt x="0" y="511251"/>
                </a:lnTo>
                <a:lnTo>
                  <a:pt x="130169" y="0"/>
                </a:lnTo>
                <a:close/>
              </a:path>
            </a:pathLst>
          </a:custGeom>
          <a:solidFill>
            <a:schemeClr val="accent1">
              <a:lumMod val="40000"/>
              <a:lumOff val="60000"/>
            </a:schemeClr>
          </a:solidFill>
          <a:ln w="13645" cap="flat">
            <a:noFill/>
            <a:prstDash val="solid"/>
            <a:miter/>
          </a:ln>
        </p:spPr>
        <p:txBody>
          <a:bodyPr rtlCol="0" anchor="ctr"/>
          <a:lstStyle/>
          <a:p>
            <a:endParaRPr lang="zh-CN" altLang="en-US" dirty="0"/>
          </a:p>
        </p:txBody>
      </p:sp>
      <p:sp>
        <p:nvSpPr>
          <p:cNvPr id="1845" name="任意多边形: 形状 1844">
            <a:extLst>
              <a:ext uri="{FF2B5EF4-FFF2-40B4-BE49-F238E27FC236}">
                <a16:creationId xmlns:a16="http://schemas.microsoft.com/office/drawing/2014/main" id="{D1D29C43-8BE8-67E0-A461-E86F23BE476E}"/>
              </a:ext>
            </a:extLst>
          </p:cNvPr>
          <p:cNvSpPr/>
          <p:nvPr/>
        </p:nvSpPr>
        <p:spPr>
          <a:xfrm>
            <a:off x="4597917" y="2671707"/>
            <a:ext cx="482036" cy="568634"/>
          </a:xfrm>
          <a:custGeom>
            <a:avLst/>
            <a:gdLst>
              <a:gd name="connsiteX0" fmla="*/ 82909 w 343657"/>
              <a:gd name="connsiteY0" fmla="*/ 381492 h 405395"/>
              <a:gd name="connsiteX1" fmla="*/ 21991 w 343657"/>
              <a:gd name="connsiteY1" fmla="*/ 311559 h 405395"/>
              <a:gd name="connsiteX2" fmla="*/ 0 w 343657"/>
              <a:gd name="connsiteY2" fmla="*/ 202698 h 405395"/>
              <a:gd name="connsiteX3" fmla="*/ 21991 w 343657"/>
              <a:gd name="connsiteY3" fmla="*/ 93836 h 405395"/>
              <a:gd name="connsiteX4" fmla="*/ 82909 w 343657"/>
              <a:gd name="connsiteY4" fmla="*/ 23903 h 405395"/>
              <a:gd name="connsiteX5" fmla="*/ 172102 w 343657"/>
              <a:gd name="connsiteY5" fmla="*/ 0 h 405395"/>
              <a:gd name="connsiteX6" fmla="*/ 260611 w 343657"/>
              <a:gd name="connsiteY6" fmla="*/ 23903 h 405395"/>
              <a:gd name="connsiteX7" fmla="*/ 321666 w 343657"/>
              <a:gd name="connsiteY7" fmla="*/ 93836 h 405395"/>
              <a:gd name="connsiteX8" fmla="*/ 343657 w 343657"/>
              <a:gd name="connsiteY8" fmla="*/ 202698 h 405395"/>
              <a:gd name="connsiteX9" fmla="*/ 321666 w 343657"/>
              <a:gd name="connsiteY9" fmla="*/ 311559 h 405395"/>
              <a:gd name="connsiteX10" fmla="*/ 260611 w 343657"/>
              <a:gd name="connsiteY10" fmla="*/ 381492 h 405395"/>
              <a:gd name="connsiteX11" fmla="*/ 172102 w 343657"/>
              <a:gd name="connsiteY11" fmla="*/ 405395 h 405395"/>
              <a:gd name="connsiteX12" fmla="*/ 82909 w 343657"/>
              <a:gd name="connsiteY12" fmla="*/ 381492 h 405395"/>
              <a:gd name="connsiteX13" fmla="*/ 216356 w 343657"/>
              <a:gd name="connsiteY13" fmla="*/ 288202 h 405395"/>
              <a:gd name="connsiteX14" fmla="*/ 232747 w 343657"/>
              <a:gd name="connsiteY14" fmla="*/ 202698 h 405395"/>
              <a:gd name="connsiteX15" fmla="*/ 216356 w 343657"/>
              <a:gd name="connsiteY15" fmla="*/ 117193 h 405395"/>
              <a:gd name="connsiteX16" fmla="*/ 172102 w 343657"/>
              <a:gd name="connsiteY16" fmla="*/ 90149 h 405395"/>
              <a:gd name="connsiteX17" fmla="*/ 127301 w 343657"/>
              <a:gd name="connsiteY17" fmla="*/ 117193 h 405395"/>
              <a:gd name="connsiteX18" fmla="*/ 110910 w 343657"/>
              <a:gd name="connsiteY18" fmla="*/ 202698 h 405395"/>
              <a:gd name="connsiteX19" fmla="*/ 127301 w 343657"/>
              <a:gd name="connsiteY19" fmla="*/ 288202 h 405395"/>
              <a:gd name="connsiteX20" fmla="*/ 172102 w 343657"/>
              <a:gd name="connsiteY20" fmla="*/ 315247 h 405395"/>
              <a:gd name="connsiteX21" fmla="*/ 216356 w 343657"/>
              <a:gd name="connsiteY21" fmla="*/ 288202 h 4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3657" h="405395">
                <a:moveTo>
                  <a:pt x="82909" y="381492"/>
                </a:moveTo>
                <a:cubicBezTo>
                  <a:pt x="56957" y="365511"/>
                  <a:pt x="36606" y="342155"/>
                  <a:pt x="21991" y="311559"/>
                </a:cubicBezTo>
                <a:cubicBezTo>
                  <a:pt x="7376" y="280963"/>
                  <a:pt x="0" y="244630"/>
                  <a:pt x="0" y="202698"/>
                </a:cubicBezTo>
                <a:cubicBezTo>
                  <a:pt x="0" y="160765"/>
                  <a:pt x="7376" y="124432"/>
                  <a:pt x="21991" y="93836"/>
                </a:cubicBezTo>
                <a:cubicBezTo>
                  <a:pt x="36606" y="63241"/>
                  <a:pt x="56957" y="39884"/>
                  <a:pt x="82909" y="23903"/>
                </a:cubicBezTo>
                <a:cubicBezTo>
                  <a:pt x="108861" y="7922"/>
                  <a:pt x="138638" y="0"/>
                  <a:pt x="172102" y="0"/>
                </a:cubicBezTo>
                <a:cubicBezTo>
                  <a:pt x="205156" y="0"/>
                  <a:pt x="234659" y="7922"/>
                  <a:pt x="260611" y="23903"/>
                </a:cubicBezTo>
                <a:cubicBezTo>
                  <a:pt x="286563" y="39884"/>
                  <a:pt x="306915" y="63241"/>
                  <a:pt x="321666" y="93836"/>
                </a:cubicBezTo>
                <a:cubicBezTo>
                  <a:pt x="336281" y="124432"/>
                  <a:pt x="343657" y="160765"/>
                  <a:pt x="343657" y="202698"/>
                </a:cubicBezTo>
                <a:cubicBezTo>
                  <a:pt x="343657" y="244630"/>
                  <a:pt x="336281" y="280963"/>
                  <a:pt x="321666" y="311559"/>
                </a:cubicBezTo>
                <a:cubicBezTo>
                  <a:pt x="307051" y="342155"/>
                  <a:pt x="286700" y="365511"/>
                  <a:pt x="260611" y="381492"/>
                </a:cubicBezTo>
                <a:cubicBezTo>
                  <a:pt x="234659" y="397473"/>
                  <a:pt x="205156" y="405395"/>
                  <a:pt x="172102" y="405395"/>
                </a:cubicBezTo>
                <a:cubicBezTo>
                  <a:pt x="138638" y="405395"/>
                  <a:pt x="108861" y="397473"/>
                  <a:pt x="82909" y="381492"/>
                </a:cubicBezTo>
                <a:close/>
                <a:moveTo>
                  <a:pt x="216356" y="288202"/>
                </a:moveTo>
                <a:cubicBezTo>
                  <a:pt x="227284" y="270172"/>
                  <a:pt x="232747" y="241762"/>
                  <a:pt x="232747" y="202698"/>
                </a:cubicBezTo>
                <a:cubicBezTo>
                  <a:pt x="232747" y="163770"/>
                  <a:pt x="227284" y="135223"/>
                  <a:pt x="216356" y="117193"/>
                </a:cubicBezTo>
                <a:cubicBezTo>
                  <a:pt x="205429" y="99163"/>
                  <a:pt x="190678" y="90149"/>
                  <a:pt x="172102" y="90149"/>
                </a:cubicBezTo>
                <a:cubicBezTo>
                  <a:pt x="153116" y="90149"/>
                  <a:pt x="138228" y="99163"/>
                  <a:pt x="127301" y="117193"/>
                </a:cubicBezTo>
                <a:cubicBezTo>
                  <a:pt x="116374" y="135223"/>
                  <a:pt x="110910" y="163770"/>
                  <a:pt x="110910" y="202698"/>
                </a:cubicBezTo>
                <a:cubicBezTo>
                  <a:pt x="110910" y="241762"/>
                  <a:pt x="116374" y="270172"/>
                  <a:pt x="127301" y="288202"/>
                </a:cubicBezTo>
                <a:cubicBezTo>
                  <a:pt x="138228" y="306232"/>
                  <a:pt x="153252" y="315247"/>
                  <a:pt x="172102" y="315247"/>
                </a:cubicBezTo>
                <a:cubicBezTo>
                  <a:pt x="190541" y="315247"/>
                  <a:pt x="205293" y="306232"/>
                  <a:pt x="216356" y="288202"/>
                </a:cubicBezTo>
                <a:close/>
              </a:path>
            </a:pathLst>
          </a:custGeom>
          <a:solidFill>
            <a:schemeClr val="accent1">
              <a:lumMod val="40000"/>
              <a:lumOff val="60000"/>
            </a:schemeClr>
          </a:solidFill>
          <a:ln w="13645" cap="flat">
            <a:noFill/>
            <a:prstDash val="solid"/>
            <a:miter/>
          </a:ln>
        </p:spPr>
        <p:txBody>
          <a:bodyPr rtlCol="0" anchor="ctr">
            <a:noAutofit/>
          </a:bodyPr>
          <a:lstStyle/>
          <a:p>
            <a:endParaRPr lang="zh-CN" altLang="en-US"/>
          </a:p>
        </p:txBody>
      </p:sp>
      <p:sp>
        <p:nvSpPr>
          <p:cNvPr id="1846" name="任意多边形: 形状 1845">
            <a:extLst>
              <a:ext uri="{FF2B5EF4-FFF2-40B4-BE49-F238E27FC236}">
                <a16:creationId xmlns:a16="http://schemas.microsoft.com/office/drawing/2014/main" id="{E7319AFD-C5C2-8304-3382-EC06169337D6}"/>
              </a:ext>
            </a:extLst>
          </p:cNvPr>
          <p:cNvSpPr/>
          <p:nvPr/>
        </p:nvSpPr>
        <p:spPr>
          <a:xfrm>
            <a:off x="5118654" y="2671707"/>
            <a:ext cx="454255" cy="557713"/>
          </a:xfrm>
          <a:custGeom>
            <a:avLst/>
            <a:gdLst>
              <a:gd name="connsiteX0" fmla="*/ 323852 w 323851"/>
              <a:gd name="connsiteY0" fmla="*/ 310193 h 397609"/>
              <a:gd name="connsiteX1" fmla="*/ 323852 w 323851"/>
              <a:gd name="connsiteY1" fmla="*/ 397610 h 397609"/>
              <a:gd name="connsiteX2" fmla="*/ 20215 w 323851"/>
              <a:gd name="connsiteY2" fmla="*/ 397610 h 397609"/>
              <a:gd name="connsiteX3" fmla="*/ 20215 w 323851"/>
              <a:gd name="connsiteY3" fmla="*/ 328496 h 397609"/>
              <a:gd name="connsiteX4" fmla="*/ 166092 w 323851"/>
              <a:gd name="connsiteY4" fmla="*/ 192044 h 397609"/>
              <a:gd name="connsiteX5" fmla="*/ 194502 w 323851"/>
              <a:gd name="connsiteY5" fmla="*/ 157760 h 397609"/>
              <a:gd name="connsiteX6" fmla="*/ 201741 w 323851"/>
              <a:gd name="connsiteY6" fmla="*/ 129076 h 397609"/>
              <a:gd name="connsiteX7" fmla="*/ 188902 w 323851"/>
              <a:gd name="connsiteY7" fmla="*/ 99573 h 397609"/>
              <a:gd name="connsiteX8" fmla="*/ 151613 w 323851"/>
              <a:gd name="connsiteY8" fmla="*/ 89056 h 397609"/>
              <a:gd name="connsiteX9" fmla="*/ 111729 w 323851"/>
              <a:gd name="connsiteY9" fmla="*/ 98754 h 397609"/>
              <a:gd name="connsiteX10" fmla="*/ 81953 w 323851"/>
              <a:gd name="connsiteY10" fmla="*/ 126891 h 397609"/>
              <a:gd name="connsiteX11" fmla="*/ 0 w 323851"/>
              <a:gd name="connsiteY11" fmla="*/ 81270 h 397609"/>
              <a:gd name="connsiteX12" fmla="*/ 64060 w 323851"/>
              <a:gd name="connsiteY12" fmla="*/ 21718 h 397609"/>
              <a:gd name="connsiteX13" fmla="*/ 161584 w 323851"/>
              <a:gd name="connsiteY13" fmla="*/ 0 h 397609"/>
              <a:gd name="connsiteX14" fmla="*/ 240396 w 323851"/>
              <a:gd name="connsiteY14" fmla="*/ 14478 h 397609"/>
              <a:gd name="connsiteX15" fmla="*/ 293802 w 323851"/>
              <a:gd name="connsiteY15" fmla="*/ 56001 h 397609"/>
              <a:gd name="connsiteX16" fmla="*/ 313061 w 323851"/>
              <a:gd name="connsiteY16" fmla="*/ 118696 h 397609"/>
              <a:gd name="connsiteX17" fmla="*/ 299402 w 323851"/>
              <a:gd name="connsiteY17" fmla="*/ 178521 h 397609"/>
              <a:gd name="connsiteX18" fmla="*/ 246816 w 323851"/>
              <a:gd name="connsiteY18" fmla="*/ 242308 h 397609"/>
              <a:gd name="connsiteX19" fmla="*/ 173331 w 323851"/>
              <a:gd name="connsiteY19" fmla="*/ 310330 h 397609"/>
              <a:gd name="connsiteX20" fmla="*/ 323852 w 323851"/>
              <a:gd name="connsiteY20" fmla="*/ 310330 h 3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1" h="397609">
                <a:moveTo>
                  <a:pt x="323852" y="310193"/>
                </a:moveTo>
                <a:lnTo>
                  <a:pt x="323852" y="397610"/>
                </a:lnTo>
                <a:lnTo>
                  <a:pt x="20215" y="397610"/>
                </a:lnTo>
                <a:lnTo>
                  <a:pt x="20215" y="328496"/>
                </a:lnTo>
                <a:lnTo>
                  <a:pt x="166092" y="192044"/>
                </a:lnTo>
                <a:cubicBezTo>
                  <a:pt x="180160" y="178658"/>
                  <a:pt x="189722" y="167185"/>
                  <a:pt x="194502" y="157760"/>
                </a:cubicBezTo>
                <a:cubicBezTo>
                  <a:pt x="199283" y="148335"/>
                  <a:pt x="201741" y="138774"/>
                  <a:pt x="201741" y="129076"/>
                </a:cubicBezTo>
                <a:cubicBezTo>
                  <a:pt x="201741" y="116510"/>
                  <a:pt x="197507" y="106676"/>
                  <a:pt x="188902" y="99573"/>
                </a:cubicBezTo>
                <a:cubicBezTo>
                  <a:pt x="180297" y="92471"/>
                  <a:pt x="167867" y="89056"/>
                  <a:pt x="151613" y="89056"/>
                </a:cubicBezTo>
                <a:cubicBezTo>
                  <a:pt x="137135" y="89056"/>
                  <a:pt x="123886" y="92334"/>
                  <a:pt x="111729" y="98754"/>
                </a:cubicBezTo>
                <a:cubicBezTo>
                  <a:pt x="99710" y="105310"/>
                  <a:pt x="89739" y="114598"/>
                  <a:pt x="81953" y="126891"/>
                </a:cubicBezTo>
                <a:lnTo>
                  <a:pt x="0" y="81270"/>
                </a:lnTo>
                <a:cubicBezTo>
                  <a:pt x="15161" y="56001"/>
                  <a:pt x="36606" y="36196"/>
                  <a:pt x="64060" y="21718"/>
                </a:cubicBezTo>
                <a:cubicBezTo>
                  <a:pt x="91514" y="7239"/>
                  <a:pt x="124023" y="0"/>
                  <a:pt x="161584" y="0"/>
                </a:cubicBezTo>
                <a:cubicBezTo>
                  <a:pt x="191224" y="0"/>
                  <a:pt x="217586" y="4781"/>
                  <a:pt x="240396" y="14478"/>
                </a:cubicBezTo>
                <a:cubicBezTo>
                  <a:pt x="263206" y="24176"/>
                  <a:pt x="281099" y="37972"/>
                  <a:pt x="293802" y="56001"/>
                </a:cubicBezTo>
                <a:cubicBezTo>
                  <a:pt x="306641" y="74031"/>
                  <a:pt x="313061" y="94929"/>
                  <a:pt x="313061" y="118696"/>
                </a:cubicBezTo>
                <a:cubicBezTo>
                  <a:pt x="313061" y="139867"/>
                  <a:pt x="308554" y="159809"/>
                  <a:pt x="299402" y="178521"/>
                </a:cubicBezTo>
                <a:cubicBezTo>
                  <a:pt x="290251" y="197234"/>
                  <a:pt x="272768" y="218542"/>
                  <a:pt x="246816" y="242308"/>
                </a:cubicBezTo>
                <a:lnTo>
                  <a:pt x="173331" y="310330"/>
                </a:lnTo>
                <a:lnTo>
                  <a:pt x="323852" y="310330"/>
                </a:lnTo>
                <a:close/>
              </a:path>
            </a:pathLst>
          </a:custGeom>
          <a:solidFill>
            <a:schemeClr val="accent1">
              <a:lumMod val="40000"/>
              <a:lumOff val="60000"/>
            </a:schemeClr>
          </a:solidFill>
          <a:ln w="13645" cap="flat">
            <a:noFill/>
            <a:prstDash val="solid"/>
            <a:miter/>
          </a:ln>
        </p:spPr>
        <p:txBody>
          <a:bodyPr rtlCol="0" anchor="ctr">
            <a:noAutofit/>
          </a:bodyPr>
          <a:lstStyle/>
          <a:p>
            <a:endParaRPr lang="zh-CN" altLang="en-US"/>
          </a:p>
        </p:txBody>
      </p:sp>
      <p:sp>
        <p:nvSpPr>
          <p:cNvPr id="1847" name="任意多边形: 形状 1846">
            <a:extLst>
              <a:ext uri="{FF2B5EF4-FFF2-40B4-BE49-F238E27FC236}">
                <a16:creationId xmlns:a16="http://schemas.microsoft.com/office/drawing/2014/main" id="{7898FA08-6771-F3BB-E51D-ABCE365C222C}"/>
              </a:ext>
            </a:extLst>
          </p:cNvPr>
          <p:cNvSpPr/>
          <p:nvPr/>
        </p:nvSpPr>
        <p:spPr>
          <a:xfrm>
            <a:off x="4866332" y="1901138"/>
            <a:ext cx="390073" cy="397162"/>
          </a:xfrm>
          <a:custGeom>
            <a:avLst/>
            <a:gdLst>
              <a:gd name="connsiteX0" fmla="*/ 246133 w 278094"/>
              <a:gd name="connsiteY0" fmla="*/ 141642 h 283148"/>
              <a:gd name="connsiteX1" fmla="*/ 245586 w 278094"/>
              <a:gd name="connsiteY1" fmla="*/ 131535 h 283148"/>
              <a:gd name="connsiteX2" fmla="*/ 277958 w 278094"/>
              <a:gd name="connsiteY2" fmla="*/ 114871 h 283148"/>
              <a:gd name="connsiteX3" fmla="*/ 267167 w 278094"/>
              <a:gd name="connsiteY3" fmla="*/ 81817 h 283148"/>
              <a:gd name="connsiteX4" fmla="*/ 231108 w 278094"/>
              <a:gd name="connsiteY4" fmla="*/ 87417 h 283148"/>
              <a:gd name="connsiteX5" fmla="*/ 219225 w 278094"/>
              <a:gd name="connsiteY5" fmla="*/ 71026 h 283148"/>
              <a:gd name="connsiteX6" fmla="*/ 235615 w 278094"/>
              <a:gd name="connsiteY6" fmla="*/ 38518 h 283148"/>
              <a:gd name="connsiteX7" fmla="*/ 207478 w 278094"/>
              <a:gd name="connsiteY7" fmla="*/ 17893 h 283148"/>
              <a:gd name="connsiteX8" fmla="*/ 181526 w 278094"/>
              <a:gd name="connsiteY8" fmla="*/ 43572 h 283148"/>
              <a:gd name="connsiteX9" fmla="*/ 162267 w 278094"/>
              <a:gd name="connsiteY9" fmla="*/ 37289 h 283148"/>
              <a:gd name="connsiteX10" fmla="*/ 156530 w 278094"/>
              <a:gd name="connsiteY10" fmla="*/ 1229 h 283148"/>
              <a:gd name="connsiteX11" fmla="*/ 139047 w 278094"/>
              <a:gd name="connsiteY11" fmla="*/ 0 h 283148"/>
              <a:gd name="connsiteX12" fmla="*/ 121564 w 278094"/>
              <a:gd name="connsiteY12" fmla="*/ 1229 h 283148"/>
              <a:gd name="connsiteX13" fmla="*/ 115690 w 278094"/>
              <a:gd name="connsiteY13" fmla="*/ 37152 h 283148"/>
              <a:gd name="connsiteX14" fmla="*/ 96432 w 278094"/>
              <a:gd name="connsiteY14" fmla="*/ 43435 h 283148"/>
              <a:gd name="connsiteX15" fmla="*/ 70480 w 278094"/>
              <a:gd name="connsiteY15" fmla="*/ 17756 h 283148"/>
              <a:gd name="connsiteX16" fmla="*/ 42342 w 278094"/>
              <a:gd name="connsiteY16" fmla="*/ 38381 h 283148"/>
              <a:gd name="connsiteX17" fmla="*/ 58733 w 278094"/>
              <a:gd name="connsiteY17" fmla="*/ 70889 h 283148"/>
              <a:gd name="connsiteX18" fmla="*/ 46850 w 278094"/>
              <a:gd name="connsiteY18" fmla="*/ 87280 h 283148"/>
              <a:gd name="connsiteX19" fmla="*/ 10790 w 278094"/>
              <a:gd name="connsiteY19" fmla="*/ 81680 h 283148"/>
              <a:gd name="connsiteX20" fmla="*/ 0 w 278094"/>
              <a:gd name="connsiteY20" fmla="*/ 114734 h 283148"/>
              <a:gd name="connsiteX21" fmla="*/ 32371 w 278094"/>
              <a:gd name="connsiteY21" fmla="*/ 131398 h 283148"/>
              <a:gd name="connsiteX22" fmla="*/ 31825 w 278094"/>
              <a:gd name="connsiteY22" fmla="*/ 141506 h 283148"/>
              <a:gd name="connsiteX23" fmla="*/ 32371 w 278094"/>
              <a:gd name="connsiteY23" fmla="*/ 151613 h 283148"/>
              <a:gd name="connsiteX24" fmla="*/ 0 w 278094"/>
              <a:gd name="connsiteY24" fmla="*/ 168277 h 283148"/>
              <a:gd name="connsiteX25" fmla="*/ 10790 w 278094"/>
              <a:gd name="connsiteY25" fmla="*/ 201332 h 283148"/>
              <a:gd name="connsiteX26" fmla="*/ 46850 w 278094"/>
              <a:gd name="connsiteY26" fmla="*/ 195868 h 283148"/>
              <a:gd name="connsiteX27" fmla="*/ 58733 w 278094"/>
              <a:gd name="connsiteY27" fmla="*/ 212259 h 283148"/>
              <a:gd name="connsiteX28" fmla="*/ 42342 w 278094"/>
              <a:gd name="connsiteY28" fmla="*/ 244767 h 283148"/>
              <a:gd name="connsiteX29" fmla="*/ 70480 w 278094"/>
              <a:gd name="connsiteY29" fmla="*/ 265392 h 283148"/>
              <a:gd name="connsiteX30" fmla="*/ 96432 w 278094"/>
              <a:gd name="connsiteY30" fmla="*/ 239713 h 283148"/>
              <a:gd name="connsiteX31" fmla="*/ 115690 w 278094"/>
              <a:gd name="connsiteY31" fmla="*/ 245996 h 283148"/>
              <a:gd name="connsiteX32" fmla="*/ 121564 w 278094"/>
              <a:gd name="connsiteY32" fmla="*/ 281919 h 283148"/>
              <a:gd name="connsiteX33" fmla="*/ 139047 w 278094"/>
              <a:gd name="connsiteY33" fmla="*/ 283148 h 283148"/>
              <a:gd name="connsiteX34" fmla="*/ 156530 w 278094"/>
              <a:gd name="connsiteY34" fmla="*/ 281919 h 283148"/>
              <a:gd name="connsiteX35" fmla="*/ 162404 w 278094"/>
              <a:gd name="connsiteY35" fmla="*/ 245996 h 283148"/>
              <a:gd name="connsiteX36" fmla="*/ 181663 w 278094"/>
              <a:gd name="connsiteY36" fmla="*/ 239713 h 283148"/>
              <a:gd name="connsiteX37" fmla="*/ 207615 w 278094"/>
              <a:gd name="connsiteY37" fmla="*/ 265392 h 283148"/>
              <a:gd name="connsiteX38" fmla="*/ 235752 w 278094"/>
              <a:gd name="connsiteY38" fmla="*/ 244767 h 283148"/>
              <a:gd name="connsiteX39" fmla="*/ 219361 w 278094"/>
              <a:gd name="connsiteY39" fmla="*/ 212259 h 283148"/>
              <a:gd name="connsiteX40" fmla="*/ 231244 w 278094"/>
              <a:gd name="connsiteY40" fmla="*/ 195868 h 283148"/>
              <a:gd name="connsiteX41" fmla="*/ 267304 w 278094"/>
              <a:gd name="connsiteY41" fmla="*/ 201332 h 283148"/>
              <a:gd name="connsiteX42" fmla="*/ 278094 w 278094"/>
              <a:gd name="connsiteY42" fmla="*/ 168277 h 283148"/>
              <a:gd name="connsiteX43" fmla="*/ 245723 w 278094"/>
              <a:gd name="connsiteY43" fmla="*/ 151613 h 283148"/>
              <a:gd name="connsiteX44" fmla="*/ 246133 w 278094"/>
              <a:gd name="connsiteY44" fmla="*/ 141642 h 283148"/>
              <a:gd name="connsiteX45" fmla="*/ 139047 w 278094"/>
              <a:gd name="connsiteY45" fmla="*/ 208707 h 283148"/>
              <a:gd name="connsiteX46" fmla="*/ 71982 w 278094"/>
              <a:gd name="connsiteY46" fmla="*/ 141642 h 283148"/>
              <a:gd name="connsiteX47" fmla="*/ 139047 w 278094"/>
              <a:gd name="connsiteY47" fmla="*/ 74577 h 283148"/>
              <a:gd name="connsiteX48" fmla="*/ 206112 w 278094"/>
              <a:gd name="connsiteY48" fmla="*/ 141642 h 283148"/>
              <a:gd name="connsiteX49" fmla="*/ 139047 w 278094"/>
              <a:gd name="connsiteY49" fmla="*/ 208707 h 28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78094" h="283148">
                <a:moveTo>
                  <a:pt x="246133" y="141642"/>
                </a:moveTo>
                <a:cubicBezTo>
                  <a:pt x="246133" y="138228"/>
                  <a:pt x="245996" y="134813"/>
                  <a:pt x="245586" y="131535"/>
                </a:cubicBezTo>
                <a:lnTo>
                  <a:pt x="277958" y="114871"/>
                </a:lnTo>
                <a:cubicBezTo>
                  <a:pt x="275772" y="103261"/>
                  <a:pt x="271948" y="92197"/>
                  <a:pt x="267167" y="81817"/>
                </a:cubicBezTo>
                <a:lnTo>
                  <a:pt x="231108" y="87417"/>
                </a:lnTo>
                <a:cubicBezTo>
                  <a:pt x="227693" y="81543"/>
                  <a:pt x="223596" y="76080"/>
                  <a:pt x="219225" y="71026"/>
                </a:cubicBezTo>
                <a:lnTo>
                  <a:pt x="235615" y="38518"/>
                </a:lnTo>
                <a:cubicBezTo>
                  <a:pt x="227147" y="30596"/>
                  <a:pt x="217722" y="23630"/>
                  <a:pt x="207478" y="17893"/>
                </a:cubicBezTo>
                <a:lnTo>
                  <a:pt x="181526" y="43572"/>
                </a:lnTo>
                <a:cubicBezTo>
                  <a:pt x="175380" y="40840"/>
                  <a:pt x="168960" y="38791"/>
                  <a:pt x="162267" y="37289"/>
                </a:cubicBezTo>
                <a:lnTo>
                  <a:pt x="156530" y="1229"/>
                </a:lnTo>
                <a:cubicBezTo>
                  <a:pt x="150794" y="546"/>
                  <a:pt x="145057" y="0"/>
                  <a:pt x="139047" y="0"/>
                </a:cubicBezTo>
                <a:cubicBezTo>
                  <a:pt x="133037" y="0"/>
                  <a:pt x="127301" y="546"/>
                  <a:pt x="121564" y="1229"/>
                </a:cubicBezTo>
                <a:lnTo>
                  <a:pt x="115690" y="37152"/>
                </a:lnTo>
                <a:cubicBezTo>
                  <a:pt x="108998" y="38655"/>
                  <a:pt x="102578" y="40703"/>
                  <a:pt x="96432" y="43435"/>
                </a:cubicBezTo>
                <a:lnTo>
                  <a:pt x="70480" y="17756"/>
                </a:lnTo>
                <a:cubicBezTo>
                  <a:pt x="60235" y="23493"/>
                  <a:pt x="50811" y="30459"/>
                  <a:pt x="42342" y="38381"/>
                </a:cubicBezTo>
                <a:lnTo>
                  <a:pt x="58733" y="70889"/>
                </a:lnTo>
                <a:cubicBezTo>
                  <a:pt x="54226" y="75943"/>
                  <a:pt x="50265" y="81407"/>
                  <a:pt x="46850" y="87280"/>
                </a:cubicBezTo>
                <a:lnTo>
                  <a:pt x="10790" y="81680"/>
                </a:lnTo>
                <a:cubicBezTo>
                  <a:pt x="5873" y="92061"/>
                  <a:pt x="2185" y="103124"/>
                  <a:pt x="0" y="114734"/>
                </a:cubicBezTo>
                <a:lnTo>
                  <a:pt x="32371" y="131398"/>
                </a:lnTo>
                <a:cubicBezTo>
                  <a:pt x="32098" y="134813"/>
                  <a:pt x="31825" y="138091"/>
                  <a:pt x="31825" y="141506"/>
                </a:cubicBezTo>
                <a:cubicBezTo>
                  <a:pt x="31825" y="144920"/>
                  <a:pt x="31962" y="148335"/>
                  <a:pt x="32371" y="151613"/>
                </a:cubicBezTo>
                <a:lnTo>
                  <a:pt x="0" y="168277"/>
                </a:lnTo>
                <a:cubicBezTo>
                  <a:pt x="2185" y="179887"/>
                  <a:pt x="6010" y="190951"/>
                  <a:pt x="10790" y="201332"/>
                </a:cubicBezTo>
                <a:lnTo>
                  <a:pt x="46850" y="195868"/>
                </a:lnTo>
                <a:cubicBezTo>
                  <a:pt x="50265" y="201741"/>
                  <a:pt x="54226" y="207205"/>
                  <a:pt x="58733" y="212259"/>
                </a:cubicBezTo>
                <a:lnTo>
                  <a:pt x="42342" y="244767"/>
                </a:lnTo>
                <a:cubicBezTo>
                  <a:pt x="50811" y="252689"/>
                  <a:pt x="60235" y="259655"/>
                  <a:pt x="70480" y="265392"/>
                </a:cubicBezTo>
                <a:lnTo>
                  <a:pt x="96432" y="239713"/>
                </a:lnTo>
                <a:cubicBezTo>
                  <a:pt x="102578" y="242445"/>
                  <a:pt x="108998" y="244494"/>
                  <a:pt x="115690" y="245996"/>
                </a:cubicBezTo>
                <a:lnTo>
                  <a:pt x="121564" y="281919"/>
                </a:lnTo>
                <a:cubicBezTo>
                  <a:pt x="127301" y="282602"/>
                  <a:pt x="133037" y="283148"/>
                  <a:pt x="139047" y="283148"/>
                </a:cubicBezTo>
                <a:cubicBezTo>
                  <a:pt x="145057" y="283148"/>
                  <a:pt x="150794" y="282602"/>
                  <a:pt x="156530" y="281919"/>
                </a:cubicBezTo>
                <a:lnTo>
                  <a:pt x="162404" y="245996"/>
                </a:lnTo>
                <a:cubicBezTo>
                  <a:pt x="169097" y="244494"/>
                  <a:pt x="175516" y="242445"/>
                  <a:pt x="181663" y="239713"/>
                </a:cubicBezTo>
                <a:lnTo>
                  <a:pt x="207615" y="265392"/>
                </a:lnTo>
                <a:cubicBezTo>
                  <a:pt x="217859" y="259655"/>
                  <a:pt x="227284" y="252689"/>
                  <a:pt x="235752" y="244767"/>
                </a:cubicBezTo>
                <a:lnTo>
                  <a:pt x="219361" y="212259"/>
                </a:lnTo>
                <a:cubicBezTo>
                  <a:pt x="223869" y="207205"/>
                  <a:pt x="227830" y="201741"/>
                  <a:pt x="231244" y="195868"/>
                </a:cubicBezTo>
                <a:lnTo>
                  <a:pt x="267304" y="201332"/>
                </a:lnTo>
                <a:cubicBezTo>
                  <a:pt x="272221" y="190951"/>
                  <a:pt x="275909" y="179887"/>
                  <a:pt x="278094" y="168277"/>
                </a:cubicBezTo>
                <a:lnTo>
                  <a:pt x="245723" y="151613"/>
                </a:lnTo>
                <a:cubicBezTo>
                  <a:pt x="245996" y="148472"/>
                  <a:pt x="246133" y="145057"/>
                  <a:pt x="246133" y="141642"/>
                </a:cubicBezTo>
                <a:close/>
                <a:moveTo>
                  <a:pt x="139047" y="208707"/>
                </a:moveTo>
                <a:cubicBezTo>
                  <a:pt x="102032" y="208707"/>
                  <a:pt x="71982" y="178658"/>
                  <a:pt x="71982" y="141642"/>
                </a:cubicBezTo>
                <a:cubicBezTo>
                  <a:pt x="71982" y="104627"/>
                  <a:pt x="102032" y="74577"/>
                  <a:pt x="139047" y="74577"/>
                </a:cubicBezTo>
                <a:cubicBezTo>
                  <a:pt x="176063" y="74577"/>
                  <a:pt x="206112" y="104627"/>
                  <a:pt x="206112" y="141642"/>
                </a:cubicBezTo>
                <a:cubicBezTo>
                  <a:pt x="206112" y="178658"/>
                  <a:pt x="176199" y="208707"/>
                  <a:pt x="139047" y="208707"/>
                </a:cubicBezTo>
                <a:close/>
              </a:path>
            </a:pathLst>
          </a:custGeom>
          <a:solidFill>
            <a:srgbClr val="FFFFFF"/>
          </a:solidFill>
          <a:ln w="13645" cap="flat">
            <a:noFill/>
            <a:prstDash val="solid"/>
            <a:miter/>
          </a:ln>
        </p:spPr>
        <p:txBody>
          <a:bodyPr rtlCol="0" anchor="ctr"/>
          <a:lstStyle/>
          <a:p>
            <a:endParaRPr lang="zh-CN" altLang="en-US"/>
          </a:p>
        </p:txBody>
      </p:sp>
      <p:sp>
        <p:nvSpPr>
          <p:cNvPr id="1848" name="任意多边形: 形状 1847">
            <a:extLst>
              <a:ext uri="{FF2B5EF4-FFF2-40B4-BE49-F238E27FC236}">
                <a16:creationId xmlns:a16="http://schemas.microsoft.com/office/drawing/2014/main" id="{49200A80-DC27-50B8-0165-CDF7EA23D436}"/>
              </a:ext>
            </a:extLst>
          </p:cNvPr>
          <p:cNvSpPr/>
          <p:nvPr/>
        </p:nvSpPr>
        <p:spPr>
          <a:xfrm>
            <a:off x="6034063" y="1206056"/>
            <a:ext cx="1139388" cy="3932543"/>
          </a:xfrm>
          <a:custGeom>
            <a:avLst/>
            <a:gdLst>
              <a:gd name="connsiteX0" fmla="*/ 712856 w 812301"/>
              <a:gd name="connsiteY0" fmla="*/ 0 h 2803618"/>
              <a:gd name="connsiteX1" fmla="*/ 0 w 812301"/>
              <a:gd name="connsiteY1" fmla="*/ 2803619 h 2803618"/>
              <a:gd name="connsiteX2" fmla="*/ 701519 w 812301"/>
              <a:gd name="connsiteY2" fmla="*/ 1489499 h 2803618"/>
              <a:gd name="connsiteX3" fmla="*/ 712856 w 812301"/>
              <a:gd name="connsiteY3" fmla="*/ 0 h 2803618"/>
            </a:gdLst>
            <a:ahLst/>
            <a:cxnLst>
              <a:cxn ang="0">
                <a:pos x="connsiteX0" y="connsiteY0"/>
              </a:cxn>
              <a:cxn ang="0">
                <a:pos x="connsiteX1" y="connsiteY1"/>
              </a:cxn>
              <a:cxn ang="0">
                <a:pos x="connsiteX2" y="connsiteY2"/>
              </a:cxn>
              <a:cxn ang="0">
                <a:pos x="connsiteX3" y="connsiteY3"/>
              </a:cxn>
            </a:cxnLst>
            <a:rect l="l" t="t" r="r" b="b"/>
            <a:pathLst>
              <a:path w="812301" h="2803618">
                <a:moveTo>
                  <a:pt x="712856" y="0"/>
                </a:moveTo>
                <a:lnTo>
                  <a:pt x="0" y="2803619"/>
                </a:lnTo>
                <a:cubicBezTo>
                  <a:pt x="284514" y="2555437"/>
                  <a:pt x="552638" y="2074918"/>
                  <a:pt x="701519" y="1489499"/>
                </a:cubicBezTo>
                <a:cubicBezTo>
                  <a:pt x="850401" y="904080"/>
                  <a:pt x="844254" y="353901"/>
                  <a:pt x="712856" y="0"/>
                </a:cubicBezTo>
                <a:close/>
              </a:path>
            </a:pathLst>
          </a:custGeom>
          <a:solidFill>
            <a:schemeClr val="bg1"/>
          </a:solidFill>
          <a:ln w="13645" cap="flat">
            <a:noFill/>
            <a:prstDash val="solid"/>
            <a:miter/>
          </a:ln>
        </p:spPr>
        <p:txBody>
          <a:bodyPr rtlCol="0" anchor="ctr"/>
          <a:lstStyle/>
          <a:p>
            <a:endParaRPr lang="zh-CN" altLang="en-US"/>
          </a:p>
        </p:txBody>
      </p:sp>
      <p:sp>
        <p:nvSpPr>
          <p:cNvPr id="2028" name="任意多边形: 形状 2027">
            <a:extLst>
              <a:ext uri="{FF2B5EF4-FFF2-40B4-BE49-F238E27FC236}">
                <a16:creationId xmlns:a16="http://schemas.microsoft.com/office/drawing/2014/main" id="{57AF1B2B-01F2-16D1-FD02-069648855272}"/>
              </a:ext>
            </a:extLst>
          </p:cNvPr>
          <p:cNvSpPr/>
          <p:nvPr/>
        </p:nvSpPr>
        <p:spPr>
          <a:xfrm>
            <a:off x="6713436" y="1749208"/>
            <a:ext cx="1061208" cy="717115"/>
          </a:xfrm>
          <a:custGeom>
            <a:avLst/>
            <a:gdLst>
              <a:gd name="connsiteX0" fmla="*/ 756564 w 756564"/>
              <a:gd name="connsiteY0" fmla="*/ 0 h 511251"/>
              <a:gd name="connsiteX1" fmla="*/ 633498 w 756564"/>
              <a:gd name="connsiteY1" fmla="*/ 511251 h 511251"/>
              <a:gd name="connsiteX2" fmla="*/ 0 w 756564"/>
              <a:gd name="connsiteY2" fmla="*/ 511251 h 511251"/>
              <a:gd name="connsiteX3" fmla="*/ 130169 w 756564"/>
              <a:gd name="connsiteY3" fmla="*/ 0 h 511251"/>
            </a:gdLst>
            <a:ahLst/>
            <a:cxnLst>
              <a:cxn ang="0">
                <a:pos x="connsiteX0" y="connsiteY0"/>
              </a:cxn>
              <a:cxn ang="0">
                <a:pos x="connsiteX1" y="connsiteY1"/>
              </a:cxn>
              <a:cxn ang="0">
                <a:pos x="connsiteX2" y="connsiteY2"/>
              </a:cxn>
              <a:cxn ang="0">
                <a:pos x="connsiteX3" y="connsiteY3"/>
              </a:cxn>
            </a:cxnLst>
            <a:rect l="l" t="t" r="r" b="b"/>
            <a:pathLst>
              <a:path w="756564" h="511251">
                <a:moveTo>
                  <a:pt x="756564" y="0"/>
                </a:moveTo>
                <a:lnTo>
                  <a:pt x="633498" y="511251"/>
                </a:lnTo>
                <a:lnTo>
                  <a:pt x="0" y="511251"/>
                </a:lnTo>
                <a:lnTo>
                  <a:pt x="130169" y="0"/>
                </a:lnTo>
                <a:close/>
              </a:path>
            </a:pathLst>
          </a:custGeom>
          <a:solidFill>
            <a:schemeClr val="accent1"/>
          </a:solidFill>
          <a:ln w="13645" cap="flat">
            <a:noFill/>
            <a:prstDash val="solid"/>
            <a:miter/>
          </a:ln>
        </p:spPr>
        <p:txBody>
          <a:bodyPr rtlCol="0" anchor="ctr"/>
          <a:lstStyle/>
          <a:p>
            <a:endParaRPr lang="zh-CN" altLang="en-US"/>
          </a:p>
        </p:txBody>
      </p:sp>
      <p:sp>
        <p:nvSpPr>
          <p:cNvPr id="2029" name="任意多边形: 形状 2028">
            <a:extLst>
              <a:ext uri="{FF2B5EF4-FFF2-40B4-BE49-F238E27FC236}">
                <a16:creationId xmlns:a16="http://schemas.microsoft.com/office/drawing/2014/main" id="{2E04DA7A-F769-0BFE-43D0-16DC1DF028E2}"/>
              </a:ext>
            </a:extLst>
          </p:cNvPr>
          <p:cNvSpPr/>
          <p:nvPr/>
        </p:nvSpPr>
        <p:spPr>
          <a:xfrm>
            <a:off x="6787580" y="2671707"/>
            <a:ext cx="481844" cy="568634"/>
          </a:xfrm>
          <a:custGeom>
            <a:avLst/>
            <a:gdLst>
              <a:gd name="connsiteX0" fmla="*/ 83046 w 343520"/>
              <a:gd name="connsiteY0" fmla="*/ 381492 h 405395"/>
              <a:gd name="connsiteX1" fmla="*/ 21991 w 343520"/>
              <a:gd name="connsiteY1" fmla="*/ 311559 h 405395"/>
              <a:gd name="connsiteX2" fmla="*/ 0 w 343520"/>
              <a:gd name="connsiteY2" fmla="*/ 202698 h 405395"/>
              <a:gd name="connsiteX3" fmla="*/ 21991 w 343520"/>
              <a:gd name="connsiteY3" fmla="*/ 93836 h 405395"/>
              <a:gd name="connsiteX4" fmla="*/ 83046 w 343520"/>
              <a:gd name="connsiteY4" fmla="*/ 23903 h 405395"/>
              <a:gd name="connsiteX5" fmla="*/ 172102 w 343520"/>
              <a:gd name="connsiteY5" fmla="*/ 0 h 405395"/>
              <a:gd name="connsiteX6" fmla="*/ 260611 w 343520"/>
              <a:gd name="connsiteY6" fmla="*/ 23903 h 405395"/>
              <a:gd name="connsiteX7" fmla="*/ 321530 w 343520"/>
              <a:gd name="connsiteY7" fmla="*/ 93836 h 405395"/>
              <a:gd name="connsiteX8" fmla="*/ 343520 w 343520"/>
              <a:gd name="connsiteY8" fmla="*/ 202698 h 405395"/>
              <a:gd name="connsiteX9" fmla="*/ 321530 w 343520"/>
              <a:gd name="connsiteY9" fmla="*/ 311559 h 405395"/>
              <a:gd name="connsiteX10" fmla="*/ 260611 w 343520"/>
              <a:gd name="connsiteY10" fmla="*/ 381492 h 405395"/>
              <a:gd name="connsiteX11" fmla="*/ 172102 w 343520"/>
              <a:gd name="connsiteY11" fmla="*/ 405395 h 405395"/>
              <a:gd name="connsiteX12" fmla="*/ 83046 w 343520"/>
              <a:gd name="connsiteY12" fmla="*/ 381492 h 405395"/>
              <a:gd name="connsiteX13" fmla="*/ 216493 w 343520"/>
              <a:gd name="connsiteY13" fmla="*/ 288202 h 405395"/>
              <a:gd name="connsiteX14" fmla="*/ 232883 w 343520"/>
              <a:gd name="connsiteY14" fmla="*/ 202698 h 405395"/>
              <a:gd name="connsiteX15" fmla="*/ 216493 w 343520"/>
              <a:gd name="connsiteY15" fmla="*/ 117193 h 405395"/>
              <a:gd name="connsiteX16" fmla="*/ 172238 w 343520"/>
              <a:gd name="connsiteY16" fmla="*/ 90149 h 405395"/>
              <a:gd name="connsiteX17" fmla="*/ 127437 w 343520"/>
              <a:gd name="connsiteY17" fmla="*/ 117193 h 405395"/>
              <a:gd name="connsiteX18" fmla="*/ 111047 w 343520"/>
              <a:gd name="connsiteY18" fmla="*/ 202698 h 405395"/>
              <a:gd name="connsiteX19" fmla="*/ 127437 w 343520"/>
              <a:gd name="connsiteY19" fmla="*/ 288202 h 405395"/>
              <a:gd name="connsiteX20" fmla="*/ 172238 w 343520"/>
              <a:gd name="connsiteY20" fmla="*/ 315247 h 405395"/>
              <a:gd name="connsiteX21" fmla="*/ 216493 w 343520"/>
              <a:gd name="connsiteY21" fmla="*/ 288202 h 4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3520" h="405395">
                <a:moveTo>
                  <a:pt x="83046" y="381492"/>
                </a:moveTo>
                <a:cubicBezTo>
                  <a:pt x="57094" y="365511"/>
                  <a:pt x="36742" y="342155"/>
                  <a:pt x="21991" y="311559"/>
                </a:cubicBezTo>
                <a:cubicBezTo>
                  <a:pt x="7376" y="280963"/>
                  <a:pt x="0" y="244630"/>
                  <a:pt x="0" y="202698"/>
                </a:cubicBezTo>
                <a:cubicBezTo>
                  <a:pt x="0" y="160765"/>
                  <a:pt x="7376" y="124432"/>
                  <a:pt x="21991" y="93836"/>
                </a:cubicBezTo>
                <a:cubicBezTo>
                  <a:pt x="36606" y="63241"/>
                  <a:pt x="56957" y="39884"/>
                  <a:pt x="83046" y="23903"/>
                </a:cubicBezTo>
                <a:cubicBezTo>
                  <a:pt x="108997" y="7922"/>
                  <a:pt x="138774" y="0"/>
                  <a:pt x="172102" y="0"/>
                </a:cubicBezTo>
                <a:cubicBezTo>
                  <a:pt x="205156" y="0"/>
                  <a:pt x="234659" y="7922"/>
                  <a:pt x="260611" y="23903"/>
                </a:cubicBezTo>
                <a:cubicBezTo>
                  <a:pt x="286563" y="39884"/>
                  <a:pt x="306915" y="63241"/>
                  <a:pt x="321530" y="93836"/>
                </a:cubicBezTo>
                <a:cubicBezTo>
                  <a:pt x="336144" y="124432"/>
                  <a:pt x="343520" y="160765"/>
                  <a:pt x="343520" y="202698"/>
                </a:cubicBezTo>
                <a:cubicBezTo>
                  <a:pt x="343520" y="244630"/>
                  <a:pt x="336144" y="280963"/>
                  <a:pt x="321530" y="311559"/>
                </a:cubicBezTo>
                <a:cubicBezTo>
                  <a:pt x="306915" y="342155"/>
                  <a:pt x="286563" y="365511"/>
                  <a:pt x="260611" y="381492"/>
                </a:cubicBezTo>
                <a:cubicBezTo>
                  <a:pt x="234659" y="397473"/>
                  <a:pt x="205156" y="405395"/>
                  <a:pt x="172102" y="405395"/>
                </a:cubicBezTo>
                <a:cubicBezTo>
                  <a:pt x="138774" y="405395"/>
                  <a:pt x="109134" y="397473"/>
                  <a:pt x="83046" y="381492"/>
                </a:cubicBezTo>
                <a:close/>
                <a:moveTo>
                  <a:pt x="216493" y="288202"/>
                </a:moveTo>
                <a:cubicBezTo>
                  <a:pt x="227420" y="270172"/>
                  <a:pt x="232883" y="241762"/>
                  <a:pt x="232883" y="202698"/>
                </a:cubicBezTo>
                <a:cubicBezTo>
                  <a:pt x="232883" y="163770"/>
                  <a:pt x="227420" y="135223"/>
                  <a:pt x="216493" y="117193"/>
                </a:cubicBezTo>
                <a:cubicBezTo>
                  <a:pt x="205566" y="99163"/>
                  <a:pt x="190814" y="90149"/>
                  <a:pt x="172238" y="90149"/>
                </a:cubicBezTo>
                <a:cubicBezTo>
                  <a:pt x="153252" y="90149"/>
                  <a:pt x="138364" y="99163"/>
                  <a:pt x="127437" y="117193"/>
                </a:cubicBezTo>
                <a:cubicBezTo>
                  <a:pt x="116510" y="135223"/>
                  <a:pt x="111047" y="163770"/>
                  <a:pt x="111047" y="202698"/>
                </a:cubicBezTo>
                <a:cubicBezTo>
                  <a:pt x="111047" y="241762"/>
                  <a:pt x="116510" y="270172"/>
                  <a:pt x="127437" y="288202"/>
                </a:cubicBezTo>
                <a:cubicBezTo>
                  <a:pt x="138364" y="306232"/>
                  <a:pt x="153389" y="315247"/>
                  <a:pt x="172238" y="315247"/>
                </a:cubicBezTo>
                <a:cubicBezTo>
                  <a:pt x="190814" y="315247"/>
                  <a:pt x="205566" y="306232"/>
                  <a:pt x="216493" y="288202"/>
                </a:cubicBezTo>
                <a:close/>
              </a:path>
            </a:pathLst>
          </a:custGeom>
          <a:solidFill>
            <a:schemeClr val="accent1"/>
          </a:solidFill>
          <a:ln w="13645" cap="flat">
            <a:noFill/>
            <a:prstDash val="solid"/>
            <a:miter/>
          </a:ln>
        </p:spPr>
        <p:txBody>
          <a:bodyPr rtlCol="0" anchor="ctr">
            <a:noAutofit/>
          </a:bodyPr>
          <a:lstStyle/>
          <a:p>
            <a:endParaRPr lang="zh-CN" altLang="en-US"/>
          </a:p>
        </p:txBody>
      </p:sp>
      <p:sp>
        <p:nvSpPr>
          <p:cNvPr id="2030" name="任意多边形: 形状 2029">
            <a:extLst>
              <a:ext uri="{FF2B5EF4-FFF2-40B4-BE49-F238E27FC236}">
                <a16:creationId xmlns:a16="http://schemas.microsoft.com/office/drawing/2014/main" id="{7718E5C1-615E-5696-A74E-0E3F52FCB8C9}"/>
              </a:ext>
            </a:extLst>
          </p:cNvPr>
          <p:cNvSpPr/>
          <p:nvPr/>
        </p:nvSpPr>
        <p:spPr>
          <a:xfrm>
            <a:off x="7308892" y="2682819"/>
            <a:ext cx="450807" cy="557713"/>
          </a:xfrm>
          <a:custGeom>
            <a:avLst/>
            <a:gdLst>
              <a:gd name="connsiteX0" fmla="*/ 295441 w 321393"/>
              <a:gd name="connsiteY0" fmla="*/ 195595 h 397609"/>
              <a:gd name="connsiteX1" fmla="*/ 321393 w 321393"/>
              <a:gd name="connsiteY1" fmla="*/ 267714 h 397609"/>
              <a:gd name="connsiteX2" fmla="*/ 302681 w 321393"/>
              <a:gd name="connsiteY2" fmla="*/ 331774 h 397609"/>
              <a:gd name="connsiteX3" fmla="*/ 245860 w 321393"/>
              <a:gd name="connsiteY3" fmla="*/ 379443 h 397609"/>
              <a:gd name="connsiteX4" fmla="*/ 151477 w 321393"/>
              <a:gd name="connsiteY4" fmla="*/ 397610 h 397609"/>
              <a:gd name="connsiteX5" fmla="*/ 69933 w 321393"/>
              <a:gd name="connsiteY5" fmla="*/ 387639 h 397609"/>
              <a:gd name="connsiteX6" fmla="*/ 0 w 321393"/>
              <a:gd name="connsiteY6" fmla="*/ 359228 h 397609"/>
              <a:gd name="connsiteX7" fmla="*/ 40157 w 321393"/>
              <a:gd name="connsiteY7" fmla="*/ 276182 h 397609"/>
              <a:gd name="connsiteX8" fmla="*/ 91651 w 321393"/>
              <a:gd name="connsiteY8" fmla="*/ 300085 h 397609"/>
              <a:gd name="connsiteX9" fmla="*/ 148199 w 321393"/>
              <a:gd name="connsiteY9" fmla="*/ 308417 h 397609"/>
              <a:gd name="connsiteX10" fmla="*/ 193273 w 321393"/>
              <a:gd name="connsiteY10" fmla="*/ 297900 h 397609"/>
              <a:gd name="connsiteX11" fmla="*/ 209937 w 321393"/>
              <a:gd name="connsiteY11" fmla="*/ 267850 h 397609"/>
              <a:gd name="connsiteX12" fmla="*/ 150384 w 321393"/>
              <a:gd name="connsiteY12" fmla="*/ 230015 h 397609"/>
              <a:gd name="connsiteX13" fmla="*/ 104217 w 321393"/>
              <a:gd name="connsiteY13" fmla="*/ 230015 h 397609"/>
              <a:gd name="connsiteX14" fmla="*/ 104217 w 321393"/>
              <a:gd name="connsiteY14" fmla="*/ 160355 h 397609"/>
              <a:gd name="connsiteX15" fmla="*/ 173878 w 321393"/>
              <a:gd name="connsiteY15" fmla="*/ 85231 h 397609"/>
              <a:gd name="connsiteX16" fmla="*/ 20215 w 321393"/>
              <a:gd name="connsiteY16" fmla="*/ 85231 h 397609"/>
              <a:gd name="connsiteX17" fmla="*/ 20215 w 321393"/>
              <a:gd name="connsiteY17" fmla="*/ 0 h 397609"/>
              <a:gd name="connsiteX18" fmla="*/ 301998 w 321393"/>
              <a:gd name="connsiteY18" fmla="*/ 0 h 397609"/>
              <a:gd name="connsiteX19" fmla="*/ 301998 w 321393"/>
              <a:gd name="connsiteY19" fmla="*/ 69114 h 397609"/>
              <a:gd name="connsiteX20" fmla="*/ 221274 w 321393"/>
              <a:gd name="connsiteY20" fmla="*/ 155984 h 397609"/>
              <a:gd name="connsiteX21" fmla="*/ 295441 w 321393"/>
              <a:gd name="connsiteY21" fmla="*/ 195595 h 3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393" h="397609">
                <a:moveTo>
                  <a:pt x="295441" y="195595"/>
                </a:moveTo>
                <a:cubicBezTo>
                  <a:pt x="312652" y="215400"/>
                  <a:pt x="321393" y="239440"/>
                  <a:pt x="321393" y="267714"/>
                </a:cubicBezTo>
                <a:cubicBezTo>
                  <a:pt x="321393" y="290797"/>
                  <a:pt x="315247" y="312105"/>
                  <a:pt x="302681" y="331774"/>
                </a:cubicBezTo>
                <a:cubicBezTo>
                  <a:pt x="290251" y="351443"/>
                  <a:pt x="271265" y="367287"/>
                  <a:pt x="245860" y="379443"/>
                </a:cubicBezTo>
                <a:cubicBezTo>
                  <a:pt x="220454" y="391463"/>
                  <a:pt x="188902" y="397610"/>
                  <a:pt x="151477" y="397610"/>
                </a:cubicBezTo>
                <a:cubicBezTo>
                  <a:pt x="124023" y="397610"/>
                  <a:pt x="96841" y="394331"/>
                  <a:pt x="69933" y="387639"/>
                </a:cubicBezTo>
                <a:cubicBezTo>
                  <a:pt x="43025" y="380946"/>
                  <a:pt x="19669" y="371521"/>
                  <a:pt x="0" y="359228"/>
                </a:cubicBezTo>
                <a:lnTo>
                  <a:pt x="40157" y="276182"/>
                </a:lnTo>
                <a:cubicBezTo>
                  <a:pt x="55318" y="286563"/>
                  <a:pt x="72529" y="294622"/>
                  <a:pt x="91651" y="300085"/>
                </a:cubicBezTo>
                <a:cubicBezTo>
                  <a:pt x="110774" y="305685"/>
                  <a:pt x="129623" y="308417"/>
                  <a:pt x="148199" y="308417"/>
                </a:cubicBezTo>
                <a:cubicBezTo>
                  <a:pt x="167184" y="308417"/>
                  <a:pt x="182209" y="304866"/>
                  <a:pt x="193273" y="297900"/>
                </a:cubicBezTo>
                <a:cubicBezTo>
                  <a:pt x="204473" y="290797"/>
                  <a:pt x="209937" y="280826"/>
                  <a:pt x="209937" y="267850"/>
                </a:cubicBezTo>
                <a:cubicBezTo>
                  <a:pt x="209937" y="242581"/>
                  <a:pt x="190132" y="230015"/>
                  <a:pt x="150384" y="230015"/>
                </a:cubicBezTo>
                <a:lnTo>
                  <a:pt x="104217" y="230015"/>
                </a:lnTo>
                <a:lnTo>
                  <a:pt x="104217" y="160355"/>
                </a:lnTo>
                <a:lnTo>
                  <a:pt x="173878" y="85231"/>
                </a:lnTo>
                <a:lnTo>
                  <a:pt x="20215" y="85231"/>
                </a:lnTo>
                <a:lnTo>
                  <a:pt x="20215" y="0"/>
                </a:lnTo>
                <a:lnTo>
                  <a:pt x="301998" y="0"/>
                </a:lnTo>
                <a:lnTo>
                  <a:pt x="301998" y="69114"/>
                </a:lnTo>
                <a:lnTo>
                  <a:pt x="221274" y="155984"/>
                </a:lnTo>
                <a:cubicBezTo>
                  <a:pt x="253372" y="162541"/>
                  <a:pt x="278231" y="175790"/>
                  <a:pt x="295441" y="195595"/>
                </a:cubicBezTo>
                <a:close/>
              </a:path>
            </a:pathLst>
          </a:custGeom>
          <a:solidFill>
            <a:schemeClr val="accent1"/>
          </a:solidFill>
          <a:ln w="13645" cap="flat">
            <a:noFill/>
            <a:prstDash val="solid"/>
            <a:miter/>
          </a:ln>
        </p:spPr>
        <p:txBody>
          <a:bodyPr rtlCol="0" anchor="ctr">
            <a:noAutofit/>
          </a:bodyPr>
          <a:lstStyle/>
          <a:p>
            <a:endParaRPr lang="zh-CN" altLang="en-US"/>
          </a:p>
        </p:txBody>
      </p:sp>
      <p:sp>
        <p:nvSpPr>
          <p:cNvPr id="2031" name="任意多边形: 形状 2030">
            <a:extLst>
              <a:ext uri="{FF2B5EF4-FFF2-40B4-BE49-F238E27FC236}">
                <a16:creationId xmlns:a16="http://schemas.microsoft.com/office/drawing/2014/main" id="{47B6B367-EE02-0E19-9692-C53CB1F8F66D}"/>
              </a:ext>
            </a:extLst>
          </p:cNvPr>
          <p:cNvSpPr/>
          <p:nvPr/>
        </p:nvSpPr>
        <p:spPr>
          <a:xfrm>
            <a:off x="7055038" y="1955166"/>
            <a:ext cx="415363" cy="279718"/>
          </a:xfrm>
          <a:custGeom>
            <a:avLst/>
            <a:gdLst>
              <a:gd name="connsiteX0" fmla="*/ 0 w 296124"/>
              <a:gd name="connsiteY0" fmla="*/ 0 h 199419"/>
              <a:gd name="connsiteX1" fmla="*/ 0 w 296124"/>
              <a:gd name="connsiteY1" fmla="*/ 199419 h 199419"/>
              <a:gd name="connsiteX2" fmla="*/ 296124 w 296124"/>
              <a:gd name="connsiteY2" fmla="*/ 199419 h 199419"/>
              <a:gd name="connsiteX3" fmla="*/ 296124 w 296124"/>
              <a:gd name="connsiteY3" fmla="*/ 0 h 199419"/>
              <a:gd name="connsiteX4" fmla="*/ 0 w 296124"/>
              <a:gd name="connsiteY4" fmla="*/ 0 h 199419"/>
              <a:gd name="connsiteX5" fmla="*/ 147926 w 296124"/>
              <a:gd name="connsiteY5" fmla="*/ 104627 h 199419"/>
              <a:gd name="connsiteX6" fmla="*/ 35513 w 296124"/>
              <a:gd name="connsiteY6" fmla="*/ 18030 h 199419"/>
              <a:gd name="connsiteX7" fmla="*/ 260611 w 296124"/>
              <a:gd name="connsiteY7" fmla="*/ 18030 h 199419"/>
              <a:gd name="connsiteX8" fmla="*/ 147926 w 296124"/>
              <a:gd name="connsiteY8" fmla="*/ 104627 h 199419"/>
              <a:gd name="connsiteX9" fmla="*/ 108998 w 296124"/>
              <a:gd name="connsiteY9" fmla="*/ 97388 h 199419"/>
              <a:gd name="connsiteX10" fmla="*/ 18167 w 296124"/>
              <a:gd name="connsiteY10" fmla="*/ 171419 h 199419"/>
              <a:gd name="connsiteX11" fmla="*/ 18167 w 296124"/>
              <a:gd name="connsiteY11" fmla="*/ 27318 h 199419"/>
              <a:gd name="connsiteX12" fmla="*/ 108998 w 296124"/>
              <a:gd name="connsiteY12" fmla="*/ 97388 h 199419"/>
              <a:gd name="connsiteX13" fmla="*/ 123613 w 296124"/>
              <a:gd name="connsiteY13" fmla="*/ 108725 h 199419"/>
              <a:gd name="connsiteX14" fmla="*/ 147926 w 296124"/>
              <a:gd name="connsiteY14" fmla="*/ 127437 h 199419"/>
              <a:gd name="connsiteX15" fmla="*/ 173468 w 296124"/>
              <a:gd name="connsiteY15" fmla="*/ 107768 h 199419"/>
              <a:gd name="connsiteX16" fmla="*/ 262250 w 296124"/>
              <a:gd name="connsiteY16" fmla="*/ 181526 h 199419"/>
              <a:gd name="connsiteX17" fmla="*/ 34557 w 296124"/>
              <a:gd name="connsiteY17" fmla="*/ 181526 h 199419"/>
              <a:gd name="connsiteX18" fmla="*/ 123613 w 296124"/>
              <a:gd name="connsiteY18" fmla="*/ 108725 h 199419"/>
              <a:gd name="connsiteX19" fmla="*/ 188082 w 296124"/>
              <a:gd name="connsiteY19" fmla="*/ 96432 h 199419"/>
              <a:gd name="connsiteX20" fmla="*/ 278095 w 296124"/>
              <a:gd name="connsiteY20" fmla="*/ 27318 h 199419"/>
              <a:gd name="connsiteX21" fmla="*/ 278095 w 296124"/>
              <a:gd name="connsiteY21" fmla="*/ 171282 h 199419"/>
              <a:gd name="connsiteX22" fmla="*/ 188082 w 296124"/>
              <a:gd name="connsiteY22" fmla="*/ 96432 h 19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124" h="199419">
                <a:moveTo>
                  <a:pt x="0" y="0"/>
                </a:moveTo>
                <a:lnTo>
                  <a:pt x="0" y="199419"/>
                </a:lnTo>
                <a:lnTo>
                  <a:pt x="296124" y="199419"/>
                </a:lnTo>
                <a:lnTo>
                  <a:pt x="296124" y="0"/>
                </a:lnTo>
                <a:lnTo>
                  <a:pt x="0" y="0"/>
                </a:lnTo>
                <a:close/>
                <a:moveTo>
                  <a:pt x="147926" y="104627"/>
                </a:moveTo>
                <a:lnTo>
                  <a:pt x="35513" y="18030"/>
                </a:lnTo>
                <a:lnTo>
                  <a:pt x="260611" y="18030"/>
                </a:lnTo>
                <a:lnTo>
                  <a:pt x="147926" y="104627"/>
                </a:lnTo>
                <a:close/>
                <a:moveTo>
                  <a:pt x="108998" y="97388"/>
                </a:moveTo>
                <a:lnTo>
                  <a:pt x="18167" y="171419"/>
                </a:lnTo>
                <a:lnTo>
                  <a:pt x="18167" y="27318"/>
                </a:lnTo>
                <a:lnTo>
                  <a:pt x="108998" y="97388"/>
                </a:lnTo>
                <a:close/>
                <a:moveTo>
                  <a:pt x="123613" y="108725"/>
                </a:moveTo>
                <a:lnTo>
                  <a:pt x="147926" y="127437"/>
                </a:lnTo>
                <a:lnTo>
                  <a:pt x="173468" y="107768"/>
                </a:lnTo>
                <a:lnTo>
                  <a:pt x="262250" y="181526"/>
                </a:lnTo>
                <a:lnTo>
                  <a:pt x="34557" y="181526"/>
                </a:lnTo>
                <a:lnTo>
                  <a:pt x="123613" y="108725"/>
                </a:lnTo>
                <a:close/>
                <a:moveTo>
                  <a:pt x="188082" y="96432"/>
                </a:moveTo>
                <a:lnTo>
                  <a:pt x="278095" y="27318"/>
                </a:lnTo>
                <a:lnTo>
                  <a:pt x="278095" y="171282"/>
                </a:lnTo>
                <a:lnTo>
                  <a:pt x="188082" y="96432"/>
                </a:lnTo>
                <a:close/>
              </a:path>
            </a:pathLst>
          </a:custGeom>
          <a:solidFill>
            <a:srgbClr val="FFFFFF"/>
          </a:solidFill>
          <a:ln w="13645" cap="flat">
            <a:noFill/>
            <a:prstDash val="solid"/>
            <a:miter/>
          </a:ln>
        </p:spPr>
        <p:txBody>
          <a:bodyPr rtlCol="0" anchor="ctr"/>
          <a:lstStyle/>
          <a:p>
            <a:endParaRPr lang="zh-CN" altLang="en-US"/>
          </a:p>
        </p:txBody>
      </p:sp>
      <p:sp>
        <p:nvSpPr>
          <p:cNvPr id="2032" name="任意多边形: 形状 2031">
            <a:extLst>
              <a:ext uri="{FF2B5EF4-FFF2-40B4-BE49-F238E27FC236}">
                <a16:creationId xmlns:a16="http://schemas.microsoft.com/office/drawing/2014/main" id="{F070AEBB-DA98-B0D0-17E3-F0D244FC5EB1}"/>
              </a:ext>
            </a:extLst>
          </p:cNvPr>
          <p:cNvSpPr/>
          <p:nvPr/>
        </p:nvSpPr>
        <p:spPr>
          <a:xfrm>
            <a:off x="8224110" y="1206056"/>
            <a:ext cx="1139388" cy="3932543"/>
          </a:xfrm>
          <a:custGeom>
            <a:avLst/>
            <a:gdLst>
              <a:gd name="connsiteX0" fmla="*/ 712856 w 812301"/>
              <a:gd name="connsiteY0" fmla="*/ 0 h 2803618"/>
              <a:gd name="connsiteX1" fmla="*/ 0 w 812301"/>
              <a:gd name="connsiteY1" fmla="*/ 2803619 h 2803618"/>
              <a:gd name="connsiteX2" fmla="*/ 701520 w 812301"/>
              <a:gd name="connsiteY2" fmla="*/ 1489499 h 2803618"/>
              <a:gd name="connsiteX3" fmla="*/ 712856 w 812301"/>
              <a:gd name="connsiteY3" fmla="*/ 0 h 2803618"/>
            </a:gdLst>
            <a:ahLst/>
            <a:cxnLst>
              <a:cxn ang="0">
                <a:pos x="connsiteX0" y="connsiteY0"/>
              </a:cxn>
              <a:cxn ang="0">
                <a:pos x="connsiteX1" y="connsiteY1"/>
              </a:cxn>
              <a:cxn ang="0">
                <a:pos x="connsiteX2" y="connsiteY2"/>
              </a:cxn>
              <a:cxn ang="0">
                <a:pos x="connsiteX3" y="connsiteY3"/>
              </a:cxn>
            </a:cxnLst>
            <a:rect l="l" t="t" r="r" b="b"/>
            <a:pathLst>
              <a:path w="812301" h="2803618">
                <a:moveTo>
                  <a:pt x="712856" y="0"/>
                </a:moveTo>
                <a:lnTo>
                  <a:pt x="0" y="2803619"/>
                </a:lnTo>
                <a:cubicBezTo>
                  <a:pt x="284514" y="2555437"/>
                  <a:pt x="552638" y="2074918"/>
                  <a:pt x="701520" y="1489499"/>
                </a:cubicBezTo>
                <a:cubicBezTo>
                  <a:pt x="850401" y="904080"/>
                  <a:pt x="844255" y="353901"/>
                  <a:pt x="712856" y="0"/>
                </a:cubicBezTo>
                <a:close/>
              </a:path>
            </a:pathLst>
          </a:custGeom>
          <a:solidFill>
            <a:schemeClr val="bg1"/>
          </a:solidFill>
          <a:ln w="13645" cap="flat">
            <a:noFill/>
            <a:prstDash val="solid"/>
            <a:miter/>
          </a:ln>
        </p:spPr>
        <p:txBody>
          <a:bodyPr rtlCol="0" anchor="ctr"/>
          <a:lstStyle/>
          <a:p>
            <a:endParaRPr lang="zh-CN" altLang="en-US" dirty="0"/>
          </a:p>
        </p:txBody>
      </p:sp>
      <p:sp>
        <p:nvSpPr>
          <p:cNvPr id="2212" name="任意多边形: 形状 2211">
            <a:extLst>
              <a:ext uri="{FF2B5EF4-FFF2-40B4-BE49-F238E27FC236}">
                <a16:creationId xmlns:a16="http://schemas.microsoft.com/office/drawing/2014/main" id="{DCE1C724-B239-E296-6B09-73DA78B74482}"/>
              </a:ext>
            </a:extLst>
          </p:cNvPr>
          <p:cNvSpPr/>
          <p:nvPr/>
        </p:nvSpPr>
        <p:spPr>
          <a:xfrm>
            <a:off x="8903292" y="1749208"/>
            <a:ext cx="1061400" cy="717115"/>
          </a:xfrm>
          <a:custGeom>
            <a:avLst/>
            <a:gdLst>
              <a:gd name="connsiteX0" fmla="*/ 756701 w 756701"/>
              <a:gd name="connsiteY0" fmla="*/ 0 h 511251"/>
              <a:gd name="connsiteX1" fmla="*/ 633635 w 756701"/>
              <a:gd name="connsiteY1" fmla="*/ 511251 h 511251"/>
              <a:gd name="connsiteX2" fmla="*/ 0 w 756701"/>
              <a:gd name="connsiteY2" fmla="*/ 511251 h 511251"/>
              <a:gd name="connsiteX3" fmla="*/ 130169 w 756701"/>
              <a:gd name="connsiteY3" fmla="*/ 0 h 511251"/>
            </a:gdLst>
            <a:ahLst/>
            <a:cxnLst>
              <a:cxn ang="0">
                <a:pos x="connsiteX0" y="connsiteY0"/>
              </a:cxn>
              <a:cxn ang="0">
                <a:pos x="connsiteX1" y="connsiteY1"/>
              </a:cxn>
              <a:cxn ang="0">
                <a:pos x="connsiteX2" y="connsiteY2"/>
              </a:cxn>
              <a:cxn ang="0">
                <a:pos x="connsiteX3" y="connsiteY3"/>
              </a:cxn>
            </a:cxnLst>
            <a:rect l="l" t="t" r="r" b="b"/>
            <a:pathLst>
              <a:path w="756701" h="511251">
                <a:moveTo>
                  <a:pt x="756701" y="0"/>
                </a:moveTo>
                <a:lnTo>
                  <a:pt x="633635" y="511251"/>
                </a:lnTo>
                <a:lnTo>
                  <a:pt x="0" y="511251"/>
                </a:lnTo>
                <a:lnTo>
                  <a:pt x="130169" y="0"/>
                </a:lnTo>
                <a:close/>
              </a:path>
            </a:pathLst>
          </a:custGeom>
          <a:solidFill>
            <a:schemeClr val="accent1">
              <a:lumMod val="40000"/>
              <a:lumOff val="60000"/>
            </a:schemeClr>
          </a:solidFill>
          <a:ln w="13645" cap="flat">
            <a:noFill/>
            <a:prstDash val="solid"/>
            <a:miter/>
          </a:ln>
        </p:spPr>
        <p:txBody>
          <a:bodyPr rtlCol="0" anchor="ctr"/>
          <a:lstStyle/>
          <a:p>
            <a:endParaRPr lang="zh-CN" altLang="en-US"/>
          </a:p>
        </p:txBody>
      </p:sp>
      <p:sp>
        <p:nvSpPr>
          <p:cNvPr id="2213" name="任意多边形: 形状 2212">
            <a:extLst>
              <a:ext uri="{FF2B5EF4-FFF2-40B4-BE49-F238E27FC236}">
                <a16:creationId xmlns:a16="http://schemas.microsoft.com/office/drawing/2014/main" id="{45293569-3307-FBD1-DD6B-0865F24736D8}"/>
              </a:ext>
            </a:extLst>
          </p:cNvPr>
          <p:cNvSpPr/>
          <p:nvPr/>
        </p:nvSpPr>
        <p:spPr>
          <a:xfrm>
            <a:off x="8977627" y="2671707"/>
            <a:ext cx="481844" cy="568634"/>
          </a:xfrm>
          <a:custGeom>
            <a:avLst/>
            <a:gdLst>
              <a:gd name="connsiteX0" fmla="*/ 83046 w 343520"/>
              <a:gd name="connsiteY0" fmla="*/ 381492 h 405395"/>
              <a:gd name="connsiteX1" fmla="*/ 21991 w 343520"/>
              <a:gd name="connsiteY1" fmla="*/ 311559 h 405395"/>
              <a:gd name="connsiteX2" fmla="*/ 0 w 343520"/>
              <a:gd name="connsiteY2" fmla="*/ 202698 h 405395"/>
              <a:gd name="connsiteX3" fmla="*/ 21991 w 343520"/>
              <a:gd name="connsiteY3" fmla="*/ 93836 h 405395"/>
              <a:gd name="connsiteX4" fmla="*/ 83046 w 343520"/>
              <a:gd name="connsiteY4" fmla="*/ 23903 h 405395"/>
              <a:gd name="connsiteX5" fmla="*/ 172102 w 343520"/>
              <a:gd name="connsiteY5" fmla="*/ 0 h 405395"/>
              <a:gd name="connsiteX6" fmla="*/ 260611 w 343520"/>
              <a:gd name="connsiteY6" fmla="*/ 23903 h 405395"/>
              <a:gd name="connsiteX7" fmla="*/ 321530 w 343520"/>
              <a:gd name="connsiteY7" fmla="*/ 93836 h 405395"/>
              <a:gd name="connsiteX8" fmla="*/ 343520 w 343520"/>
              <a:gd name="connsiteY8" fmla="*/ 202698 h 405395"/>
              <a:gd name="connsiteX9" fmla="*/ 321530 w 343520"/>
              <a:gd name="connsiteY9" fmla="*/ 311559 h 405395"/>
              <a:gd name="connsiteX10" fmla="*/ 260611 w 343520"/>
              <a:gd name="connsiteY10" fmla="*/ 381492 h 405395"/>
              <a:gd name="connsiteX11" fmla="*/ 172102 w 343520"/>
              <a:gd name="connsiteY11" fmla="*/ 405395 h 405395"/>
              <a:gd name="connsiteX12" fmla="*/ 83046 w 343520"/>
              <a:gd name="connsiteY12" fmla="*/ 381492 h 405395"/>
              <a:gd name="connsiteX13" fmla="*/ 216493 w 343520"/>
              <a:gd name="connsiteY13" fmla="*/ 288202 h 405395"/>
              <a:gd name="connsiteX14" fmla="*/ 232883 w 343520"/>
              <a:gd name="connsiteY14" fmla="*/ 202698 h 405395"/>
              <a:gd name="connsiteX15" fmla="*/ 216493 w 343520"/>
              <a:gd name="connsiteY15" fmla="*/ 117193 h 405395"/>
              <a:gd name="connsiteX16" fmla="*/ 172238 w 343520"/>
              <a:gd name="connsiteY16" fmla="*/ 90149 h 405395"/>
              <a:gd name="connsiteX17" fmla="*/ 127437 w 343520"/>
              <a:gd name="connsiteY17" fmla="*/ 117193 h 405395"/>
              <a:gd name="connsiteX18" fmla="*/ 111047 w 343520"/>
              <a:gd name="connsiteY18" fmla="*/ 202698 h 405395"/>
              <a:gd name="connsiteX19" fmla="*/ 127437 w 343520"/>
              <a:gd name="connsiteY19" fmla="*/ 288202 h 405395"/>
              <a:gd name="connsiteX20" fmla="*/ 172238 w 343520"/>
              <a:gd name="connsiteY20" fmla="*/ 315247 h 405395"/>
              <a:gd name="connsiteX21" fmla="*/ 216493 w 343520"/>
              <a:gd name="connsiteY21" fmla="*/ 288202 h 4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3520" h="405395">
                <a:moveTo>
                  <a:pt x="83046" y="381492"/>
                </a:moveTo>
                <a:cubicBezTo>
                  <a:pt x="57094" y="365511"/>
                  <a:pt x="36742" y="342155"/>
                  <a:pt x="21991" y="311559"/>
                </a:cubicBezTo>
                <a:cubicBezTo>
                  <a:pt x="7376" y="280963"/>
                  <a:pt x="0" y="244630"/>
                  <a:pt x="0" y="202698"/>
                </a:cubicBezTo>
                <a:cubicBezTo>
                  <a:pt x="0" y="160765"/>
                  <a:pt x="7376" y="124432"/>
                  <a:pt x="21991" y="93836"/>
                </a:cubicBezTo>
                <a:cubicBezTo>
                  <a:pt x="36606" y="63241"/>
                  <a:pt x="56957" y="39884"/>
                  <a:pt x="83046" y="23903"/>
                </a:cubicBezTo>
                <a:cubicBezTo>
                  <a:pt x="108998" y="7922"/>
                  <a:pt x="138774" y="0"/>
                  <a:pt x="172102" y="0"/>
                </a:cubicBezTo>
                <a:cubicBezTo>
                  <a:pt x="205156" y="0"/>
                  <a:pt x="234659" y="7922"/>
                  <a:pt x="260611" y="23903"/>
                </a:cubicBezTo>
                <a:cubicBezTo>
                  <a:pt x="286563" y="39884"/>
                  <a:pt x="306915" y="63241"/>
                  <a:pt x="321530" y="93836"/>
                </a:cubicBezTo>
                <a:cubicBezTo>
                  <a:pt x="336144" y="124432"/>
                  <a:pt x="343520" y="160765"/>
                  <a:pt x="343520" y="202698"/>
                </a:cubicBezTo>
                <a:cubicBezTo>
                  <a:pt x="343520" y="244630"/>
                  <a:pt x="336144" y="280963"/>
                  <a:pt x="321530" y="311559"/>
                </a:cubicBezTo>
                <a:cubicBezTo>
                  <a:pt x="306915" y="342155"/>
                  <a:pt x="286563" y="365511"/>
                  <a:pt x="260611" y="381492"/>
                </a:cubicBezTo>
                <a:cubicBezTo>
                  <a:pt x="234659" y="397473"/>
                  <a:pt x="205156" y="405395"/>
                  <a:pt x="172102" y="405395"/>
                </a:cubicBezTo>
                <a:cubicBezTo>
                  <a:pt x="138774" y="405395"/>
                  <a:pt x="108998" y="397473"/>
                  <a:pt x="83046" y="381492"/>
                </a:cubicBezTo>
                <a:close/>
                <a:moveTo>
                  <a:pt x="216493" y="288202"/>
                </a:moveTo>
                <a:cubicBezTo>
                  <a:pt x="227420" y="270172"/>
                  <a:pt x="232883" y="241762"/>
                  <a:pt x="232883" y="202698"/>
                </a:cubicBezTo>
                <a:cubicBezTo>
                  <a:pt x="232883" y="163770"/>
                  <a:pt x="227420" y="135223"/>
                  <a:pt x="216493" y="117193"/>
                </a:cubicBezTo>
                <a:cubicBezTo>
                  <a:pt x="205566" y="99163"/>
                  <a:pt x="190814" y="90149"/>
                  <a:pt x="172238" y="90149"/>
                </a:cubicBezTo>
                <a:cubicBezTo>
                  <a:pt x="153252" y="90149"/>
                  <a:pt x="138364" y="99163"/>
                  <a:pt x="127437" y="117193"/>
                </a:cubicBezTo>
                <a:cubicBezTo>
                  <a:pt x="116510" y="135223"/>
                  <a:pt x="111047" y="163770"/>
                  <a:pt x="111047" y="202698"/>
                </a:cubicBezTo>
                <a:cubicBezTo>
                  <a:pt x="111047" y="241762"/>
                  <a:pt x="116510" y="270172"/>
                  <a:pt x="127437" y="288202"/>
                </a:cubicBezTo>
                <a:cubicBezTo>
                  <a:pt x="138364" y="306232"/>
                  <a:pt x="153389" y="315247"/>
                  <a:pt x="172238" y="315247"/>
                </a:cubicBezTo>
                <a:cubicBezTo>
                  <a:pt x="190678" y="315247"/>
                  <a:pt x="205429" y="306232"/>
                  <a:pt x="216493" y="288202"/>
                </a:cubicBezTo>
                <a:close/>
              </a:path>
            </a:pathLst>
          </a:custGeom>
          <a:solidFill>
            <a:schemeClr val="accent1">
              <a:lumMod val="40000"/>
              <a:lumOff val="60000"/>
            </a:schemeClr>
          </a:solidFill>
          <a:ln w="13645" cap="flat">
            <a:noFill/>
            <a:prstDash val="solid"/>
            <a:miter/>
          </a:ln>
        </p:spPr>
        <p:txBody>
          <a:bodyPr rtlCol="0" anchor="ctr">
            <a:noAutofit/>
          </a:bodyPr>
          <a:lstStyle/>
          <a:p>
            <a:endParaRPr lang="zh-CN" altLang="en-US"/>
          </a:p>
        </p:txBody>
      </p:sp>
      <p:sp>
        <p:nvSpPr>
          <p:cNvPr id="2214" name="任意多边形: 形状 2213">
            <a:extLst>
              <a:ext uri="{FF2B5EF4-FFF2-40B4-BE49-F238E27FC236}">
                <a16:creationId xmlns:a16="http://schemas.microsoft.com/office/drawing/2014/main" id="{502669D5-D76F-5A9E-2DC9-A6F105BB0C41}"/>
              </a:ext>
            </a:extLst>
          </p:cNvPr>
          <p:cNvSpPr/>
          <p:nvPr/>
        </p:nvSpPr>
        <p:spPr>
          <a:xfrm>
            <a:off x="9530744" y="2682627"/>
            <a:ext cx="521120" cy="546793"/>
          </a:xfrm>
          <a:custGeom>
            <a:avLst/>
            <a:gdLst>
              <a:gd name="connsiteX0" fmla="*/ 371521 w 371521"/>
              <a:gd name="connsiteY0" fmla="*/ 315247 h 389824"/>
              <a:gd name="connsiteX1" fmla="*/ 313607 w 371521"/>
              <a:gd name="connsiteY1" fmla="*/ 315247 h 389824"/>
              <a:gd name="connsiteX2" fmla="*/ 313607 w 371521"/>
              <a:gd name="connsiteY2" fmla="*/ 389824 h 389824"/>
              <a:gd name="connsiteX3" fmla="*/ 206112 w 371521"/>
              <a:gd name="connsiteY3" fmla="*/ 389824 h 389824"/>
              <a:gd name="connsiteX4" fmla="*/ 206112 w 371521"/>
              <a:gd name="connsiteY4" fmla="*/ 315247 h 389824"/>
              <a:gd name="connsiteX5" fmla="*/ 0 w 371521"/>
              <a:gd name="connsiteY5" fmla="*/ 315247 h 389824"/>
              <a:gd name="connsiteX6" fmla="*/ 0 w 371521"/>
              <a:gd name="connsiteY6" fmla="*/ 243401 h 389824"/>
              <a:gd name="connsiteX7" fmla="*/ 174833 w 371521"/>
              <a:gd name="connsiteY7" fmla="*/ 0 h 389824"/>
              <a:gd name="connsiteX8" fmla="*/ 289022 w 371521"/>
              <a:gd name="connsiteY8" fmla="*/ 0 h 389824"/>
              <a:gd name="connsiteX9" fmla="*/ 130306 w 371521"/>
              <a:gd name="connsiteY9" fmla="*/ 227830 h 389824"/>
              <a:gd name="connsiteX10" fmla="*/ 209390 w 371521"/>
              <a:gd name="connsiteY10" fmla="*/ 227830 h 389824"/>
              <a:gd name="connsiteX11" fmla="*/ 209390 w 371521"/>
              <a:gd name="connsiteY11" fmla="*/ 161584 h 389824"/>
              <a:gd name="connsiteX12" fmla="*/ 313607 w 371521"/>
              <a:gd name="connsiteY12" fmla="*/ 161584 h 389824"/>
              <a:gd name="connsiteX13" fmla="*/ 313607 w 371521"/>
              <a:gd name="connsiteY13" fmla="*/ 227830 h 389824"/>
              <a:gd name="connsiteX14" fmla="*/ 371521 w 371521"/>
              <a:gd name="connsiteY14" fmla="*/ 227830 h 389824"/>
              <a:gd name="connsiteX15" fmla="*/ 371521 w 371521"/>
              <a:gd name="connsiteY15" fmla="*/ 315247 h 3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521" h="389824">
                <a:moveTo>
                  <a:pt x="371521" y="315247"/>
                </a:moveTo>
                <a:lnTo>
                  <a:pt x="313607" y="315247"/>
                </a:lnTo>
                <a:lnTo>
                  <a:pt x="313607" y="389824"/>
                </a:lnTo>
                <a:lnTo>
                  <a:pt x="206112" y="389824"/>
                </a:lnTo>
                <a:lnTo>
                  <a:pt x="206112" y="315247"/>
                </a:lnTo>
                <a:lnTo>
                  <a:pt x="0" y="315247"/>
                </a:lnTo>
                <a:lnTo>
                  <a:pt x="0" y="243401"/>
                </a:lnTo>
                <a:lnTo>
                  <a:pt x="174833" y="0"/>
                </a:lnTo>
                <a:lnTo>
                  <a:pt x="289022" y="0"/>
                </a:lnTo>
                <a:lnTo>
                  <a:pt x="130306" y="227830"/>
                </a:lnTo>
                <a:lnTo>
                  <a:pt x="209390" y="227830"/>
                </a:lnTo>
                <a:lnTo>
                  <a:pt x="209390" y="161584"/>
                </a:lnTo>
                <a:lnTo>
                  <a:pt x="313607" y="161584"/>
                </a:lnTo>
                <a:lnTo>
                  <a:pt x="313607" y="227830"/>
                </a:lnTo>
                <a:lnTo>
                  <a:pt x="371521" y="227830"/>
                </a:lnTo>
                <a:lnTo>
                  <a:pt x="371521" y="315247"/>
                </a:lnTo>
                <a:close/>
              </a:path>
            </a:pathLst>
          </a:custGeom>
          <a:solidFill>
            <a:schemeClr val="accent1">
              <a:lumMod val="40000"/>
              <a:lumOff val="60000"/>
            </a:schemeClr>
          </a:solidFill>
          <a:ln w="13645" cap="flat">
            <a:noFill/>
            <a:prstDash val="solid"/>
            <a:miter/>
          </a:ln>
        </p:spPr>
        <p:txBody>
          <a:bodyPr rtlCol="0" anchor="ctr">
            <a:noAutofit/>
          </a:bodyPr>
          <a:lstStyle/>
          <a:p>
            <a:endParaRPr lang="zh-CN" altLang="en-US"/>
          </a:p>
        </p:txBody>
      </p:sp>
      <p:sp>
        <p:nvSpPr>
          <p:cNvPr id="2215" name="任意多边形: 形状 2214">
            <a:extLst>
              <a:ext uri="{FF2B5EF4-FFF2-40B4-BE49-F238E27FC236}">
                <a16:creationId xmlns:a16="http://schemas.microsoft.com/office/drawing/2014/main" id="{70EA59DC-2528-DB2B-EFA8-FA77F8BDE718}"/>
              </a:ext>
            </a:extLst>
          </p:cNvPr>
          <p:cNvSpPr/>
          <p:nvPr/>
        </p:nvSpPr>
        <p:spPr>
          <a:xfrm>
            <a:off x="9254664" y="1911292"/>
            <a:ext cx="357886" cy="374363"/>
          </a:xfrm>
          <a:custGeom>
            <a:avLst/>
            <a:gdLst>
              <a:gd name="connsiteX0" fmla="*/ 255148 w 255147"/>
              <a:gd name="connsiteY0" fmla="*/ 240396 h 266894"/>
              <a:gd name="connsiteX1" fmla="*/ 182209 w 255147"/>
              <a:gd name="connsiteY1" fmla="*/ 167458 h 266894"/>
              <a:gd name="connsiteX2" fmla="*/ 205702 w 255147"/>
              <a:gd name="connsiteY2" fmla="*/ 102851 h 266894"/>
              <a:gd name="connsiteX3" fmla="*/ 102851 w 255147"/>
              <a:gd name="connsiteY3" fmla="*/ 0 h 266894"/>
              <a:gd name="connsiteX4" fmla="*/ 0 w 255147"/>
              <a:gd name="connsiteY4" fmla="*/ 102851 h 266894"/>
              <a:gd name="connsiteX5" fmla="*/ 102851 w 255147"/>
              <a:gd name="connsiteY5" fmla="*/ 205702 h 266894"/>
              <a:gd name="connsiteX6" fmla="*/ 153662 w 255147"/>
              <a:gd name="connsiteY6" fmla="*/ 191770 h 266894"/>
              <a:gd name="connsiteX7" fmla="*/ 228786 w 255147"/>
              <a:gd name="connsiteY7" fmla="*/ 266894 h 266894"/>
              <a:gd name="connsiteX8" fmla="*/ 255148 w 255147"/>
              <a:gd name="connsiteY8" fmla="*/ 240396 h 266894"/>
              <a:gd name="connsiteX9" fmla="*/ 37289 w 255147"/>
              <a:gd name="connsiteY9" fmla="*/ 102851 h 266894"/>
              <a:gd name="connsiteX10" fmla="*/ 102715 w 255147"/>
              <a:gd name="connsiteY10" fmla="*/ 37425 h 266894"/>
              <a:gd name="connsiteX11" fmla="*/ 168141 w 255147"/>
              <a:gd name="connsiteY11" fmla="*/ 102851 h 266894"/>
              <a:gd name="connsiteX12" fmla="*/ 102715 w 255147"/>
              <a:gd name="connsiteY12" fmla="*/ 168277 h 266894"/>
              <a:gd name="connsiteX13" fmla="*/ 37289 w 255147"/>
              <a:gd name="connsiteY13" fmla="*/ 102851 h 26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147" h="266894">
                <a:moveTo>
                  <a:pt x="255148" y="240396"/>
                </a:moveTo>
                <a:lnTo>
                  <a:pt x="182209" y="167458"/>
                </a:lnTo>
                <a:cubicBezTo>
                  <a:pt x="196688" y="149701"/>
                  <a:pt x="205702" y="127437"/>
                  <a:pt x="205702" y="102851"/>
                </a:cubicBezTo>
                <a:cubicBezTo>
                  <a:pt x="205702" y="46167"/>
                  <a:pt x="159535" y="0"/>
                  <a:pt x="102851" y="0"/>
                </a:cubicBezTo>
                <a:cubicBezTo>
                  <a:pt x="46167" y="0"/>
                  <a:pt x="0" y="46167"/>
                  <a:pt x="0" y="102851"/>
                </a:cubicBezTo>
                <a:cubicBezTo>
                  <a:pt x="0" y="159536"/>
                  <a:pt x="46167" y="205702"/>
                  <a:pt x="102851" y="205702"/>
                </a:cubicBezTo>
                <a:cubicBezTo>
                  <a:pt x="121428" y="205702"/>
                  <a:pt x="138637" y="200376"/>
                  <a:pt x="153662" y="191770"/>
                </a:cubicBezTo>
                <a:lnTo>
                  <a:pt x="228786" y="266894"/>
                </a:lnTo>
                <a:lnTo>
                  <a:pt x="255148" y="240396"/>
                </a:lnTo>
                <a:close/>
                <a:moveTo>
                  <a:pt x="37289" y="102851"/>
                </a:moveTo>
                <a:cubicBezTo>
                  <a:pt x="37289" y="66792"/>
                  <a:pt x="66655" y="37425"/>
                  <a:pt x="102715" y="37425"/>
                </a:cubicBezTo>
                <a:cubicBezTo>
                  <a:pt x="138774" y="37425"/>
                  <a:pt x="168141" y="66792"/>
                  <a:pt x="168141" y="102851"/>
                </a:cubicBezTo>
                <a:cubicBezTo>
                  <a:pt x="168141" y="138911"/>
                  <a:pt x="138774" y="168277"/>
                  <a:pt x="102715" y="168277"/>
                </a:cubicBezTo>
                <a:cubicBezTo>
                  <a:pt x="66655" y="168277"/>
                  <a:pt x="37289" y="138911"/>
                  <a:pt x="37289" y="102851"/>
                </a:cubicBezTo>
                <a:close/>
              </a:path>
            </a:pathLst>
          </a:custGeom>
          <a:solidFill>
            <a:srgbClr val="FFFFFF"/>
          </a:solidFill>
          <a:ln w="13645" cap="flat">
            <a:noFill/>
            <a:prstDash val="solid"/>
            <a:miter/>
          </a:ln>
        </p:spPr>
        <p:txBody>
          <a:bodyPr rtlCol="0" anchor="ctr"/>
          <a:lstStyle/>
          <a:p>
            <a:endParaRPr lang="zh-CN" altLang="en-US"/>
          </a:p>
        </p:txBody>
      </p:sp>
      <p:sp>
        <p:nvSpPr>
          <p:cNvPr id="2217" name="文本框 2216">
            <a:extLst>
              <a:ext uri="{FF2B5EF4-FFF2-40B4-BE49-F238E27FC236}">
                <a16:creationId xmlns:a16="http://schemas.microsoft.com/office/drawing/2014/main" id="{B446EF6A-BF15-A6D2-A6FC-CF2895B37D28}"/>
              </a:ext>
            </a:extLst>
          </p:cNvPr>
          <p:cNvSpPr txBox="1"/>
          <p:nvPr/>
        </p:nvSpPr>
        <p:spPr>
          <a:xfrm>
            <a:off x="2478507" y="3449054"/>
            <a:ext cx="1179094" cy="276999"/>
          </a:xfrm>
          <a:prstGeom prst="rect">
            <a:avLst/>
          </a:prstGeom>
          <a:noFill/>
        </p:spPr>
        <p:txBody>
          <a:bodyPr wrap="square" lIns="0" tIns="0" rIns="0" bIns="0" rtlCol="0" anchor="t">
            <a:noAutofit/>
          </a:bodyPr>
          <a:lstStyle/>
          <a:p>
            <a:pPr algn="l"/>
            <a:r>
              <a:rPr lang="zh-CN" altLang="en-US" dirty="0">
                <a:solidFill>
                  <a:schemeClr val="accent1"/>
                </a:solidFill>
              </a:rPr>
              <a:t>产品优势</a:t>
            </a:r>
          </a:p>
        </p:txBody>
      </p:sp>
      <p:sp>
        <p:nvSpPr>
          <p:cNvPr id="2219" name="文本框 2218">
            <a:extLst>
              <a:ext uri="{FF2B5EF4-FFF2-40B4-BE49-F238E27FC236}">
                <a16:creationId xmlns:a16="http://schemas.microsoft.com/office/drawing/2014/main" id="{9BC868E0-F73C-0AAA-4444-53B9CD2C36C1}"/>
              </a:ext>
            </a:extLst>
          </p:cNvPr>
          <p:cNvSpPr txBox="1"/>
          <p:nvPr/>
        </p:nvSpPr>
        <p:spPr>
          <a:xfrm>
            <a:off x="2189749" y="3785939"/>
            <a:ext cx="1636294" cy="1292662"/>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rPr>
              <a:t>未来三年内，在市场开发措施公司将集中产品优势，重点以供热/制冷计量领域、供热/制冷节能</a:t>
            </a:r>
          </a:p>
          <a:p>
            <a:pPr algn="l">
              <a:lnSpc>
                <a:spcPct val="130000"/>
              </a:lnSpc>
            </a:pPr>
            <a:endParaRPr lang="zh-CN" altLang="en-US" sz="1400" dirty="0">
              <a:solidFill>
                <a:schemeClr val="tx1">
                  <a:lumMod val="75000"/>
                  <a:lumOff val="25000"/>
                </a:schemeClr>
              </a:solidFill>
            </a:endParaRPr>
          </a:p>
        </p:txBody>
      </p:sp>
      <p:sp>
        <p:nvSpPr>
          <p:cNvPr id="2220" name="文本框 2219">
            <a:extLst>
              <a:ext uri="{FF2B5EF4-FFF2-40B4-BE49-F238E27FC236}">
                <a16:creationId xmlns:a16="http://schemas.microsoft.com/office/drawing/2014/main" id="{BE38896D-6A2D-ED2C-A218-99AE86F4071D}"/>
              </a:ext>
            </a:extLst>
          </p:cNvPr>
          <p:cNvSpPr txBox="1"/>
          <p:nvPr/>
        </p:nvSpPr>
        <p:spPr>
          <a:xfrm>
            <a:off x="4555960" y="3497180"/>
            <a:ext cx="1179094" cy="276999"/>
          </a:xfrm>
          <a:prstGeom prst="rect">
            <a:avLst/>
          </a:prstGeom>
          <a:noFill/>
        </p:spPr>
        <p:txBody>
          <a:bodyPr wrap="square" lIns="0" tIns="0" rIns="0" bIns="0" rtlCol="0" anchor="t">
            <a:noAutofit/>
          </a:bodyPr>
          <a:lstStyle/>
          <a:p>
            <a:pPr algn="l"/>
            <a:r>
              <a:rPr lang="zh-CN" altLang="en-US" dirty="0">
                <a:solidFill>
                  <a:schemeClr val="accent1"/>
                </a:solidFill>
              </a:rPr>
              <a:t>保持领先</a:t>
            </a:r>
          </a:p>
        </p:txBody>
      </p:sp>
      <p:sp>
        <p:nvSpPr>
          <p:cNvPr id="2221" name="文本框 2220">
            <a:extLst>
              <a:ext uri="{FF2B5EF4-FFF2-40B4-BE49-F238E27FC236}">
                <a16:creationId xmlns:a16="http://schemas.microsoft.com/office/drawing/2014/main" id="{76004035-4CB0-7DCF-E3A6-F3BA5D3CEC99}"/>
              </a:ext>
            </a:extLst>
          </p:cNvPr>
          <p:cNvSpPr txBox="1"/>
          <p:nvPr/>
        </p:nvSpPr>
        <p:spPr>
          <a:xfrm>
            <a:off x="4267202" y="3834065"/>
            <a:ext cx="1636294" cy="1077218"/>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rPr>
              <a:t>在保持传统的山东、河北、北京、天津等热量表市场基础上，继续开发新疆、辽宁、等地区市场</a:t>
            </a:r>
          </a:p>
        </p:txBody>
      </p:sp>
      <p:sp>
        <p:nvSpPr>
          <p:cNvPr id="2222" name="文本框 2221">
            <a:extLst>
              <a:ext uri="{FF2B5EF4-FFF2-40B4-BE49-F238E27FC236}">
                <a16:creationId xmlns:a16="http://schemas.microsoft.com/office/drawing/2014/main" id="{9FE44830-B7A7-FD6A-4807-4C2D560DC7B3}"/>
              </a:ext>
            </a:extLst>
          </p:cNvPr>
          <p:cNvSpPr txBox="1"/>
          <p:nvPr/>
        </p:nvSpPr>
        <p:spPr>
          <a:xfrm>
            <a:off x="6769770" y="3497180"/>
            <a:ext cx="1179094" cy="276999"/>
          </a:xfrm>
          <a:prstGeom prst="rect">
            <a:avLst/>
          </a:prstGeom>
          <a:noFill/>
        </p:spPr>
        <p:txBody>
          <a:bodyPr wrap="square" lIns="0" tIns="0" rIns="0" bIns="0" rtlCol="0" anchor="t">
            <a:noAutofit/>
          </a:bodyPr>
          <a:lstStyle/>
          <a:p>
            <a:pPr algn="l"/>
            <a:r>
              <a:rPr lang="zh-CN" altLang="en-US" dirty="0">
                <a:solidFill>
                  <a:schemeClr val="accent1"/>
                </a:solidFill>
              </a:rPr>
              <a:t>开拓市场</a:t>
            </a:r>
          </a:p>
        </p:txBody>
      </p:sp>
      <p:sp>
        <p:nvSpPr>
          <p:cNvPr id="2223" name="文本框 2222">
            <a:extLst>
              <a:ext uri="{FF2B5EF4-FFF2-40B4-BE49-F238E27FC236}">
                <a16:creationId xmlns:a16="http://schemas.microsoft.com/office/drawing/2014/main" id="{865E81EE-8C48-4EF4-90A9-470E87771176}"/>
              </a:ext>
            </a:extLst>
          </p:cNvPr>
          <p:cNvSpPr txBox="1"/>
          <p:nvPr/>
        </p:nvSpPr>
        <p:spPr>
          <a:xfrm>
            <a:off x="6481012" y="3834065"/>
            <a:ext cx="1636294" cy="1508105"/>
          </a:xfrm>
          <a:prstGeom prst="rect">
            <a:avLst/>
          </a:prstGeom>
          <a:noFill/>
        </p:spPr>
        <p:txBody>
          <a:bodyPr wrap="square" lIns="0" tIns="0" rIns="0" bIns="0" rtlCol="0" anchor="t">
            <a:noAutofit/>
          </a:bodyPr>
          <a:lstStyle/>
          <a:p>
            <a:pPr>
              <a:lnSpc>
                <a:spcPct val="130000"/>
              </a:lnSpc>
            </a:pPr>
            <a:r>
              <a:rPr lang="zh-CN" altLang="en-US" sz="1400" dirty="0"/>
              <a:t>开拓国外超声热量表、超声水表市场。公司将通过完善产品定位、加强营销队伍建设、拓展营销渠道来实现市场开发的目标。</a:t>
            </a:r>
          </a:p>
          <a:p>
            <a:pPr>
              <a:lnSpc>
                <a:spcPct val="130000"/>
              </a:lnSpc>
            </a:pPr>
            <a:endParaRPr lang="zh-CN" altLang="en-US" sz="1400" dirty="0">
              <a:solidFill>
                <a:schemeClr val="tx1">
                  <a:lumMod val="75000"/>
                  <a:lumOff val="25000"/>
                </a:schemeClr>
              </a:solidFill>
            </a:endParaRPr>
          </a:p>
        </p:txBody>
      </p:sp>
      <p:sp>
        <p:nvSpPr>
          <p:cNvPr id="2224" name="文本框 2223">
            <a:extLst>
              <a:ext uri="{FF2B5EF4-FFF2-40B4-BE49-F238E27FC236}">
                <a16:creationId xmlns:a16="http://schemas.microsoft.com/office/drawing/2014/main" id="{54F0024F-1406-55B0-9D6A-7ACDCF224F13}"/>
              </a:ext>
            </a:extLst>
          </p:cNvPr>
          <p:cNvSpPr txBox="1"/>
          <p:nvPr/>
        </p:nvSpPr>
        <p:spPr>
          <a:xfrm>
            <a:off x="9031707" y="3497180"/>
            <a:ext cx="1179094" cy="276999"/>
          </a:xfrm>
          <a:prstGeom prst="rect">
            <a:avLst/>
          </a:prstGeom>
          <a:noFill/>
        </p:spPr>
        <p:txBody>
          <a:bodyPr wrap="square" lIns="0" tIns="0" rIns="0" bIns="0" rtlCol="0" anchor="t">
            <a:noAutofit/>
          </a:bodyPr>
          <a:lstStyle/>
          <a:p>
            <a:pPr algn="l"/>
            <a:r>
              <a:rPr lang="zh-CN" altLang="en-US" dirty="0">
                <a:solidFill>
                  <a:schemeClr val="accent1"/>
                </a:solidFill>
              </a:rPr>
              <a:t>精准定位</a:t>
            </a:r>
          </a:p>
        </p:txBody>
      </p:sp>
      <p:sp>
        <p:nvSpPr>
          <p:cNvPr id="2225" name="文本框 2224">
            <a:extLst>
              <a:ext uri="{FF2B5EF4-FFF2-40B4-BE49-F238E27FC236}">
                <a16:creationId xmlns:a16="http://schemas.microsoft.com/office/drawing/2014/main" id="{363E0052-4EE2-2EDB-50E7-D0C7CD8C1A88}"/>
              </a:ext>
            </a:extLst>
          </p:cNvPr>
          <p:cNvSpPr txBox="1"/>
          <p:nvPr/>
        </p:nvSpPr>
        <p:spPr>
          <a:xfrm>
            <a:off x="8742949" y="3834065"/>
            <a:ext cx="1636294" cy="1292662"/>
          </a:xfrm>
          <a:prstGeom prst="rect">
            <a:avLst/>
          </a:prstGeom>
          <a:noFill/>
        </p:spPr>
        <p:txBody>
          <a:bodyPr wrap="square" lIns="0" tIns="0" rIns="0" bIns="0" rtlCol="0" anchor="t">
            <a:noAutofit/>
          </a:bodyPr>
          <a:lstStyle/>
          <a:p>
            <a:pPr>
              <a:lnSpc>
                <a:spcPct val="130000"/>
              </a:lnSpc>
            </a:pPr>
            <a:r>
              <a:rPr lang="zh-CN" altLang="en-US" sz="1400" dirty="0"/>
              <a:t>以国家节能减排的政策方针和供热计量改革的深入开展为发展契机，继续扩大原</a:t>
            </a:r>
          </a:p>
          <a:p>
            <a:pPr>
              <a:lnSpc>
                <a:spcPct val="130000"/>
              </a:lnSpc>
            </a:pPr>
            <a:r>
              <a:rPr lang="zh-CN" altLang="en-US" sz="1400" dirty="0"/>
              <a:t>有超声热量表的市场份额，</a:t>
            </a:r>
            <a:endParaRPr lang="zh-CN" altLang="en-US" sz="1400" dirty="0">
              <a:solidFill>
                <a:schemeClr val="tx1">
                  <a:lumMod val="75000"/>
                  <a:lumOff val="25000"/>
                </a:schemeClr>
              </a:solidFill>
            </a:endParaRPr>
          </a:p>
        </p:txBody>
      </p:sp>
      <p:sp>
        <p:nvSpPr>
          <p:cNvPr id="7" name="平行四边形 6">
            <a:extLst>
              <a:ext uri="{FF2B5EF4-FFF2-40B4-BE49-F238E27FC236}">
                <a16:creationId xmlns:a16="http://schemas.microsoft.com/office/drawing/2014/main" id="{D4AD4020-F4AA-F809-8CC1-2D90F0177E03}"/>
              </a:ext>
            </a:extLst>
          </p:cNvPr>
          <p:cNvSpPr/>
          <p:nvPr/>
        </p:nvSpPr>
        <p:spPr>
          <a:xfrm>
            <a:off x="763756" y="1271339"/>
            <a:ext cx="10828421" cy="4559968"/>
          </a:xfrm>
          <a:prstGeom prst="parallelogram">
            <a:avLst/>
          </a:prstGeom>
          <a:ln w="38100">
            <a:gradFill>
              <a:gsLst>
                <a:gs pos="0">
                  <a:schemeClr val="accent1"/>
                </a:gs>
                <a:gs pos="68000">
                  <a:schemeClr val="accent1">
                    <a:lumMod val="45000"/>
                    <a:lumOff val="55000"/>
                  </a:schemeClr>
                </a:gs>
                <a:gs pos="86000">
                  <a:schemeClr val="accent1">
                    <a:lumMod val="45000"/>
                    <a:lumOff val="55000"/>
                  </a:schemeClr>
                </a:gs>
                <a:gs pos="100000">
                  <a:schemeClr val="accent1">
                    <a:lumMod val="20000"/>
                    <a:lumOff val="80000"/>
                  </a:schemeClr>
                </a:gs>
              </a:gsLst>
              <a:lin ang="5400000" scaled="1"/>
            </a:gradFill>
          </a:ln>
          <a:effectLst>
            <a:outerShdw blurRad="101600" dist="50800" dir="5400000" sx="92000" sy="92000" algn="ctr" rotWithShape="0">
              <a:schemeClr val="accent1">
                <a:lumMod val="60000"/>
                <a:lumOff val="40000"/>
                <a:alpha val="4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l"/>
            <a:endParaRPr lang="zh-CN" altLang="en-US" sz="1600" dirty="0">
              <a:solidFill>
                <a:schemeClr val="bg1"/>
              </a:solidFill>
              <a:latin typeface="+mj-ea"/>
              <a:ea typeface="+mj-ea"/>
            </a:endParaRPr>
          </a:p>
        </p:txBody>
      </p:sp>
      <p:grpSp>
        <p:nvGrpSpPr>
          <p:cNvPr id="36" name="组合 35">
            <a:extLst>
              <a:ext uri="{FF2B5EF4-FFF2-40B4-BE49-F238E27FC236}">
                <a16:creationId xmlns:a16="http://schemas.microsoft.com/office/drawing/2014/main" id="{7091CAD0-2448-2BED-94DE-7A8B6315FC28}"/>
              </a:ext>
            </a:extLst>
          </p:cNvPr>
          <p:cNvGrpSpPr/>
          <p:nvPr/>
        </p:nvGrpSpPr>
        <p:grpSpPr>
          <a:xfrm>
            <a:off x="86225" y="114300"/>
            <a:ext cx="511970" cy="511970"/>
            <a:chOff x="38099" y="114300"/>
            <a:chExt cx="511970" cy="511970"/>
          </a:xfrm>
        </p:grpSpPr>
        <p:sp>
          <p:nvSpPr>
            <p:cNvPr id="37" name="平行四边形 36">
              <a:extLst>
                <a:ext uri="{FF2B5EF4-FFF2-40B4-BE49-F238E27FC236}">
                  <a16:creationId xmlns:a16="http://schemas.microsoft.com/office/drawing/2014/main" id="{17683185-2619-D34A-D2FA-537889E72573}"/>
                </a:ext>
              </a:extLst>
            </p:cNvPr>
            <p:cNvSpPr/>
            <p:nvPr userDrawn="1"/>
          </p:nvSpPr>
          <p:spPr>
            <a:xfrm>
              <a:off x="328334" y="404535"/>
              <a:ext cx="221735" cy="221735"/>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38" name="平行四边形 37">
              <a:extLst>
                <a:ext uri="{FF2B5EF4-FFF2-40B4-BE49-F238E27FC236}">
                  <a16:creationId xmlns:a16="http://schemas.microsoft.com/office/drawing/2014/main" id="{FF28ECD4-9D53-0B23-EC6E-927A68C55A94}"/>
                </a:ext>
              </a:extLst>
            </p:cNvPr>
            <p:cNvSpPr/>
            <p:nvPr/>
          </p:nvSpPr>
          <p:spPr>
            <a:xfrm>
              <a:off x="38099" y="114300"/>
              <a:ext cx="458253" cy="45825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sp>
        <p:nvSpPr>
          <p:cNvPr id="39" name="文本占位符 4">
            <a:extLst>
              <a:ext uri="{FF2B5EF4-FFF2-40B4-BE49-F238E27FC236}">
                <a16:creationId xmlns:a16="http://schemas.microsoft.com/office/drawing/2014/main" id="{02B60326-5825-CFDE-D1C3-9BB8AFDD53CA}"/>
              </a:ext>
            </a:extLst>
          </p:cNvPr>
          <p:cNvSpPr txBox="1">
            <a:spLocks/>
          </p:cNvSpPr>
          <p:nvPr/>
        </p:nvSpPr>
        <p:spPr>
          <a:xfrm>
            <a:off x="683078" y="162592"/>
            <a:ext cx="4806950" cy="530225"/>
          </a:xfrm>
          <a:prstGeom prst="rect">
            <a:avLst/>
          </a:prstGeom>
        </p:spPr>
        <p:txBody>
          <a:bodyPr/>
          <a:lstStyle>
            <a:lvl1pPr marL="0" indent="0" algn="l" defTabSz="742950" rtl="0" eaLnBrk="1" latinLnBrk="0" hangingPunct="1">
              <a:lnSpc>
                <a:spcPct val="90000"/>
              </a:lnSpc>
              <a:spcBef>
                <a:spcPts val="813"/>
              </a:spcBef>
              <a:buFont typeface="Arial" panose="020B0604020202020204" pitchFamily="34" charset="0"/>
              <a:buNone/>
              <a:defRPr sz="3200" kern="1200">
                <a:solidFill>
                  <a:schemeClr val="accent1"/>
                </a:solidFill>
                <a:latin typeface="+mj-ea"/>
                <a:ea typeface="+mj-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zh-CN" altLang="en-US" dirty="0"/>
              <a:t>市场开发措施</a:t>
            </a:r>
          </a:p>
        </p:txBody>
      </p:sp>
    </p:spTree>
    <p:extLst>
      <p:ext uri="{BB962C8B-B14F-4D97-AF65-F5344CB8AC3E}">
        <p14:creationId xmlns:p14="http://schemas.microsoft.com/office/powerpoint/2010/main" val="205897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中文：微软雅黑（根据实际修改）</a:t>
            </a:r>
            <a:endParaRPr kumimoji="1" lang="en-US" altLang="zh-CN" dirty="0"/>
          </a:p>
          <a:p>
            <a:r>
              <a:rPr kumimoji="1" lang="zh-CN" altLang="en-US" dirty="0"/>
              <a:t>英文：</a:t>
            </a:r>
            <a:r>
              <a:rPr kumimoji="1" lang="en" altLang="zh-CN" dirty="0"/>
              <a:t>Arail</a:t>
            </a:r>
            <a:r>
              <a:rPr kumimoji="1" lang="zh-CN" altLang="en-US" dirty="0"/>
              <a:t>（根据实际修改）</a:t>
            </a:r>
            <a:endParaRPr kumimoji="1" lang="en-US"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err="1"/>
              <a:t>unsplash</a:t>
            </a:r>
            <a:endParaRPr kumimoji="1" lang="en-US"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水木</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1046941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a:extLst>
              <a:ext uri="{FF2B5EF4-FFF2-40B4-BE49-F238E27FC236}">
                <a16:creationId xmlns:a16="http://schemas.microsoft.com/office/drawing/2014/main" id="{BD0874EB-FA43-C3CE-3036-309D4D58B928}"/>
              </a:ext>
            </a:extLst>
          </p:cNvPr>
          <p:cNvSpPr>
            <a:spLocks noGrp="1"/>
          </p:cNvSpPr>
          <p:nvPr>
            <p:ph type="body" sz="quarter" idx="10"/>
          </p:nvPr>
        </p:nvSpPr>
        <p:spPr/>
        <p:txBody>
          <a:bodyPr/>
          <a:lstStyle/>
          <a:p>
            <a:r>
              <a:rPr lang="en-US" altLang="zh-CN" dirty="0"/>
              <a:t>01</a:t>
            </a:r>
            <a:endParaRPr lang="zh-CN" altLang="en-US" dirty="0"/>
          </a:p>
        </p:txBody>
      </p:sp>
      <p:sp>
        <p:nvSpPr>
          <p:cNvPr id="30" name="文本占位符 29">
            <a:extLst>
              <a:ext uri="{FF2B5EF4-FFF2-40B4-BE49-F238E27FC236}">
                <a16:creationId xmlns:a16="http://schemas.microsoft.com/office/drawing/2014/main" id="{AB268DDB-9DF4-54FE-C3B5-3666336D1DB7}"/>
              </a:ext>
            </a:extLst>
          </p:cNvPr>
          <p:cNvSpPr>
            <a:spLocks noGrp="1"/>
          </p:cNvSpPr>
          <p:nvPr>
            <p:ph type="body" sz="quarter" idx="11"/>
          </p:nvPr>
        </p:nvSpPr>
        <p:spPr/>
        <p:txBody>
          <a:bodyPr/>
          <a:lstStyle/>
          <a:p>
            <a:r>
              <a:rPr lang="en-US" altLang="zh-CN" dirty="0"/>
              <a:t>Part One</a:t>
            </a:r>
            <a:endParaRPr lang="zh-CN" altLang="en-US" dirty="0"/>
          </a:p>
        </p:txBody>
      </p:sp>
      <p:sp>
        <p:nvSpPr>
          <p:cNvPr id="32" name="文本占位符 31">
            <a:extLst>
              <a:ext uri="{FF2B5EF4-FFF2-40B4-BE49-F238E27FC236}">
                <a16:creationId xmlns:a16="http://schemas.microsoft.com/office/drawing/2014/main" id="{38970746-E259-33DE-2811-4956CE9AF27E}"/>
              </a:ext>
            </a:extLst>
          </p:cNvPr>
          <p:cNvSpPr>
            <a:spLocks noGrp="1"/>
          </p:cNvSpPr>
          <p:nvPr>
            <p:ph type="body" sz="quarter" idx="15"/>
          </p:nvPr>
        </p:nvSpPr>
        <p:spPr/>
        <p:txBody>
          <a:bodyPr/>
          <a:lstStyle/>
          <a:p>
            <a:r>
              <a:rPr lang="en-US" altLang="zh-CN" dirty="0"/>
              <a:t>03</a:t>
            </a:r>
            <a:endParaRPr lang="zh-CN" altLang="en-US" dirty="0"/>
          </a:p>
        </p:txBody>
      </p:sp>
      <p:sp>
        <p:nvSpPr>
          <p:cNvPr id="34" name="文本占位符 33">
            <a:extLst>
              <a:ext uri="{FF2B5EF4-FFF2-40B4-BE49-F238E27FC236}">
                <a16:creationId xmlns:a16="http://schemas.microsoft.com/office/drawing/2014/main" id="{E7BB4CB5-860D-8043-5B54-6C069ED8732D}"/>
              </a:ext>
            </a:extLst>
          </p:cNvPr>
          <p:cNvSpPr>
            <a:spLocks noGrp="1"/>
          </p:cNvSpPr>
          <p:nvPr>
            <p:ph type="body" sz="quarter" idx="17"/>
          </p:nvPr>
        </p:nvSpPr>
        <p:spPr/>
        <p:txBody>
          <a:bodyPr/>
          <a:lstStyle/>
          <a:p>
            <a:r>
              <a:rPr lang="en-US" altLang="zh-CN" dirty="0"/>
              <a:t>04</a:t>
            </a:r>
            <a:endParaRPr lang="zh-CN" altLang="en-US" dirty="0"/>
          </a:p>
        </p:txBody>
      </p:sp>
      <p:sp>
        <p:nvSpPr>
          <p:cNvPr id="36" name="文本占位符 35">
            <a:extLst>
              <a:ext uri="{FF2B5EF4-FFF2-40B4-BE49-F238E27FC236}">
                <a16:creationId xmlns:a16="http://schemas.microsoft.com/office/drawing/2014/main" id="{3EFD2F33-8CAD-156C-5427-028A90F6AA6F}"/>
              </a:ext>
            </a:extLst>
          </p:cNvPr>
          <p:cNvSpPr>
            <a:spLocks noGrp="1"/>
          </p:cNvSpPr>
          <p:nvPr>
            <p:ph type="body" sz="quarter" idx="19"/>
          </p:nvPr>
        </p:nvSpPr>
        <p:spPr/>
        <p:txBody>
          <a:bodyPr/>
          <a:lstStyle/>
          <a:p>
            <a:r>
              <a:rPr lang="en-US" altLang="zh-CN" dirty="0"/>
              <a:t>02</a:t>
            </a:r>
            <a:endParaRPr lang="zh-CN" altLang="en-US" dirty="0"/>
          </a:p>
        </p:txBody>
      </p:sp>
      <p:sp>
        <p:nvSpPr>
          <p:cNvPr id="41" name="文本占位符 18">
            <a:extLst>
              <a:ext uri="{FF2B5EF4-FFF2-40B4-BE49-F238E27FC236}">
                <a16:creationId xmlns:a16="http://schemas.microsoft.com/office/drawing/2014/main" id="{D931C296-4480-22FD-BD12-D3BD1E8A43FC}"/>
              </a:ext>
            </a:extLst>
          </p:cNvPr>
          <p:cNvSpPr>
            <a:spLocks noGrp="1"/>
          </p:cNvSpPr>
          <p:nvPr>
            <p:ph type="body" sz="quarter" idx="16" hasCustomPrompt="1"/>
          </p:nvPr>
        </p:nvSpPr>
        <p:spPr>
          <a:xfrm>
            <a:off x="6744930"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Three</a:t>
            </a:r>
            <a:endParaRPr lang="zh-CN" altLang="en-US" dirty="0"/>
          </a:p>
        </p:txBody>
      </p:sp>
      <p:sp>
        <p:nvSpPr>
          <p:cNvPr id="42" name="文本占位符 18">
            <a:extLst>
              <a:ext uri="{FF2B5EF4-FFF2-40B4-BE49-F238E27FC236}">
                <a16:creationId xmlns:a16="http://schemas.microsoft.com/office/drawing/2014/main" id="{914BF0FC-2DB6-0B80-9890-250C372A08CD}"/>
              </a:ext>
            </a:extLst>
          </p:cNvPr>
          <p:cNvSpPr>
            <a:spLocks noGrp="1"/>
          </p:cNvSpPr>
          <p:nvPr>
            <p:ph type="body" sz="quarter" idx="18" hasCustomPrompt="1"/>
          </p:nvPr>
        </p:nvSpPr>
        <p:spPr>
          <a:xfrm>
            <a:off x="9773265"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Four</a:t>
            </a:r>
            <a:endParaRPr lang="zh-CN" altLang="en-US" dirty="0"/>
          </a:p>
        </p:txBody>
      </p:sp>
      <p:sp>
        <p:nvSpPr>
          <p:cNvPr id="43" name="文本占位符 18">
            <a:extLst>
              <a:ext uri="{FF2B5EF4-FFF2-40B4-BE49-F238E27FC236}">
                <a16:creationId xmlns:a16="http://schemas.microsoft.com/office/drawing/2014/main" id="{7AB15BA6-ECA7-63EB-864C-A9A6539CE5F0}"/>
              </a:ext>
            </a:extLst>
          </p:cNvPr>
          <p:cNvSpPr>
            <a:spLocks noGrp="1"/>
          </p:cNvSpPr>
          <p:nvPr>
            <p:ph type="body" sz="quarter" idx="20" hasCustomPrompt="1"/>
          </p:nvPr>
        </p:nvSpPr>
        <p:spPr>
          <a:xfrm>
            <a:off x="3677265" y="3838061"/>
            <a:ext cx="1681316" cy="287443"/>
          </a:xfrm>
          <a:prstGeom prst="rect">
            <a:avLst/>
          </a:prstGeom>
        </p:spPr>
        <p:txBody>
          <a:bodyPr/>
          <a:lstStyle>
            <a:lvl1pPr marL="0" indent="0" algn="dist">
              <a:buNone/>
              <a:defRPr sz="1400">
                <a:solidFill>
                  <a:schemeClr val="bg2">
                    <a:lumMod val="75000"/>
                  </a:schemeClr>
                </a:solidFill>
              </a:defRPr>
            </a:lvl1pPr>
          </a:lstStyle>
          <a:p>
            <a:pPr lvl="0"/>
            <a:r>
              <a:rPr lang="en-US" altLang="zh-CN" dirty="0"/>
              <a:t>Part Two</a:t>
            </a:r>
            <a:endParaRPr lang="zh-CN" altLang="en-US" dirty="0"/>
          </a:p>
        </p:txBody>
      </p:sp>
      <p:sp>
        <p:nvSpPr>
          <p:cNvPr id="44" name="文本占位符 40">
            <a:extLst>
              <a:ext uri="{FF2B5EF4-FFF2-40B4-BE49-F238E27FC236}">
                <a16:creationId xmlns:a16="http://schemas.microsoft.com/office/drawing/2014/main" id="{4409EE48-E2C7-D480-4F36-84EBDDAE8810}"/>
              </a:ext>
            </a:extLst>
          </p:cNvPr>
          <p:cNvSpPr>
            <a:spLocks noGrp="1"/>
          </p:cNvSpPr>
          <p:nvPr>
            <p:ph type="body" sz="quarter" idx="21" hasCustomPrompt="1"/>
          </p:nvPr>
        </p:nvSpPr>
        <p:spPr>
          <a:xfrm>
            <a:off x="4000500" y="1276350"/>
            <a:ext cx="4914900" cy="1028700"/>
          </a:xfrm>
          <a:prstGeom prst="rect">
            <a:avLst/>
          </a:prstGeom>
        </p:spPr>
        <p:txBody>
          <a:bodyPr/>
          <a:lstStyle>
            <a:lvl1pPr marL="0" indent="0">
              <a:buNone/>
              <a:defRPr sz="7200">
                <a:solidFill>
                  <a:schemeClr val="accent1"/>
                </a:solidFill>
                <a:latin typeface="+mj-ea"/>
                <a:ea typeface="+mj-ea"/>
              </a:defRPr>
            </a:lvl1pPr>
          </a:lstStyle>
          <a:p>
            <a:pPr algn="ctr"/>
            <a:r>
              <a:rPr lang="zh-CN" altLang="en-US" dirty="0"/>
              <a:t>市场分析</a:t>
            </a:r>
          </a:p>
        </p:txBody>
      </p:sp>
    </p:spTree>
    <p:extLst>
      <p:ext uri="{BB962C8B-B14F-4D97-AF65-F5344CB8AC3E}">
        <p14:creationId xmlns:p14="http://schemas.microsoft.com/office/powerpoint/2010/main" val="408980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8099033-1F96-B9DD-F053-5A251671EDC5}"/>
              </a:ext>
            </a:extLst>
          </p:cNvPr>
          <p:cNvSpPr>
            <a:spLocks noGrp="1"/>
          </p:cNvSpPr>
          <p:nvPr>
            <p:ph type="body" sz="quarter" idx="10"/>
          </p:nvPr>
        </p:nvSpPr>
        <p:spPr/>
        <p:txBody>
          <a:bodyPr/>
          <a:lstStyle/>
          <a:p>
            <a:r>
              <a:rPr lang="zh-CN" altLang="en-US" dirty="0"/>
              <a:t>公司概况</a:t>
            </a:r>
          </a:p>
        </p:txBody>
      </p:sp>
      <p:pic>
        <p:nvPicPr>
          <p:cNvPr id="14" name="图片 13" descr="城市的高楼大厦&#10;&#10;描述已自动生成">
            <a:extLst>
              <a:ext uri="{FF2B5EF4-FFF2-40B4-BE49-F238E27FC236}">
                <a16:creationId xmlns:a16="http://schemas.microsoft.com/office/drawing/2014/main" id="{EFB9A1EE-3B3C-F150-8809-B8E258066D19}"/>
              </a:ext>
            </a:extLst>
          </p:cNvPr>
          <p:cNvPicPr>
            <a:picLocks noChangeAspect="1"/>
          </p:cNvPicPr>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569226" y="3629678"/>
            <a:ext cx="3002774" cy="2250042"/>
          </a:xfrm>
          <a:prstGeom prst="rect">
            <a:avLst/>
          </a:prstGeom>
        </p:spPr>
      </p:pic>
      <p:pic>
        <p:nvPicPr>
          <p:cNvPr id="15" name="图片 14" descr="建筑与房屋的城市空拍图&#10;&#10;描述已自动生成">
            <a:extLst>
              <a:ext uri="{FF2B5EF4-FFF2-40B4-BE49-F238E27FC236}">
                <a16:creationId xmlns:a16="http://schemas.microsoft.com/office/drawing/2014/main" id="{BD789655-2A01-52E0-3527-E4986A98DE8A}"/>
              </a:ext>
            </a:extLst>
          </p:cNvPr>
          <p:cNvPicPr>
            <a:picLocks noChangeAspect="1"/>
          </p:cNvPicPr>
          <p:nvPr/>
        </p:nvPicPr>
        <p:blipFill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4775200" y="3629677"/>
            <a:ext cx="6025374" cy="2250043"/>
          </a:xfrm>
          <a:prstGeom prst="rect">
            <a:avLst/>
          </a:prstGeom>
        </p:spPr>
      </p:pic>
      <p:pic>
        <p:nvPicPr>
          <p:cNvPr id="18" name="图片 17">
            <a:extLst>
              <a:ext uri="{FF2B5EF4-FFF2-40B4-BE49-F238E27FC236}">
                <a16:creationId xmlns:a16="http://schemas.microsoft.com/office/drawing/2014/main" id="{75174CA8-4F23-B213-30C9-22D0386295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20"/>
          <a:stretch/>
        </p:blipFill>
        <p:spPr>
          <a:xfrm>
            <a:off x="1567543" y="1028247"/>
            <a:ext cx="9241971" cy="2400753"/>
          </a:xfrm>
          <a:prstGeom prst="rect">
            <a:avLst/>
          </a:prstGeom>
        </p:spPr>
      </p:pic>
      <p:sp>
        <p:nvSpPr>
          <p:cNvPr id="10" name="Picture 2-mask">
            <a:extLst>
              <a:ext uri="{FF2B5EF4-FFF2-40B4-BE49-F238E27FC236}">
                <a16:creationId xmlns:a16="http://schemas.microsoft.com/office/drawing/2014/main" id="{2D0E7E3C-A345-2A44-F310-397FCFCCA726}"/>
              </a:ext>
            </a:extLst>
          </p:cNvPr>
          <p:cNvSpPr/>
          <p:nvPr/>
        </p:nvSpPr>
        <p:spPr>
          <a:xfrm>
            <a:off x="1578297" y="1019908"/>
            <a:ext cx="9231348" cy="2409092"/>
          </a:xfrm>
          <a:prstGeom prst="rect">
            <a:avLst/>
          </a:prstGeom>
          <a:solidFill>
            <a:schemeClr val="accent1">
              <a:lumMod val="60000"/>
              <a:lumOff val="40000"/>
              <a:alpha val="7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14D2041-4986-BBC2-D3C0-514ED2579D6F}"/>
              </a:ext>
            </a:extLst>
          </p:cNvPr>
          <p:cNvSpPr txBox="1"/>
          <p:nvPr/>
        </p:nvSpPr>
        <p:spPr>
          <a:xfrm>
            <a:off x="2255757" y="1460494"/>
            <a:ext cx="1641475" cy="492443"/>
          </a:xfrm>
          <a:prstGeom prst="rect">
            <a:avLst/>
          </a:prstGeom>
          <a:noFill/>
        </p:spPr>
        <p:txBody>
          <a:bodyPr wrap="none" lIns="0" tIns="0" rIns="0" bIns="0" rtlCol="0" anchor="t">
            <a:spAutoFit/>
          </a:bodyPr>
          <a:lstStyle/>
          <a:p>
            <a:r>
              <a:rPr lang="zh-CN" altLang="en-US" sz="3200" dirty="0">
                <a:solidFill>
                  <a:schemeClr val="bg1"/>
                </a:solidFill>
                <a:latin typeface="+mj-ea"/>
                <a:ea typeface="+mj-ea"/>
              </a:rPr>
              <a:t>公司简介</a:t>
            </a:r>
          </a:p>
        </p:txBody>
      </p:sp>
      <p:sp>
        <p:nvSpPr>
          <p:cNvPr id="12" name="文本框 11">
            <a:extLst>
              <a:ext uri="{FF2B5EF4-FFF2-40B4-BE49-F238E27FC236}">
                <a16:creationId xmlns:a16="http://schemas.microsoft.com/office/drawing/2014/main" id="{4FEEF32D-7930-C7DD-D572-836D027710CE}"/>
              </a:ext>
            </a:extLst>
          </p:cNvPr>
          <p:cNvSpPr txBox="1"/>
          <p:nvPr/>
        </p:nvSpPr>
        <p:spPr>
          <a:xfrm>
            <a:off x="2255757" y="2096229"/>
            <a:ext cx="3538164" cy="919926"/>
          </a:xfrm>
          <a:prstGeom prst="rect">
            <a:avLst/>
          </a:prstGeom>
          <a:noFill/>
        </p:spPr>
        <p:txBody>
          <a:bodyPr wrap="square" lIns="0" tIns="0" rIns="0" bIns="0" rtlCol="0" anchor="t">
            <a:noAutofit/>
          </a:bodyPr>
          <a:lstStyle/>
          <a:p>
            <a:pPr>
              <a:lnSpc>
                <a:spcPct val="130000"/>
              </a:lnSpc>
            </a:pPr>
            <a:r>
              <a:rPr lang="zh-CN" altLang="en-US" sz="1400" dirty="0">
                <a:solidFill>
                  <a:schemeClr val="bg1"/>
                </a:solidFill>
                <a:latin typeface="+mn-ea"/>
              </a:rPr>
              <a:t>在这里输入你的正文，概要阐述公司经营方针、核心价值观、公司目标等集中体现公司形象的内容</a:t>
            </a:r>
            <a:endParaRPr lang="zh-CN" altLang="en-US" sz="1400" b="0" dirty="0">
              <a:solidFill>
                <a:schemeClr val="bg1"/>
              </a:solidFill>
              <a:effectLst/>
              <a:latin typeface="+mn-ea"/>
            </a:endParaRPr>
          </a:p>
        </p:txBody>
      </p:sp>
      <p:sp>
        <p:nvSpPr>
          <p:cNvPr id="13" name="文本框 12">
            <a:extLst>
              <a:ext uri="{FF2B5EF4-FFF2-40B4-BE49-F238E27FC236}">
                <a16:creationId xmlns:a16="http://schemas.microsoft.com/office/drawing/2014/main" id="{872946C7-DB4D-9ECE-6948-B5B5B5C3E7B7}"/>
              </a:ext>
            </a:extLst>
          </p:cNvPr>
          <p:cNvSpPr txBox="1"/>
          <p:nvPr/>
        </p:nvSpPr>
        <p:spPr>
          <a:xfrm>
            <a:off x="6785706" y="2096229"/>
            <a:ext cx="3538164" cy="814390"/>
          </a:xfrm>
          <a:prstGeom prst="rect">
            <a:avLst/>
          </a:prstGeom>
          <a:noFill/>
        </p:spPr>
        <p:txBody>
          <a:bodyPr wrap="square" lIns="0" tIns="0" rIns="0" bIns="0" rtlCol="0" anchor="t">
            <a:spAutoFit/>
          </a:bodyPr>
          <a:lstStyle/>
          <a:p>
            <a:pPr>
              <a:lnSpc>
                <a:spcPct val="130000"/>
              </a:lnSpc>
            </a:pPr>
            <a:r>
              <a:rPr lang="zh-CN" altLang="en-US" sz="1400" dirty="0">
                <a:solidFill>
                  <a:schemeClr val="bg1"/>
                </a:solidFill>
                <a:latin typeface="+mn-ea"/>
              </a:rPr>
              <a:t>公司愿景、使命、核心竞争力</a:t>
            </a:r>
          </a:p>
          <a:p>
            <a:pPr>
              <a:lnSpc>
                <a:spcPct val="130000"/>
              </a:lnSpc>
            </a:pPr>
            <a:r>
              <a:rPr lang="zh-CN" altLang="en-US" sz="1400" dirty="0">
                <a:solidFill>
                  <a:schemeClr val="bg1"/>
                </a:solidFill>
                <a:latin typeface="+mn-ea"/>
              </a:rPr>
              <a:t>主要优势体现在哪些方面，用一句话介绍</a:t>
            </a:r>
          </a:p>
          <a:p>
            <a:pPr>
              <a:lnSpc>
                <a:spcPct val="130000"/>
              </a:lnSpc>
            </a:pPr>
            <a:r>
              <a:rPr lang="zh-CN" altLang="en-US" sz="1400" dirty="0">
                <a:solidFill>
                  <a:schemeClr val="bg1"/>
                </a:solidFill>
                <a:latin typeface="+mn-ea"/>
              </a:rPr>
              <a:t>盈利模式有哪几种，市场渠道等</a:t>
            </a:r>
          </a:p>
        </p:txBody>
      </p:sp>
    </p:spTree>
    <p:extLst>
      <p:ext uri="{BB962C8B-B14F-4D97-AF65-F5344CB8AC3E}">
        <p14:creationId xmlns:p14="http://schemas.microsoft.com/office/powerpoint/2010/main" val="376693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1EDCFAB4-51B7-E2B7-BB69-9167895EDDFF}"/>
              </a:ext>
            </a:extLst>
          </p:cNvPr>
          <p:cNvSpPr/>
          <p:nvPr/>
        </p:nvSpPr>
        <p:spPr>
          <a:xfrm>
            <a:off x="7127152" y="0"/>
            <a:ext cx="5145058" cy="6858000"/>
          </a:xfrm>
          <a:custGeom>
            <a:avLst/>
            <a:gdLst>
              <a:gd name="connsiteX0" fmla="*/ 5440878 w 6241536"/>
              <a:gd name="connsiteY0" fmla="*/ 0 h 6858000"/>
              <a:gd name="connsiteX1" fmla="*/ 6241536 w 6241536"/>
              <a:gd name="connsiteY1" fmla="*/ 0 h 6858000"/>
              <a:gd name="connsiteX2" fmla="*/ 6241536 w 6241536"/>
              <a:gd name="connsiteY2" fmla="*/ 6858000 h 6858000"/>
              <a:gd name="connsiteX3" fmla="*/ 0 w 62415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41536" h="6858000">
                <a:moveTo>
                  <a:pt x="5440878" y="0"/>
                </a:moveTo>
                <a:lnTo>
                  <a:pt x="6241536" y="0"/>
                </a:lnTo>
                <a:lnTo>
                  <a:pt x="62415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a:extLst>
              <a:ext uri="{FF2B5EF4-FFF2-40B4-BE49-F238E27FC236}">
                <a16:creationId xmlns:a16="http://schemas.microsoft.com/office/drawing/2014/main" id="{9AEEEC6B-1C01-C098-B20B-3613F7F4C5B5}"/>
              </a:ext>
            </a:extLst>
          </p:cNvPr>
          <p:cNvSpPr/>
          <p:nvPr/>
        </p:nvSpPr>
        <p:spPr>
          <a:xfrm rot="10800000">
            <a:off x="0" y="-1"/>
            <a:ext cx="1799303" cy="22679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EABE4528-229C-D762-F499-9E0798F1C998}"/>
              </a:ext>
            </a:extLst>
          </p:cNvPr>
          <p:cNvCxnSpPr>
            <a:cxnSpLocks/>
          </p:cNvCxnSpPr>
          <p:nvPr/>
        </p:nvCxnSpPr>
        <p:spPr>
          <a:xfrm flipV="1">
            <a:off x="8364046" y="2413024"/>
            <a:ext cx="1255425" cy="18192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F366BA0-765E-D810-8A6D-80D8B72A0830}"/>
              </a:ext>
            </a:extLst>
          </p:cNvPr>
          <p:cNvCxnSpPr>
            <a:cxnSpLocks/>
          </p:cNvCxnSpPr>
          <p:nvPr/>
        </p:nvCxnSpPr>
        <p:spPr>
          <a:xfrm flipV="1">
            <a:off x="6842760" y="3535363"/>
            <a:ext cx="2191768" cy="32813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29204A3-59DF-F7FF-FA65-8B4310A562C9}"/>
              </a:ext>
            </a:extLst>
          </p:cNvPr>
          <p:cNvCxnSpPr>
            <a:cxnSpLocks/>
          </p:cNvCxnSpPr>
          <p:nvPr/>
        </p:nvCxnSpPr>
        <p:spPr>
          <a:xfrm flipV="1">
            <a:off x="1094549" y="-1"/>
            <a:ext cx="870007" cy="11339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D0D3D18F-0E4A-D5EE-558A-0D41A721AE92}"/>
              </a:ext>
            </a:extLst>
          </p:cNvPr>
          <p:cNvCxnSpPr>
            <a:cxnSpLocks/>
          </p:cNvCxnSpPr>
          <p:nvPr/>
        </p:nvCxnSpPr>
        <p:spPr>
          <a:xfrm flipV="1">
            <a:off x="659545" y="774239"/>
            <a:ext cx="870007" cy="11339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25232800-211C-E633-4D9D-852DF7277E4D}"/>
              </a:ext>
            </a:extLst>
          </p:cNvPr>
          <p:cNvSpPr txBox="1"/>
          <p:nvPr/>
        </p:nvSpPr>
        <p:spPr>
          <a:xfrm>
            <a:off x="1186634" y="1169798"/>
            <a:ext cx="2425851" cy="646331"/>
          </a:xfrm>
          <a:prstGeom prst="rect">
            <a:avLst/>
          </a:prstGeom>
          <a:noFill/>
        </p:spPr>
        <p:txBody>
          <a:bodyPr wrap="square" rtlCol="0">
            <a:noAutofit/>
          </a:bodyPr>
          <a:lstStyle/>
          <a:p>
            <a:r>
              <a:rPr lang="zh-CN" altLang="en-US" sz="3600" dirty="0">
                <a:solidFill>
                  <a:schemeClr val="accent1"/>
                </a:solidFill>
                <a:latin typeface="+mj-ea"/>
                <a:ea typeface="+mj-ea"/>
              </a:rPr>
              <a:t>企业荣誉</a:t>
            </a:r>
          </a:p>
        </p:txBody>
      </p:sp>
      <p:pic>
        <p:nvPicPr>
          <p:cNvPr id="14" name="图片 13">
            <a:extLst>
              <a:ext uri="{FF2B5EF4-FFF2-40B4-BE49-F238E27FC236}">
                <a16:creationId xmlns:a16="http://schemas.microsoft.com/office/drawing/2014/main" id="{779C9754-953B-6892-F7F7-456EDAB1220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251" t="10748" r="10141" b="13926"/>
          <a:stretch/>
        </p:blipFill>
        <p:spPr>
          <a:xfrm>
            <a:off x="6927899" y="404813"/>
            <a:ext cx="4189279" cy="5001376"/>
          </a:xfrm>
          <a:prstGeom prst="rect">
            <a:avLst/>
          </a:prstGeom>
        </p:spPr>
      </p:pic>
      <p:sp>
        <p:nvSpPr>
          <p:cNvPr id="16" name="文本框 15">
            <a:extLst>
              <a:ext uri="{FF2B5EF4-FFF2-40B4-BE49-F238E27FC236}">
                <a16:creationId xmlns:a16="http://schemas.microsoft.com/office/drawing/2014/main" id="{3A0F98E5-95C0-9CEE-8A3D-FABF535DD05B}"/>
              </a:ext>
            </a:extLst>
          </p:cNvPr>
          <p:cNvSpPr txBox="1"/>
          <p:nvPr/>
        </p:nvSpPr>
        <p:spPr>
          <a:xfrm>
            <a:off x="1090613" y="2389090"/>
            <a:ext cx="1309687" cy="461665"/>
          </a:xfrm>
          <a:prstGeom prst="rect">
            <a:avLst/>
          </a:prstGeom>
          <a:noFill/>
        </p:spPr>
        <p:txBody>
          <a:bodyPr wrap="square">
            <a:noAutofit/>
          </a:bodyPr>
          <a:lstStyle/>
          <a:p>
            <a:r>
              <a:rPr lang="zh-CN" altLang="en-US" sz="2400" dirty="0">
                <a:solidFill>
                  <a:schemeClr val="accent1"/>
                </a:solidFill>
              </a:rPr>
              <a:t>2022 年 </a:t>
            </a:r>
          </a:p>
        </p:txBody>
      </p:sp>
      <p:sp>
        <p:nvSpPr>
          <p:cNvPr id="17" name="文本框 16">
            <a:extLst>
              <a:ext uri="{FF2B5EF4-FFF2-40B4-BE49-F238E27FC236}">
                <a16:creationId xmlns:a16="http://schemas.microsoft.com/office/drawing/2014/main" id="{E98215CB-10CD-6167-DF51-1D85E538B8EF}"/>
              </a:ext>
            </a:extLst>
          </p:cNvPr>
          <p:cNvSpPr txBox="1"/>
          <p:nvPr/>
        </p:nvSpPr>
        <p:spPr>
          <a:xfrm>
            <a:off x="2552700" y="2749034"/>
            <a:ext cx="5829300" cy="686085"/>
          </a:xfrm>
          <a:prstGeom prst="rect">
            <a:avLst/>
          </a:prstGeom>
          <a:noFill/>
        </p:spPr>
        <p:txBody>
          <a:bodyPr wrap="square" lIns="0" tIns="0" rIns="0" bIns="0" rtlCol="0" anchor="t">
            <a:noAutofit/>
          </a:bodyPr>
          <a:lstStyle/>
          <a:p>
            <a:pPr algn="l">
              <a:lnSpc>
                <a:spcPct val="130000"/>
              </a:lnSpc>
            </a:pPr>
            <a:r>
              <a:rPr lang="zh-CN" altLang="en-US" dirty="0">
                <a:solidFill>
                  <a:schemeClr val="tx1">
                    <a:lumMod val="75000"/>
                    <a:lumOff val="25000"/>
                  </a:schemeClr>
                </a:solidFill>
                <a:latin typeface="+mn-ea"/>
              </a:rPr>
              <a:t>市场数据排行榜销售金额</a:t>
            </a:r>
            <a:r>
              <a:rPr lang="en-US" altLang="zh-CN" dirty="0">
                <a:solidFill>
                  <a:schemeClr val="tx1">
                    <a:lumMod val="75000"/>
                    <a:lumOff val="25000"/>
                  </a:schemeClr>
                </a:solidFill>
                <a:latin typeface="+mn-ea"/>
              </a:rPr>
              <a:t>TOP30                                      </a:t>
            </a:r>
            <a:r>
              <a:rPr lang="zh-CN" altLang="en-US" dirty="0">
                <a:solidFill>
                  <a:schemeClr val="tx1">
                    <a:lumMod val="75000"/>
                    <a:lumOff val="25000"/>
                  </a:schemeClr>
                </a:solidFill>
                <a:latin typeface="+mn-ea"/>
              </a:rPr>
              <a:t>市场数据排行榜产业文化建设示范单位</a:t>
            </a:r>
          </a:p>
        </p:txBody>
      </p:sp>
      <p:cxnSp>
        <p:nvCxnSpPr>
          <p:cNvPr id="19" name="直接连接符 18">
            <a:extLst>
              <a:ext uri="{FF2B5EF4-FFF2-40B4-BE49-F238E27FC236}">
                <a16:creationId xmlns:a16="http://schemas.microsoft.com/office/drawing/2014/main" id="{C4B00B31-72E4-758A-8D35-C8E691A8F4EE}"/>
              </a:ext>
            </a:extLst>
          </p:cNvPr>
          <p:cNvCxnSpPr>
            <a:cxnSpLocks/>
          </p:cNvCxnSpPr>
          <p:nvPr/>
        </p:nvCxnSpPr>
        <p:spPr>
          <a:xfrm>
            <a:off x="1090613" y="2059406"/>
            <a:ext cx="51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等腰三角形 19">
            <a:extLst>
              <a:ext uri="{FF2B5EF4-FFF2-40B4-BE49-F238E27FC236}">
                <a16:creationId xmlns:a16="http://schemas.microsoft.com/office/drawing/2014/main" id="{4B562049-EF39-AEA6-0709-7A25A2DFA3E9}"/>
              </a:ext>
            </a:extLst>
          </p:cNvPr>
          <p:cNvSpPr/>
          <p:nvPr/>
        </p:nvSpPr>
        <p:spPr>
          <a:xfrm flipV="1">
            <a:off x="2019300" y="2059406"/>
            <a:ext cx="209550" cy="14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34" name="文本框 33">
            <a:extLst>
              <a:ext uri="{FF2B5EF4-FFF2-40B4-BE49-F238E27FC236}">
                <a16:creationId xmlns:a16="http://schemas.microsoft.com/office/drawing/2014/main" id="{451B3ED4-2C46-37B8-0AF6-1E69DDBF64B4}"/>
              </a:ext>
            </a:extLst>
          </p:cNvPr>
          <p:cNvSpPr txBox="1"/>
          <p:nvPr/>
        </p:nvSpPr>
        <p:spPr>
          <a:xfrm>
            <a:off x="1090613" y="3817840"/>
            <a:ext cx="1252537" cy="461665"/>
          </a:xfrm>
          <a:prstGeom prst="rect">
            <a:avLst/>
          </a:prstGeom>
          <a:noFill/>
        </p:spPr>
        <p:txBody>
          <a:bodyPr wrap="square">
            <a:noAutofit/>
          </a:bodyPr>
          <a:lstStyle/>
          <a:p>
            <a:r>
              <a:rPr lang="zh-CN" altLang="en-US" sz="2400" dirty="0">
                <a:solidFill>
                  <a:schemeClr val="accent1"/>
                </a:solidFill>
              </a:rPr>
              <a:t>202</a:t>
            </a:r>
            <a:r>
              <a:rPr lang="en-US" altLang="zh-CN" sz="2400" dirty="0">
                <a:solidFill>
                  <a:schemeClr val="accent1"/>
                </a:solidFill>
              </a:rPr>
              <a:t>1</a:t>
            </a:r>
            <a:r>
              <a:rPr lang="zh-CN" altLang="en-US" sz="2400" dirty="0">
                <a:solidFill>
                  <a:schemeClr val="accent1"/>
                </a:solidFill>
              </a:rPr>
              <a:t> 年 </a:t>
            </a:r>
          </a:p>
        </p:txBody>
      </p:sp>
      <p:sp>
        <p:nvSpPr>
          <p:cNvPr id="35" name="文本框 34">
            <a:extLst>
              <a:ext uri="{FF2B5EF4-FFF2-40B4-BE49-F238E27FC236}">
                <a16:creationId xmlns:a16="http://schemas.microsoft.com/office/drawing/2014/main" id="{A7A9E507-3330-BF59-177D-24EB9BF47BF3}"/>
              </a:ext>
            </a:extLst>
          </p:cNvPr>
          <p:cNvSpPr txBox="1"/>
          <p:nvPr/>
        </p:nvSpPr>
        <p:spPr>
          <a:xfrm>
            <a:off x="2552700" y="4033406"/>
            <a:ext cx="5829300" cy="1046184"/>
          </a:xfrm>
          <a:prstGeom prst="rect">
            <a:avLst/>
          </a:prstGeom>
          <a:noFill/>
        </p:spPr>
        <p:txBody>
          <a:bodyPr wrap="square" lIns="0" tIns="0" rIns="0" bIns="0" rtlCol="0" anchor="t">
            <a:noAutofit/>
          </a:bodyPr>
          <a:lstStyle/>
          <a:p>
            <a:pPr algn="l">
              <a:lnSpc>
                <a:spcPct val="130000"/>
              </a:lnSpc>
            </a:pPr>
            <a:r>
              <a:rPr lang="zh-CN" altLang="en-US" dirty="0">
                <a:solidFill>
                  <a:schemeClr val="tx1">
                    <a:lumMod val="75000"/>
                    <a:lumOff val="25000"/>
                  </a:schemeClr>
                </a:solidFill>
                <a:latin typeface="+mn-ea"/>
              </a:rPr>
              <a:t>公司荣获</a:t>
            </a:r>
            <a:r>
              <a:rPr lang="en-US" altLang="zh-CN" dirty="0">
                <a:solidFill>
                  <a:schemeClr val="tx1">
                    <a:lumMod val="75000"/>
                    <a:lumOff val="25000"/>
                  </a:schemeClr>
                </a:solidFill>
                <a:latin typeface="+mn-ea"/>
              </a:rPr>
              <a:t>2021</a:t>
            </a:r>
            <a:r>
              <a:rPr lang="zh-CN" altLang="en-US" dirty="0">
                <a:solidFill>
                  <a:schemeClr val="tx1">
                    <a:lumMod val="75000"/>
                    <a:lumOff val="25000"/>
                  </a:schemeClr>
                </a:solidFill>
                <a:latin typeface="+mn-ea"/>
              </a:rPr>
              <a:t>地产综合实力品牌</a:t>
            </a:r>
          </a:p>
          <a:p>
            <a:pPr algn="l">
              <a:lnSpc>
                <a:spcPct val="130000"/>
              </a:lnSpc>
            </a:pPr>
            <a:r>
              <a:rPr lang="zh-CN" altLang="en-US" dirty="0">
                <a:solidFill>
                  <a:schemeClr val="tx1">
                    <a:lumMod val="75000"/>
                    <a:lumOff val="25000"/>
                  </a:schemeClr>
                </a:solidFill>
                <a:latin typeface="+mn-ea"/>
              </a:rPr>
              <a:t>公司荣获</a:t>
            </a:r>
            <a:r>
              <a:rPr lang="en-US" altLang="zh-CN" dirty="0">
                <a:solidFill>
                  <a:schemeClr val="tx1">
                    <a:lumMod val="75000"/>
                    <a:lumOff val="25000"/>
                  </a:schemeClr>
                </a:solidFill>
                <a:latin typeface="+mn-ea"/>
              </a:rPr>
              <a:t>2021</a:t>
            </a:r>
            <a:r>
              <a:rPr lang="zh-CN" altLang="en-US" dirty="0">
                <a:solidFill>
                  <a:schemeClr val="tx1">
                    <a:lumMod val="75000"/>
                    <a:lumOff val="25000"/>
                  </a:schemeClr>
                </a:solidFill>
                <a:latin typeface="+mn-ea"/>
              </a:rPr>
              <a:t>地产务业企业</a:t>
            </a:r>
            <a:r>
              <a:rPr lang="en-US" altLang="zh-CN" dirty="0">
                <a:solidFill>
                  <a:schemeClr val="tx1">
                    <a:lumMod val="75000"/>
                    <a:lumOff val="25000"/>
                  </a:schemeClr>
                </a:solidFill>
                <a:latin typeface="+mn-ea"/>
              </a:rPr>
              <a:t>50</a:t>
            </a:r>
            <a:r>
              <a:rPr lang="zh-CN" altLang="en-US" dirty="0">
                <a:solidFill>
                  <a:schemeClr val="tx1">
                    <a:lumMod val="75000"/>
                    <a:lumOff val="25000"/>
                  </a:schemeClr>
                </a:solidFill>
                <a:latin typeface="+mn-ea"/>
              </a:rPr>
              <a:t>强</a:t>
            </a:r>
          </a:p>
          <a:p>
            <a:pPr algn="l">
              <a:lnSpc>
                <a:spcPct val="130000"/>
              </a:lnSpc>
            </a:pPr>
            <a:r>
              <a:rPr lang="zh-CN" altLang="en-US" dirty="0">
                <a:solidFill>
                  <a:schemeClr val="tx1">
                    <a:lumMod val="75000"/>
                    <a:lumOff val="25000"/>
                  </a:schemeClr>
                </a:solidFill>
                <a:latin typeface="+mn-ea"/>
              </a:rPr>
              <a:t>公司荣获民营企业</a:t>
            </a:r>
            <a:r>
              <a:rPr lang="en-US" altLang="zh-CN" dirty="0">
                <a:solidFill>
                  <a:schemeClr val="tx1">
                    <a:lumMod val="75000"/>
                    <a:lumOff val="25000"/>
                  </a:schemeClr>
                </a:solidFill>
                <a:latin typeface="+mn-ea"/>
              </a:rPr>
              <a:t>100</a:t>
            </a:r>
            <a:r>
              <a:rPr lang="zh-CN" altLang="en-US" dirty="0">
                <a:solidFill>
                  <a:schemeClr val="tx1">
                    <a:lumMod val="75000"/>
                    <a:lumOff val="25000"/>
                  </a:schemeClr>
                </a:solidFill>
                <a:latin typeface="+mn-ea"/>
              </a:rPr>
              <a:t>强第</a:t>
            </a:r>
            <a:r>
              <a:rPr lang="en-US" altLang="zh-CN" dirty="0">
                <a:solidFill>
                  <a:schemeClr val="tx1">
                    <a:lumMod val="75000"/>
                    <a:lumOff val="25000"/>
                  </a:schemeClr>
                </a:solidFill>
                <a:latin typeface="+mn-ea"/>
              </a:rPr>
              <a:t>30</a:t>
            </a:r>
            <a:r>
              <a:rPr lang="zh-CN" altLang="en-US" dirty="0">
                <a:solidFill>
                  <a:schemeClr val="tx1">
                    <a:lumMod val="75000"/>
                    <a:lumOff val="25000"/>
                  </a:schemeClr>
                </a:solidFill>
                <a:latin typeface="+mn-ea"/>
              </a:rPr>
              <a:t>位</a:t>
            </a:r>
          </a:p>
        </p:txBody>
      </p:sp>
      <p:cxnSp>
        <p:nvCxnSpPr>
          <p:cNvPr id="36" name="直接连接符 35">
            <a:extLst>
              <a:ext uri="{FF2B5EF4-FFF2-40B4-BE49-F238E27FC236}">
                <a16:creationId xmlns:a16="http://schemas.microsoft.com/office/drawing/2014/main" id="{ABA5AE87-21D9-430B-16E4-B0B0954B9476}"/>
              </a:ext>
            </a:extLst>
          </p:cNvPr>
          <p:cNvCxnSpPr>
            <a:cxnSpLocks/>
          </p:cNvCxnSpPr>
          <p:nvPr/>
        </p:nvCxnSpPr>
        <p:spPr>
          <a:xfrm>
            <a:off x="1090613" y="3488156"/>
            <a:ext cx="51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等腰三角形 36">
            <a:extLst>
              <a:ext uri="{FF2B5EF4-FFF2-40B4-BE49-F238E27FC236}">
                <a16:creationId xmlns:a16="http://schemas.microsoft.com/office/drawing/2014/main" id="{7D2C9C3A-6951-180C-3ED1-B45B9FD33A4F}"/>
              </a:ext>
            </a:extLst>
          </p:cNvPr>
          <p:cNvSpPr/>
          <p:nvPr/>
        </p:nvSpPr>
        <p:spPr>
          <a:xfrm flipV="1">
            <a:off x="2019300" y="3488156"/>
            <a:ext cx="209550" cy="14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39" name="文本框 38">
            <a:extLst>
              <a:ext uri="{FF2B5EF4-FFF2-40B4-BE49-F238E27FC236}">
                <a16:creationId xmlns:a16="http://schemas.microsoft.com/office/drawing/2014/main" id="{8A9C30C7-BC7D-71DE-FA54-5F7A8A6C19D6}"/>
              </a:ext>
            </a:extLst>
          </p:cNvPr>
          <p:cNvSpPr txBox="1"/>
          <p:nvPr/>
        </p:nvSpPr>
        <p:spPr>
          <a:xfrm>
            <a:off x="1090613" y="5431296"/>
            <a:ext cx="1423987" cy="461665"/>
          </a:xfrm>
          <a:prstGeom prst="rect">
            <a:avLst/>
          </a:prstGeom>
          <a:noFill/>
        </p:spPr>
        <p:txBody>
          <a:bodyPr wrap="square">
            <a:noAutofit/>
          </a:bodyPr>
          <a:lstStyle/>
          <a:p>
            <a:r>
              <a:rPr lang="zh-CN" altLang="en-US" sz="2400" dirty="0">
                <a:solidFill>
                  <a:schemeClr val="accent1"/>
                </a:solidFill>
              </a:rPr>
              <a:t>202</a:t>
            </a:r>
            <a:r>
              <a:rPr lang="en-US" altLang="zh-CN" sz="2400" dirty="0">
                <a:solidFill>
                  <a:schemeClr val="accent1"/>
                </a:solidFill>
              </a:rPr>
              <a:t>0</a:t>
            </a:r>
            <a:r>
              <a:rPr lang="zh-CN" altLang="en-US" sz="2400" dirty="0">
                <a:solidFill>
                  <a:schemeClr val="accent1"/>
                </a:solidFill>
              </a:rPr>
              <a:t> 年 </a:t>
            </a:r>
          </a:p>
        </p:txBody>
      </p:sp>
      <p:sp>
        <p:nvSpPr>
          <p:cNvPr id="40" name="文本框 39">
            <a:extLst>
              <a:ext uri="{FF2B5EF4-FFF2-40B4-BE49-F238E27FC236}">
                <a16:creationId xmlns:a16="http://schemas.microsoft.com/office/drawing/2014/main" id="{326DFD21-4620-4712-FDE4-FECA697E4AEE}"/>
              </a:ext>
            </a:extLst>
          </p:cNvPr>
          <p:cNvSpPr txBox="1"/>
          <p:nvPr/>
        </p:nvSpPr>
        <p:spPr>
          <a:xfrm>
            <a:off x="2552700" y="5671926"/>
            <a:ext cx="5829300" cy="1046184"/>
          </a:xfrm>
          <a:prstGeom prst="rect">
            <a:avLst/>
          </a:prstGeom>
          <a:noFill/>
        </p:spPr>
        <p:txBody>
          <a:bodyPr wrap="square" lIns="0" tIns="0" rIns="0" bIns="0" rtlCol="0" anchor="t">
            <a:noAutofit/>
          </a:bodyPr>
          <a:lstStyle/>
          <a:p>
            <a:pPr algn="l">
              <a:lnSpc>
                <a:spcPct val="130000"/>
              </a:lnSpc>
            </a:pPr>
            <a:r>
              <a:rPr lang="zh-CN" altLang="en-US" dirty="0">
                <a:solidFill>
                  <a:schemeClr val="tx1">
                    <a:lumMod val="75000"/>
                    <a:lumOff val="25000"/>
                  </a:schemeClr>
                </a:solidFill>
                <a:latin typeface="+mn-ea"/>
              </a:rPr>
              <a:t>公司荣获时代行业贡献企业大奖</a:t>
            </a:r>
          </a:p>
          <a:p>
            <a:pPr algn="l">
              <a:lnSpc>
                <a:spcPct val="130000"/>
              </a:lnSpc>
            </a:pPr>
            <a:r>
              <a:rPr lang="en-US" altLang="zh-CN" dirty="0">
                <a:solidFill>
                  <a:schemeClr val="tx1">
                    <a:lumMod val="75000"/>
                    <a:lumOff val="25000"/>
                  </a:schemeClr>
                </a:solidFill>
                <a:latin typeface="+mn-ea"/>
              </a:rPr>
              <a:t>2020</a:t>
            </a:r>
            <a:r>
              <a:rPr lang="zh-CN" altLang="en-US" dirty="0">
                <a:solidFill>
                  <a:schemeClr val="tx1">
                    <a:lumMod val="75000"/>
                    <a:lumOff val="25000"/>
                  </a:schemeClr>
                </a:solidFill>
                <a:latin typeface="+mn-ea"/>
              </a:rPr>
              <a:t>年度权威数据排行榜标杆房企大奖</a:t>
            </a:r>
          </a:p>
          <a:p>
            <a:pPr algn="l">
              <a:lnSpc>
                <a:spcPct val="130000"/>
              </a:lnSpc>
            </a:pPr>
            <a:r>
              <a:rPr lang="zh-CN" altLang="en-US" dirty="0">
                <a:solidFill>
                  <a:schemeClr val="tx1">
                    <a:lumMod val="75000"/>
                    <a:lumOff val="25000"/>
                  </a:schemeClr>
                </a:solidFill>
                <a:latin typeface="+mn-ea"/>
              </a:rPr>
              <a:t>被评为社会责任推动力房地产企业</a:t>
            </a:r>
          </a:p>
        </p:txBody>
      </p:sp>
      <p:cxnSp>
        <p:nvCxnSpPr>
          <p:cNvPr id="41" name="直接连接符 40">
            <a:extLst>
              <a:ext uri="{FF2B5EF4-FFF2-40B4-BE49-F238E27FC236}">
                <a16:creationId xmlns:a16="http://schemas.microsoft.com/office/drawing/2014/main" id="{4B9C58EB-CCA9-A1EE-F28D-8544630F121C}"/>
              </a:ext>
            </a:extLst>
          </p:cNvPr>
          <p:cNvCxnSpPr>
            <a:cxnSpLocks/>
          </p:cNvCxnSpPr>
          <p:nvPr/>
        </p:nvCxnSpPr>
        <p:spPr>
          <a:xfrm>
            <a:off x="1090613" y="5101612"/>
            <a:ext cx="51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等腰三角形 41">
            <a:extLst>
              <a:ext uri="{FF2B5EF4-FFF2-40B4-BE49-F238E27FC236}">
                <a16:creationId xmlns:a16="http://schemas.microsoft.com/office/drawing/2014/main" id="{0142F0ED-DB02-0EBF-ADCD-4362AA5D18A3}"/>
              </a:ext>
            </a:extLst>
          </p:cNvPr>
          <p:cNvSpPr/>
          <p:nvPr/>
        </p:nvSpPr>
        <p:spPr>
          <a:xfrm flipV="1">
            <a:off x="2019300" y="5101612"/>
            <a:ext cx="209550" cy="14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Tree>
    <p:extLst>
      <p:ext uri="{BB962C8B-B14F-4D97-AF65-F5344CB8AC3E}">
        <p14:creationId xmlns:p14="http://schemas.microsoft.com/office/powerpoint/2010/main" val="4103702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222C85-5B75-DA3B-4090-DF82A94AE921}"/>
              </a:ext>
            </a:extLst>
          </p:cNvPr>
          <p:cNvPicPr>
            <a:picLocks noChangeAspect="1"/>
          </p:cNvPicPr>
          <p:nvPr/>
        </p:nvPicPr>
        <p:blipFill rotWithShape="1">
          <a:blip r:embed="rId2">
            <a:extLst>
              <a:ext uri="{28A0092B-C50C-407E-A947-70E740481C1C}">
                <a14:useLocalDpi xmlns:a14="http://schemas.microsoft.com/office/drawing/2010/main" val="0"/>
              </a:ext>
            </a:extLst>
          </a:blip>
          <a:srcRect t="25730" r="8920"/>
          <a:stretch/>
        </p:blipFill>
        <p:spPr>
          <a:xfrm>
            <a:off x="680093" y="621813"/>
            <a:ext cx="11191232" cy="6083787"/>
          </a:xfrm>
          <a:prstGeom prst="rect">
            <a:avLst/>
          </a:prstGeom>
        </p:spPr>
      </p:pic>
      <p:sp>
        <p:nvSpPr>
          <p:cNvPr id="3" name="圆角矩形 8">
            <a:extLst>
              <a:ext uri="{FF2B5EF4-FFF2-40B4-BE49-F238E27FC236}">
                <a16:creationId xmlns:a16="http://schemas.microsoft.com/office/drawing/2014/main" id="{D3B9DBB2-3524-6CC8-C94F-1542021AAB5F}"/>
              </a:ext>
            </a:extLst>
          </p:cNvPr>
          <p:cNvSpPr/>
          <p:nvPr/>
        </p:nvSpPr>
        <p:spPr>
          <a:xfrm>
            <a:off x="731839" y="979713"/>
            <a:ext cx="5930218" cy="4931229"/>
          </a:xfrm>
          <a:prstGeom prst="parallelogram">
            <a:avLst/>
          </a:prstGeom>
          <a:solidFill>
            <a:schemeClr val="accent1"/>
          </a:solidFill>
          <a:ln w="76200" cap="flat" cmpd="sng" algn="ctr">
            <a:gradFill>
              <a:gsLst>
                <a:gs pos="0">
                  <a:schemeClr val="accent1">
                    <a:lumMod val="20000"/>
                    <a:lumOff val="80000"/>
                  </a:schemeClr>
                </a:gs>
                <a:gs pos="82000">
                  <a:schemeClr val="accent1">
                    <a:lumMod val="45000"/>
                    <a:lumOff val="55000"/>
                  </a:schemeClr>
                </a:gs>
                <a:gs pos="58000">
                  <a:schemeClr val="accent1">
                    <a:lumMod val="45000"/>
                    <a:lumOff val="55000"/>
                  </a:schemeClr>
                </a:gs>
                <a:gs pos="100000">
                  <a:schemeClr val="accent1"/>
                </a:gs>
              </a:gsLst>
              <a:lin ang="27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endParaRPr>
          </a:p>
        </p:txBody>
      </p:sp>
      <p:sp>
        <p:nvSpPr>
          <p:cNvPr id="2" name="文本占位符 1">
            <a:extLst>
              <a:ext uri="{FF2B5EF4-FFF2-40B4-BE49-F238E27FC236}">
                <a16:creationId xmlns:a16="http://schemas.microsoft.com/office/drawing/2014/main" id="{37EB4D1E-1AF9-1EF6-9F83-09816E67633A}"/>
              </a:ext>
            </a:extLst>
          </p:cNvPr>
          <p:cNvSpPr>
            <a:spLocks noGrp="1"/>
          </p:cNvSpPr>
          <p:nvPr>
            <p:ph type="body" sz="quarter" idx="10"/>
          </p:nvPr>
        </p:nvSpPr>
        <p:spPr/>
        <p:txBody>
          <a:bodyPr/>
          <a:lstStyle/>
          <a:p>
            <a:r>
              <a:rPr lang="zh-CN" altLang="en-US" dirty="0"/>
              <a:t>市场概述</a:t>
            </a:r>
          </a:p>
        </p:txBody>
      </p:sp>
      <p:sp>
        <p:nvSpPr>
          <p:cNvPr id="7" name="文本框 6">
            <a:extLst>
              <a:ext uri="{FF2B5EF4-FFF2-40B4-BE49-F238E27FC236}">
                <a16:creationId xmlns:a16="http://schemas.microsoft.com/office/drawing/2014/main" id="{1FA7BDEB-133D-D456-4517-6DC0F4F03D5D}"/>
              </a:ext>
            </a:extLst>
          </p:cNvPr>
          <p:cNvSpPr txBox="1"/>
          <p:nvPr/>
        </p:nvSpPr>
        <p:spPr>
          <a:xfrm>
            <a:off x="2316529" y="1548509"/>
            <a:ext cx="1466641" cy="565291"/>
          </a:xfrm>
          <a:prstGeom prst="rect">
            <a:avLst/>
          </a:prstGeom>
          <a:noFill/>
        </p:spPr>
        <p:txBody>
          <a:bodyPr wrap="none" lIns="0" tIns="0" rIns="0" bIns="0" rtlCol="0" anchor="t">
            <a:noAutofit/>
          </a:bodyPr>
          <a:lstStyle/>
          <a:p>
            <a:r>
              <a:rPr lang="zh-CN" altLang="en-US" sz="3600" dirty="0">
                <a:solidFill>
                  <a:schemeClr val="bg1"/>
                </a:solidFill>
                <a:latin typeface="+mj-ea"/>
                <a:ea typeface="+mj-ea"/>
              </a:rPr>
              <a:t>进入</a:t>
            </a:r>
            <a:endParaRPr lang="zh-CN" altLang="en-US" sz="3600" b="1" dirty="0">
              <a:solidFill>
                <a:schemeClr val="bg1"/>
              </a:solidFill>
              <a:latin typeface="+mj-ea"/>
              <a:ea typeface="+mj-ea"/>
            </a:endParaRPr>
          </a:p>
        </p:txBody>
      </p:sp>
      <p:sp>
        <p:nvSpPr>
          <p:cNvPr id="11" name="矩形 10">
            <a:extLst>
              <a:ext uri="{FF2B5EF4-FFF2-40B4-BE49-F238E27FC236}">
                <a16:creationId xmlns:a16="http://schemas.microsoft.com/office/drawing/2014/main" id="{CF323D19-F921-3166-2F09-75A442A80B28}"/>
              </a:ext>
            </a:extLst>
          </p:cNvPr>
          <p:cNvSpPr/>
          <p:nvPr/>
        </p:nvSpPr>
        <p:spPr>
          <a:xfrm>
            <a:off x="2316529" y="2230612"/>
            <a:ext cx="697891" cy="70375"/>
          </a:xfrm>
          <a:prstGeom prst="rect">
            <a:avLst/>
          </a:prstGeom>
          <a:solidFill>
            <a:schemeClr val="bg1"/>
          </a:solidFill>
          <a:ln w="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5" name="圆角矩形 11">
            <a:extLst>
              <a:ext uri="{FF2B5EF4-FFF2-40B4-BE49-F238E27FC236}">
                <a16:creationId xmlns:a16="http://schemas.microsoft.com/office/drawing/2014/main" id="{622D2074-A292-8FBC-8386-D9ACDCE7CA89}"/>
              </a:ext>
            </a:extLst>
          </p:cNvPr>
          <p:cNvSpPr/>
          <p:nvPr/>
        </p:nvSpPr>
        <p:spPr>
          <a:xfrm>
            <a:off x="4278085" y="2356233"/>
            <a:ext cx="1656000" cy="1476000"/>
          </a:xfrm>
          <a:prstGeom prst="parallelogram">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ndParaRPr>
          </a:p>
        </p:txBody>
      </p:sp>
      <p:sp>
        <p:nvSpPr>
          <p:cNvPr id="6" name="文本框 5">
            <a:extLst>
              <a:ext uri="{FF2B5EF4-FFF2-40B4-BE49-F238E27FC236}">
                <a16:creationId xmlns:a16="http://schemas.microsoft.com/office/drawing/2014/main" id="{CC5FBACA-0BD1-D059-E3BE-51E9C9BE8E74}"/>
              </a:ext>
            </a:extLst>
          </p:cNvPr>
          <p:cNvSpPr txBox="1"/>
          <p:nvPr/>
        </p:nvSpPr>
        <p:spPr>
          <a:xfrm>
            <a:off x="4459076" y="3354428"/>
            <a:ext cx="1154162" cy="276999"/>
          </a:xfrm>
          <a:prstGeom prst="rect">
            <a:avLst/>
          </a:prstGeom>
          <a:noFill/>
        </p:spPr>
        <p:txBody>
          <a:bodyPr wrap="none" lIns="0" tIns="0" rIns="0" bIns="0" rtlCol="0" anchor="t">
            <a:noAutofit/>
          </a:bodyPr>
          <a:lstStyle/>
          <a:p>
            <a:pPr algn="ctr"/>
            <a:r>
              <a:rPr lang="zh-CN" altLang="en-US" dirty="0">
                <a:solidFill>
                  <a:schemeClr val="accent1"/>
                </a:solidFill>
                <a:latin typeface="+mj-ea"/>
                <a:ea typeface="+mj-ea"/>
              </a:rPr>
              <a:t>新领域名称</a:t>
            </a:r>
          </a:p>
        </p:txBody>
      </p:sp>
      <p:sp>
        <p:nvSpPr>
          <p:cNvPr id="12" name="椭圆 11">
            <a:extLst>
              <a:ext uri="{FF2B5EF4-FFF2-40B4-BE49-F238E27FC236}">
                <a16:creationId xmlns:a16="http://schemas.microsoft.com/office/drawing/2014/main" id="{805CB58F-3EEA-D12C-A492-F054F824328D}"/>
              </a:ext>
            </a:extLst>
          </p:cNvPr>
          <p:cNvSpPr/>
          <p:nvPr/>
        </p:nvSpPr>
        <p:spPr>
          <a:xfrm>
            <a:off x="4774499" y="2452557"/>
            <a:ext cx="803242" cy="803242"/>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
        <p:nvSpPr>
          <p:cNvPr id="13" name="任意多边形: 形状 20">
            <a:extLst>
              <a:ext uri="{FF2B5EF4-FFF2-40B4-BE49-F238E27FC236}">
                <a16:creationId xmlns:a16="http://schemas.microsoft.com/office/drawing/2014/main" id="{242D8D43-32E2-DED2-1CAA-E1C74F5A8F0C}"/>
              </a:ext>
            </a:extLst>
          </p:cNvPr>
          <p:cNvSpPr/>
          <p:nvPr/>
        </p:nvSpPr>
        <p:spPr>
          <a:xfrm>
            <a:off x="4971538" y="2708525"/>
            <a:ext cx="343849" cy="371515"/>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p:spPr>
        <p:txBody>
          <a:bodyPr rtlCol="0" anchor="ctr"/>
          <a:lstStyle/>
          <a:p>
            <a:endParaRPr lang="zh-CN" altLang="en-US">
              <a:solidFill>
                <a:schemeClr val="accent1"/>
              </a:solidFill>
            </a:endParaRPr>
          </a:p>
        </p:txBody>
      </p:sp>
      <p:grpSp>
        <p:nvGrpSpPr>
          <p:cNvPr id="19" name="组合 18">
            <a:extLst>
              <a:ext uri="{FF2B5EF4-FFF2-40B4-BE49-F238E27FC236}">
                <a16:creationId xmlns:a16="http://schemas.microsoft.com/office/drawing/2014/main" id="{A7A25382-8FA7-F8F7-2526-E623C228F1A0}"/>
              </a:ext>
            </a:extLst>
          </p:cNvPr>
          <p:cNvGrpSpPr/>
          <p:nvPr/>
        </p:nvGrpSpPr>
        <p:grpSpPr>
          <a:xfrm>
            <a:off x="2055273" y="3051233"/>
            <a:ext cx="2220521" cy="689509"/>
            <a:chOff x="2191058" y="3659804"/>
            <a:chExt cx="2220521" cy="689509"/>
          </a:xfrm>
        </p:grpSpPr>
        <p:sp>
          <p:nvSpPr>
            <p:cNvPr id="8" name="文本框 7">
              <a:extLst>
                <a:ext uri="{FF2B5EF4-FFF2-40B4-BE49-F238E27FC236}">
                  <a16:creationId xmlns:a16="http://schemas.microsoft.com/office/drawing/2014/main" id="{CED32556-4FE9-555C-B9EB-9ECF83D4C2AB}"/>
                </a:ext>
              </a:extLst>
            </p:cNvPr>
            <p:cNvSpPr txBox="1"/>
            <p:nvPr/>
          </p:nvSpPr>
          <p:spPr>
            <a:xfrm>
              <a:off x="2191058" y="3659804"/>
              <a:ext cx="2018418" cy="290529"/>
            </a:xfrm>
            <a:prstGeom prst="rect">
              <a:avLst/>
            </a:prstGeom>
            <a:noFill/>
          </p:spPr>
          <p:txBody>
            <a:bodyPr wrap="square" lIns="0" tIns="0" rIns="0" bIns="0" rtlCol="0" anchor="t">
              <a:noAutofit/>
            </a:bodyPr>
            <a:lstStyle/>
            <a:p>
              <a:pPr marL="171450" indent="-171450">
                <a:lnSpc>
                  <a:spcPct val="130000"/>
                </a:lnSpc>
                <a:buFont typeface="Arial" panose="020B0604020202020204" pitchFamily="34" charset="0"/>
                <a:buChar char="•"/>
              </a:pPr>
              <a:r>
                <a:rPr lang="zh-CN" altLang="en-US" sz="1600" dirty="0">
                  <a:solidFill>
                    <a:schemeClr val="bg1"/>
                  </a:solidFill>
                  <a:latin typeface="+mn-ea"/>
                </a:rPr>
                <a:t>风险与回报</a:t>
              </a:r>
              <a:endParaRPr lang="en-US" altLang="zh-CN" sz="1600" dirty="0">
                <a:solidFill>
                  <a:schemeClr val="bg1"/>
                </a:solidFill>
                <a:latin typeface="+mn-ea"/>
              </a:endParaRPr>
            </a:p>
          </p:txBody>
        </p:sp>
        <p:sp>
          <p:nvSpPr>
            <p:cNvPr id="14" name="文本框 13">
              <a:extLst>
                <a:ext uri="{FF2B5EF4-FFF2-40B4-BE49-F238E27FC236}">
                  <a16:creationId xmlns:a16="http://schemas.microsoft.com/office/drawing/2014/main" id="{AFFF3C94-3BA6-429E-0285-01C0EEA63FB7}"/>
                </a:ext>
              </a:extLst>
            </p:cNvPr>
            <p:cNvSpPr txBox="1"/>
            <p:nvPr/>
          </p:nvSpPr>
          <p:spPr>
            <a:xfrm>
              <a:off x="2351478" y="3948562"/>
              <a:ext cx="2060101" cy="400751"/>
            </a:xfrm>
            <a:prstGeom prst="rect">
              <a:avLst/>
            </a:prstGeom>
            <a:noFill/>
          </p:spPr>
          <p:txBody>
            <a:bodyPr wrap="square" lIns="0" tIns="0" rIns="0" bIns="0" rtlCol="0" anchor="t">
              <a:noAutofit/>
            </a:bodyPr>
            <a:lstStyle/>
            <a:p>
              <a:pPr>
                <a:lnSpc>
                  <a:spcPct val="130000"/>
                </a:lnSpc>
              </a:pPr>
              <a:r>
                <a:rPr lang="zh-CN" altLang="en-US" sz="1200" b="0" dirty="0">
                  <a:solidFill>
                    <a:schemeClr val="bg1"/>
                  </a:solidFill>
                  <a:effectLst/>
                  <a:latin typeface="+mn-ea"/>
                </a:rPr>
                <a:t>考虑潜在风险、潜在回报相关因素，客观评估</a:t>
              </a:r>
            </a:p>
          </p:txBody>
        </p:sp>
      </p:grpSp>
      <p:grpSp>
        <p:nvGrpSpPr>
          <p:cNvPr id="20" name="组合 19">
            <a:extLst>
              <a:ext uri="{FF2B5EF4-FFF2-40B4-BE49-F238E27FC236}">
                <a16:creationId xmlns:a16="http://schemas.microsoft.com/office/drawing/2014/main" id="{7609C861-A848-68B1-269D-61F09845AE66}"/>
              </a:ext>
            </a:extLst>
          </p:cNvPr>
          <p:cNvGrpSpPr/>
          <p:nvPr/>
        </p:nvGrpSpPr>
        <p:grpSpPr>
          <a:xfrm>
            <a:off x="1794017" y="3982231"/>
            <a:ext cx="2220521" cy="689509"/>
            <a:chOff x="2223142" y="4590246"/>
            <a:chExt cx="2220521" cy="689509"/>
          </a:xfrm>
        </p:grpSpPr>
        <p:sp>
          <p:nvSpPr>
            <p:cNvPr id="15" name="文本框 14">
              <a:extLst>
                <a:ext uri="{FF2B5EF4-FFF2-40B4-BE49-F238E27FC236}">
                  <a16:creationId xmlns:a16="http://schemas.microsoft.com/office/drawing/2014/main" id="{8B685A35-D15B-6EBF-7273-20525DBE3309}"/>
                </a:ext>
              </a:extLst>
            </p:cNvPr>
            <p:cNvSpPr txBox="1"/>
            <p:nvPr/>
          </p:nvSpPr>
          <p:spPr>
            <a:xfrm>
              <a:off x="2223142" y="4590246"/>
              <a:ext cx="2018418" cy="290529"/>
            </a:xfrm>
            <a:prstGeom prst="rect">
              <a:avLst/>
            </a:prstGeom>
            <a:noFill/>
          </p:spPr>
          <p:txBody>
            <a:bodyPr wrap="square" lIns="0" tIns="0" rIns="0" bIns="0" rtlCol="0" anchor="t">
              <a:noAutofit/>
            </a:bodyPr>
            <a:lstStyle/>
            <a:p>
              <a:pPr marL="171450" indent="-171450">
                <a:lnSpc>
                  <a:spcPct val="130000"/>
                </a:lnSpc>
                <a:buFont typeface="Arial" panose="020B0604020202020204" pitchFamily="34" charset="0"/>
                <a:buChar char="•"/>
              </a:pPr>
              <a:r>
                <a:rPr lang="zh-CN" altLang="en-US" sz="1600" dirty="0">
                  <a:solidFill>
                    <a:schemeClr val="bg1"/>
                  </a:solidFill>
                  <a:latin typeface="+mn-ea"/>
                </a:rPr>
                <a:t>竞  争</a:t>
              </a:r>
              <a:endParaRPr lang="en-US" altLang="zh-CN" sz="1600" dirty="0">
                <a:solidFill>
                  <a:schemeClr val="bg1"/>
                </a:solidFill>
                <a:latin typeface="+mn-ea"/>
              </a:endParaRPr>
            </a:p>
          </p:txBody>
        </p:sp>
        <p:sp>
          <p:nvSpPr>
            <p:cNvPr id="16" name="文本框 15">
              <a:extLst>
                <a:ext uri="{FF2B5EF4-FFF2-40B4-BE49-F238E27FC236}">
                  <a16:creationId xmlns:a16="http://schemas.microsoft.com/office/drawing/2014/main" id="{BF1087A4-961C-FBB7-DE83-F6716690267B}"/>
                </a:ext>
              </a:extLst>
            </p:cNvPr>
            <p:cNvSpPr txBox="1"/>
            <p:nvPr/>
          </p:nvSpPr>
          <p:spPr>
            <a:xfrm>
              <a:off x="2383562" y="4879004"/>
              <a:ext cx="2060101" cy="400751"/>
            </a:xfrm>
            <a:prstGeom prst="rect">
              <a:avLst/>
            </a:prstGeom>
            <a:noFill/>
          </p:spPr>
          <p:txBody>
            <a:bodyPr wrap="square" lIns="0" tIns="0" rIns="0" bIns="0" rtlCol="0" anchor="t">
              <a:noAutofit/>
            </a:bodyPr>
            <a:lstStyle/>
            <a:p>
              <a:pPr>
                <a:lnSpc>
                  <a:spcPct val="130000"/>
                </a:lnSpc>
              </a:pPr>
              <a:r>
                <a:rPr lang="zh-CN" altLang="en-US" sz="1200" b="0" dirty="0">
                  <a:solidFill>
                    <a:schemeClr val="bg1"/>
                  </a:solidFill>
                  <a:effectLst/>
                  <a:latin typeface="+mn-ea"/>
                </a:rPr>
                <a:t>市场上相关领域竞争对手，市场占有率、销售情况分析</a:t>
              </a:r>
            </a:p>
          </p:txBody>
        </p:sp>
      </p:grpSp>
      <p:grpSp>
        <p:nvGrpSpPr>
          <p:cNvPr id="21" name="组合 20">
            <a:extLst>
              <a:ext uri="{FF2B5EF4-FFF2-40B4-BE49-F238E27FC236}">
                <a16:creationId xmlns:a16="http://schemas.microsoft.com/office/drawing/2014/main" id="{8E0C5547-429C-8EA5-A461-C9D137B65439}"/>
              </a:ext>
            </a:extLst>
          </p:cNvPr>
          <p:cNvGrpSpPr/>
          <p:nvPr/>
        </p:nvGrpSpPr>
        <p:grpSpPr>
          <a:xfrm>
            <a:off x="1532761" y="4896631"/>
            <a:ext cx="2220521" cy="689509"/>
            <a:chOff x="2126890" y="5504646"/>
            <a:chExt cx="2220521" cy="689509"/>
          </a:xfrm>
        </p:grpSpPr>
        <p:sp>
          <p:nvSpPr>
            <p:cNvPr id="17" name="文本框 16">
              <a:extLst>
                <a:ext uri="{FF2B5EF4-FFF2-40B4-BE49-F238E27FC236}">
                  <a16:creationId xmlns:a16="http://schemas.microsoft.com/office/drawing/2014/main" id="{2EE02AA7-59C7-4EAD-7DE5-4FABAD019DF2}"/>
                </a:ext>
              </a:extLst>
            </p:cNvPr>
            <p:cNvSpPr txBox="1"/>
            <p:nvPr/>
          </p:nvSpPr>
          <p:spPr>
            <a:xfrm>
              <a:off x="2126890" y="5504646"/>
              <a:ext cx="2018418" cy="290529"/>
            </a:xfrm>
            <a:prstGeom prst="rect">
              <a:avLst/>
            </a:prstGeom>
            <a:noFill/>
          </p:spPr>
          <p:txBody>
            <a:bodyPr wrap="square" lIns="0" tIns="0" rIns="0" bIns="0" rtlCol="0" anchor="t">
              <a:noAutofit/>
            </a:bodyPr>
            <a:lstStyle/>
            <a:p>
              <a:pPr marL="171450" indent="-171450">
                <a:lnSpc>
                  <a:spcPct val="130000"/>
                </a:lnSpc>
                <a:buFont typeface="Arial" panose="020B0604020202020204" pitchFamily="34" charset="0"/>
                <a:buChar char="•"/>
              </a:pPr>
              <a:r>
                <a:rPr lang="zh-CN" altLang="en-US" sz="1600" dirty="0">
                  <a:solidFill>
                    <a:schemeClr val="bg1"/>
                  </a:solidFill>
                  <a:latin typeface="+mn-ea"/>
                </a:rPr>
                <a:t>收入预测现</a:t>
              </a:r>
              <a:endParaRPr lang="en-US" altLang="zh-CN" sz="1600" dirty="0">
                <a:solidFill>
                  <a:schemeClr val="bg1"/>
                </a:solidFill>
                <a:latin typeface="+mn-ea"/>
              </a:endParaRPr>
            </a:p>
          </p:txBody>
        </p:sp>
        <p:sp>
          <p:nvSpPr>
            <p:cNvPr id="18" name="文本框 17">
              <a:extLst>
                <a:ext uri="{FF2B5EF4-FFF2-40B4-BE49-F238E27FC236}">
                  <a16:creationId xmlns:a16="http://schemas.microsoft.com/office/drawing/2014/main" id="{C882991C-8E5C-7E43-902B-0FCDE1E29CF4}"/>
                </a:ext>
              </a:extLst>
            </p:cNvPr>
            <p:cNvSpPr txBox="1"/>
            <p:nvPr/>
          </p:nvSpPr>
          <p:spPr>
            <a:xfrm>
              <a:off x="2287310" y="5793404"/>
              <a:ext cx="2060101" cy="400751"/>
            </a:xfrm>
            <a:prstGeom prst="rect">
              <a:avLst/>
            </a:prstGeom>
            <a:noFill/>
          </p:spPr>
          <p:txBody>
            <a:bodyPr wrap="square" lIns="0" tIns="0" rIns="0" bIns="0" rtlCol="0" anchor="t">
              <a:noAutofit/>
            </a:bodyPr>
            <a:lstStyle/>
            <a:p>
              <a:pPr>
                <a:lnSpc>
                  <a:spcPct val="130000"/>
                </a:lnSpc>
              </a:pPr>
              <a:r>
                <a:rPr lang="zh-CN" altLang="en-US" sz="1200" b="0" dirty="0">
                  <a:solidFill>
                    <a:schemeClr val="bg1"/>
                  </a:solidFill>
                  <a:effectLst/>
                  <a:latin typeface="+mn-ea"/>
                </a:rPr>
                <a:t>启动成本需求</a:t>
              </a:r>
              <a:endParaRPr lang="en-US" altLang="zh-CN" sz="1200" b="0" dirty="0">
                <a:solidFill>
                  <a:schemeClr val="bg1"/>
                </a:solidFill>
                <a:effectLst/>
                <a:latin typeface="+mn-ea"/>
              </a:endParaRPr>
            </a:p>
            <a:p>
              <a:pPr>
                <a:lnSpc>
                  <a:spcPct val="130000"/>
                </a:lnSpc>
              </a:pPr>
              <a:r>
                <a:rPr lang="zh-CN" altLang="en-US" sz="1200" dirty="0">
                  <a:solidFill>
                    <a:schemeClr val="bg1"/>
                  </a:solidFill>
                  <a:latin typeface="+mn-ea"/>
                </a:rPr>
                <a:t>前期运营投入及</a:t>
              </a:r>
              <a:r>
                <a:rPr lang="zh-CN" altLang="en-US" sz="1200" b="0" dirty="0">
                  <a:solidFill>
                    <a:schemeClr val="bg1"/>
                  </a:solidFill>
                  <a:effectLst/>
                  <a:latin typeface="+mn-ea"/>
                </a:rPr>
                <a:t>收入预测分析</a:t>
              </a:r>
            </a:p>
          </p:txBody>
        </p:sp>
      </p:grpSp>
      <p:sp>
        <p:nvSpPr>
          <p:cNvPr id="23" name="文本框 22">
            <a:extLst>
              <a:ext uri="{FF2B5EF4-FFF2-40B4-BE49-F238E27FC236}">
                <a16:creationId xmlns:a16="http://schemas.microsoft.com/office/drawing/2014/main" id="{09E873AB-83E0-77B9-B448-C9FF96FB621B}"/>
              </a:ext>
            </a:extLst>
          </p:cNvPr>
          <p:cNvSpPr txBox="1"/>
          <p:nvPr/>
        </p:nvSpPr>
        <p:spPr>
          <a:xfrm>
            <a:off x="3327083" y="1282803"/>
            <a:ext cx="3462486" cy="830997"/>
          </a:xfrm>
          <a:prstGeom prst="rect">
            <a:avLst/>
          </a:prstGeom>
          <a:noFill/>
        </p:spPr>
        <p:txBody>
          <a:bodyPr wrap="none" lIns="0" tIns="0" rIns="0" bIns="0" rtlCol="0" anchor="t">
            <a:noAutofit/>
          </a:bodyPr>
          <a:lstStyle/>
          <a:p>
            <a:r>
              <a:rPr lang="zh-CN" altLang="en-US" sz="5400" b="1" dirty="0">
                <a:solidFill>
                  <a:schemeClr val="bg1"/>
                </a:solidFill>
                <a:latin typeface="+mj-ea"/>
                <a:ea typeface="+mj-ea"/>
              </a:rPr>
              <a:t>新领域</a:t>
            </a:r>
          </a:p>
        </p:txBody>
      </p:sp>
    </p:spTree>
    <p:extLst>
      <p:ext uri="{BB962C8B-B14F-4D97-AF65-F5344CB8AC3E}">
        <p14:creationId xmlns:p14="http://schemas.microsoft.com/office/powerpoint/2010/main" val="297110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建筑的摆设布局&#10;&#10;描述已自动生成">
            <a:extLst>
              <a:ext uri="{FF2B5EF4-FFF2-40B4-BE49-F238E27FC236}">
                <a16:creationId xmlns:a16="http://schemas.microsoft.com/office/drawing/2014/main" id="{5D720818-2950-D0E5-F8FC-81CE90C85004}"/>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flipH="1">
            <a:off x="5470362" y="3429000"/>
            <a:ext cx="6060800" cy="3409200"/>
          </a:xfrm>
          <a:prstGeom prst="rect">
            <a:avLst/>
          </a:prstGeom>
          <a:ln w="50800">
            <a:gradFill>
              <a:gsLst>
                <a:gs pos="0">
                  <a:schemeClr val="accent1"/>
                </a:gs>
                <a:gs pos="90000">
                  <a:srgbClr val="F4F9FF"/>
                </a:gs>
                <a:gs pos="72000">
                  <a:schemeClr val="accent1">
                    <a:lumMod val="45000"/>
                    <a:lumOff val="55000"/>
                  </a:schemeClr>
                </a:gs>
                <a:gs pos="34000">
                  <a:schemeClr val="accent1">
                    <a:lumMod val="45000"/>
                    <a:lumOff val="55000"/>
                  </a:schemeClr>
                </a:gs>
              </a:gsLst>
              <a:lin ang="2700000" scaled="0"/>
            </a:gradFill>
          </a:ln>
        </p:spPr>
      </p:pic>
      <p:sp>
        <p:nvSpPr>
          <p:cNvPr id="4" name="矩形 3">
            <a:extLst>
              <a:ext uri="{FF2B5EF4-FFF2-40B4-BE49-F238E27FC236}">
                <a16:creationId xmlns:a16="http://schemas.microsoft.com/office/drawing/2014/main" id="{D8539D14-7561-9DA8-C04E-BDC210E954BC}"/>
              </a:ext>
            </a:extLst>
          </p:cNvPr>
          <p:cNvSpPr/>
          <p:nvPr/>
        </p:nvSpPr>
        <p:spPr>
          <a:xfrm>
            <a:off x="-8021" y="0"/>
            <a:ext cx="628650" cy="3468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B3DA411F-01DB-DEE2-5C11-B47C6E64E346}"/>
              </a:ext>
            </a:extLst>
          </p:cNvPr>
          <p:cNvSpPr txBox="1"/>
          <p:nvPr/>
        </p:nvSpPr>
        <p:spPr>
          <a:xfrm>
            <a:off x="8130464" y="735900"/>
            <a:ext cx="2412520" cy="553998"/>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chemeClr val="accent1"/>
                </a:solidFill>
                <a:effectLst/>
                <a:uLnTx/>
                <a:uFillTx/>
                <a:latin typeface="+mj-ea"/>
                <a:ea typeface="+mj-ea"/>
                <a:cs typeface="+mn-cs"/>
              </a:rPr>
              <a:t>进入新领域 </a:t>
            </a:r>
          </a:p>
        </p:txBody>
      </p:sp>
      <p:sp>
        <p:nvSpPr>
          <p:cNvPr id="7" name="文本框 6">
            <a:extLst>
              <a:ext uri="{FF2B5EF4-FFF2-40B4-BE49-F238E27FC236}">
                <a16:creationId xmlns:a16="http://schemas.microsoft.com/office/drawing/2014/main" id="{4662D455-378D-7B14-62DD-D48A39A836FD}"/>
              </a:ext>
            </a:extLst>
          </p:cNvPr>
          <p:cNvSpPr txBox="1"/>
          <p:nvPr/>
        </p:nvSpPr>
        <p:spPr>
          <a:xfrm>
            <a:off x="7484748" y="1491445"/>
            <a:ext cx="3703952" cy="105727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dirty="0">
                <a:solidFill>
                  <a:schemeClr val="tx1">
                    <a:lumMod val="75000"/>
                    <a:lumOff val="25000"/>
                  </a:schemeClr>
                </a:solidFill>
              </a:rPr>
              <a:t>进入新领域竞争压力较小，但需考虑市场不够成熟的因素因此收入回报存在一定风险</a:t>
            </a:r>
            <a:r>
              <a:rPr lang="zh-CN" altLang="en-US" dirty="0"/>
              <a:t>。</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微软雅黑 Light" panose="020B0502040204020203" pitchFamily="34" charset="-122"/>
              <a:ea typeface="微软雅黑 Light" panose="020B0502040204020203" pitchFamily="34" charset="-122"/>
              <a:cs typeface="+mn-cs"/>
            </a:endParaRPr>
          </a:p>
        </p:txBody>
      </p:sp>
      <p:cxnSp>
        <p:nvCxnSpPr>
          <p:cNvPr id="8" name="直接连接符 7">
            <a:extLst>
              <a:ext uri="{FF2B5EF4-FFF2-40B4-BE49-F238E27FC236}">
                <a16:creationId xmlns:a16="http://schemas.microsoft.com/office/drawing/2014/main" id="{EF786865-F36D-E4A2-029A-EDF5F1AE9218}"/>
              </a:ext>
            </a:extLst>
          </p:cNvPr>
          <p:cNvCxnSpPr>
            <a:cxnSpLocks/>
          </p:cNvCxnSpPr>
          <p:nvPr/>
        </p:nvCxnSpPr>
        <p:spPr>
          <a:xfrm>
            <a:off x="9127174" y="1415034"/>
            <a:ext cx="419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1DA444D1-7B95-50B9-4F55-C02C6DB97190}"/>
              </a:ext>
            </a:extLst>
          </p:cNvPr>
          <p:cNvSpPr txBox="1"/>
          <p:nvPr/>
        </p:nvSpPr>
        <p:spPr>
          <a:xfrm>
            <a:off x="1502569" y="4164900"/>
            <a:ext cx="2462213" cy="492443"/>
          </a:xfrm>
          <a:prstGeom prst="rect">
            <a:avLst/>
          </a:prstGeom>
          <a:noFill/>
        </p:spPr>
        <p:txBody>
          <a:bodyPr wrap="none" lIns="0" tIns="0" rIns="0" bIns="0" rtlCol="0" anchor="t">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chemeClr val="accent1"/>
                </a:solidFill>
                <a:effectLst/>
                <a:uLnTx/>
                <a:uFillTx/>
                <a:latin typeface="+mj-ea"/>
                <a:ea typeface="+mj-ea"/>
                <a:cs typeface="+mn-cs"/>
              </a:rPr>
              <a:t>购买现有业务</a:t>
            </a:r>
          </a:p>
        </p:txBody>
      </p:sp>
      <p:sp>
        <p:nvSpPr>
          <p:cNvPr id="10" name="文本框 9">
            <a:extLst>
              <a:ext uri="{FF2B5EF4-FFF2-40B4-BE49-F238E27FC236}">
                <a16:creationId xmlns:a16="http://schemas.microsoft.com/office/drawing/2014/main" id="{8A37CE66-7C40-6495-C518-641E8EF7E6F5}"/>
              </a:ext>
            </a:extLst>
          </p:cNvPr>
          <p:cNvSpPr txBox="1"/>
          <p:nvPr/>
        </p:nvSpPr>
        <p:spPr>
          <a:xfrm>
            <a:off x="881699" y="4920445"/>
            <a:ext cx="3703952" cy="1051185"/>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lumMod val="75000"/>
                    <a:lumOff val="25000"/>
                  </a:schemeClr>
                </a:solidFill>
                <a:effectLst/>
                <a:uLnTx/>
                <a:uFillTx/>
                <a:latin typeface="+mn-ea"/>
                <a:cs typeface="+mn-cs"/>
              </a:rPr>
              <a:t>购买现有业务规模发展速度较快，但对公司管理运营及人力资源提出更高要求</a:t>
            </a:r>
          </a:p>
        </p:txBody>
      </p:sp>
      <p:cxnSp>
        <p:nvCxnSpPr>
          <p:cNvPr id="11" name="直接连接符 10">
            <a:extLst>
              <a:ext uri="{FF2B5EF4-FFF2-40B4-BE49-F238E27FC236}">
                <a16:creationId xmlns:a16="http://schemas.microsoft.com/office/drawing/2014/main" id="{9F807BDC-63C6-6E5C-5909-202989D5CA93}"/>
              </a:ext>
            </a:extLst>
          </p:cNvPr>
          <p:cNvCxnSpPr>
            <a:cxnSpLocks/>
          </p:cNvCxnSpPr>
          <p:nvPr/>
        </p:nvCxnSpPr>
        <p:spPr>
          <a:xfrm>
            <a:off x="2524125" y="4844034"/>
            <a:ext cx="419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17D8D843-AA3B-A0C8-047B-CB6E3525DFED}"/>
              </a:ext>
            </a:extLst>
          </p:cNvPr>
          <p:cNvSpPr/>
          <p:nvPr/>
        </p:nvSpPr>
        <p:spPr>
          <a:xfrm>
            <a:off x="11568113" y="3389349"/>
            <a:ext cx="628650" cy="3468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建筑的高楼&#10;&#10;描述已自动生成">
            <a:extLst>
              <a:ext uri="{FF2B5EF4-FFF2-40B4-BE49-F238E27FC236}">
                <a16:creationId xmlns:a16="http://schemas.microsoft.com/office/drawing/2014/main" id="{2A33F46E-C577-6888-868F-E462D2E38B35}"/>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625638" y="24063"/>
            <a:ext cx="6067200" cy="3412800"/>
          </a:xfrm>
          <a:prstGeom prst="rect">
            <a:avLst/>
          </a:prstGeom>
          <a:ln w="50800">
            <a:gradFill>
              <a:gsLst>
                <a:gs pos="0">
                  <a:schemeClr val="accent1"/>
                </a:gs>
                <a:gs pos="90000">
                  <a:srgbClr val="F4F9FF"/>
                </a:gs>
                <a:gs pos="72000">
                  <a:schemeClr val="accent1">
                    <a:lumMod val="45000"/>
                    <a:lumOff val="55000"/>
                  </a:schemeClr>
                </a:gs>
                <a:gs pos="34000">
                  <a:schemeClr val="accent1">
                    <a:lumMod val="45000"/>
                    <a:lumOff val="55000"/>
                  </a:schemeClr>
                </a:gs>
              </a:gsLst>
              <a:lin ang="2700000" scaled="0"/>
            </a:gradFill>
          </a:ln>
        </p:spPr>
      </p:pic>
      <p:sp>
        <p:nvSpPr>
          <p:cNvPr id="12" name="文本占位符 1">
            <a:extLst>
              <a:ext uri="{FF2B5EF4-FFF2-40B4-BE49-F238E27FC236}">
                <a16:creationId xmlns:a16="http://schemas.microsoft.com/office/drawing/2014/main" id="{51C31BA1-6794-9C63-15DD-4062A5911EAD}"/>
              </a:ext>
            </a:extLst>
          </p:cNvPr>
          <p:cNvSpPr txBox="1">
            <a:spLocks/>
          </p:cNvSpPr>
          <p:nvPr/>
        </p:nvSpPr>
        <p:spPr>
          <a:xfrm>
            <a:off x="3825579" y="2701720"/>
            <a:ext cx="4540841" cy="1454559"/>
          </a:xfrm>
          <a:prstGeom prst="parallelogram">
            <a:avLst/>
          </a:prstGeom>
          <a:solidFill>
            <a:schemeClr val="accent1"/>
          </a:solidFill>
        </p:spPr>
        <p:txBody>
          <a:bodyPr anchor="ct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gn="ctr">
              <a:buNone/>
            </a:pPr>
            <a:r>
              <a:rPr lang="zh-CN" altLang="en-US" sz="4800" b="1" dirty="0">
                <a:solidFill>
                  <a:schemeClr val="bg1"/>
                </a:solidFill>
                <a:latin typeface="+mj-ea"/>
                <a:ea typeface="+mj-ea"/>
              </a:rPr>
              <a:t>综合对比</a:t>
            </a:r>
          </a:p>
        </p:txBody>
      </p:sp>
    </p:spTree>
    <p:extLst>
      <p:ext uri="{BB962C8B-B14F-4D97-AF65-F5344CB8AC3E}">
        <p14:creationId xmlns:p14="http://schemas.microsoft.com/office/powerpoint/2010/main" val="185597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4394DD7-449E-081D-0FCF-6DC0A7ACD88E}"/>
              </a:ext>
            </a:extLst>
          </p:cNvPr>
          <p:cNvSpPr>
            <a:spLocks noGrp="1"/>
          </p:cNvSpPr>
          <p:nvPr>
            <p:ph type="body" sz="quarter" idx="10"/>
          </p:nvPr>
        </p:nvSpPr>
        <p:spPr/>
        <p:txBody>
          <a:bodyPr/>
          <a:lstStyle/>
          <a:p>
            <a:r>
              <a:rPr lang="zh-CN" altLang="en-US" dirty="0"/>
              <a:t>市场分析</a:t>
            </a:r>
          </a:p>
        </p:txBody>
      </p:sp>
      <p:sp>
        <p:nvSpPr>
          <p:cNvPr id="3" name="矩形 2">
            <a:extLst>
              <a:ext uri="{FF2B5EF4-FFF2-40B4-BE49-F238E27FC236}">
                <a16:creationId xmlns:a16="http://schemas.microsoft.com/office/drawing/2014/main" id="{75C2096F-9148-3D18-ECB6-38AD737C42FA}"/>
              </a:ext>
            </a:extLst>
          </p:cNvPr>
          <p:cNvSpPr/>
          <p:nvPr/>
        </p:nvSpPr>
        <p:spPr>
          <a:xfrm>
            <a:off x="-1" y="1600200"/>
            <a:ext cx="12192001" cy="3305175"/>
          </a:xfrm>
          <a:prstGeom prst="rect">
            <a:avLst/>
          </a:prstGeom>
          <a:gradFill>
            <a:gsLst>
              <a:gs pos="50000">
                <a:srgbClr val="031761">
                  <a:alpha val="20000"/>
                </a:srgbClr>
              </a:gs>
              <a:gs pos="0">
                <a:schemeClr val="accent1">
                  <a:alpha val="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
        <p:nvSpPr>
          <p:cNvPr id="4" name="平行四边形 3">
            <a:extLst>
              <a:ext uri="{FF2B5EF4-FFF2-40B4-BE49-F238E27FC236}">
                <a16:creationId xmlns:a16="http://schemas.microsoft.com/office/drawing/2014/main" id="{51414B3C-8E9B-7233-1A92-5873CB33BC79}"/>
              </a:ext>
            </a:extLst>
          </p:cNvPr>
          <p:cNvSpPr/>
          <p:nvPr/>
        </p:nvSpPr>
        <p:spPr>
          <a:xfrm>
            <a:off x="4962525" y="2167318"/>
            <a:ext cx="2266950" cy="2266950"/>
          </a:xfrm>
          <a:prstGeom prst="parallelogram">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 name="平行四边形 4">
            <a:extLst>
              <a:ext uri="{FF2B5EF4-FFF2-40B4-BE49-F238E27FC236}">
                <a16:creationId xmlns:a16="http://schemas.microsoft.com/office/drawing/2014/main" id="{027F876F-39E9-0859-673A-19D91F9DF203}"/>
              </a:ext>
            </a:extLst>
          </p:cNvPr>
          <p:cNvSpPr/>
          <p:nvPr/>
        </p:nvSpPr>
        <p:spPr>
          <a:xfrm>
            <a:off x="5122156" y="2329481"/>
            <a:ext cx="1947689" cy="1947689"/>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7" name="等腰三角形 6">
            <a:extLst>
              <a:ext uri="{FF2B5EF4-FFF2-40B4-BE49-F238E27FC236}">
                <a16:creationId xmlns:a16="http://schemas.microsoft.com/office/drawing/2014/main" id="{030816C9-0C4F-A8E3-7A1F-4E92F9210B22}"/>
              </a:ext>
            </a:extLst>
          </p:cNvPr>
          <p:cNvSpPr/>
          <p:nvPr/>
        </p:nvSpPr>
        <p:spPr>
          <a:xfrm rot="16200000">
            <a:off x="4474442" y="3205919"/>
            <a:ext cx="225984" cy="19481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8" name="平行四边形 7">
            <a:extLst>
              <a:ext uri="{FF2B5EF4-FFF2-40B4-BE49-F238E27FC236}">
                <a16:creationId xmlns:a16="http://schemas.microsoft.com/office/drawing/2014/main" id="{3806E819-74EA-BC49-6FC4-7710D999045A}"/>
              </a:ext>
            </a:extLst>
          </p:cNvPr>
          <p:cNvSpPr/>
          <p:nvPr/>
        </p:nvSpPr>
        <p:spPr>
          <a:xfrm>
            <a:off x="2507368" y="3015108"/>
            <a:ext cx="1704975" cy="57643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j-ea"/>
                <a:ea typeface="+mj-ea"/>
              </a:rPr>
              <a:t>主要市场</a:t>
            </a:r>
          </a:p>
        </p:txBody>
      </p:sp>
      <p:sp>
        <p:nvSpPr>
          <p:cNvPr id="9" name="等腰三角形 8">
            <a:extLst>
              <a:ext uri="{FF2B5EF4-FFF2-40B4-BE49-F238E27FC236}">
                <a16:creationId xmlns:a16="http://schemas.microsoft.com/office/drawing/2014/main" id="{E3418758-CAFF-A9A2-EE51-FEEDD18B77EC}"/>
              </a:ext>
            </a:extLst>
          </p:cNvPr>
          <p:cNvSpPr/>
          <p:nvPr/>
        </p:nvSpPr>
        <p:spPr>
          <a:xfrm rot="5400000" flipH="1">
            <a:off x="7491574" y="3205919"/>
            <a:ext cx="225984" cy="19481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0" name="平行四边形 9">
            <a:extLst>
              <a:ext uri="{FF2B5EF4-FFF2-40B4-BE49-F238E27FC236}">
                <a16:creationId xmlns:a16="http://schemas.microsoft.com/office/drawing/2014/main" id="{0AF0CBA4-3125-E41E-84FF-9A375186FC0B}"/>
              </a:ext>
            </a:extLst>
          </p:cNvPr>
          <p:cNvSpPr/>
          <p:nvPr/>
        </p:nvSpPr>
        <p:spPr>
          <a:xfrm flipH="1">
            <a:off x="7979657" y="3015108"/>
            <a:ext cx="1704975" cy="57643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j-ea"/>
                <a:ea typeface="+mj-ea"/>
              </a:rPr>
              <a:t>行业分析 </a:t>
            </a:r>
          </a:p>
        </p:txBody>
      </p:sp>
      <p:sp>
        <p:nvSpPr>
          <p:cNvPr id="11" name="平行四边形 10">
            <a:extLst>
              <a:ext uri="{FF2B5EF4-FFF2-40B4-BE49-F238E27FC236}">
                <a16:creationId xmlns:a16="http://schemas.microsoft.com/office/drawing/2014/main" id="{630531B4-3D41-3997-C45F-283F27C2697F}"/>
              </a:ext>
            </a:extLst>
          </p:cNvPr>
          <p:cNvSpPr/>
          <p:nvPr/>
        </p:nvSpPr>
        <p:spPr>
          <a:xfrm>
            <a:off x="1203158" y="2329481"/>
            <a:ext cx="1415415" cy="479289"/>
          </a:xfrm>
          <a:prstGeom prst="parallelogram">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mn-ea"/>
              </a:rPr>
              <a:t>市场需求</a:t>
            </a:r>
          </a:p>
        </p:txBody>
      </p:sp>
      <p:sp>
        <p:nvSpPr>
          <p:cNvPr id="12" name="平行四边形 11">
            <a:extLst>
              <a:ext uri="{FF2B5EF4-FFF2-40B4-BE49-F238E27FC236}">
                <a16:creationId xmlns:a16="http://schemas.microsoft.com/office/drawing/2014/main" id="{1B62B4FE-A71F-5E3F-877C-89B62E987DE4}"/>
              </a:ext>
            </a:extLst>
          </p:cNvPr>
          <p:cNvSpPr/>
          <p:nvPr/>
        </p:nvSpPr>
        <p:spPr>
          <a:xfrm>
            <a:off x="645329" y="3041716"/>
            <a:ext cx="1415415" cy="479289"/>
          </a:xfrm>
          <a:prstGeom prst="parallelogram">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mn-ea"/>
              </a:rPr>
              <a:t>市场趋势</a:t>
            </a:r>
          </a:p>
        </p:txBody>
      </p:sp>
      <p:sp>
        <p:nvSpPr>
          <p:cNvPr id="13" name="平行四边形 12">
            <a:extLst>
              <a:ext uri="{FF2B5EF4-FFF2-40B4-BE49-F238E27FC236}">
                <a16:creationId xmlns:a16="http://schemas.microsoft.com/office/drawing/2014/main" id="{E63B710A-D041-123D-7696-A1353C9D3159}"/>
              </a:ext>
            </a:extLst>
          </p:cNvPr>
          <p:cNvSpPr/>
          <p:nvPr/>
        </p:nvSpPr>
        <p:spPr>
          <a:xfrm>
            <a:off x="1203158" y="3779890"/>
            <a:ext cx="1415415" cy="479289"/>
          </a:xfrm>
          <a:prstGeom prst="parallelogram">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mn-ea"/>
              </a:rPr>
              <a:t>市场增长</a:t>
            </a:r>
          </a:p>
        </p:txBody>
      </p:sp>
      <p:sp>
        <p:nvSpPr>
          <p:cNvPr id="14" name="平行四边形 13">
            <a:extLst>
              <a:ext uri="{FF2B5EF4-FFF2-40B4-BE49-F238E27FC236}">
                <a16:creationId xmlns:a16="http://schemas.microsoft.com/office/drawing/2014/main" id="{DE909445-8779-1A0D-E459-5B1D7FA55D20}"/>
              </a:ext>
            </a:extLst>
          </p:cNvPr>
          <p:cNvSpPr/>
          <p:nvPr/>
        </p:nvSpPr>
        <p:spPr>
          <a:xfrm flipH="1">
            <a:off x="9962316" y="2329481"/>
            <a:ext cx="1414800" cy="523219"/>
          </a:xfrm>
          <a:prstGeom prst="parallelogram">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accent1"/>
                </a:solidFill>
                <a:latin typeface="+mn-ea"/>
              </a:rPr>
              <a:t>分布格局 </a:t>
            </a:r>
          </a:p>
        </p:txBody>
      </p:sp>
      <p:sp>
        <p:nvSpPr>
          <p:cNvPr id="15" name="平行四边形 14">
            <a:extLst>
              <a:ext uri="{FF2B5EF4-FFF2-40B4-BE49-F238E27FC236}">
                <a16:creationId xmlns:a16="http://schemas.microsoft.com/office/drawing/2014/main" id="{B13149C8-F6F8-1EAD-D779-7C625A6243CB}"/>
              </a:ext>
            </a:extLst>
          </p:cNvPr>
          <p:cNvSpPr/>
          <p:nvPr/>
        </p:nvSpPr>
        <p:spPr>
          <a:xfrm flipH="1">
            <a:off x="10520145" y="3041716"/>
            <a:ext cx="1414800" cy="523219"/>
          </a:xfrm>
          <a:prstGeom prst="parallelogram">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accent1"/>
                </a:solidFill>
                <a:latin typeface="+mn-ea"/>
              </a:rPr>
              <a:t>竞争和购买方式 </a:t>
            </a:r>
          </a:p>
        </p:txBody>
      </p:sp>
      <p:sp>
        <p:nvSpPr>
          <p:cNvPr id="16" name="平行四边形 15">
            <a:extLst>
              <a:ext uri="{FF2B5EF4-FFF2-40B4-BE49-F238E27FC236}">
                <a16:creationId xmlns:a16="http://schemas.microsoft.com/office/drawing/2014/main" id="{F6F09551-F156-03EB-4147-1E8DDF133A54}"/>
              </a:ext>
            </a:extLst>
          </p:cNvPr>
          <p:cNvSpPr/>
          <p:nvPr/>
        </p:nvSpPr>
        <p:spPr>
          <a:xfrm flipH="1">
            <a:off x="9962316" y="3779890"/>
            <a:ext cx="1414800" cy="523219"/>
          </a:xfrm>
          <a:prstGeom prst="parallelogram">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mn-ea"/>
              </a:rPr>
              <a:t>主要竞争对手</a:t>
            </a:r>
          </a:p>
        </p:txBody>
      </p:sp>
      <p:sp>
        <p:nvSpPr>
          <p:cNvPr id="17" name="矩形 16">
            <a:extLst>
              <a:ext uri="{FF2B5EF4-FFF2-40B4-BE49-F238E27FC236}">
                <a16:creationId xmlns:a16="http://schemas.microsoft.com/office/drawing/2014/main" id="{8ED0D84B-0A90-CDA0-21D3-C5D77BC68801}"/>
              </a:ext>
            </a:extLst>
          </p:cNvPr>
          <p:cNvSpPr/>
          <p:nvPr/>
        </p:nvSpPr>
        <p:spPr>
          <a:xfrm>
            <a:off x="0" y="5026819"/>
            <a:ext cx="7069845" cy="114766"/>
          </a:xfrm>
          <a:prstGeom prst="rect">
            <a:avLst/>
          </a:prstGeom>
          <a:gradFill>
            <a:gsLst>
              <a:gs pos="0">
                <a:srgbClr val="031761">
                  <a:alpha val="2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8" name="矩形 17">
            <a:extLst>
              <a:ext uri="{FF2B5EF4-FFF2-40B4-BE49-F238E27FC236}">
                <a16:creationId xmlns:a16="http://schemas.microsoft.com/office/drawing/2014/main" id="{40A6382D-0EEC-E806-37E6-3D9BDFCF5F87}"/>
              </a:ext>
            </a:extLst>
          </p:cNvPr>
          <p:cNvSpPr/>
          <p:nvPr/>
        </p:nvSpPr>
        <p:spPr>
          <a:xfrm flipH="1">
            <a:off x="5122155" y="1361277"/>
            <a:ext cx="7069845" cy="114766"/>
          </a:xfrm>
          <a:prstGeom prst="rect">
            <a:avLst/>
          </a:prstGeom>
          <a:gradFill>
            <a:gsLst>
              <a:gs pos="0">
                <a:srgbClr val="031761">
                  <a:alpha val="2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9" name="任意多边形: 形状 18">
            <a:extLst>
              <a:ext uri="{FF2B5EF4-FFF2-40B4-BE49-F238E27FC236}">
                <a16:creationId xmlns:a16="http://schemas.microsoft.com/office/drawing/2014/main" id="{406D1B71-ACB4-46D8-C9B9-5A50CE53C8F4}"/>
              </a:ext>
            </a:extLst>
          </p:cNvPr>
          <p:cNvSpPr/>
          <p:nvPr/>
        </p:nvSpPr>
        <p:spPr>
          <a:xfrm>
            <a:off x="5755360" y="2627404"/>
            <a:ext cx="825657" cy="825659"/>
          </a:xfrm>
          <a:custGeom>
            <a:avLst/>
            <a:gdLst>
              <a:gd name="connsiteX0" fmla="*/ 250352 w 500805"/>
              <a:gd name="connsiteY0" fmla="*/ -63 h 500806"/>
              <a:gd name="connsiteX1" fmla="*/ -51 w 500805"/>
              <a:gd name="connsiteY1" fmla="*/ 250340 h 500806"/>
              <a:gd name="connsiteX2" fmla="*/ 250352 w 500805"/>
              <a:gd name="connsiteY2" fmla="*/ 500743 h 500806"/>
              <a:gd name="connsiteX3" fmla="*/ 500755 w 500805"/>
              <a:gd name="connsiteY3" fmla="*/ 250340 h 500806"/>
              <a:gd name="connsiteX4" fmla="*/ 250490 w 500805"/>
              <a:gd name="connsiteY4" fmla="*/ -63 h 500806"/>
              <a:gd name="connsiteX5" fmla="*/ 250352 w 500805"/>
              <a:gd name="connsiteY5" fmla="*/ -63 h 500806"/>
              <a:gd name="connsiteX6" fmla="*/ 91343 w 500805"/>
              <a:gd name="connsiteY6" fmla="*/ 385019 h 500806"/>
              <a:gd name="connsiteX7" fmla="*/ 78454 w 500805"/>
              <a:gd name="connsiteY7" fmla="*/ 408591 h 500806"/>
              <a:gd name="connsiteX8" fmla="*/ 92239 w 500805"/>
              <a:gd name="connsiteY8" fmla="*/ 430647 h 500806"/>
              <a:gd name="connsiteX9" fmla="*/ 80591 w 500805"/>
              <a:gd name="connsiteY9" fmla="*/ 420101 h 500806"/>
              <a:gd name="connsiteX10" fmla="*/ 11666 w 500805"/>
              <a:gd name="connsiteY10" fmla="*/ 272947 h 500806"/>
              <a:gd name="connsiteX11" fmla="*/ 91618 w 500805"/>
              <a:gd name="connsiteY11" fmla="*/ 338770 h 500806"/>
              <a:gd name="connsiteX12" fmla="*/ 91343 w 500805"/>
              <a:gd name="connsiteY12" fmla="*/ 384743 h 500806"/>
              <a:gd name="connsiteX13" fmla="*/ 118086 w 500805"/>
              <a:gd name="connsiteY13" fmla="*/ 99257 h 500806"/>
              <a:gd name="connsiteX14" fmla="*/ 118086 w 500805"/>
              <a:gd name="connsiteY14" fmla="*/ 99257 h 500806"/>
              <a:gd name="connsiteX15" fmla="*/ 98098 w 500805"/>
              <a:gd name="connsiteY15" fmla="*/ 122416 h 500806"/>
              <a:gd name="connsiteX16" fmla="*/ 98098 w 500805"/>
              <a:gd name="connsiteY16" fmla="*/ 122416 h 500806"/>
              <a:gd name="connsiteX17" fmla="*/ 82659 w 500805"/>
              <a:gd name="connsiteY17" fmla="*/ 133857 h 500806"/>
              <a:gd name="connsiteX18" fmla="*/ 73698 w 500805"/>
              <a:gd name="connsiteY18" fmla="*/ 139371 h 500806"/>
              <a:gd name="connsiteX19" fmla="*/ 57363 w 500805"/>
              <a:gd name="connsiteY19" fmla="*/ 150399 h 500806"/>
              <a:gd name="connsiteX20" fmla="*/ 43578 w 500805"/>
              <a:gd name="connsiteY20" fmla="*/ 154190 h 500806"/>
              <a:gd name="connsiteX21" fmla="*/ 43578 w 500805"/>
              <a:gd name="connsiteY21" fmla="*/ 154190 h 500806"/>
              <a:gd name="connsiteX22" fmla="*/ 28277 w 500805"/>
              <a:gd name="connsiteY22" fmla="*/ 158946 h 500806"/>
              <a:gd name="connsiteX23" fmla="*/ 79143 w 500805"/>
              <a:gd name="connsiteY23" fmla="*/ 81957 h 500806"/>
              <a:gd name="connsiteX24" fmla="*/ 102715 w 500805"/>
              <a:gd name="connsiteY24" fmla="*/ 65622 h 500806"/>
              <a:gd name="connsiteX25" fmla="*/ 120567 w 500805"/>
              <a:gd name="connsiteY25" fmla="*/ 54525 h 500806"/>
              <a:gd name="connsiteX26" fmla="*/ 113192 w 500805"/>
              <a:gd name="connsiteY26" fmla="*/ 72859 h 500806"/>
              <a:gd name="connsiteX27" fmla="*/ 118086 w 500805"/>
              <a:gd name="connsiteY27" fmla="*/ 98981 h 500806"/>
              <a:gd name="connsiteX28" fmla="*/ 479182 w 500805"/>
              <a:gd name="connsiteY28" fmla="*/ 322849 h 500806"/>
              <a:gd name="connsiteX29" fmla="*/ 398196 w 500805"/>
              <a:gd name="connsiteY29" fmla="*/ 439193 h 500806"/>
              <a:gd name="connsiteX30" fmla="*/ 393646 w 500805"/>
              <a:gd name="connsiteY30" fmla="*/ 441399 h 500806"/>
              <a:gd name="connsiteX31" fmla="*/ 419906 w 500805"/>
              <a:gd name="connsiteY31" fmla="*/ 394254 h 500806"/>
              <a:gd name="connsiteX32" fmla="*/ 439413 w 500805"/>
              <a:gd name="connsiteY32" fmla="*/ 363101 h 500806"/>
              <a:gd name="connsiteX33" fmla="*/ 479457 w 500805"/>
              <a:gd name="connsiteY33" fmla="*/ 321263 h 500806"/>
              <a:gd name="connsiteX34" fmla="*/ 479182 w 500805"/>
              <a:gd name="connsiteY34" fmla="*/ 322573 h 500806"/>
              <a:gd name="connsiteX35" fmla="*/ 476011 w 500805"/>
              <a:gd name="connsiteY35" fmla="*/ 169078 h 500806"/>
              <a:gd name="connsiteX36" fmla="*/ 482421 w 500805"/>
              <a:gd name="connsiteY36" fmla="*/ 189755 h 500806"/>
              <a:gd name="connsiteX37" fmla="*/ 450647 w 500805"/>
              <a:gd name="connsiteY37" fmla="*/ 233522 h 500806"/>
              <a:gd name="connsiteX38" fmla="*/ 450647 w 500805"/>
              <a:gd name="connsiteY38" fmla="*/ 235866 h 500806"/>
              <a:gd name="connsiteX39" fmla="*/ 461330 w 500805"/>
              <a:gd name="connsiteY39" fmla="*/ 248617 h 500806"/>
              <a:gd name="connsiteX40" fmla="*/ 455679 w 500805"/>
              <a:gd name="connsiteY40" fmla="*/ 289971 h 500806"/>
              <a:gd name="connsiteX41" fmla="*/ 437413 w 500805"/>
              <a:gd name="connsiteY41" fmla="*/ 260885 h 500806"/>
              <a:gd name="connsiteX42" fmla="*/ 430521 w 500805"/>
              <a:gd name="connsiteY42" fmla="*/ 253097 h 500806"/>
              <a:gd name="connsiteX43" fmla="*/ 396473 w 500805"/>
              <a:gd name="connsiteY43" fmla="*/ 199336 h 500806"/>
              <a:gd name="connsiteX44" fmla="*/ 386961 w 500805"/>
              <a:gd name="connsiteY44" fmla="*/ 217739 h 500806"/>
              <a:gd name="connsiteX45" fmla="*/ 389924 w 500805"/>
              <a:gd name="connsiteY45" fmla="*/ 235590 h 500806"/>
              <a:gd name="connsiteX46" fmla="*/ 381998 w 500805"/>
              <a:gd name="connsiteY46" fmla="*/ 244412 h 500806"/>
              <a:gd name="connsiteX47" fmla="*/ 368213 w 500805"/>
              <a:gd name="connsiteY47" fmla="*/ 244412 h 500806"/>
              <a:gd name="connsiteX48" fmla="*/ 345192 w 500805"/>
              <a:gd name="connsiteY48" fmla="*/ 228629 h 500806"/>
              <a:gd name="connsiteX49" fmla="*/ 323274 w 500805"/>
              <a:gd name="connsiteY49" fmla="*/ 207951 h 500806"/>
              <a:gd name="connsiteX50" fmla="*/ 343124 w 500805"/>
              <a:gd name="connsiteY50" fmla="*/ 264538 h 500806"/>
              <a:gd name="connsiteX51" fmla="*/ 365870 w 500805"/>
              <a:gd name="connsiteY51" fmla="*/ 278668 h 500806"/>
              <a:gd name="connsiteX52" fmla="*/ 360080 w 500805"/>
              <a:gd name="connsiteY52" fmla="*/ 299759 h 500806"/>
              <a:gd name="connsiteX53" fmla="*/ 353188 w 500805"/>
              <a:gd name="connsiteY53" fmla="*/ 321125 h 500806"/>
              <a:gd name="connsiteX54" fmla="*/ 337059 w 500805"/>
              <a:gd name="connsiteY54" fmla="*/ 335324 h 500806"/>
              <a:gd name="connsiteX55" fmla="*/ 330166 w 500805"/>
              <a:gd name="connsiteY55" fmla="*/ 347179 h 500806"/>
              <a:gd name="connsiteX56" fmla="*/ 330166 w 500805"/>
              <a:gd name="connsiteY56" fmla="*/ 349867 h 500806"/>
              <a:gd name="connsiteX57" fmla="*/ 341195 w 500805"/>
              <a:gd name="connsiteY57" fmla="*/ 353727 h 500806"/>
              <a:gd name="connsiteX58" fmla="*/ 360355 w 500805"/>
              <a:gd name="connsiteY58" fmla="*/ 363583 h 500806"/>
              <a:gd name="connsiteX59" fmla="*/ 344779 w 500805"/>
              <a:gd name="connsiteY59" fmla="*/ 377368 h 500806"/>
              <a:gd name="connsiteX60" fmla="*/ 345192 w 500805"/>
              <a:gd name="connsiteY60" fmla="*/ 379987 h 500806"/>
              <a:gd name="connsiteX61" fmla="*/ 339816 w 500805"/>
              <a:gd name="connsiteY61" fmla="*/ 391566 h 500806"/>
              <a:gd name="connsiteX62" fmla="*/ 335268 w 500805"/>
              <a:gd name="connsiteY62" fmla="*/ 393910 h 500806"/>
              <a:gd name="connsiteX63" fmla="*/ 328788 w 500805"/>
              <a:gd name="connsiteY63" fmla="*/ 388741 h 500806"/>
              <a:gd name="connsiteX64" fmla="*/ 327134 w 500805"/>
              <a:gd name="connsiteY64" fmla="*/ 385294 h 500806"/>
              <a:gd name="connsiteX65" fmla="*/ 326031 w 500805"/>
              <a:gd name="connsiteY65" fmla="*/ 382124 h 500806"/>
              <a:gd name="connsiteX66" fmla="*/ 325066 w 500805"/>
              <a:gd name="connsiteY66" fmla="*/ 377575 h 500806"/>
              <a:gd name="connsiteX67" fmla="*/ 325066 w 500805"/>
              <a:gd name="connsiteY67" fmla="*/ 377575 h 500806"/>
              <a:gd name="connsiteX68" fmla="*/ 319415 w 500805"/>
              <a:gd name="connsiteY68" fmla="*/ 369235 h 500806"/>
              <a:gd name="connsiteX69" fmla="*/ 292396 w 500805"/>
              <a:gd name="connsiteY69" fmla="*/ 411692 h 500806"/>
              <a:gd name="connsiteX70" fmla="*/ 235740 w 500805"/>
              <a:gd name="connsiteY70" fmla="*/ 391842 h 500806"/>
              <a:gd name="connsiteX71" fmla="*/ 239600 w 500805"/>
              <a:gd name="connsiteY71" fmla="*/ 323331 h 500806"/>
              <a:gd name="connsiteX72" fmla="*/ 213132 w 500805"/>
              <a:gd name="connsiteY72" fmla="*/ 287146 h 500806"/>
              <a:gd name="connsiteX73" fmla="*/ 204311 w 500805"/>
              <a:gd name="connsiteY73" fmla="*/ 287146 h 500806"/>
              <a:gd name="connsiteX74" fmla="*/ 198176 w 500805"/>
              <a:gd name="connsiteY74" fmla="*/ 289144 h 500806"/>
              <a:gd name="connsiteX75" fmla="*/ 179566 w 500805"/>
              <a:gd name="connsiteY75" fmla="*/ 287146 h 500806"/>
              <a:gd name="connsiteX76" fmla="*/ 168814 w 500805"/>
              <a:gd name="connsiteY76" fmla="*/ 287146 h 500806"/>
              <a:gd name="connsiteX77" fmla="*/ 157511 w 500805"/>
              <a:gd name="connsiteY77" fmla="*/ 289558 h 500806"/>
              <a:gd name="connsiteX78" fmla="*/ 145242 w 500805"/>
              <a:gd name="connsiteY78" fmla="*/ 287146 h 500806"/>
              <a:gd name="connsiteX79" fmla="*/ 125460 w 500805"/>
              <a:gd name="connsiteY79" fmla="*/ 225114 h 500806"/>
              <a:gd name="connsiteX80" fmla="*/ 165023 w 500805"/>
              <a:gd name="connsiteY80" fmla="*/ 174178 h 500806"/>
              <a:gd name="connsiteX81" fmla="*/ 149998 w 500805"/>
              <a:gd name="connsiteY81" fmla="*/ 151571 h 500806"/>
              <a:gd name="connsiteX82" fmla="*/ 183908 w 500805"/>
              <a:gd name="connsiteY82" fmla="*/ 123312 h 500806"/>
              <a:gd name="connsiteX83" fmla="*/ 180462 w 500805"/>
              <a:gd name="connsiteY83" fmla="*/ 115248 h 500806"/>
              <a:gd name="connsiteX84" fmla="*/ 178739 w 500805"/>
              <a:gd name="connsiteY84" fmla="*/ 114834 h 500806"/>
              <a:gd name="connsiteX85" fmla="*/ 158889 w 500805"/>
              <a:gd name="connsiteY85" fmla="*/ 119728 h 500806"/>
              <a:gd name="connsiteX86" fmla="*/ 153030 w 500805"/>
              <a:gd name="connsiteY86" fmla="*/ 109596 h 500806"/>
              <a:gd name="connsiteX87" fmla="*/ 153030 w 500805"/>
              <a:gd name="connsiteY87" fmla="*/ 109596 h 500806"/>
              <a:gd name="connsiteX88" fmla="*/ 155581 w 500805"/>
              <a:gd name="connsiteY88" fmla="*/ 106287 h 500806"/>
              <a:gd name="connsiteX89" fmla="*/ 165919 w 500805"/>
              <a:gd name="connsiteY89" fmla="*/ 95259 h 500806"/>
              <a:gd name="connsiteX90" fmla="*/ 170675 w 500805"/>
              <a:gd name="connsiteY90" fmla="*/ 90848 h 500806"/>
              <a:gd name="connsiteX91" fmla="*/ 185356 w 500805"/>
              <a:gd name="connsiteY91" fmla="*/ 79338 h 500806"/>
              <a:gd name="connsiteX92" fmla="*/ 188458 w 500805"/>
              <a:gd name="connsiteY92" fmla="*/ 93123 h 500806"/>
              <a:gd name="connsiteX93" fmla="*/ 206447 w 500805"/>
              <a:gd name="connsiteY93" fmla="*/ 113800 h 500806"/>
              <a:gd name="connsiteX94" fmla="*/ 220646 w 500805"/>
              <a:gd name="connsiteY94" fmla="*/ 103393 h 500806"/>
              <a:gd name="connsiteX95" fmla="*/ 217475 w 500805"/>
              <a:gd name="connsiteY95" fmla="*/ 100773 h 500806"/>
              <a:gd name="connsiteX96" fmla="*/ 213959 w 500805"/>
              <a:gd name="connsiteY96" fmla="*/ 94432 h 500806"/>
              <a:gd name="connsiteX97" fmla="*/ 214718 w 500805"/>
              <a:gd name="connsiteY97" fmla="*/ 87540 h 500806"/>
              <a:gd name="connsiteX98" fmla="*/ 215821 w 500805"/>
              <a:gd name="connsiteY98" fmla="*/ 81268 h 500806"/>
              <a:gd name="connsiteX99" fmla="*/ 216924 w 500805"/>
              <a:gd name="connsiteY99" fmla="*/ 78097 h 500806"/>
              <a:gd name="connsiteX100" fmla="*/ 216924 w 500805"/>
              <a:gd name="connsiteY100" fmla="*/ 78097 h 500806"/>
              <a:gd name="connsiteX101" fmla="*/ 221059 w 500805"/>
              <a:gd name="connsiteY101" fmla="*/ 68310 h 500806"/>
              <a:gd name="connsiteX102" fmla="*/ 222575 w 500805"/>
              <a:gd name="connsiteY102" fmla="*/ 67965 h 500806"/>
              <a:gd name="connsiteX103" fmla="*/ 237808 w 500805"/>
              <a:gd name="connsiteY103" fmla="*/ 56386 h 500806"/>
              <a:gd name="connsiteX104" fmla="*/ 237808 w 500805"/>
              <a:gd name="connsiteY104" fmla="*/ 54732 h 500806"/>
              <a:gd name="connsiteX105" fmla="*/ 244700 w 500805"/>
              <a:gd name="connsiteY105" fmla="*/ 53353 h 500806"/>
              <a:gd name="connsiteX106" fmla="*/ 245528 w 500805"/>
              <a:gd name="connsiteY106" fmla="*/ 53974 h 500806"/>
              <a:gd name="connsiteX107" fmla="*/ 257313 w 500805"/>
              <a:gd name="connsiteY107" fmla="*/ 52250 h 500806"/>
              <a:gd name="connsiteX108" fmla="*/ 257313 w 500805"/>
              <a:gd name="connsiteY108" fmla="*/ 52250 h 500806"/>
              <a:gd name="connsiteX109" fmla="*/ 265722 w 500805"/>
              <a:gd name="connsiteY109" fmla="*/ 48666 h 500806"/>
              <a:gd name="connsiteX110" fmla="*/ 273303 w 500805"/>
              <a:gd name="connsiteY110" fmla="*/ 52113 h 500806"/>
              <a:gd name="connsiteX111" fmla="*/ 273303 w 500805"/>
              <a:gd name="connsiteY111" fmla="*/ 52113 h 500806"/>
              <a:gd name="connsiteX112" fmla="*/ 276888 w 500805"/>
              <a:gd name="connsiteY112" fmla="*/ 52526 h 500806"/>
              <a:gd name="connsiteX113" fmla="*/ 282884 w 500805"/>
              <a:gd name="connsiteY113" fmla="*/ 50596 h 500806"/>
              <a:gd name="connsiteX114" fmla="*/ 292327 w 500805"/>
              <a:gd name="connsiteY114" fmla="*/ 58040 h 500806"/>
              <a:gd name="connsiteX115" fmla="*/ 296600 w 500805"/>
              <a:gd name="connsiteY115" fmla="*/ 69413 h 500806"/>
              <a:gd name="connsiteX116" fmla="*/ 337128 w 500805"/>
              <a:gd name="connsiteY116" fmla="*/ 48735 h 500806"/>
              <a:gd name="connsiteX117" fmla="*/ 372073 w 500805"/>
              <a:gd name="connsiteY117" fmla="*/ 71411 h 500806"/>
              <a:gd name="connsiteX118" fmla="*/ 324929 w 500805"/>
              <a:gd name="connsiteY118" fmla="*/ 71411 h 500806"/>
              <a:gd name="connsiteX119" fmla="*/ 357943 w 500805"/>
              <a:gd name="connsiteY119" fmla="*/ 79889 h 500806"/>
              <a:gd name="connsiteX120" fmla="*/ 476011 w 500805"/>
              <a:gd name="connsiteY120" fmla="*/ 168802 h 50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00805" h="500806">
                <a:moveTo>
                  <a:pt x="250352" y="-63"/>
                </a:moveTo>
                <a:cubicBezTo>
                  <a:pt x="112090" y="-63"/>
                  <a:pt x="-51" y="112049"/>
                  <a:pt x="-51" y="250340"/>
                </a:cubicBezTo>
                <a:cubicBezTo>
                  <a:pt x="-51" y="388637"/>
                  <a:pt x="112090" y="500743"/>
                  <a:pt x="250352" y="500743"/>
                </a:cubicBezTo>
                <a:cubicBezTo>
                  <a:pt x="388615" y="500743"/>
                  <a:pt x="500755" y="388630"/>
                  <a:pt x="500755" y="250340"/>
                </a:cubicBezTo>
                <a:cubicBezTo>
                  <a:pt x="500824" y="112084"/>
                  <a:pt x="388752" y="-22"/>
                  <a:pt x="250490" y="-63"/>
                </a:cubicBezTo>
                <a:cubicBezTo>
                  <a:pt x="250421" y="-63"/>
                  <a:pt x="250421" y="-63"/>
                  <a:pt x="250352" y="-63"/>
                </a:cubicBezTo>
                <a:close/>
                <a:moveTo>
                  <a:pt x="91343" y="385019"/>
                </a:moveTo>
                <a:cubicBezTo>
                  <a:pt x="98236" y="395426"/>
                  <a:pt x="74043" y="401078"/>
                  <a:pt x="78454" y="408591"/>
                </a:cubicBezTo>
                <a:cubicBezTo>
                  <a:pt x="83761" y="415469"/>
                  <a:pt x="88379" y="422858"/>
                  <a:pt x="92239" y="430647"/>
                </a:cubicBezTo>
                <a:cubicBezTo>
                  <a:pt x="88310" y="427200"/>
                  <a:pt x="84313" y="423754"/>
                  <a:pt x="80591" y="420101"/>
                </a:cubicBezTo>
                <a:cubicBezTo>
                  <a:pt x="41166" y="380573"/>
                  <a:pt x="16835" y="328528"/>
                  <a:pt x="11666" y="272947"/>
                </a:cubicBezTo>
                <a:cubicBezTo>
                  <a:pt x="29586" y="283561"/>
                  <a:pt x="57777" y="329396"/>
                  <a:pt x="91618" y="338770"/>
                </a:cubicBezTo>
                <a:cubicBezTo>
                  <a:pt x="99821" y="344146"/>
                  <a:pt x="84726" y="374335"/>
                  <a:pt x="91343" y="384743"/>
                </a:cubicBezTo>
                <a:close/>
                <a:moveTo>
                  <a:pt x="118086" y="99257"/>
                </a:moveTo>
                <a:lnTo>
                  <a:pt x="118086" y="99257"/>
                </a:lnTo>
                <a:cubicBezTo>
                  <a:pt x="117190" y="106150"/>
                  <a:pt x="112021" y="113938"/>
                  <a:pt x="98098" y="122416"/>
                </a:cubicBezTo>
                <a:lnTo>
                  <a:pt x="98098" y="122416"/>
                </a:lnTo>
                <a:cubicBezTo>
                  <a:pt x="95547" y="125931"/>
                  <a:pt x="83899" y="130824"/>
                  <a:pt x="82659" y="133857"/>
                </a:cubicBezTo>
                <a:cubicBezTo>
                  <a:pt x="81418" y="136890"/>
                  <a:pt x="78040" y="137993"/>
                  <a:pt x="73698" y="139371"/>
                </a:cubicBezTo>
                <a:cubicBezTo>
                  <a:pt x="67564" y="141887"/>
                  <a:pt x="61981" y="145636"/>
                  <a:pt x="57363" y="150399"/>
                </a:cubicBezTo>
                <a:cubicBezTo>
                  <a:pt x="55778" y="153156"/>
                  <a:pt x="53710" y="151778"/>
                  <a:pt x="43578" y="154190"/>
                </a:cubicBezTo>
                <a:lnTo>
                  <a:pt x="43578" y="154190"/>
                </a:lnTo>
                <a:cubicBezTo>
                  <a:pt x="38685" y="156444"/>
                  <a:pt x="33584" y="158043"/>
                  <a:pt x="28277" y="158946"/>
                </a:cubicBezTo>
                <a:cubicBezTo>
                  <a:pt x="40132" y="130246"/>
                  <a:pt x="57363" y="104109"/>
                  <a:pt x="79143" y="81957"/>
                </a:cubicBezTo>
                <a:cubicBezTo>
                  <a:pt x="86174" y="75444"/>
                  <a:pt x="94168" y="69944"/>
                  <a:pt x="102715" y="65622"/>
                </a:cubicBezTo>
                <a:lnTo>
                  <a:pt x="120567" y="54525"/>
                </a:lnTo>
                <a:cubicBezTo>
                  <a:pt x="117259" y="62658"/>
                  <a:pt x="117328" y="68310"/>
                  <a:pt x="113192" y="72859"/>
                </a:cubicBezTo>
                <a:cubicBezTo>
                  <a:pt x="112848" y="78442"/>
                  <a:pt x="120842" y="91262"/>
                  <a:pt x="118086" y="98981"/>
                </a:cubicBezTo>
                <a:close/>
                <a:moveTo>
                  <a:pt x="479182" y="322849"/>
                </a:moveTo>
                <a:cubicBezTo>
                  <a:pt x="464914" y="369083"/>
                  <a:pt x="436586" y="409742"/>
                  <a:pt x="398196" y="439193"/>
                </a:cubicBezTo>
                <a:cubicBezTo>
                  <a:pt x="396610" y="440020"/>
                  <a:pt x="395025" y="440848"/>
                  <a:pt x="393646" y="441399"/>
                </a:cubicBezTo>
                <a:cubicBezTo>
                  <a:pt x="397851" y="411486"/>
                  <a:pt x="403365" y="401492"/>
                  <a:pt x="419906" y="394254"/>
                </a:cubicBezTo>
                <a:cubicBezTo>
                  <a:pt x="436448" y="387017"/>
                  <a:pt x="440584" y="376885"/>
                  <a:pt x="439413" y="363101"/>
                </a:cubicBezTo>
                <a:cubicBezTo>
                  <a:pt x="439413" y="340838"/>
                  <a:pt x="468499" y="328638"/>
                  <a:pt x="479457" y="321263"/>
                </a:cubicBezTo>
                <a:cubicBezTo>
                  <a:pt x="479388" y="321470"/>
                  <a:pt x="479250" y="322090"/>
                  <a:pt x="479182" y="322573"/>
                </a:cubicBezTo>
                <a:close/>
                <a:moveTo>
                  <a:pt x="476011" y="169078"/>
                </a:moveTo>
                <a:cubicBezTo>
                  <a:pt x="478492" y="175853"/>
                  <a:pt x="480629" y="182752"/>
                  <a:pt x="482421" y="189755"/>
                </a:cubicBezTo>
                <a:cubicBezTo>
                  <a:pt x="481938" y="212638"/>
                  <a:pt x="452921" y="224217"/>
                  <a:pt x="450647" y="233522"/>
                </a:cubicBezTo>
                <a:cubicBezTo>
                  <a:pt x="450647" y="234280"/>
                  <a:pt x="450647" y="235038"/>
                  <a:pt x="450647" y="235866"/>
                </a:cubicBezTo>
                <a:cubicBezTo>
                  <a:pt x="454714" y="235866"/>
                  <a:pt x="458573" y="238898"/>
                  <a:pt x="461330" y="248617"/>
                </a:cubicBezTo>
                <a:cubicBezTo>
                  <a:pt x="469808" y="278806"/>
                  <a:pt x="466086" y="289971"/>
                  <a:pt x="455679" y="289971"/>
                </a:cubicBezTo>
                <a:cubicBezTo>
                  <a:pt x="447201" y="289971"/>
                  <a:pt x="443203" y="275635"/>
                  <a:pt x="437413" y="260885"/>
                </a:cubicBezTo>
                <a:cubicBezTo>
                  <a:pt x="434587" y="258776"/>
                  <a:pt x="432244" y="256123"/>
                  <a:pt x="430521" y="253097"/>
                </a:cubicBezTo>
                <a:cubicBezTo>
                  <a:pt x="421974" y="238898"/>
                  <a:pt x="410671" y="202161"/>
                  <a:pt x="396473" y="199336"/>
                </a:cubicBezTo>
                <a:cubicBezTo>
                  <a:pt x="389580" y="197957"/>
                  <a:pt x="388821" y="207262"/>
                  <a:pt x="386961" y="217739"/>
                </a:cubicBezTo>
                <a:cubicBezTo>
                  <a:pt x="385858" y="223852"/>
                  <a:pt x="386892" y="230166"/>
                  <a:pt x="389924" y="235590"/>
                </a:cubicBezTo>
                <a:cubicBezTo>
                  <a:pt x="386547" y="237768"/>
                  <a:pt x="383790" y="240814"/>
                  <a:pt x="381998" y="244412"/>
                </a:cubicBezTo>
                <a:cubicBezTo>
                  <a:pt x="380137" y="249306"/>
                  <a:pt x="372762" y="244412"/>
                  <a:pt x="368213" y="244412"/>
                </a:cubicBezTo>
                <a:cubicBezTo>
                  <a:pt x="357254" y="249719"/>
                  <a:pt x="347535" y="241724"/>
                  <a:pt x="345192" y="228629"/>
                </a:cubicBezTo>
                <a:cubicBezTo>
                  <a:pt x="337887" y="216498"/>
                  <a:pt x="333061" y="202713"/>
                  <a:pt x="323274" y="207951"/>
                </a:cubicBezTo>
                <a:cubicBezTo>
                  <a:pt x="331752" y="219255"/>
                  <a:pt x="334578" y="256198"/>
                  <a:pt x="343124" y="264538"/>
                </a:cubicBezTo>
                <a:cubicBezTo>
                  <a:pt x="368558" y="264538"/>
                  <a:pt x="371384" y="244757"/>
                  <a:pt x="365870" y="278668"/>
                </a:cubicBezTo>
                <a:cubicBezTo>
                  <a:pt x="364767" y="285898"/>
                  <a:pt x="362837" y="292977"/>
                  <a:pt x="360080" y="299759"/>
                </a:cubicBezTo>
                <a:cubicBezTo>
                  <a:pt x="359115" y="311821"/>
                  <a:pt x="356634" y="317541"/>
                  <a:pt x="353188" y="321125"/>
                </a:cubicBezTo>
                <a:cubicBezTo>
                  <a:pt x="349742" y="324709"/>
                  <a:pt x="338300" y="333463"/>
                  <a:pt x="337059" y="335324"/>
                </a:cubicBezTo>
                <a:cubicBezTo>
                  <a:pt x="338989" y="341872"/>
                  <a:pt x="332785" y="344767"/>
                  <a:pt x="330166" y="347179"/>
                </a:cubicBezTo>
                <a:cubicBezTo>
                  <a:pt x="330029" y="348068"/>
                  <a:pt x="330029" y="348978"/>
                  <a:pt x="330166" y="349867"/>
                </a:cubicBezTo>
                <a:cubicBezTo>
                  <a:pt x="333406" y="352190"/>
                  <a:pt x="337197" y="353527"/>
                  <a:pt x="341195" y="353727"/>
                </a:cubicBezTo>
                <a:cubicBezTo>
                  <a:pt x="355462" y="352624"/>
                  <a:pt x="376415" y="345732"/>
                  <a:pt x="360355" y="363583"/>
                </a:cubicBezTo>
                <a:cubicBezTo>
                  <a:pt x="354015" y="369510"/>
                  <a:pt x="348983" y="374060"/>
                  <a:pt x="344779" y="377368"/>
                </a:cubicBezTo>
                <a:cubicBezTo>
                  <a:pt x="345261" y="378147"/>
                  <a:pt x="345399" y="379091"/>
                  <a:pt x="345192" y="379987"/>
                </a:cubicBezTo>
                <a:cubicBezTo>
                  <a:pt x="343676" y="383158"/>
                  <a:pt x="341057" y="389154"/>
                  <a:pt x="339816" y="391566"/>
                </a:cubicBezTo>
                <a:cubicBezTo>
                  <a:pt x="340781" y="395978"/>
                  <a:pt x="339196" y="395633"/>
                  <a:pt x="335268" y="393910"/>
                </a:cubicBezTo>
                <a:cubicBezTo>
                  <a:pt x="330373" y="396322"/>
                  <a:pt x="330994" y="392876"/>
                  <a:pt x="328788" y="388741"/>
                </a:cubicBezTo>
                <a:cubicBezTo>
                  <a:pt x="328168" y="387624"/>
                  <a:pt x="327616" y="386473"/>
                  <a:pt x="327134" y="385294"/>
                </a:cubicBezTo>
                <a:cubicBezTo>
                  <a:pt x="326583" y="384309"/>
                  <a:pt x="326238" y="383240"/>
                  <a:pt x="326031" y="382124"/>
                </a:cubicBezTo>
                <a:cubicBezTo>
                  <a:pt x="325618" y="380628"/>
                  <a:pt x="325273" y="379112"/>
                  <a:pt x="325066" y="377575"/>
                </a:cubicBezTo>
                <a:lnTo>
                  <a:pt x="325066" y="377575"/>
                </a:lnTo>
                <a:cubicBezTo>
                  <a:pt x="324791" y="373977"/>
                  <a:pt x="322654" y="370793"/>
                  <a:pt x="319415" y="369235"/>
                </a:cubicBezTo>
                <a:cubicBezTo>
                  <a:pt x="305630" y="363583"/>
                  <a:pt x="312522" y="389016"/>
                  <a:pt x="292396" y="411692"/>
                </a:cubicBezTo>
                <a:cubicBezTo>
                  <a:pt x="258416" y="437126"/>
                  <a:pt x="252764" y="414518"/>
                  <a:pt x="235740" y="391842"/>
                </a:cubicBezTo>
                <a:cubicBezTo>
                  <a:pt x="218716" y="369166"/>
                  <a:pt x="246148" y="364272"/>
                  <a:pt x="239600" y="323331"/>
                </a:cubicBezTo>
                <a:cubicBezTo>
                  <a:pt x="225815" y="314853"/>
                  <a:pt x="213132" y="287146"/>
                  <a:pt x="213132" y="287146"/>
                </a:cubicBezTo>
                <a:lnTo>
                  <a:pt x="204311" y="287146"/>
                </a:lnTo>
                <a:cubicBezTo>
                  <a:pt x="201829" y="287146"/>
                  <a:pt x="202450" y="289558"/>
                  <a:pt x="198176" y="289144"/>
                </a:cubicBezTo>
                <a:cubicBezTo>
                  <a:pt x="193903" y="288731"/>
                  <a:pt x="184873" y="287146"/>
                  <a:pt x="179566" y="287146"/>
                </a:cubicBezTo>
                <a:cubicBezTo>
                  <a:pt x="174259" y="287146"/>
                  <a:pt x="173088" y="289213"/>
                  <a:pt x="168814" y="287146"/>
                </a:cubicBezTo>
                <a:cubicBezTo>
                  <a:pt x="164885" y="287049"/>
                  <a:pt x="161026" y="287876"/>
                  <a:pt x="157511" y="289558"/>
                </a:cubicBezTo>
                <a:cubicBezTo>
                  <a:pt x="153444" y="292253"/>
                  <a:pt x="147999" y="291178"/>
                  <a:pt x="145242" y="287146"/>
                </a:cubicBezTo>
                <a:cubicBezTo>
                  <a:pt x="145242" y="287146"/>
                  <a:pt x="119740" y="250409"/>
                  <a:pt x="125460" y="225114"/>
                </a:cubicBezTo>
                <a:cubicBezTo>
                  <a:pt x="131181" y="199818"/>
                  <a:pt x="142416" y="194028"/>
                  <a:pt x="165023" y="174178"/>
                </a:cubicBezTo>
                <a:cubicBezTo>
                  <a:pt x="161233" y="160049"/>
                  <a:pt x="148068" y="169491"/>
                  <a:pt x="149998" y="151571"/>
                </a:cubicBezTo>
                <a:cubicBezTo>
                  <a:pt x="154684" y="119452"/>
                  <a:pt x="179153" y="143093"/>
                  <a:pt x="183908" y="123312"/>
                </a:cubicBezTo>
                <a:cubicBezTo>
                  <a:pt x="185149" y="120127"/>
                  <a:pt x="183633" y="116523"/>
                  <a:pt x="180462" y="115248"/>
                </a:cubicBezTo>
                <a:cubicBezTo>
                  <a:pt x="179911" y="115027"/>
                  <a:pt x="179360" y="114889"/>
                  <a:pt x="178739" y="114834"/>
                </a:cubicBezTo>
                <a:cubicBezTo>
                  <a:pt x="172605" y="114214"/>
                  <a:pt x="164954" y="121037"/>
                  <a:pt x="158889" y="119728"/>
                </a:cubicBezTo>
                <a:cubicBezTo>
                  <a:pt x="152823" y="118418"/>
                  <a:pt x="147034" y="116764"/>
                  <a:pt x="153030" y="109596"/>
                </a:cubicBezTo>
                <a:lnTo>
                  <a:pt x="153030" y="109596"/>
                </a:lnTo>
                <a:cubicBezTo>
                  <a:pt x="153788" y="108410"/>
                  <a:pt x="154615" y="107301"/>
                  <a:pt x="155581" y="106287"/>
                </a:cubicBezTo>
                <a:cubicBezTo>
                  <a:pt x="159234" y="102152"/>
                  <a:pt x="162473" y="98499"/>
                  <a:pt x="165919" y="95259"/>
                </a:cubicBezTo>
                <a:cubicBezTo>
                  <a:pt x="167435" y="93702"/>
                  <a:pt x="169021" y="92227"/>
                  <a:pt x="170675" y="90848"/>
                </a:cubicBezTo>
                <a:cubicBezTo>
                  <a:pt x="173019" y="83473"/>
                  <a:pt x="176672" y="76581"/>
                  <a:pt x="185356" y="79338"/>
                </a:cubicBezTo>
                <a:cubicBezTo>
                  <a:pt x="194040" y="82095"/>
                  <a:pt x="187493" y="87609"/>
                  <a:pt x="188458" y="93123"/>
                </a:cubicBezTo>
                <a:cubicBezTo>
                  <a:pt x="193351" y="125035"/>
                  <a:pt x="202243" y="118901"/>
                  <a:pt x="206447" y="113800"/>
                </a:cubicBezTo>
                <a:cubicBezTo>
                  <a:pt x="204586" y="104357"/>
                  <a:pt x="232914" y="109044"/>
                  <a:pt x="220646" y="103393"/>
                </a:cubicBezTo>
                <a:cubicBezTo>
                  <a:pt x="219405" y="102820"/>
                  <a:pt x="218302" y="101917"/>
                  <a:pt x="217475" y="100773"/>
                </a:cubicBezTo>
                <a:cubicBezTo>
                  <a:pt x="215132" y="98844"/>
                  <a:pt x="213546" y="96845"/>
                  <a:pt x="213959" y="94432"/>
                </a:cubicBezTo>
                <a:cubicBezTo>
                  <a:pt x="214373" y="92020"/>
                  <a:pt x="213201" y="89814"/>
                  <a:pt x="214718" y="87540"/>
                </a:cubicBezTo>
                <a:cubicBezTo>
                  <a:pt x="214304" y="85383"/>
                  <a:pt x="214718" y="83156"/>
                  <a:pt x="215821" y="81268"/>
                </a:cubicBezTo>
                <a:cubicBezTo>
                  <a:pt x="216166" y="80234"/>
                  <a:pt x="216510" y="79131"/>
                  <a:pt x="216924" y="78097"/>
                </a:cubicBezTo>
                <a:lnTo>
                  <a:pt x="216924" y="78097"/>
                </a:lnTo>
                <a:cubicBezTo>
                  <a:pt x="216924" y="75340"/>
                  <a:pt x="219267" y="69068"/>
                  <a:pt x="221059" y="68310"/>
                </a:cubicBezTo>
                <a:cubicBezTo>
                  <a:pt x="221542" y="68124"/>
                  <a:pt x="222024" y="68007"/>
                  <a:pt x="222575" y="67965"/>
                </a:cubicBezTo>
                <a:cubicBezTo>
                  <a:pt x="226573" y="62830"/>
                  <a:pt x="231812" y="58833"/>
                  <a:pt x="237808" y="56386"/>
                </a:cubicBezTo>
                <a:cubicBezTo>
                  <a:pt x="237877" y="55841"/>
                  <a:pt x="237877" y="55276"/>
                  <a:pt x="237808" y="54732"/>
                </a:cubicBezTo>
                <a:cubicBezTo>
                  <a:pt x="237808" y="53353"/>
                  <a:pt x="244700" y="53353"/>
                  <a:pt x="244700" y="53353"/>
                </a:cubicBezTo>
                <a:lnTo>
                  <a:pt x="245528" y="53974"/>
                </a:lnTo>
                <a:cubicBezTo>
                  <a:pt x="249594" y="53215"/>
                  <a:pt x="253522" y="52595"/>
                  <a:pt x="257313" y="52250"/>
                </a:cubicBezTo>
                <a:lnTo>
                  <a:pt x="257313" y="52250"/>
                </a:lnTo>
                <a:cubicBezTo>
                  <a:pt x="260277" y="51485"/>
                  <a:pt x="263103" y="50279"/>
                  <a:pt x="265722" y="48666"/>
                </a:cubicBezTo>
                <a:cubicBezTo>
                  <a:pt x="265722" y="48666"/>
                  <a:pt x="273028" y="48666"/>
                  <a:pt x="273303" y="52113"/>
                </a:cubicBezTo>
                <a:lnTo>
                  <a:pt x="273303" y="52113"/>
                </a:lnTo>
                <a:lnTo>
                  <a:pt x="276888" y="52526"/>
                </a:lnTo>
                <a:cubicBezTo>
                  <a:pt x="278887" y="52526"/>
                  <a:pt x="280472" y="51079"/>
                  <a:pt x="282884" y="50596"/>
                </a:cubicBezTo>
                <a:cubicBezTo>
                  <a:pt x="286606" y="49976"/>
                  <a:pt x="287984" y="54111"/>
                  <a:pt x="292327" y="58040"/>
                </a:cubicBezTo>
                <a:cubicBezTo>
                  <a:pt x="296049" y="60535"/>
                  <a:pt x="297772" y="65098"/>
                  <a:pt x="296600" y="69413"/>
                </a:cubicBezTo>
                <a:cubicBezTo>
                  <a:pt x="307904" y="69413"/>
                  <a:pt x="337128" y="48735"/>
                  <a:pt x="337128" y="48735"/>
                </a:cubicBezTo>
                <a:cubicBezTo>
                  <a:pt x="337128" y="48735"/>
                  <a:pt x="376759" y="60039"/>
                  <a:pt x="372073" y="71411"/>
                </a:cubicBezTo>
                <a:cubicBezTo>
                  <a:pt x="356978" y="65277"/>
                  <a:pt x="340023" y="65277"/>
                  <a:pt x="324929" y="71411"/>
                </a:cubicBezTo>
                <a:cubicBezTo>
                  <a:pt x="319277" y="73479"/>
                  <a:pt x="337128" y="79889"/>
                  <a:pt x="357943" y="79889"/>
                </a:cubicBezTo>
                <a:cubicBezTo>
                  <a:pt x="410395" y="80441"/>
                  <a:pt x="457057" y="134340"/>
                  <a:pt x="476011" y="168802"/>
                </a:cubicBezTo>
                <a:close/>
              </a:path>
            </a:pathLst>
          </a:custGeom>
          <a:solidFill>
            <a:schemeClr val="bg1"/>
          </a:solidFill>
          <a:ln w="6890" cap="flat">
            <a:noFill/>
            <a:prstDash val="solid"/>
            <a:miter/>
          </a:ln>
        </p:spPr>
        <p:txBody>
          <a:bodyPr rtlCol="0" anchor="ctr"/>
          <a:lstStyle/>
          <a:p>
            <a:endParaRPr lang="zh-CN" altLang="en-US"/>
          </a:p>
        </p:txBody>
      </p:sp>
      <p:sp>
        <p:nvSpPr>
          <p:cNvPr id="20" name="文本框 19">
            <a:extLst>
              <a:ext uri="{FF2B5EF4-FFF2-40B4-BE49-F238E27FC236}">
                <a16:creationId xmlns:a16="http://schemas.microsoft.com/office/drawing/2014/main" id="{591184C8-F2A0-8EBE-5562-34B05B48488B}"/>
              </a:ext>
            </a:extLst>
          </p:cNvPr>
          <p:cNvSpPr txBox="1"/>
          <p:nvPr/>
        </p:nvSpPr>
        <p:spPr>
          <a:xfrm>
            <a:off x="5366085" y="3585411"/>
            <a:ext cx="1299410" cy="369332"/>
          </a:xfrm>
          <a:prstGeom prst="rect">
            <a:avLst/>
          </a:prstGeom>
          <a:noFill/>
        </p:spPr>
        <p:txBody>
          <a:bodyPr wrap="square" lIns="0" tIns="0" rIns="0" bIns="0" rtlCol="0" anchor="t">
            <a:noAutofit/>
          </a:bodyPr>
          <a:lstStyle/>
          <a:p>
            <a:pPr algn="l"/>
            <a:r>
              <a:rPr lang="zh-CN" altLang="en-US" sz="2400" dirty="0">
                <a:solidFill>
                  <a:schemeClr val="bg1"/>
                </a:solidFill>
                <a:latin typeface="+mj-ea"/>
                <a:ea typeface="+mj-ea"/>
              </a:rPr>
              <a:t>市场分析</a:t>
            </a:r>
          </a:p>
        </p:txBody>
      </p:sp>
    </p:spTree>
    <p:extLst>
      <p:ext uri="{BB962C8B-B14F-4D97-AF65-F5344CB8AC3E}">
        <p14:creationId xmlns:p14="http://schemas.microsoft.com/office/powerpoint/2010/main" val="385509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3A6E2FF9-A19D-7D88-9BF9-0AE475AA30CB}"/>
              </a:ext>
            </a:extLst>
          </p:cNvPr>
          <p:cNvPicPr>
            <a:picLocks noChangeAspect="1"/>
          </p:cNvPicPr>
          <p:nvPr/>
        </p:nvPicPr>
        <p:blipFill>
          <a:blip r:embed="rId2" cstate="email">
            <a:extLst>
              <a:ext uri="{28A0092B-C50C-407E-A947-70E740481C1C}">
                <a14:useLocalDpi xmlns:a14="http://schemas.microsoft.com/office/drawing/2010/main"/>
              </a:ext>
            </a:extLst>
          </a:blip>
          <a:srcRect t="1756"/>
          <a:stretch>
            <a:fillRect/>
          </a:stretch>
        </p:blipFill>
        <p:spPr>
          <a:xfrm>
            <a:off x="7111" y="127000"/>
            <a:ext cx="12177777" cy="6724222"/>
          </a:xfrm>
          <a:custGeom>
            <a:avLst/>
            <a:gdLst>
              <a:gd name="connsiteX0" fmla="*/ 6088889 w 12177777"/>
              <a:gd name="connsiteY0" fmla="*/ 0 h 6724222"/>
              <a:gd name="connsiteX1" fmla="*/ 12177777 w 12177777"/>
              <a:gd name="connsiteY1" fmla="*/ 2039701 h 6724222"/>
              <a:gd name="connsiteX2" fmla="*/ 12177777 w 12177777"/>
              <a:gd name="connsiteY2" fmla="*/ 5235645 h 6724222"/>
              <a:gd name="connsiteX3" fmla="*/ 7734097 w 12177777"/>
              <a:gd name="connsiteY3" fmla="*/ 6724222 h 6724222"/>
              <a:gd name="connsiteX4" fmla="*/ 4443681 w 12177777"/>
              <a:gd name="connsiteY4" fmla="*/ 6724222 h 6724222"/>
              <a:gd name="connsiteX5" fmla="*/ 0 w 12177777"/>
              <a:gd name="connsiteY5" fmla="*/ 5235645 h 6724222"/>
              <a:gd name="connsiteX6" fmla="*/ 0 w 12177777"/>
              <a:gd name="connsiteY6" fmla="*/ 2039702 h 672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7777" h="6724222">
                <a:moveTo>
                  <a:pt x="6088889" y="0"/>
                </a:moveTo>
                <a:lnTo>
                  <a:pt x="12177777" y="2039701"/>
                </a:lnTo>
                <a:lnTo>
                  <a:pt x="12177777" y="5235645"/>
                </a:lnTo>
                <a:lnTo>
                  <a:pt x="7734097" y="6724222"/>
                </a:lnTo>
                <a:lnTo>
                  <a:pt x="4443681" y="6724222"/>
                </a:lnTo>
                <a:lnTo>
                  <a:pt x="0" y="5235645"/>
                </a:lnTo>
                <a:lnTo>
                  <a:pt x="0" y="2039702"/>
                </a:lnTo>
                <a:close/>
              </a:path>
            </a:pathLst>
          </a:custGeom>
        </p:spPr>
      </p:pic>
      <p:sp>
        <p:nvSpPr>
          <p:cNvPr id="2" name="文本占位符 1">
            <a:extLst>
              <a:ext uri="{FF2B5EF4-FFF2-40B4-BE49-F238E27FC236}">
                <a16:creationId xmlns:a16="http://schemas.microsoft.com/office/drawing/2014/main" id="{994A50E4-2725-8619-98AC-95E928A02211}"/>
              </a:ext>
            </a:extLst>
          </p:cNvPr>
          <p:cNvSpPr>
            <a:spLocks noGrp="1"/>
          </p:cNvSpPr>
          <p:nvPr>
            <p:ph type="body" sz="quarter" idx="10"/>
          </p:nvPr>
        </p:nvSpPr>
        <p:spPr/>
        <p:txBody>
          <a:bodyPr/>
          <a:lstStyle/>
          <a:p>
            <a:r>
              <a:rPr lang="zh-CN" altLang="en-US" dirty="0"/>
              <a:t>财务状况</a:t>
            </a:r>
          </a:p>
        </p:txBody>
      </p:sp>
      <p:sp>
        <p:nvSpPr>
          <p:cNvPr id="3" name="菱形 2">
            <a:extLst>
              <a:ext uri="{FF2B5EF4-FFF2-40B4-BE49-F238E27FC236}">
                <a16:creationId xmlns:a16="http://schemas.microsoft.com/office/drawing/2014/main" id="{44DB3561-A54A-A60A-3554-2B844A32E3AA}"/>
              </a:ext>
            </a:extLst>
          </p:cNvPr>
          <p:cNvSpPr/>
          <p:nvPr/>
        </p:nvSpPr>
        <p:spPr>
          <a:xfrm>
            <a:off x="2990850" y="2942812"/>
            <a:ext cx="6210300" cy="2080372"/>
          </a:xfrm>
          <a:prstGeom prst="diamond">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4" name="菱形 3">
            <a:extLst>
              <a:ext uri="{FF2B5EF4-FFF2-40B4-BE49-F238E27FC236}">
                <a16:creationId xmlns:a16="http://schemas.microsoft.com/office/drawing/2014/main" id="{18F498FB-2A6B-5B9A-0215-2DC91F555C84}"/>
              </a:ext>
            </a:extLst>
          </p:cNvPr>
          <p:cNvSpPr/>
          <p:nvPr/>
        </p:nvSpPr>
        <p:spPr>
          <a:xfrm>
            <a:off x="2726581" y="2628900"/>
            <a:ext cx="6738838" cy="2257426"/>
          </a:xfrm>
          <a:prstGeom prst="diamond">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5" name="菱形 4">
            <a:extLst>
              <a:ext uri="{FF2B5EF4-FFF2-40B4-BE49-F238E27FC236}">
                <a16:creationId xmlns:a16="http://schemas.microsoft.com/office/drawing/2014/main" id="{4C3C0B17-81D5-1A7A-F745-8413E6CD5368}"/>
              </a:ext>
            </a:extLst>
          </p:cNvPr>
          <p:cNvSpPr/>
          <p:nvPr/>
        </p:nvSpPr>
        <p:spPr>
          <a:xfrm>
            <a:off x="3219450" y="2794005"/>
            <a:ext cx="5753100" cy="1927216"/>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6" name="文本框 5">
            <a:extLst>
              <a:ext uri="{FF2B5EF4-FFF2-40B4-BE49-F238E27FC236}">
                <a16:creationId xmlns:a16="http://schemas.microsoft.com/office/drawing/2014/main" id="{85A15585-AE58-352A-09EC-4CA44CD732BE}"/>
              </a:ext>
            </a:extLst>
          </p:cNvPr>
          <p:cNvSpPr txBox="1"/>
          <p:nvPr/>
        </p:nvSpPr>
        <p:spPr>
          <a:xfrm>
            <a:off x="5172670" y="3797969"/>
            <a:ext cx="1846659" cy="553998"/>
          </a:xfrm>
          <a:prstGeom prst="rect">
            <a:avLst/>
          </a:prstGeom>
          <a:noFill/>
        </p:spPr>
        <p:txBody>
          <a:bodyPr wrap="none" lIns="0" tIns="0" rIns="0" bIns="0" rtlCol="0" anchor="t">
            <a:noAutofit/>
          </a:bodyPr>
          <a:lstStyle/>
          <a:p>
            <a:pPr algn="ctr"/>
            <a:r>
              <a:rPr lang="zh-CN" altLang="en-US" sz="3600" dirty="0">
                <a:solidFill>
                  <a:schemeClr val="bg1"/>
                </a:solidFill>
                <a:latin typeface="+mj-ea"/>
                <a:ea typeface="+mj-ea"/>
              </a:rPr>
              <a:t>财务状况</a:t>
            </a:r>
          </a:p>
        </p:txBody>
      </p:sp>
      <p:sp>
        <p:nvSpPr>
          <p:cNvPr id="7" name="菱形 6">
            <a:extLst>
              <a:ext uri="{FF2B5EF4-FFF2-40B4-BE49-F238E27FC236}">
                <a16:creationId xmlns:a16="http://schemas.microsoft.com/office/drawing/2014/main" id="{A7F8B572-DFF3-BED4-4BD1-8DCC8A60008B}"/>
              </a:ext>
            </a:extLst>
          </p:cNvPr>
          <p:cNvSpPr/>
          <p:nvPr/>
        </p:nvSpPr>
        <p:spPr>
          <a:xfrm>
            <a:off x="1646093" y="2266950"/>
            <a:ext cx="8899814" cy="2981326"/>
          </a:xfrm>
          <a:prstGeom prst="diamond">
            <a:avLst/>
          </a:prstGeom>
          <a:noFill/>
          <a:ln>
            <a:gradFill>
              <a:gsLst>
                <a:gs pos="0">
                  <a:schemeClr val="accent1">
                    <a:alpha val="0"/>
                  </a:schemeClr>
                </a:gs>
                <a:gs pos="50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8" name="矩形: 圆角 7">
            <a:extLst>
              <a:ext uri="{FF2B5EF4-FFF2-40B4-BE49-F238E27FC236}">
                <a16:creationId xmlns:a16="http://schemas.microsoft.com/office/drawing/2014/main" id="{9652623E-8354-B735-E492-E82EF342B99A}"/>
              </a:ext>
            </a:extLst>
          </p:cNvPr>
          <p:cNvSpPr/>
          <p:nvPr/>
        </p:nvSpPr>
        <p:spPr>
          <a:xfrm>
            <a:off x="3565525" y="1322128"/>
            <a:ext cx="1631950" cy="1393745"/>
          </a:xfrm>
          <a:prstGeom prst="roundRect">
            <a:avLst>
              <a:gd name="adj" fmla="val 12189"/>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9" name="文本框 8">
            <a:extLst>
              <a:ext uri="{FF2B5EF4-FFF2-40B4-BE49-F238E27FC236}">
                <a16:creationId xmlns:a16="http://schemas.microsoft.com/office/drawing/2014/main" id="{A8A03370-7FA4-35A8-717B-09A5A1FF4767}"/>
              </a:ext>
            </a:extLst>
          </p:cNvPr>
          <p:cNvSpPr txBox="1"/>
          <p:nvPr/>
        </p:nvSpPr>
        <p:spPr>
          <a:xfrm>
            <a:off x="3932755" y="1499006"/>
            <a:ext cx="923330" cy="276999"/>
          </a:xfrm>
          <a:prstGeom prst="rect">
            <a:avLst/>
          </a:prstGeom>
          <a:noFill/>
        </p:spPr>
        <p:txBody>
          <a:bodyPr wrap="none" lIns="0" tIns="0" rIns="0" bIns="0" rtlCol="0" anchor="t">
            <a:noAutofit/>
          </a:bodyPr>
          <a:lstStyle/>
          <a:p>
            <a:pPr algn="ctr"/>
            <a:r>
              <a:rPr lang="zh-CN" altLang="en-US" dirty="0">
                <a:solidFill>
                  <a:schemeClr val="accent1"/>
                </a:solidFill>
                <a:latin typeface="+mj-ea"/>
                <a:ea typeface="+mj-ea"/>
              </a:rPr>
              <a:t>运营成本</a:t>
            </a:r>
          </a:p>
        </p:txBody>
      </p:sp>
      <p:sp>
        <p:nvSpPr>
          <p:cNvPr id="10" name="文本框 9">
            <a:extLst>
              <a:ext uri="{FF2B5EF4-FFF2-40B4-BE49-F238E27FC236}">
                <a16:creationId xmlns:a16="http://schemas.microsoft.com/office/drawing/2014/main" id="{75AE4A27-9F5B-7922-4015-E6D94B06BFE2}"/>
              </a:ext>
            </a:extLst>
          </p:cNvPr>
          <p:cNvSpPr txBox="1"/>
          <p:nvPr/>
        </p:nvSpPr>
        <p:spPr>
          <a:xfrm>
            <a:off x="3707632" y="1776005"/>
            <a:ext cx="1347736" cy="387286"/>
          </a:xfrm>
          <a:prstGeom prst="rect">
            <a:avLst/>
          </a:prstGeom>
          <a:noFill/>
        </p:spPr>
        <p:txBody>
          <a:bodyPr wrap="square" lIns="0" tIns="0" rIns="0" bIns="0" rtlCol="0" anchor="t">
            <a:noAutofit/>
          </a:bodyPr>
          <a:lstStyle/>
          <a:p>
            <a:pPr algn="ctr">
              <a:lnSpc>
                <a:spcPct val="130000"/>
              </a:lnSpc>
            </a:pPr>
            <a:r>
              <a:rPr lang="zh-CN" altLang="en-US" sz="1000" b="0" i="0" dirty="0">
                <a:solidFill>
                  <a:srgbClr val="333333"/>
                </a:solidFill>
                <a:effectLst/>
                <a:latin typeface="Arial" panose="020B0604020202020204" pitchFamily="34" charset="0"/>
              </a:rPr>
              <a:t>企业所销售商品或者提供劳务的成本。</a:t>
            </a:r>
            <a:endParaRPr lang="zh-CN" altLang="en-US" sz="1000" b="0" dirty="0">
              <a:solidFill>
                <a:schemeClr val="tx1">
                  <a:lumMod val="75000"/>
                  <a:lumOff val="25000"/>
                </a:schemeClr>
              </a:solidFill>
              <a:effectLst/>
              <a:latin typeface="+mn-ea"/>
            </a:endParaRPr>
          </a:p>
        </p:txBody>
      </p:sp>
      <p:sp>
        <p:nvSpPr>
          <p:cNvPr id="11" name="矩形: 圆角 10">
            <a:extLst>
              <a:ext uri="{FF2B5EF4-FFF2-40B4-BE49-F238E27FC236}">
                <a16:creationId xmlns:a16="http://schemas.microsoft.com/office/drawing/2014/main" id="{1D4CD13B-363C-FDE4-7228-3DE07BAF0E72}"/>
              </a:ext>
            </a:extLst>
          </p:cNvPr>
          <p:cNvSpPr/>
          <p:nvPr/>
        </p:nvSpPr>
        <p:spPr>
          <a:xfrm>
            <a:off x="866031" y="2097132"/>
            <a:ext cx="1631950" cy="1393745"/>
          </a:xfrm>
          <a:prstGeom prst="roundRect">
            <a:avLst>
              <a:gd name="adj" fmla="val 12189"/>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2" name="文本框 11">
            <a:extLst>
              <a:ext uri="{FF2B5EF4-FFF2-40B4-BE49-F238E27FC236}">
                <a16:creationId xmlns:a16="http://schemas.microsoft.com/office/drawing/2014/main" id="{58652D04-9F49-A412-8757-58B33B7AB82D}"/>
              </a:ext>
            </a:extLst>
          </p:cNvPr>
          <p:cNvSpPr txBox="1"/>
          <p:nvPr/>
        </p:nvSpPr>
        <p:spPr>
          <a:xfrm>
            <a:off x="992631" y="2274010"/>
            <a:ext cx="1384995" cy="276999"/>
          </a:xfrm>
          <a:prstGeom prst="rect">
            <a:avLst/>
          </a:prstGeom>
          <a:noFill/>
        </p:spPr>
        <p:txBody>
          <a:bodyPr wrap="none" lIns="0" tIns="0" rIns="0" bIns="0" rtlCol="0" anchor="t">
            <a:noAutofit/>
          </a:bodyPr>
          <a:lstStyle/>
          <a:p>
            <a:r>
              <a:rPr lang="zh-CN" altLang="en-US" dirty="0">
                <a:solidFill>
                  <a:schemeClr val="accent1"/>
                </a:solidFill>
                <a:latin typeface="+mj-ea"/>
                <a:ea typeface="+mj-ea"/>
              </a:rPr>
              <a:t>现金流量预测</a:t>
            </a:r>
          </a:p>
        </p:txBody>
      </p:sp>
      <p:sp>
        <p:nvSpPr>
          <p:cNvPr id="13" name="文本框 12">
            <a:extLst>
              <a:ext uri="{FF2B5EF4-FFF2-40B4-BE49-F238E27FC236}">
                <a16:creationId xmlns:a16="http://schemas.microsoft.com/office/drawing/2014/main" id="{6AC68FE2-2835-C016-CDF5-49288BC6BD26}"/>
              </a:ext>
            </a:extLst>
          </p:cNvPr>
          <p:cNvSpPr txBox="1"/>
          <p:nvPr/>
        </p:nvSpPr>
        <p:spPr>
          <a:xfrm>
            <a:off x="1008138" y="2551009"/>
            <a:ext cx="1347736" cy="581634"/>
          </a:xfrm>
          <a:prstGeom prst="rect">
            <a:avLst/>
          </a:prstGeom>
          <a:noFill/>
        </p:spPr>
        <p:txBody>
          <a:bodyPr wrap="square" lIns="0" tIns="0" rIns="0" bIns="0" rtlCol="0" anchor="t">
            <a:noAutofit/>
          </a:bodyPr>
          <a:lstStyle/>
          <a:p>
            <a:pPr algn="ctr">
              <a:lnSpc>
                <a:spcPct val="130000"/>
              </a:lnSpc>
            </a:pPr>
            <a:r>
              <a:rPr lang="zh-CN" altLang="en-US" sz="1000" b="0" i="0" dirty="0">
                <a:solidFill>
                  <a:srgbClr val="333333"/>
                </a:solidFill>
                <a:effectLst/>
                <a:latin typeface="Arial" panose="020B0604020202020204" pitchFamily="34" charset="0"/>
              </a:rPr>
              <a:t>是对未来几个月或未来几个季度内企业资金的流出与流入进行预测</a:t>
            </a:r>
            <a:endParaRPr lang="zh-CN" altLang="en-US" sz="1000" b="0" dirty="0">
              <a:solidFill>
                <a:schemeClr val="tx1">
                  <a:lumMod val="75000"/>
                  <a:lumOff val="25000"/>
                </a:schemeClr>
              </a:solidFill>
              <a:effectLst/>
              <a:latin typeface="+mn-ea"/>
            </a:endParaRPr>
          </a:p>
        </p:txBody>
      </p:sp>
      <p:sp>
        <p:nvSpPr>
          <p:cNvPr id="14" name="矩形: 圆角 13">
            <a:extLst>
              <a:ext uri="{FF2B5EF4-FFF2-40B4-BE49-F238E27FC236}">
                <a16:creationId xmlns:a16="http://schemas.microsoft.com/office/drawing/2014/main" id="{B260F041-24C9-CD27-B9D3-F38362B20BEB}"/>
              </a:ext>
            </a:extLst>
          </p:cNvPr>
          <p:cNvSpPr/>
          <p:nvPr/>
        </p:nvSpPr>
        <p:spPr>
          <a:xfrm>
            <a:off x="7004050" y="1322128"/>
            <a:ext cx="1631950" cy="1393745"/>
          </a:xfrm>
          <a:prstGeom prst="roundRect">
            <a:avLst>
              <a:gd name="adj" fmla="val 12189"/>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5" name="文本框 14">
            <a:extLst>
              <a:ext uri="{FF2B5EF4-FFF2-40B4-BE49-F238E27FC236}">
                <a16:creationId xmlns:a16="http://schemas.microsoft.com/office/drawing/2014/main" id="{99FFBB10-E8E1-7A8F-0D44-840E624DBAD8}"/>
              </a:ext>
            </a:extLst>
          </p:cNvPr>
          <p:cNvSpPr txBox="1"/>
          <p:nvPr/>
        </p:nvSpPr>
        <p:spPr>
          <a:xfrm>
            <a:off x="7242944" y="1499006"/>
            <a:ext cx="1154162" cy="276999"/>
          </a:xfrm>
          <a:prstGeom prst="rect">
            <a:avLst/>
          </a:prstGeom>
          <a:noFill/>
        </p:spPr>
        <p:txBody>
          <a:bodyPr wrap="none" lIns="0" tIns="0" rIns="0" bIns="0" rtlCol="0" anchor="t">
            <a:noAutofit/>
          </a:bodyPr>
          <a:lstStyle/>
          <a:p>
            <a:r>
              <a:rPr lang="zh-CN" altLang="en-US" dirty="0">
                <a:solidFill>
                  <a:schemeClr val="accent1"/>
                </a:solidFill>
                <a:latin typeface="+mj-ea"/>
                <a:ea typeface="+mj-ea"/>
              </a:rPr>
              <a:t>预测销售量</a:t>
            </a:r>
          </a:p>
        </p:txBody>
      </p:sp>
      <p:sp>
        <p:nvSpPr>
          <p:cNvPr id="16" name="文本框 15">
            <a:extLst>
              <a:ext uri="{FF2B5EF4-FFF2-40B4-BE49-F238E27FC236}">
                <a16:creationId xmlns:a16="http://schemas.microsoft.com/office/drawing/2014/main" id="{5287B2AF-EF10-518E-BBE2-D7BD8024568E}"/>
              </a:ext>
            </a:extLst>
          </p:cNvPr>
          <p:cNvSpPr txBox="1"/>
          <p:nvPr/>
        </p:nvSpPr>
        <p:spPr>
          <a:xfrm>
            <a:off x="7146157" y="1776005"/>
            <a:ext cx="1347736" cy="381579"/>
          </a:xfrm>
          <a:prstGeom prst="rect">
            <a:avLst/>
          </a:prstGeom>
          <a:noFill/>
        </p:spPr>
        <p:txBody>
          <a:bodyPr wrap="square" lIns="0" tIns="0" rIns="0" bIns="0" rtlCol="0" anchor="t">
            <a:noAutofit/>
          </a:bodyPr>
          <a:lstStyle/>
          <a:p>
            <a:pPr algn="ctr">
              <a:lnSpc>
                <a:spcPct val="130000"/>
              </a:lnSpc>
            </a:pPr>
            <a:r>
              <a:rPr lang="zh-CN" altLang="en-US" sz="1000" b="0" i="0" dirty="0">
                <a:solidFill>
                  <a:srgbClr val="333333"/>
                </a:solidFill>
                <a:effectLst/>
                <a:latin typeface="Arial" panose="020B0604020202020204" pitchFamily="34" charset="0"/>
              </a:rPr>
              <a:t>考虑两</a:t>
            </a:r>
            <a:r>
              <a:rPr lang="zh-CN" altLang="en-US" sz="1000" b="0" i="0" dirty="0">
                <a:solidFill>
                  <a:schemeClr val="tx1">
                    <a:lumMod val="75000"/>
                    <a:lumOff val="25000"/>
                  </a:schemeClr>
                </a:solidFill>
                <a:effectLst/>
                <a:latin typeface="Arial" panose="020B0604020202020204" pitchFamily="34" charset="0"/>
              </a:rPr>
              <a:t>大类因素，</a:t>
            </a:r>
            <a:r>
              <a:rPr lang="zh-CN" altLang="en-US" sz="1000" b="0" dirty="0">
                <a:solidFill>
                  <a:schemeClr val="tx1">
                    <a:lumMod val="75000"/>
                    <a:lumOff val="25000"/>
                  </a:schemeClr>
                </a:solidFill>
                <a:effectLst/>
                <a:latin typeface="+mn-ea"/>
              </a:rPr>
              <a:t>需求动向、经济变动</a:t>
            </a:r>
          </a:p>
        </p:txBody>
      </p:sp>
      <p:sp>
        <p:nvSpPr>
          <p:cNvPr id="17" name="矩形: 圆角 16">
            <a:extLst>
              <a:ext uri="{FF2B5EF4-FFF2-40B4-BE49-F238E27FC236}">
                <a16:creationId xmlns:a16="http://schemas.microsoft.com/office/drawing/2014/main" id="{51174B9F-F4C2-E8FC-102B-BF1F85632D67}"/>
              </a:ext>
            </a:extLst>
          </p:cNvPr>
          <p:cNvSpPr/>
          <p:nvPr/>
        </p:nvSpPr>
        <p:spPr>
          <a:xfrm>
            <a:off x="9800481" y="2097132"/>
            <a:ext cx="1631950" cy="1393745"/>
          </a:xfrm>
          <a:prstGeom prst="roundRect">
            <a:avLst>
              <a:gd name="adj" fmla="val 12189"/>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18" name="文本框 17">
            <a:extLst>
              <a:ext uri="{FF2B5EF4-FFF2-40B4-BE49-F238E27FC236}">
                <a16:creationId xmlns:a16="http://schemas.microsoft.com/office/drawing/2014/main" id="{E7B88AED-D408-BDF7-A261-F353B7A1BF0B}"/>
              </a:ext>
            </a:extLst>
          </p:cNvPr>
          <p:cNvSpPr txBox="1"/>
          <p:nvPr/>
        </p:nvSpPr>
        <p:spPr>
          <a:xfrm>
            <a:off x="10039375" y="2274010"/>
            <a:ext cx="1294372" cy="276999"/>
          </a:xfrm>
          <a:prstGeom prst="rect">
            <a:avLst/>
          </a:prstGeom>
          <a:noFill/>
        </p:spPr>
        <p:txBody>
          <a:bodyPr wrap="square" lIns="0" tIns="0" rIns="0" bIns="0" rtlCol="0" anchor="t">
            <a:noAutofit/>
          </a:bodyPr>
          <a:lstStyle/>
          <a:p>
            <a:pPr algn="ctr"/>
            <a:r>
              <a:rPr lang="zh-CN" altLang="en-US" dirty="0">
                <a:solidFill>
                  <a:schemeClr val="accent1"/>
                </a:solidFill>
                <a:latin typeface="+mj-ea"/>
                <a:ea typeface="+mj-ea"/>
              </a:rPr>
              <a:t>促销战略</a:t>
            </a:r>
          </a:p>
        </p:txBody>
      </p:sp>
      <p:sp>
        <p:nvSpPr>
          <p:cNvPr id="19" name="文本框 18">
            <a:extLst>
              <a:ext uri="{FF2B5EF4-FFF2-40B4-BE49-F238E27FC236}">
                <a16:creationId xmlns:a16="http://schemas.microsoft.com/office/drawing/2014/main" id="{D58720B1-82AD-DA69-E992-752EC3AE5046}"/>
              </a:ext>
            </a:extLst>
          </p:cNvPr>
          <p:cNvSpPr txBox="1"/>
          <p:nvPr/>
        </p:nvSpPr>
        <p:spPr>
          <a:xfrm>
            <a:off x="9942588" y="2551009"/>
            <a:ext cx="1347736" cy="581634"/>
          </a:xfrm>
          <a:prstGeom prst="rect">
            <a:avLst/>
          </a:prstGeom>
          <a:noFill/>
        </p:spPr>
        <p:txBody>
          <a:bodyPr wrap="square" lIns="0" tIns="0" rIns="0" bIns="0" rtlCol="0" anchor="t">
            <a:noAutofit/>
          </a:bodyPr>
          <a:lstStyle/>
          <a:p>
            <a:pPr algn="ctr">
              <a:lnSpc>
                <a:spcPct val="130000"/>
              </a:lnSpc>
            </a:pPr>
            <a:r>
              <a:rPr lang="zh-CN" altLang="en-US" sz="1000" b="0" i="0" dirty="0">
                <a:solidFill>
                  <a:schemeClr val="tx1">
                    <a:lumMod val="75000"/>
                    <a:lumOff val="25000"/>
                  </a:schemeClr>
                </a:solidFill>
                <a:effectLst/>
                <a:latin typeface="Arial" panose="020B0604020202020204" pitchFamily="34" charset="0"/>
              </a:rPr>
              <a:t>选择采取哪一种或几种促销方式时，确定销策略，促销手段最佳结合</a:t>
            </a:r>
            <a:endParaRPr lang="zh-CN" altLang="en-US" sz="1000" b="0" dirty="0">
              <a:solidFill>
                <a:schemeClr val="tx1">
                  <a:lumMod val="75000"/>
                  <a:lumOff val="25000"/>
                </a:schemeClr>
              </a:solidFill>
              <a:effectLst/>
              <a:latin typeface="+mn-ea"/>
            </a:endParaRPr>
          </a:p>
        </p:txBody>
      </p:sp>
      <p:sp>
        <p:nvSpPr>
          <p:cNvPr id="20" name="矩形: 圆角 19">
            <a:extLst>
              <a:ext uri="{FF2B5EF4-FFF2-40B4-BE49-F238E27FC236}">
                <a16:creationId xmlns:a16="http://schemas.microsoft.com/office/drawing/2014/main" id="{879B3F26-E452-531A-1679-717859EDEF22}"/>
              </a:ext>
            </a:extLst>
          </p:cNvPr>
          <p:cNvSpPr/>
          <p:nvPr/>
        </p:nvSpPr>
        <p:spPr>
          <a:xfrm>
            <a:off x="2403475" y="4776415"/>
            <a:ext cx="1631950" cy="1393745"/>
          </a:xfrm>
          <a:prstGeom prst="roundRect">
            <a:avLst>
              <a:gd name="adj" fmla="val 12189"/>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21" name="文本框 20">
            <a:extLst>
              <a:ext uri="{FF2B5EF4-FFF2-40B4-BE49-F238E27FC236}">
                <a16:creationId xmlns:a16="http://schemas.microsoft.com/office/drawing/2014/main" id="{199B7ACC-3577-58DC-FDCF-4552AD6BDAD7}"/>
              </a:ext>
            </a:extLst>
          </p:cNvPr>
          <p:cNvSpPr txBox="1"/>
          <p:nvPr/>
        </p:nvSpPr>
        <p:spPr>
          <a:xfrm>
            <a:off x="2642369" y="4953293"/>
            <a:ext cx="1154162" cy="276999"/>
          </a:xfrm>
          <a:prstGeom prst="rect">
            <a:avLst/>
          </a:prstGeom>
          <a:noFill/>
        </p:spPr>
        <p:txBody>
          <a:bodyPr wrap="none" lIns="0" tIns="0" rIns="0" bIns="0" rtlCol="0" anchor="t">
            <a:noAutofit/>
          </a:bodyPr>
          <a:lstStyle/>
          <a:p>
            <a:r>
              <a:rPr lang="zh-CN" altLang="en-US" dirty="0">
                <a:solidFill>
                  <a:schemeClr val="accent1"/>
                </a:solidFill>
                <a:latin typeface="+mj-ea"/>
                <a:ea typeface="+mj-ea"/>
              </a:rPr>
              <a:t>资产负债表</a:t>
            </a:r>
          </a:p>
        </p:txBody>
      </p:sp>
      <p:sp>
        <p:nvSpPr>
          <p:cNvPr id="22" name="文本框 21">
            <a:extLst>
              <a:ext uri="{FF2B5EF4-FFF2-40B4-BE49-F238E27FC236}">
                <a16:creationId xmlns:a16="http://schemas.microsoft.com/office/drawing/2014/main" id="{CCD7A17A-9362-B524-7EA5-240F7FECB2F3}"/>
              </a:ext>
            </a:extLst>
          </p:cNvPr>
          <p:cNvSpPr txBox="1"/>
          <p:nvPr/>
        </p:nvSpPr>
        <p:spPr>
          <a:xfrm>
            <a:off x="2545582" y="5230292"/>
            <a:ext cx="1347736" cy="781689"/>
          </a:xfrm>
          <a:prstGeom prst="rect">
            <a:avLst/>
          </a:prstGeom>
          <a:noFill/>
        </p:spPr>
        <p:txBody>
          <a:bodyPr wrap="square" lIns="0" tIns="0" rIns="0" bIns="0" rtlCol="0" anchor="t">
            <a:noAutofit/>
          </a:bodyPr>
          <a:lstStyle/>
          <a:p>
            <a:pPr algn="ctr">
              <a:lnSpc>
                <a:spcPct val="130000"/>
              </a:lnSpc>
            </a:pPr>
            <a:r>
              <a:rPr lang="zh-CN" altLang="en-US" sz="1000" b="0" dirty="0">
                <a:solidFill>
                  <a:schemeClr val="tx1">
                    <a:lumMod val="75000"/>
                    <a:lumOff val="25000"/>
                  </a:schemeClr>
                </a:solidFill>
                <a:effectLst/>
                <a:latin typeface="+mn-ea"/>
              </a:rPr>
              <a:t>企业在一定日期的财务状况（即资产、负债和业主权益的状况）的主要会计报表</a:t>
            </a:r>
          </a:p>
        </p:txBody>
      </p:sp>
      <p:sp>
        <p:nvSpPr>
          <p:cNvPr id="23" name="矩形: 圆角 22">
            <a:extLst>
              <a:ext uri="{FF2B5EF4-FFF2-40B4-BE49-F238E27FC236}">
                <a16:creationId xmlns:a16="http://schemas.microsoft.com/office/drawing/2014/main" id="{EAA7E9D7-738C-F8B0-2477-7CCED73ABA3D}"/>
              </a:ext>
            </a:extLst>
          </p:cNvPr>
          <p:cNvSpPr/>
          <p:nvPr/>
        </p:nvSpPr>
        <p:spPr>
          <a:xfrm>
            <a:off x="7947025" y="4776415"/>
            <a:ext cx="1631950" cy="1393745"/>
          </a:xfrm>
          <a:prstGeom prst="roundRect">
            <a:avLst>
              <a:gd name="adj" fmla="val 12189"/>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a:solidFill>
                <a:schemeClr val="bg1"/>
              </a:solidFill>
              <a:latin typeface="+mj-ea"/>
              <a:ea typeface="+mj-ea"/>
            </a:endParaRPr>
          </a:p>
        </p:txBody>
      </p:sp>
      <p:sp>
        <p:nvSpPr>
          <p:cNvPr id="24" name="文本框 23">
            <a:extLst>
              <a:ext uri="{FF2B5EF4-FFF2-40B4-BE49-F238E27FC236}">
                <a16:creationId xmlns:a16="http://schemas.microsoft.com/office/drawing/2014/main" id="{E348844D-8118-3A82-0854-791D14F268A3}"/>
              </a:ext>
            </a:extLst>
          </p:cNvPr>
          <p:cNvSpPr txBox="1"/>
          <p:nvPr/>
        </p:nvSpPr>
        <p:spPr>
          <a:xfrm>
            <a:off x="8105708" y="4953293"/>
            <a:ext cx="1294965" cy="276999"/>
          </a:xfrm>
          <a:prstGeom prst="rect">
            <a:avLst/>
          </a:prstGeom>
          <a:noFill/>
        </p:spPr>
        <p:txBody>
          <a:bodyPr wrap="square" lIns="0" tIns="0" rIns="0" bIns="0" rtlCol="0" anchor="t">
            <a:noAutofit/>
          </a:bodyPr>
          <a:lstStyle/>
          <a:p>
            <a:pPr algn="ctr"/>
            <a:r>
              <a:rPr lang="zh-CN" altLang="en-US" dirty="0">
                <a:solidFill>
                  <a:schemeClr val="accent1"/>
                </a:solidFill>
                <a:latin typeface="+mj-ea"/>
                <a:ea typeface="+mj-ea"/>
              </a:rPr>
              <a:t>盈亏分析</a:t>
            </a:r>
          </a:p>
        </p:txBody>
      </p:sp>
      <p:sp>
        <p:nvSpPr>
          <p:cNvPr id="25" name="文本框 24">
            <a:extLst>
              <a:ext uri="{FF2B5EF4-FFF2-40B4-BE49-F238E27FC236}">
                <a16:creationId xmlns:a16="http://schemas.microsoft.com/office/drawing/2014/main" id="{5B52F4CF-D5F5-9519-40CA-3DA92F2874B3}"/>
              </a:ext>
            </a:extLst>
          </p:cNvPr>
          <p:cNvSpPr txBox="1"/>
          <p:nvPr/>
        </p:nvSpPr>
        <p:spPr>
          <a:xfrm>
            <a:off x="8089132" y="5230292"/>
            <a:ext cx="1347736" cy="581634"/>
          </a:xfrm>
          <a:prstGeom prst="rect">
            <a:avLst/>
          </a:prstGeom>
          <a:noFill/>
        </p:spPr>
        <p:txBody>
          <a:bodyPr wrap="square" lIns="0" tIns="0" rIns="0" bIns="0" rtlCol="0" anchor="t">
            <a:noAutofit/>
          </a:bodyPr>
          <a:lstStyle/>
          <a:p>
            <a:pPr algn="ctr">
              <a:lnSpc>
                <a:spcPct val="130000"/>
              </a:lnSpc>
            </a:pPr>
            <a:r>
              <a:rPr lang="zh-CN" altLang="en-US" sz="1000" b="0" i="0" dirty="0">
                <a:solidFill>
                  <a:srgbClr val="333333"/>
                </a:solidFill>
                <a:effectLst/>
                <a:latin typeface="Arial" panose="020B0604020202020204" pitchFamily="34" charset="0"/>
              </a:rPr>
              <a:t>利用损益平衡分析法原理，以投产后生产成本的高低作为比较的标准</a:t>
            </a:r>
            <a:endParaRPr lang="zh-CN" altLang="en-US" sz="1000" b="0" dirty="0">
              <a:solidFill>
                <a:schemeClr val="tx1">
                  <a:lumMod val="75000"/>
                  <a:lumOff val="25000"/>
                </a:schemeClr>
              </a:solidFill>
              <a:effectLst/>
              <a:latin typeface="+mn-ea"/>
            </a:endParaRPr>
          </a:p>
        </p:txBody>
      </p:sp>
      <p:sp>
        <p:nvSpPr>
          <p:cNvPr id="32" name="任意多边形: 形状 31">
            <a:extLst>
              <a:ext uri="{FF2B5EF4-FFF2-40B4-BE49-F238E27FC236}">
                <a16:creationId xmlns:a16="http://schemas.microsoft.com/office/drawing/2014/main" id="{83376793-E9F4-58F6-30C1-76415D731494}"/>
              </a:ext>
            </a:extLst>
          </p:cNvPr>
          <p:cNvSpPr/>
          <p:nvPr/>
        </p:nvSpPr>
        <p:spPr>
          <a:xfrm>
            <a:off x="0" y="127000"/>
            <a:ext cx="12192000" cy="6731000"/>
          </a:xfrm>
          <a:custGeom>
            <a:avLst/>
            <a:gdLst>
              <a:gd name="connsiteX0" fmla="*/ 6096000 w 12192000"/>
              <a:gd name="connsiteY0" fmla="*/ 0 h 6731000"/>
              <a:gd name="connsiteX1" fmla="*/ 12192000 w 12192000"/>
              <a:gd name="connsiteY1" fmla="*/ 2042084 h 6731000"/>
              <a:gd name="connsiteX2" fmla="*/ 12192000 w 12192000"/>
              <a:gd name="connsiteY2" fmla="*/ 5233263 h 6731000"/>
              <a:gd name="connsiteX3" fmla="*/ 7720975 w 12192000"/>
              <a:gd name="connsiteY3" fmla="*/ 6731000 h 6731000"/>
              <a:gd name="connsiteX4" fmla="*/ 4471026 w 12192000"/>
              <a:gd name="connsiteY4" fmla="*/ 6731000 h 6731000"/>
              <a:gd name="connsiteX5" fmla="*/ 0 w 12192000"/>
              <a:gd name="connsiteY5" fmla="*/ 5233263 h 6731000"/>
              <a:gd name="connsiteX6" fmla="*/ 0 w 12192000"/>
              <a:gd name="connsiteY6" fmla="*/ 2042084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731000">
                <a:moveTo>
                  <a:pt x="6096000" y="0"/>
                </a:moveTo>
                <a:lnTo>
                  <a:pt x="12192000" y="2042084"/>
                </a:lnTo>
                <a:lnTo>
                  <a:pt x="12192000" y="5233263"/>
                </a:lnTo>
                <a:lnTo>
                  <a:pt x="7720975" y="6731000"/>
                </a:lnTo>
                <a:lnTo>
                  <a:pt x="4471026" y="6731000"/>
                </a:lnTo>
                <a:lnTo>
                  <a:pt x="0" y="5233263"/>
                </a:lnTo>
                <a:lnTo>
                  <a:pt x="0" y="2042084"/>
                </a:lnTo>
                <a:close/>
              </a:path>
            </a:pathLst>
          </a:custGeom>
          <a:noFill/>
          <a:ln>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zh-CN" altLang="en-US" sz="1600">
              <a:solidFill>
                <a:schemeClr val="bg1"/>
              </a:solidFill>
              <a:latin typeface="+mj-ea"/>
              <a:ea typeface="+mj-ea"/>
            </a:endParaRPr>
          </a:p>
        </p:txBody>
      </p:sp>
      <p:grpSp>
        <p:nvGrpSpPr>
          <p:cNvPr id="31" name="组合 30">
            <a:extLst>
              <a:ext uri="{FF2B5EF4-FFF2-40B4-BE49-F238E27FC236}">
                <a16:creationId xmlns:a16="http://schemas.microsoft.com/office/drawing/2014/main" id="{A7B31DB2-A81C-DCF7-BA6A-7BC66C052ED9}"/>
              </a:ext>
            </a:extLst>
          </p:cNvPr>
          <p:cNvGrpSpPr/>
          <p:nvPr/>
        </p:nvGrpSpPr>
        <p:grpSpPr>
          <a:xfrm>
            <a:off x="5750270" y="3063856"/>
            <a:ext cx="691460" cy="730287"/>
            <a:chOff x="5858486" y="3108845"/>
            <a:chExt cx="475028" cy="501702"/>
          </a:xfrm>
        </p:grpSpPr>
        <p:sp>
          <p:nvSpPr>
            <p:cNvPr id="29" name="任意多边形: 形状 28">
              <a:extLst>
                <a:ext uri="{FF2B5EF4-FFF2-40B4-BE49-F238E27FC236}">
                  <a16:creationId xmlns:a16="http://schemas.microsoft.com/office/drawing/2014/main" id="{FF91F3CF-F069-24DF-2488-38D29CA2CE01}"/>
                </a:ext>
              </a:extLst>
            </p:cNvPr>
            <p:cNvSpPr/>
            <p:nvPr/>
          </p:nvSpPr>
          <p:spPr>
            <a:xfrm>
              <a:off x="5968558" y="3108845"/>
              <a:ext cx="300454" cy="129372"/>
            </a:xfrm>
            <a:custGeom>
              <a:avLst/>
              <a:gdLst>
                <a:gd name="connsiteX0" fmla="*/ 290535 w 300454"/>
                <a:gd name="connsiteY0" fmla="*/ 93743 h 129372"/>
                <a:gd name="connsiteX1" fmla="*/ 225746 w 300454"/>
                <a:gd name="connsiteY1" fmla="*/ 117316 h 129372"/>
                <a:gd name="connsiteX2" fmla="*/ 289501 w 300454"/>
                <a:gd name="connsiteY2" fmla="*/ 56386 h 129372"/>
                <a:gd name="connsiteX3" fmla="*/ 279232 w 300454"/>
                <a:gd name="connsiteY3" fmla="*/ 48322 h 129372"/>
                <a:gd name="connsiteX4" fmla="*/ 271926 w 300454"/>
                <a:gd name="connsiteY4" fmla="*/ 51286 h 129372"/>
                <a:gd name="connsiteX5" fmla="*/ 228779 w 300454"/>
                <a:gd name="connsiteY5" fmla="*/ 103324 h 129372"/>
                <a:gd name="connsiteX6" fmla="*/ 254970 w 300454"/>
                <a:gd name="connsiteY6" fmla="*/ -63 h 129372"/>
                <a:gd name="connsiteX7" fmla="*/ -51 w 300454"/>
                <a:gd name="connsiteY7" fmla="*/ -63 h 129372"/>
                <a:gd name="connsiteX8" fmla="*/ 41924 w 300454"/>
                <a:gd name="connsiteY8" fmla="*/ 125655 h 129372"/>
                <a:gd name="connsiteX9" fmla="*/ 213133 w 300454"/>
                <a:gd name="connsiteY9" fmla="*/ 125655 h 129372"/>
                <a:gd name="connsiteX10" fmla="*/ 213133 w 300454"/>
                <a:gd name="connsiteY10" fmla="*/ 125655 h 129372"/>
                <a:gd name="connsiteX11" fmla="*/ 238773 w 300454"/>
                <a:gd name="connsiteY11" fmla="*/ 129308 h 129372"/>
                <a:gd name="connsiteX12" fmla="*/ 299082 w 300454"/>
                <a:gd name="connsiteY12" fmla="*/ 111733 h 129372"/>
                <a:gd name="connsiteX13" fmla="*/ 298255 w 300454"/>
                <a:gd name="connsiteY13" fmla="*/ 95673 h 129372"/>
                <a:gd name="connsiteX14" fmla="*/ 290535 w 300454"/>
                <a:gd name="connsiteY14" fmla="*/ 93743 h 12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54" h="129372">
                  <a:moveTo>
                    <a:pt x="290535" y="93743"/>
                  </a:moveTo>
                  <a:cubicBezTo>
                    <a:pt x="262138" y="109941"/>
                    <a:pt x="241875" y="119866"/>
                    <a:pt x="225746" y="117316"/>
                  </a:cubicBezTo>
                  <a:cubicBezTo>
                    <a:pt x="254198" y="106205"/>
                    <a:pt x="277109" y="84307"/>
                    <a:pt x="289501" y="56386"/>
                  </a:cubicBezTo>
                  <a:cubicBezTo>
                    <a:pt x="290742" y="53560"/>
                    <a:pt x="282057" y="49493"/>
                    <a:pt x="279232" y="48322"/>
                  </a:cubicBezTo>
                  <a:cubicBezTo>
                    <a:pt x="276399" y="47129"/>
                    <a:pt x="273125" y="48453"/>
                    <a:pt x="271926" y="51286"/>
                  </a:cubicBezTo>
                  <a:cubicBezTo>
                    <a:pt x="263779" y="72976"/>
                    <a:pt x="248588" y="91303"/>
                    <a:pt x="228779" y="103324"/>
                  </a:cubicBezTo>
                  <a:cubicBezTo>
                    <a:pt x="245286" y="71308"/>
                    <a:pt x="254246" y="35943"/>
                    <a:pt x="254970" y="-63"/>
                  </a:cubicBezTo>
                  <a:lnTo>
                    <a:pt x="-51" y="-63"/>
                  </a:lnTo>
                  <a:cubicBezTo>
                    <a:pt x="-51" y="40189"/>
                    <a:pt x="16146" y="98154"/>
                    <a:pt x="41924" y="125655"/>
                  </a:cubicBezTo>
                  <a:lnTo>
                    <a:pt x="213133" y="125655"/>
                  </a:lnTo>
                  <a:lnTo>
                    <a:pt x="213133" y="125655"/>
                  </a:lnTo>
                  <a:cubicBezTo>
                    <a:pt x="221459" y="128116"/>
                    <a:pt x="230095" y="129343"/>
                    <a:pt x="238773" y="129308"/>
                  </a:cubicBezTo>
                  <a:cubicBezTo>
                    <a:pt x="260071" y="128860"/>
                    <a:pt x="280879" y="122795"/>
                    <a:pt x="299082" y="111733"/>
                  </a:cubicBezTo>
                  <a:cubicBezTo>
                    <a:pt x="301770" y="110216"/>
                    <a:pt x="299771" y="98361"/>
                    <a:pt x="298255" y="95673"/>
                  </a:cubicBezTo>
                  <a:cubicBezTo>
                    <a:pt x="296649" y="93019"/>
                    <a:pt x="293203" y="92158"/>
                    <a:pt x="290535" y="93743"/>
                  </a:cubicBezTo>
                  <a:close/>
                </a:path>
              </a:pathLst>
            </a:custGeom>
            <a:solidFill>
              <a:schemeClr val="bg1"/>
            </a:solidFill>
            <a:ln w="6890"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BD1C4181-24C8-0DCB-20CD-66EFAACEF5CE}"/>
                </a:ext>
              </a:extLst>
            </p:cNvPr>
            <p:cNvSpPr/>
            <p:nvPr/>
          </p:nvSpPr>
          <p:spPr>
            <a:xfrm>
              <a:off x="5858486" y="3247452"/>
              <a:ext cx="475028" cy="363095"/>
            </a:xfrm>
            <a:custGeom>
              <a:avLst/>
              <a:gdLst>
                <a:gd name="connsiteX0" fmla="*/ 325066 w 475028"/>
                <a:gd name="connsiteY0" fmla="*/ -63 h 363095"/>
                <a:gd name="connsiteX1" fmla="*/ 149860 w 475028"/>
                <a:gd name="connsiteY1" fmla="*/ -63 h 363095"/>
                <a:gd name="connsiteX2" fmla="*/ -51 w 475028"/>
                <a:gd name="connsiteY2" fmla="*/ 220495 h 363095"/>
                <a:gd name="connsiteX3" fmla="*/ 237463 w 475028"/>
                <a:gd name="connsiteY3" fmla="*/ 363032 h 363095"/>
                <a:gd name="connsiteX4" fmla="*/ 474977 w 475028"/>
                <a:gd name="connsiteY4" fmla="*/ 220495 h 363095"/>
                <a:gd name="connsiteX5" fmla="*/ 325066 w 475028"/>
                <a:gd name="connsiteY5" fmla="*/ -63 h 363095"/>
                <a:gd name="connsiteX6" fmla="*/ 302459 w 475028"/>
                <a:gd name="connsiteY6" fmla="*/ 215189 h 363095"/>
                <a:gd name="connsiteX7" fmla="*/ 253592 w 475028"/>
                <a:gd name="connsiteY7" fmla="*/ 263436 h 363095"/>
                <a:gd name="connsiteX8" fmla="*/ 253592 w 475028"/>
                <a:gd name="connsiteY8" fmla="*/ 293831 h 363095"/>
                <a:gd name="connsiteX9" fmla="*/ 224368 w 475028"/>
                <a:gd name="connsiteY9" fmla="*/ 293831 h 363095"/>
                <a:gd name="connsiteX10" fmla="*/ 224368 w 475028"/>
                <a:gd name="connsiteY10" fmla="*/ 265848 h 363095"/>
                <a:gd name="connsiteX11" fmla="*/ 172123 w 475028"/>
                <a:gd name="connsiteY11" fmla="*/ 252063 h 363095"/>
                <a:gd name="connsiteX12" fmla="*/ 183151 w 475028"/>
                <a:gd name="connsiteY12" fmla="*/ 217601 h 363095"/>
                <a:gd name="connsiteX13" fmla="*/ 211685 w 475028"/>
                <a:gd name="connsiteY13" fmla="*/ 227939 h 363095"/>
                <a:gd name="connsiteX14" fmla="*/ 256900 w 475028"/>
                <a:gd name="connsiteY14" fmla="*/ 215809 h 363095"/>
                <a:gd name="connsiteX15" fmla="*/ 232018 w 475028"/>
                <a:gd name="connsiteY15" fmla="*/ 190927 h 363095"/>
                <a:gd name="connsiteX16" fmla="*/ 176878 w 475028"/>
                <a:gd name="connsiteY16" fmla="*/ 144472 h 363095"/>
                <a:gd name="connsiteX17" fmla="*/ 223816 w 475028"/>
                <a:gd name="connsiteY17" fmla="*/ 87195 h 363095"/>
                <a:gd name="connsiteX18" fmla="*/ 223816 w 475028"/>
                <a:gd name="connsiteY18" fmla="*/ 57834 h 363095"/>
                <a:gd name="connsiteX19" fmla="*/ 253178 w 475028"/>
                <a:gd name="connsiteY19" fmla="*/ 57834 h 363095"/>
                <a:gd name="connsiteX20" fmla="*/ 253178 w 475028"/>
                <a:gd name="connsiteY20" fmla="*/ 83542 h 363095"/>
                <a:gd name="connsiteX21" fmla="*/ 294533 w 475028"/>
                <a:gd name="connsiteY21" fmla="*/ 93123 h 363095"/>
                <a:gd name="connsiteX22" fmla="*/ 287640 w 475028"/>
                <a:gd name="connsiteY22" fmla="*/ 124622 h 363095"/>
                <a:gd name="connsiteX23" fmla="*/ 239807 w 475028"/>
                <a:gd name="connsiteY23" fmla="*/ 116488 h 363095"/>
                <a:gd name="connsiteX24" fmla="*/ 232914 w 475028"/>
                <a:gd name="connsiteY24" fmla="*/ 146333 h 363095"/>
                <a:gd name="connsiteX25" fmla="*/ 281161 w 475028"/>
                <a:gd name="connsiteY25" fmla="*/ 168388 h 363095"/>
                <a:gd name="connsiteX26" fmla="*/ 302459 w 475028"/>
                <a:gd name="connsiteY26" fmla="*/ 215189 h 36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028" h="363095">
                  <a:moveTo>
                    <a:pt x="325066" y="-63"/>
                  </a:moveTo>
                  <a:lnTo>
                    <a:pt x="149860" y="-63"/>
                  </a:lnTo>
                  <a:cubicBezTo>
                    <a:pt x="59424" y="35805"/>
                    <a:pt x="18" y="123208"/>
                    <a:pt x="-51" y="220495"/>
                  </a:cubicBezTo>
                  <a:cubicBezTo>
                    <a:pt x="-51" y="351452"/>
                    <a:pt x="106300" y="363032"/>
                    <a:pt x="237463" y="363032"/>
                  </a:cubicBezTo>
                  <a:cubicBezTo>
                    <a:pt x="368627" y="363032"/>
                    <a:pt x="474977" y="351659"/>
                    <a:pt x="474977" y="220495"/>
                  </a:cubicBezTo>
                  <a:cubicBezTo>
                    <a:pt x="474908" y="123208"/>
                    <a:pt x="415502" y="35805"/>
                    <a:pt x="325066" y="-63"/>
                  </a:cubicBezTo>
                  <a:close/>
                  <a:moveTo>
                    <a:pt x="302459" y="215189"/>
                  </a:moveTo>
                  <a:cubicBezTo>
                    <a:pt x="299799" y="240883"/>
                    <a:pt x="279321" y="261099"/>
                    <a:pt x="253592" y="263436"/>
                  </a:cubicBezTo>
                  <a:lnTo>
                    <a:pt x="253592" y="293831"/>
                  </a:lnTo>
                  <a:lnTo>
                    <a:pt x="224368" y="293831"/>
                  </a:lnTo>
                  <a:lnTo>
                    <a:pt x="224368" y="265848"/>
                  </a:lnTo>
                  <a:cubicBezTo>
                    <a:pt x="224368" y="265848"/>
                    <a:pt x="191008" y="264125"/>
                    <a:pt x="172123" y="252063"/>
                  </a:cubicBezTo>
                  <a:lnTo>
                    <a:pt x="183151" y="217601"/>
                  </a:lnTo>
                  <a:cubicBezTo>
                    <a:pt x="192180" y="222260"/>
                    <a:pt x="201767" y="225734"/>
                    <a:pt x="211685" y="227939"/>
                  </a:cubicBezTo>
                  <a:cubicBezTo>
                    <a:pt x="227056" y="231110"/>
                    <a:pt x="253661" y="230214"/>
                    <a:pt x="256900" y="215809"/>
                  </a:cubicBezTo>
                  <a:cubicBezTo>
                    <a:pt x="260139" y="201404"/>
                    <a:pt x="250972" y="196372"/>
                    <a:pt x="232018" y="190927"/>
                  </a:cubicBezTo>
                  <a:cubicBezTo>
                    <a:pt x="213064" y="185482"/>
                    <a:pt x="179980" y="170250"/>
                    <a:pt x="176878" y="144472"/>
                  </a:cubicBezTo>
                  <a:cubicBezTo>
                    <a:pt x="173639" y="116902"/>
                    <a:pt x="186252" y="95122"/>
                    <a:pt x="223816" y="87195"/>
                  </a:cubicBezTo>
                  <a:lnTo>
                    <a:pt x="223816" y="57834"/>
                  </a:lnTo>
                  <a:lnTo>
                    <a:pt x="253178" y="57834"/>
                  </a:lnTo>
                  <a:lnTo>
                    <a:pt x="253178" y="83542"/>
                  </a:lnTo>
                  <a:cubicBezTo>
                    <a:pt x="253178" y="83542"/>
                    <a:pt x="283229" y="85886"/>
                    <a:pt x="294533" y="93123"/>
                  </a:cubicBezTo>
                  <a:lnTo>
                    <a:pt x="287640" y="124622"/>
                  </a:lnTo>
                  <a:cubicBezTo>
                    <a:pt x="272208" y="119473"/>
                    <a:pt x="256073" y="116729"/>
                    <a:pt x="239807" y="116488"/>
                  </a:cubicBezTo>
                  <a:cubicBezTo>
                    <a:pt x="220439" y="117867"/>
                    <a:pt x="219129" y="137579"/>
                    <a:pt x="232914" y="146333"/>
                  </a:cubicBezTo>
                  <a:cubicBezTo>
                    <a:pt x="249112" y="156740"/>
                    <a:pt x="273235" y="164322"/>
                    <a:pt x="281161" y="168388"/>
                  </a:cubicBezTo>
                  <a:cubicBezTo>
                    <a:pt x="289088" y="172455"/>
                    <a:pt x="305147" y="186309"/>
                    <a:pt x="302459" y="215189"/>
                  </a:cubicBezTo>
                  <a:close/>
                </a:path>
              </a:pathLst>
            </a:custGeom>
            <a:solidFill>
              <a:schemeClr val="bg1"/>
            </a:solidFill>
            <a:ln w="689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4021370670"/>
      </p:ext>
    </p:extLst>
  </p:cSld>
  <p:clrMapOvr>
    <a:masterClrMapping/>
  </p:clrMapOvr>
</p:sld>
</file>

<file path=ppt/theme/theme1.xml><?xml version="1.0" encoding="utf-8"?>
<a:theme xmlns:a="http://schemas.openxmlformats.org/drawingml/2006/main" name="1.Office 主题​​">
  <a:themeElements>
    <a:clrScheme name="蓝色商务">
      <a:dk1>
        <a:sysClr val="windowText" lastClr="000000"/>
      </a:dk1>
      <a:lt1>
        <a:sysClr val="window" lastClr="FFFFFF"/>
      </a:lt1>
      <a:dk2>
        <a:srgbClr val="222A35"/>
      </a:dk2>
      <a:lt2>
        <a:srgbClr val="DBEFF9"/>
      </a:lt2>
      <a:accent1>
        <a:srgbClr val="2290FC"/>
      </a:accent1>
      <a:accent2>
        <a:srgbClr val="2BC3E3"/>
      </a:accent2>
      <a:accent3>
        <a:srgbClr val="7BDF9B"/>
      </a:accent3>
      <a:accent4>
        <a:srgbClr val="25AE9E"/>
      </a:accent4>
      <a:accent5>
        <a:srgbClr val="FC9783"/>
      </a:accent5>
      <a:accent6>
        <a:srgbClr val="FB7598"/>
      </a:accent6>
      <a:hlink>
        <a:srgbClr val="F49100"/>
      </a:hlink>
      <a:folHlink>
        <a:srgbClr val="85DFD0"/>
      </a:folHlink>
    </a:clrScheme>
    <a:fontScheme name="OfficePlus2">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a:solidFill>
              <a:schemeClr val="bg1"/>
            </a:solidFill>
            <a:latin typeface="+mj-ea"/>
            <a:ea typeface="+mj-ea"/>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212E144F-98E4-074F-AB13-A0D581C8B063}" vid="{D8480BA6-E8E1-9048-BA21-220E08CCB30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6326</TotalTime>
  <Words>1641</Words>
  <Application>Microsoft Office PowerPoint</Application>
  <PresentationFormat>宽屏</PresentationFormat>
  <Paragraphs>253</Paragraphs>
  <Slides>26</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26</vt:i4>
      </vt:variant>
    </vt:vector>
  </HeadingPairs>
  <TitlesOfParts>
    <vt:vector size="32" baseType="lpstr">
      <vt:lpstr>Microsoft YaHei Light</vt:lpstr>
      <vt:lpstr>Microsoft YaHei</vt:lpstr>
      <vt:lpstr>Microsoft YaHei</vt:lpstr>
      <vt:lpstr>微软雅黑 Light</vt:lpstr>
      <vt:lpstr>Arial</vt:lpstr>
      <vt:lpstr>1.Office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浅蓝企业风商业计划汇报PPT模板</dc:title>
  <dc:creator>水木</dc:creator>
  <cp:lastModifiedBy>jldn</cp:lastModifiedBy>
  <cp:revision>373</cp:revision>
  <dcterms:created xsi:type="dcterms:W3CDTF">2022-06-02T03:44:02Z</dcterms:created>
  <dcterms:modified xsi:type="dcterms:W3CDTF">2022-08-03T15:27:15Z</dcterms:modified>
</cp:coreProperties>
</file>